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9" r:id="rId5"/>
    <p:sldId id="297" r:id="rId6"/>
    <p:sldId id="299" r:id="rId7"/>
    <p:sldId id="257" r:id="rId8"/>
    <p:sldId id="303" r:id="rId9"/>
    <p:sldId id="300" r:id="rId10"/>
    <p:sldId id="301" r:id="rId11"/>
    <p:sldId id="302" r:id="rId12"/>
    <p:sldId id="304" r:id="rId13"/>
    <p:sldId id="305" r:id="rId14"/>
    <p:sldId id="306" r:id="rId15"/>
    <p:sldId id="307" r:id="rId16"/>
    <p:sldId id="308" r:id="rId17"/>
    <p:sldId id="331" r:id="rId18"/>
    <p:sldId id="332" r:id="rId19"/>
    <p:sldId id="334" r:id="rId20"/>
    <p:sldId id="311" r:id="rId21"/>
    <p:sldId id="312" r:id="rId22"/>
    <p:sldId id="314" r:id="rId23"/>
    <p:sldId id="389" r:id="rId24"/>
    <p:sldId id="260" r:id="rId25"/>
    <p:sldId id="335" r:id="rId26"/>
    <p:sldId id="317" r:id="rId27"/>
    <p:sldId id="392" r:id="rId28"/>
    <p:sldId id="318" r:id="rId29"/>
    <p:sldId id="319" r:id="rId30"/>
    <p:sldId id="272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86" r:id="rId42"/>
    <p:sldId id="388" r:id="rId43"/>
    <p:sldId id="359" r:id="rId44"/>
    <p:sldId id="385" r:id="rId45"/>
    <p:sldId id="368" r:id="rId46"/>
    <p:sldId id="369" r:id="rId47"/>
    <p:sldId id="367" r:id="rId48"/>
    <p:sldId id="366" r:id="rId49"/>
    <p:sldId id="365" r:id="rId50"/>
    <p:sldId id="357" r:id="rId51"/>
    <p:sldId id="383" r:id="rId52"/>
    <p:sldId id="384" r:id="rId53"/>
    <p:sldId id="382" r:id="rId54"/>
    <p:sldId id="381" r:id="rId55"/>
    <p:sldId id="362" r:id="rId56"/>
    <p:sldId id="380" r:id="rId57"/>
    <p:sldId id="379" r:id="rId58"/>
    <p:sldId id="378" r:id="rId59"/>
    <p:sldId id="377" r:id="rId60"/>
    <p:sldId id="374" r:id="rId61"/>
    <p:sldId id="390" r:id="rId62"/>
    <p:sldId id="373" r:id="rId63"/>
    <p:sldId id="372" r:id="rId64"/>
    <p:sldId id="370" r:id="rId65"/>
    <p:sldId id="393" r:id="rId66"/>
    <p:sldId id="371" r:id="rId67"/>
    <p:sldId id="364" r:id="rId68"/>
    <p:sldId id="363" r:id="rId69"/>
    <p:sldId id="361" r:id="rId70"/>
    <p:sldId id="267" r:id="rId71"/>
    <p:sldId id="356" r:id="rId72"/>
    <p:sldId id="355" r:id="rId73"/>
    <p:sldId id="354" r:id="rId74"/>
    <p:sldId id="353" r:id="rId75"/>
    <p:sldId id="352" r:id="rId76"/>
    <p:sldId id="351" r:id="rId77"/>
    <p:sldId id="350" r:id="rId78"/>
    <p:sldId id="349" r:id="rId79"/>
    <p:sldId id="348" r:id="rId80"/>
    <p:sldId id="347" r:id="rId81"/>
    <p:sldId id="346" r:id="rId82"/>
    <p:sldId id="345" r:id="rId83"/>
    <p:sldId id="344" r:id="rId84"/>
    <p:sldId id="343" r:id="rId85"/>
    <p:sldId id="342" r:id="rId86"/>
    <p:sldId id="341" r:id="rId87"/>
    <p:sldId id="391" r:id="rId88"/>
    <p:sldId id="376" r:id="rId89"/>
    <p:sldId id="375" r:id="rId90"/>
    <p:sldId id="340" r:id="rId91"/>
    <p:sldId id="339" r:id="rId92"/>
    <p:sldId id="338" r:id="rId93"/>
    <p:sldId id="337" r:id="rId94"/>
    <p:sldId id="336" r:id="rId95"/>
    <p:sldId id="394" r:id="rId96"/>
  </p:sldIdLst>
  <p:sldSz cx="9144000" cy="5143500" type="screen16x9"/>
  <p:notesSz cx="6858000" cy="9144000"/>
  <p:embeddedFontLst>
    <p:embeddedFont>
      <p:font typeface="Montserrat ExtraBold" panose="00000800000000000000"/>
      <p:bold r:id="rId100"/>
      <p:boldItalic r:id="rId101"/>
    </p:embeddedFont>
    <p:embeddedFont>
      <p:font typeface="Bebas Neue" panose="020B0606020202050201"/>
      <p:regular r:id="rId102"/>
    </p:embeddedFont>
    <p:embeddedFont>
      <p:font typeface="Montserrat Medium" panose="00000500000000000000"/>
      <p:regular r:id="rId103"/>
    </p:embeddedFont>
    <p:embeddedFont>
      <p:font typeface="Source Sans Pro" panose="020B0503030403020204"/>
      <p:regular r:id="rId104"/>
    </p:embeddedFont>
    <p:embeddedFont>
      <p:font typeface="Montserrat Medium" panose="00000500000000000000" charset="-52"/>
      <p:regular r:id="rId105"/>
    </p:embeddedFont>
    <p:embeddedFont>
      <p:font typeface="Montserrat ExtraBold" panose="00000800000000000000" charset="-52"/>
      <p:bold r:id="rId106"/>
      <p:boldItalic r:id="rId10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A7B9"/>
    <a:srgbClr val="A5B7C6"/>
    <a:srgbClr val="334436"/>
    <a:srgbClr val="EB5431"/>
    <a:srgbClr val="CDCFCE"/>
    <a:srgbClr val="435D74"/>
    <a:srgbClr val="5C7A62"/>
    <a:srgbClr val="4D675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122" autoAdjust="0"/>
    <p:restoredTop sz="99657" autoAdjust="0"/>
  </p:normalViewPr>
  <p:slideViewPr>
    <p:cSldViewPr>
      <p:cViewPr>
        <p:scale>
          <a:sx n="80" d="100"/>
          <a:sy n="80" d="100"/>
        </p:scale>
        <p:origin x="-270" y="-12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259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tableStyles" Target="tableStyles.xml"/><Relationship Id="rId98" Type="http://schemas.openxmlformats.org/officeDocument/2006/relationships/viewProps" Target="viewProps.xml"/><Relationship Id="rId97" Type="http://schemas.openxmlformats.org/officeDocument/2006/relationships/presProps" Target="presProps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7" Type="http://schemas.openxmlformats.org/officeDocument/2006/relationships/font" Target="fonts/font8.fntdata"/><Relationship Id="rId106" Type="http://schemas.openxmlformats.org/officeDocument/2006/relationships/font" Target="fonts/font7.fntdata"/><Relationship Id="rId105" Type="http://schemas.openxmlformats.org/officeDocument/2006/relationships/font" Target="fonts/font6.fntdata"/><Relationship Id="rId104" Type="http://schemas.openxmlformats.org/officeDocument/2006/relationships/font" Target="fonts/font5.fntdata"/><Relationship Id="rId103" Type="http://schemas.openxmlformats.org/officeDocument/2006/relationships/font" Target="fonts/font4.fntdata"/><Relationship Id="rId102" Type="http://schemas.openxmlformats.org/officeDocument/2006/relationships/font" Target="fonts/font3.fntdata"/><Relationship Id="rId101" Type="http://schemas.openxmlformats.org/officeDocument/2006/relationships/font" Target="fonts/font2.fntdata"/><Relationship Id="rId100" Type="http://schemas.openxmlformats.org/officeDocument/2006/relationships/font" Target="fonts/font1.fntdata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960D04-59F1-4BE1-8DD1-8B50FE2A60CD}" type="doc">
      <dgm:prSet loTypeId="urn:microsoft.com/office/officeart/2008/layout/VerticalCircle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F373BC61-3B9B-4CD6-AA8E-181CC60BCC5E}">
      <dgm:prSet custT="1"/>
      <dgm:spPr/>
      <dgm:t>
        <a:bodyPr/>
        <a:lstStyle/>
        <a:p>
          <a:pPr rtl="0"/>
          <a:r>
            <a:rPr lang="ru-RU" sz="1600" b="0" i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руководителя ППЭ</a:t>
          </a:r>
          <a:endParaRPr lang="ru-RU" sz="1600" dirty="0">
            <a:solidFill>
              <a:schemeClr val="bg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136AC8-506E-4BBC-8824-C43F5FFE3977}" cxnId="{A9995F0C-F068-496A-96AA-EDDD6467E1A9}" type="parTrans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E25D1FE1-0075-4AAE-BA37-DE15A63FE8F7}" cxnId="{A9995F0C-F068-496A-96AA-EDDD6467E1A9}" type="sibTrans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8FC5E1F4-96D0-45E2-A20E-1CE6F1494D8F}">
      <dgm:prSet custT="1"/>
      <dgm:spPr/>
      <dgm:t>
        <a:bodyPr/>
        <a:lstStyle/>
        <a:p>
          <a:pPr rtl="0"/>
          <a:r>
            <a:rPr lang="ru-RU" sz="1600" b="0" i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членов ГЭК</a:t>
          </a:r>
          <a:endParaRPr lang="ru-RU" sz="1600" dirty="0">
            <a:solidFill>
              <a:schemeClr val="bg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BF7090-3CF2-4B69-9555-A7F05C288048}" cxnId="{F1BB246E-FE7C-4D53-9B1F-2C05EC64D56B}" type="parTrans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39620336-B0DE-472A-9FB1-061D12FAA902}" cxnId="{F1BB246E-FE7C-4D53-9B1F-2C05EC64D56B}" type="sibTrans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3CF1DBDF-1985-4725-921A-96E3DDDA337B}">
      <dgm:prSet custT="1"/>
      <dgm:spPr/>
      <dgm:t>
        <a:bodyPr/>
        <a:lstStyle/>
        <a:p>
          <a:pPr rtl="0"/>
          <a:r>
            <a:rPr lang="ru-RU" sz="1600" b="0" i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руководителя ОО, или уполномоченного им лица</a:t>
          </a:r>
          <a:endParaRPr lang="ru-RU" sz="1600" dirty="0">
            <a:solidFill>
              <a:schemeClr val="bg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20508A-A76C-473D-89FD-926C65BA631B}" cxnId="{8360D3AC-65C9-4666-BDAE-7EF6C02975F1}" type="parTrans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92689CFA-F014-4491-B28D-C47259A10457}" cxnId="{8360D3AC-65C9-4666-BDAE-7EF6C02975F1}" type="sibTrans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5D8037F6-0E31-43A4-9906-BE442ED294F0}">
      <dgm:prSet custT="1"/>
      <dgm:spPr/>
      <dgm:t>
        <a:bodyPr/>
        <a:lstStyle/>
        <a:p>
          <a:pPr rtl="0"/>
          <a:r>
            <a:rPr lang="ru-RU" sz="160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общественных наблюдателей</a:t>
          </a:r>
          <a:endParaRPr lang="ru-RU" sz="1600" dirty="0">
            <a:solidFill>
              <a:schemeClr val="bg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02CACB-FC14-4830-8EC2-FED83D280EC1}" cxnId="{DD82E56F-5A1B-416E-B23E-1389B9F0C686}" type="parTrans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CFDC33DA-8C9B-4C0A-ABB6-9F016E908864}" cxnId="{DD82E56F-5A1B-416E-B23E-1389B9F0C686}" type="sibTrans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F014C130-015A-4FB7-B49E-6E2930B55EF8}" type="pres">
      <dgm:prSet presAssocID="{D2960D04-59F1-4BE1-8DD1-8B50FE2A60CD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5E63B506-41AE-4616-8D4D-E8BB3D2BA5CF}" type="pres">
      <dgm:prSet presAssocID="{F373BC61-3B9B-4CD6-AA8E-181CC60BCC5E}" presName="noChildren" presStyleCnt="0"/>
      <dgm:spPr/>
    </dgm:pt>
    <dgm:pt modelId="{18118BCF-13DC-4716-8E19-6BDB448E6B93}" type="pres">
      <dgm:prSet presAssocID="{F373BC61-3B9B-4CD6-AA8E-181CC60BCC5E}" presName="gap" presStyleCnt="0"/>
      <dgm:spPr/>
    </dgm:pt>
    <dgm:pt modelId="{CC83E6C7-918F-4B7A-9A97-5B3D69141A28}" type="pres">
      <dgm:prSet presAssocID="{F373BC61-3B9B-4CD6-AA8E-181CC60BCC5E}" presName="medCircle2" presStyleLbl="vennNode1" presStyleIdx="0" presStyleCnt="4"/>
      <dgm:spPr/>
    </dgm:pt>
    <dgm:pt modelId="{FE2BED03-99C4-4F95-9BD5-534216DD0944}" type="pres">
      <dgm:prSet presAssocID="{F373BC61-3B9B-4CD6-AA8E-181CC60BCC5E}" presName="txLvlOnly1" presStyleLbl="revTx" presStyleIdx="0" presStyleCnt="4"/>
      <dgm:spPr/>
      <dgm:t>
        <a:bodyPr/>
        <a:lstStyle/>
        <a:p>
          <a:endParaRPr lang="ru-RU"/>
        </a:p>
      </dgm:t>
    </dgm:pt>
    <dgm:pt modelId="{638D3C88-958B-4199-8EB0-23ECB2439EA2}" type="pres">
      <dgm:prSet presAssocID="{8FC5E1F4-96D0-45E2-A20E-1CE6F1494D8F}" presName="noChildren" presStyleCnt="0"/>
      <dgm:spPr/>
    </dgm:pt>
    <dgm:pt modelId="{342C4FBE-07B3-4F77-B788-C206E61F22D8}" type="pres">
      <dgm:prSet presAssocID="{8FC5E1F4-96D0-45E2-A20E-1CE6F1494D8F}" presName="gap" presStyleCnt="0"/>
      <dgm:spPr/>
    </dgm:pt>
    <dgm:pt modelId="{911237AA-EC2E-48F8-B5FE-49BE9CCAEDCC}" type="pres">
      <dgm:prSet presAssocID="{8FC5E1F4-96D0-45E2-A20E-1CE6F1494D8F}" presName="medCircle2" presStyleLbl="vennNode1" presStyleIdx="1" presStyleCnt="4"/>
      <dgm:spPr/>
    </dgm:pt>
    <dgm:pt modelId="{014D7526-EF85-4C41-96DB-0C783AF26494}" type="pres">
      <dgm:prSet presAssocID="{8FC5E1F4-96D0-45E2-A20E-1CE6F1494D8F}" presName="txLvlOnly1" presStyleLbl="revTx" presStyleIdx="1" presStyleCnt="4"/>
      <dgm:spPr/>
      <dgm:t>
        <a:bodyPr/>
        <a:lstStyle/>
        <a:p>
          <a:endParaRPr lang="ru-RU"/>
        </a:p>
      </dgm:t>
    </dgm:pt>
    <dgm:pt modelId="{3ED9BDC2-081C-451E-84DF-B815DF8A6E47}" type="pres">
      <dgm:prSet presAssocID="{3CF1DBDF-1985-4725-921A-96E3DDDA337B}" presName="noChildren" presStyleCnt="0"/>
      <dgm:spPr/>
    </dgm:pt>
    <dgm:pt modelId="{23BEC3E7-FEA7-49FE-A829-B0A3B72C544F}" type="pres">
      <dgm:prSet presAssocID="{3CF1DBDF-1985-4725-921A-96E3DDDA337B}" presName="gap" presStyleCnt="0"/>
      <dgm:spPr/>
    </dgm:pt>
    <dgm:pt modelId="{526275FC-8C37-4238-89D6-1305A3919872}" type="pres">
      <dgm:prSet presAssocID="{3CF1DBDF-1985-4725-921A-96E3DDDA337B}" presName="medCircle2" presStyleLbl="vennNode1" presStyleIdx="2" presStyleCnt="4"/>
      <dgm:spPr/>
    </dgm:pt>
    <dgm:pt modelId="{CFBB413D-1B14-4D96-B766-2D34B8EBBBF1}" type="pres">
      <dgm:prSet presAssocID="{3CF1DBDF-1985-4725-921A-96E3DDDA337B}" presName="txLvlOnly1" presStyleLbl="revTx" presStyleIdx="2" presStyleCnt="4"/>
      <dgm:spPr/>
      <dgm:t>
        <a:bodyPr/>
        <a:lstStyle/>
        <a:p>
          <a:endParaRPr lang="ru-RU"/>
        </a:p>
      </dgm:t>
    </dgm:pt>
    <dgm:pt modelId="{891F2E02-E837-4A8A-885E-898C4187DC87}" type="pres">
      <dgm:prSet presAssocID="{5D8037F6-0E31-43A4-9906-BE442ED294F0}" presName="noChildren" presStyleCnt="0"/>
      <dgm:spPr/>
    </dgm:pt>
    <dgm:pt modelId="{73BE4C9E-2E77-4D70-AC05-65C12FFFDC4A}" type="pres">
      <dgm:prSet presAssocID="{5D8037F6-0E31-43A4-9906-BE442ED294F0}" presName="gap" presStyleCnt="0"/>
      <dgm:spPr/>
    </dgm:pt>
    <dgm:pt modelId="{FF0565CF-2995-49A3-A340-A9361CB8B502}" type="pres">
      <dgm:prSet presAssocID="{5D8037F6-0E31-43A4-9906-BE442ED294F0}" presName="medCircle2" presStyleLbl="vennNode1" presStyleIdx="3" presStyleCnt="4"/>
      <dgm:spPr/>
    </dgm:pt>
    <dgm:pt modelId="{8EBD3FBE-53A9-47FD-9038-79BFA34CF2A4}" type="pres">
      <dgm:prSet presAssocID="{5D8037F6-0E31-43A4-9906-BE442ED294F0}" presName="txLvlOnly1" presStyleLbl="revTx" presStyleIdx="3" presStyleCnt="4"/>
      <dgm:spPr/>
      <dgm:t>
        <a:bodyPr/>
        <a:lstStyle/>
        <a:p>
          <a:endParaRPr lang="ru-RU"/>
        </a:p>
      </dgm:t>
    </dgm:pt>
  </dgm:ptLst>
  <dgm:cxnLst>
    <dgm:cxn modelId="{5B07C7F1-EA8B-48AE-AAB7-B413296CF8BD}" type="presOf" srcId="{3CF1DBDF-1985-4725-921A-96E3DDDA337B}" destId="{CFBB413D-1B14-4D96-B766-2D34B8EBBBF1}" srcOrd="0" destOrd="0" presId="urn:microsoft.com/office/officeart/2008/layout/VerticalCircleList"/>
    <dgm:cxn modelId="{A6C51931-4C8C-4339-A606-883A5B8A8535}" type="presOf" srcId="{8FC5E1F4-96D0-45E2-A20E-1CE6F1494D8F}" destId="{014D7526-EF85-4C41-96DB-0C783AF26494}" srcOrd="0" destOrd="0" presId="urn:microsoft.com/office/officeart/2008/layout/VerticalCircleList"/>
    <dgm:cxn modelId="{F1BB246E-FE7C-4D53-9B1F-2C05EC64D56B}" srcId="{D2960D04-59F1-4BE1-8DD1-8B50FE2A60CD}" destId="{8FC5E1F4-96D0-45E2-A20E-1CE6F1494D8F}" srcOrd="1" destOrd="0" parTransId="{01BF7090-3CF2-4B69-9555-A7F05C288048}" sibTransId="{39620336-B0DE-472A-9FB1-061D12FAA902}"/>
    <dgm:cxn modelId="{A9995F0C-F068-496A-96AA-EDDD6467E1A9}" srcId="{D2960D04-59F1-4BE1-8DD1-8B50FE2A60CD}" destId="{F373BC61-3B9B-4CD6-AA8E-181CC60BCC5E}" srcOrd="0" destOrd="0" parTransId="{22136AC8-506E-4BBC-8824-C43F5FFE3977}" sibTransId="{E25D1FE1-0075-4AAE-BA37-DE15A63FE8F7}"/>
    <dgm:cxn modelId="{9BD9A583-97D4-4041-BDCB-4FDB76FD4FEF}" type="presOf" srcId="{D2960D04-59F1-4BE1-8DD1-8B50FE2A60CD}" destId="{F014C130-015A-4FB7-B49E-6E2930B55EF8}" srcOrd="0" destOrd="0" presId="urn:microsoft.com/office/officeart/2008/layout/VerticalCircleList"/>
    <dgm:cxn modelId="{8360D3AC-65C9-4666-BDAE-7EF6C02975F1}" srcId="{D2960D04-59F1-4BE1-8DD1-8B50FE2A60CD}" destId="{3CF1DBDF-1985-4725-921A-96E3DDDA337B}" srcOrd="2" destOrd="0" parTransId="{4020508A-A76C-473D-89FD-926C65BA631B}" sibTransId="{92689CFA-F014-4491-B28D-C47259A10457}"/>
    <dgm:cxn modelId="{DD82E56F-5A1B-416E-B23E-1389B9F0C686}" srcId="{D2960D04-59F1-4BE1-8DD1-8B50FE2A60CD}" destId="{5D8037F6-0E31-43A4-9906-BE442ED294F0}" srcOrd="3" destOrd="0" parTransId="{2702CACB-FC14-4830-8EC2-FED83D280EC1}" sibTransId="{CFDC33DA-8C9B-4C0A-ABB6-9F016E908864}"/>
    <dgm:cxn modelId="{74BA932D-59B8-4D93-BD30-05600F58A248}" type="presOf" srcId="{5D8037F6-0E31-43A4-9906-BE442ED294F0}" destId="{8EBD3FBE-53A9-47FD-9038-79BFA34CF2A4}" srcOrd="0" destOrd="0" presId="urn:microsoft.com/office/officeart/2008/layout/VerticalCircleList"/>
    <dgm:cxn modelId="{402D5010-8B44-4F57-B1F9-1ADB318CA252}" type="presOf" srcId="{F373BC61-3B9B-4CD6-AA8E-181CC60BCC5E}" destId="{FE2BED03-99C4-4F95-9BD5-534216DD0944}" srcOrd="0" destOrd="0" presId="urn:microsoft.com/office/officeart/2008/layout/VerticalCircleList"/>
    <dgm:cxn modelId="{06458167-FBEE-422F-88B9-E38B1785072E}" type="presParOf" srcId="{F014C130-015A-4FB7-B49E-6E2930B55EF8}" destId="{5E63B506-41AE-4616-8D4D-E8BB3D2BA5CF}" srcOrd="0" destOrd="0" presId="urn:microsoft.com/office/officeart/2008/layout/VerticalCircleList"/>
    <dgm:cxn modelId="{FB1987D0-4BD6-4626-A852-B2BA995F2297}" type="presParOf" srcId="{5E63B506-41AE-4616-8D4D-E8BB3D2BA5CF}" destId="{18118BCF-13DC-4716-8E19-6BDB448E6B93}" srcOrd="0" destOrd="0" presId="urn:microsoft.com/office/officeart/2008/layout/VerticalCircleList"/>
    <dgm:cxn modelId="{E9011202-F31D-46B8-9FE9-DF44BA363C12}" type="presParOf" srcId="{5E63B506-41AE-4616-8D4D-E8BB3D2BA5CF}" destId="{CC83E6C7-918F-4B7A-9A97-5B3D69141A28}" srcOrd="1" destOrd="0" presId="urn:microsoft.com/office/officeart/2008/layout/VerticalCircleList"/>
    <dgm:cxn modelId="{04A75415-A383-4AF2-B3CE-CB4AEBF3A760}" type="presParOf" srcId="{5E63B506-41AE-4616-8D4D-E8BB3D2BA5CF}" destId="{FE2BED03-99C4-4F95-9BD5-534216DD0944}" srcOrd="2" destOrd="0" presId="urn:microsoft.com/office/officeart/2008/layout/VerticalCircleList"/>
    <dgm:cxn modelId="{D3337878-2BA5-4BE5-B8A8-1FD4EB90F6C9}" type="presParOf" srcId="{F014C130-015A-4FB7-B49E-6E2930B55EF8}" destId="{638D3C88-958B-4199-8EB0-23ECB2439EA2}" srcOrd="1" destOrd="0" presId="urn:microsoft.com/office/officeart/2008/layout/VerticalCircleList"/>
    <dgm:cxn modelId="{00631036-D54F-486B-80FC-F962A57A37EC}" type="presParOf" srcId="{638D3C88-958B-4199-8EB0-23ECB2439EA2}" destId="{342C4FBE-07B3-4F77-B788-C206E61F22D8}" srcOrd="0" destOrd="0" presId="urn:microsoft.com/office/officeart/2008/layout/VerticalCircleList"/>
    <dgm:cxn modelId="{967627C4-9754-4F0F-AEA4-8B8E9631262D}" type="presParOf" srcId="{638D3C88-958B-4199-8EB0-23ECB2439EA2}" destId="{911237AA-EC2E-48F8-B5FE-49BE9CCAEDCC}" srcOrd="1" destOrd="0" presId="urn:microsoft.com/office/officeart/2008/layout/VerticalCircleList"/>
    <dgm:cxn modelId="{A994D86B-EA6A-4E7F-9F66-26BFFB2F3B36}" type="presParOf" srcId="{638D3C88-958B-4199-8EB0-23ECB2439EA2}" destId="{014D7526-EF85-4C41-96DB-0C783AF26494}" srcOrd="2" destOrd="0" presId="urn:microsoft.com/office/officeart/2008/layout/VerticalCircleList"/>
    <dgm:cxn modelId="{5CEA2C58-CD3B-4B76-9AD2-05FA25A00E34}" type="presParOf" srcId="{F014C130-015A-4FB7-B49E-6E2930B55EF8}" destId="{3ED9BDC2-081C-451E-84DF-B815DF8A6E47}" srcOrd="2" destOrd="0" presId="urn:microsoft.com/office/officeart/2008/layout/VerticalCircleList"/>
    <dgm:cxn modelId="{4F39FA4C-366F-4066-8C96-F16A79789B20}" type="presParOf" srcId="{3ED9BDC2-081C-451E-84DF-B815DF8A6E47}" destId="{23BEC3E7-FEA7-49FE-A829-B0A3B72C544F}" srcOrd="0" destOrd="0" presId="urn:microsoft.com/office/officeart/2008/layout/VerticalCircleList"/>
    <dgm:cxn modelId="{DDFF440C-242F-46D9-BB5C-FD6572954BA4}" type="presParOf" srcId="{3ED9BDC2-081C-451E-84DF-B815DF8A6E47}" destId="{526275FC-8C37-4238-89D6-1305A3919872}" srcOrd="1" destOrd="0" presId="urn:microsoft.com/office/officeart/2008/layout/VerticalCircleList"/>
    <dgm:cxn modelId="{4C4DBC60-AED2-48BC-898C-C408C979FC1A}" type="presParOf" srcId="{3ED9BDC2-081C-451E-84DF-B815DF8A6E47}" destId="{CFBB413D-1B14-4D96-B766-2D34B8EBBBF1}" srcOrd="2" destOrd="0" presId="urn:microsoft.com/office/officeart/2008/layout/VerticalCircleList"/>
    <dgm:cxn modelId="{8D217032-975C-4CA1-BEDF-819C31773014}" type="presParOf" srcId="{F014C130-015A-4FB7-B49E-6E2930B55EF8}" destId="{891F2E02-E837-4A8A-885E-898C4187DC87}" srcOrd="3" destOrd="0" presId="urn:microsoft.com/office/officeart/2008/layout/VerticalCircleList"/>
    <dgm:cxn modelId="{B2E4F0DA-0672-4AB9-AF5F-C56C9D6EF6BE}" type="presParOf" srcId="{891F2E02-E837-4A8A-885E-898C4187DC87}" destId="{73BE4C9E-2E77-4D70-AC05-65C12FFFDC4A}" srcOrd="0" destOrd="0" presId="urn:microsoft.com/office/officeart/2008/layout/VerticalCircleList"/>
    <dgm:cxn modelId="{14454DE4-795B-4C20-B2E2-C4C16F395E2D}" type="presParOf" srcId="{891F2E02-E837-4A8A-885E-898C4187DC87}" destId="{FF0565CF-2995-49A3-A340-A9361CB8B502}" srcOrd="1" destOrd="0" presId="urn:microsoft.com/office/officeart/2008/layout/VerticalCircleList"/>
    <dgm:cxn modelId="{709360BC-342E-4EF3-82A2-AB449F621B5A}" type="presParOf" srcId="{891F2E02-E837-4A8A-885E-898C4187DC87}" destId="{8EBD3FBE-53A9-47FD-9038-79BFA34CF2A4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DE1A41-481A-4B66-B2E9-A1A20F6AFE46}" type="doc">
      <dgm:prSet loTypeId="urn:microsoft.com/office/officeart/2008/layout/VerticalCircleList" loCatId="list" qsTypeId="urn:microsoft.com/office/officeart/2005/8/quickstyle/simple1" qsCatId="simple" csTypeId="urn:microsoft.com/office/officeart/2005/8/colors/accent3_3" csCatId="accent3"/>
      <dgm:spPr/>
      <dgm:t>
        <a:bodyPr/>
        <a:lstStyle/>
        <a:p>
          <a:endParaRPr lang="ru-RU"/>
        </a:p>
      </dgm:t>
    </dgm:pt>
    <dgm:pt modelId="{C0016EA6-6437-4980-BE3E-0A1B16F73D1E}">
      <dgm:prSet custT="1"/>
      <dgm:spPr/>
      <dgm:t>
        <a:bodyPr/>
        <a:lstStyle/>
        <a:p>
          <a:pPr rtl="0"/>
          <a:r>
            <a:rPr lang="ru-RU" sz="1600" b="0" i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должностных лиц </a:t>
          </a:r>
          <a:r>
            <a:rPr lang="ru-RU" sz="1600" b="0" i="0" dirty="0" err="1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Рособрнадзора</a:t>
          </a:r>
          <a:endParaRPr lang="ru-RU" sz="1600" dirty="0">
            <a:solidFill>
              <a:schemeClr val="bg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9195FE-9535-42FC-9CFD-A51A1FE09980}" cxnId="{B7B234B3-44A5-4B2F-8DA3-398C56032579}" type="parTrans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B47359E6-15F4-4313-B1F3-85560EA06B82}" cxnId="{B7B234B3-44A5-4B2F-8DA3-398C56032579}" type="sibTrans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86DB83CC-3660-4389-BE50-EF3F635BBBF5}">
      <dgm:prSet custT="1"/>
      <dgm:spPr/>
      <dgm:t>
        <a:bodyPr/>
        <a:lstStyle/>
        <a:p>
          <a:pPr rtl="0"/>
          <a:r>
            <a:rPr lang="ru-RU" sz="1600" b="0" i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иных лиц, определенных Рособрнадзором </a:t>
          </a:r>
          <a:endParaRPr lang="ru-RU" sz="1600" dirty="0">
            <a:solidFill>
              <a:schemeClr val="bg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40B792-DE7B-4AAC-817D-7D0C3DEA296F}" cxnId="{5A47D8C6-CF11-4169-87DE-2441BD890E9D}" type="parTrans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D5BBFDEE-BB3E-4964-AD24-37B4C332F804}" cxnId="{5A47D8C6-CF11-4169-87DE-2441BD890E9D}" type="sibTrans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1D511CDE-CA4C-4620-9E38-D5BE8368A390}">
      <dgm:prSet custT="1"/>
      <dgm:spPr/>
      <dgm:t>
        <a:bodyPr/>
        <a:lstStyle/>
        <a:p>
          <a:pPr rtl="0"/>
          <a:r>
            <a:rPr lang="ru-RU" sz="1600" b="0" i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должностных лиц отдела контроля и надзора в сфере образования департамента образования</a:t>
          </a:r>
          <a:endParaRPr lang="ru-RU" sz="1600" dirty="0">
            <a:solidFill>
              <a:schemeClr val="bg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E77BED-6048-4FB4-9BBF-6B1D222F69EB}" cxnId="{DD780DA2-43DC-4EB8-9DB3-B633E721410D}" type="parTrans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EAA07E57-BB59-4488-B507-9EFC26B7157B}" cxnId="{DD780DA2-43DC-4EB8-9DB3-B633E721410D}" type="sibTrans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A709D62F-CF54-4414-A8C6-4064B68A8265}" type="pres">
      <dgm:prSet presAssocID="{7CDE1A41-481A-4B66-B2E9-A1A20F6AFE46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4B312D27-F517-444B-8915-17BFCCC4DC16}" type="pres">
      <dgm:prSet presAssocID="{C0016EA6-6437-4980-BE3E-0A1B16F73D1E}" presName="noChildren" presStyleCnt="0"/>
      <dgm:spPr/>
    </dgm:pt>
    <dgm:pt modelId="{DFAD3162-D194-40E7-92B8-B8C7641D9233}" type="pres">
      <dgm:prSet presAssocID="{C0016EA6-6437-4980-BE3E-0A1B16F73D1E}" presName="gap" presStyleCnt="0"/>
      <dgm:spPr/>
    </dgm:pt>
    <dgm:pt modelId="{FB76E364-DE5E-434C-BE6D-49040FDE66EB}" type="pres">
      <dgm:prSet presAssocID="{C0016EA6-6437-4980-BE3E-0A1B16F73D1E}" presName="medCircle2" presStyleLbl="vennNode1" presStyleIdx="0" presStyleCnt="3"/>
      <dgm:spPr/>
    </dgm:pt>
    <dgm:pt modelId="{5BAACB01-77ED-4618-A101-C71EBF6FB639}" type="pres">
      <dgm:prSet presAssocID="{C0016EA6-6437-4980-BE3E-0A1B16F73D1E}" presName="txLvlOnly1" presStyleLbl="revTx" presStyleIdx="0" presStyleCnt="3"/>
      <dgm:spPr/>
      <dgm:t>
        <a:bodyPr/>
        <a:lstStyle/>
        <a:p>
          <a:endParaRPr lang="ru-RU"/>
        </a:p>
      </dgm:t>
    </dgm:pt>
    <dgm:pt modelId="{9A28535D-FCAC-47A5-BB40-875F71F30822}" type="pres">
      <dgm:prSet presAssocID="{86DB83CC-3660-4389-BE50-EF3F635BBBF5}" presName="noChildren" presStyleCnt="0"/>
      <dgm:spPr/>
    </dgm:pt>
    <dgm:pt modelId="{9BD594D6-7D98-4D33-9103-D742E75BAFE4}" type="pres">
      <dgm:prSet presAssocID="{86DB83CC-3660-4389-BE50-EF3F635BBBF5}" presName="gap" presStyleCnt="0"/>
      <dgm:spPr/>
    </dgm:pt>
    <dgm:pt modelId="{BA68297A-8C58-476E-B952-8DC05165B969}" type="pres">
      <dgm:prSet presAssocID="{86DB83CC-3660-4389-BE50-EF3F635BBBF5}" presName="medCircle2" presStyleLbl="vennNode1" presStyleIdx="1" presStyleCnt="3"/>
      <dgm:spPr/>
    </dgm:pt>
    <dgm:pt modelId="{1E664E71-3337-40D9-86FF-9DC3AF0276F8}" type="pres">
      <dgm:prSet presAssocID="{86DB83CC-3660-4389-BE50-EF3F635BBBF5}" presName="txLvlOnly1" presStyleLbl="revTx" presStyleIdx="1" presStyleCnt="3"/>
      <dgm:spPr/>
      <dgm:t>
        <a:bodyPr/>
        <a:lstStyle/>
        <a:p>
          <a:endParaRPr lang="ru-RU"/>
        </a:p>
      </dgm:t>
    </dgm:pt>
    <dgm:pt modelId="{B8812DB1-B8A0-4C35-928D-CD1708873C2A}" type="pres">
      <dgm:prSet presAssocID="{1D511CDE-CA4C-4620-9E38-D5BE8368A390}" presName="noChildren" presStyleCnt="0"/>
      <dgm:spPr/>
    </dgm:pt>
    <dgm:pt modelId="{58D2A2CD-36CC-477A-AF22-962EE9756034}" type="pres">
      <dgm:prSet presAssocID="{1D511CDE-CA4C-4620-9E38-D5BE8368A390}" presName="gap" presStyleCnt="0"/>
      <dgm:spPr/>
    </dgm:pt>
    <dgm:pt modelId="{B7E3D94F-09DB-47B3-AEA3-B5712C6D50D3}" type="pres">
      <dgm:prSet presAssocID="{1D511CDE-CA4C-4620-9E38-D5BE8368A390}" presName="medCircle2" presStyleLbl="vennNode1" presStyleIdx="2" presStyleCnt="3"/>
      <dgm:spPr/>
    </dgm:pt>
    <dgm:pt modelId="{6894566A-BBEE-41FD-B308-410FBD578C2C}" type="pres">
      <dgm:prSet presAssocID="{1D511CDE-CA4C-4620-9E38-D5BE8368A390}" presName="txLvlOnly1" presStyleLbl="revTx" presStyleIdx="2" presStyleCnt="3"/>
      <dgm:spPr/>
      <dgm:t>
        <a:bodyPr/>
        <a:lstStyle/>
        <a:p>
          <a:endParaRPr lang="ru-RU"/>
        </a:p>
      </dgm:t>
    </dgm:pt>
  </dgm:ptLst>
  <dgm:cxnLst>
    <dgm:cxn modelId="{54B4C7B5-0693-470A-875E-0107068BFC48}" type="presOf" srcId="{7CDE1A41-481A-4B66-B2E9-A1A20F6AFE46}" destId="{A709D62F-CF54-4414-A8C6-4064B68A8265}" srcOrd="0" destOrd="0" presId="urn:microsoft.com/office/officeart/2008/layout/VerticalCircleList"/>
    <dgm:cxn modelId="{AE5C832C-EB66-4599-AD92-075545CEE05F}" type="presOf" srcId="{C0016EA6-6437-4980-BE3E-0A1B16F73D1E}" destId="{5BAACB01-77ED-4618-A101-C71EBF6FB639}" srcOrd="0" destOrd="0" presId="urn:microsoft.com/office/officeart/2008/layout/VerticalCircleList"/>
    <dgm:cxn modelId="{DD780DA2-43DC-4EB8-9DB3-B633E721410D}" srcId="{7CDE1A41-481A-4B66-B2E9-A1A20F6AFE46}" destId="{1D511CDE-CA4C-4620-9E38-D5BE8368A390}" srcOrd="2" destOrd="0" parTransId="{15E77BED-6048-4FB4-9BBF-6B1D222F69EB}" sibTransId="{EAA07E57-BB59-4488-B507-9EFC26B7157B}"/>
    <dgm:cxn modelId="{B7B234B3-44A5-4B2F-8DA3-398C56032579}" srcId="{7CDE1A41-481A-4B66-B2E9-A1A20F6AFE46}" destId="{C0016EA6-6437-4980-BE3E-0A1B16F73D1E}" srcOrd="0" destOrd="0" parTransId="{449195FE-9535-42FC-9CFD-A51A1FE09980}" sibTransId="{B47359E6-15F4-4313-B1F3-85560EA06B82}"/>
    <dgm:cxn modelId="{5A47D8C6-CF11-4169-87DE-2441BD890E9D}" srcId="{7CDE1A41-481A-4B66-B2E9-A1A20F6AFE46}" destId="{86DB83CC-3660-4389-BE50-EF3F635BBBF5}" srcOrd="1" destOrd="0" parTransId="{9540B792-DE7B-4AAC-817D-7D0C3DEA296F}" sibTransId="{D5BBFDEE-BB3E-4964-AD24-37B4C332F804}"/>
    <dgm:cxn modelId="{F6A5BE50-67D8-457C-B0CF-5F117E935C2B}" type="presOf" srcId="{86DB83CC-3660-4389-BE50-EF3F635BBBF5}" destId="{1E664E71-3337-40D9-86FF-9DC3AF0276F8}" srcOrd="0" destOrd="0" presId="urn:microsoft.com/office/officeart/2008/layout/VerticalCircleList"/>
    <dgm:cxn modelId="{8F13C782-4F8D-4163-9634-E3C1EEBCC192}" type="presOf" srcId="{1D511CDE-CA4C-4620-9E38-D5BE8368A390}" destId="{6894566A-BBEE-41FD-B308-410FBD578C2C}" srcOrd="0" destOrd="0" presId="urn:microsoft.com/office/officeart/2008/layout/VerticalCircleList"/>
    <dgm:cxn modelId="{28225231-0EDF-4EEF-A105-42B5A8286F8E}" type="presParOf" srcId="{A709D62F-CF54-4414-A8C6-4064B68A8265}" destId="{4B312D27-F517-444B-8915-17BFCCC4DC16}" srcOrd="0" destOrd="0" presId="urn:microsoft.com/office/officeart/2008/layout/VerticalCircleList"/>
    <dgm:cxn modelId="{44A76984-692E-4B95-ABA5-A655ED6CCFAC}" type="presParOf" srcId="{4B312D27-F517-444B-8915-17BFCCC4DC16}" destId="{DFAD3162-D194-40E7-92B8-B8C7641D9233}" srcOrd="0" destOrd="0" presId="urn:microsoft.com/office/officeart/2008/layout/VerticalCircleList"/>
    <dgm:cxn modelId="{11CDD3A2-0083-48BC-83B9-4AE056B175C9}" type="presParOf" srcId="{4B312D27-F517-444B-8915-17BFCCC4DC16}" destId="{FB76E364-DE5E-434C-BE6D-49040FDE66EB}" srcOrd="1" destOrd="0" presId="urn:microsoft.com/office/officeart/2008/layout/VerticalCircleList"/>
    <dgm:cxn modelId="{2D2C2356-B7A9-4244-A9AD-9829FEA33164}" type="presParOf" srcId="{4B312D27-F517-444B-8915-17BFCCC4DC16}" destId="{5BAACB01-77ED-4618-A101-C71EBF6FB639}" srcOrd="2" destOrd="0" presId="urn:microsoft.com/office/officeart/2008/layout/VerticalCircleList"/>
    <dgm:cxn modelId="{711671A0-8A1B-4EDE-9AB0-D2CB083D98F0}" type="presParOf" srcId="{A709D62F-CF54-4414-A8C6-4064B68A8265}" destId="{9A28535D-FCAC-47A5-BB40-875F71F30822}" srcOrd="1" destOrd="0" presId="urn:microsoft.com/office/officeart/2008/layout/VerticalCircleList"/>
    <dgm:cxn modelId="{5E001B1D-C51B-458A-9337-B23C4CB29577}" type="presParOf" srcId="{9A28535D-FCAC-47A5-BB40-875F71F30822}" destId="{9BD594D6-7D98-4D33-9103-D742E75BAFE4}" srcOrd="0" destOrd="0" presId="urn:microsoft.com/office/officeart/2008/layout/VerticalCircleList"/>
    <dgm:cxn modelId="{29544373-1906-42F6-A7F7-4B48A7D943F9}" type="presParOf" srcId="{9A28535D-FCAC-47A5-BB40-875F71F30822}" destId="{BA68297A-8C58-476E-B952-8DC05165B969}" srcOrd="1" destOrd="0" presId="urn:microsoft.com/office/officeart/2008/layout/VerticalCircleList"/>
    <dgm:cxn modelId="{0F4C0323-E96F-4A2D-A9B1-822211A2F7D8}" type="presParOf" srcId="{9A28535D-FCAC-47A5-BB40-875F71F30822}" destId="{1E664E71-3337-40D9-86FF-9DC3AF0276F8}" srcOrd="2" destOrd="0" presId="urn:microsoft.com/office/officeart/2008/layout/VerticalCircleList"/>
    <dgm:cxn modelId="{F531D41C-5F3B-4F14-BAEC-B010C4B9FD31}" type="presParOf" srcId="{A709D62F-CF54-4414-A8C6-4064B68A8265}" destId="{B8812DB1-B8A0-4C35-928D-CD1708873C2A}" srcOrd="2" destOrd="0" presId="urn:microsoft.com/office/officeart/2008/layout/VerticalCircleList"/>
    <dgm:cxn modelId="{225EB1C6-51F3-480C-8422-5DCCD29A0CAD}" type="presParOf" srcId="{B8812DB1-B8A0-4C35-928D-CD1708873C2A}" destId="{58D2A2CD-36CC-477A-AF22-962EE9756034}" srcOrd="0" destOrd="0" presId="urn:microsoft.com/office/officeart/2008/layout/VerticalCircleList"/>
    <dgm:cxn modelId="{70C6213C-7835-45F6-B0A8-42B9FE03E998}" type="presParOf" srcId="{B8812DB1-B8A0-4C35-928D-CD1708873C2A}" destId="{B7E3D94F-09DB-47B3-AEA3-B5712C6D50D3}" srcOrd="1" destOrd="0" presId="urn:microsoft.com/office/officeart/2008/layout/VerticalCircleList"/>
    <dgm:cxn modelId="{FBA0D69F-538F-4019-AC1D-C5B5BF47DACE}" type="presParOf" srcId="{B8812DB1-B8A0-4C35-928D-CD1708873C2A}" destId="{6894566A-BBEE-41FD-B308-410FBD578C2C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75A1CD-3597-43E8-8FE4-9BF7E14FCF68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4F9DBDE-4958-4BFA-824B-B97C730FFA87}">
      <dgm:prSet custT="1"/>
      <dgm:spPr/>
      <dgm:t>
        <a:bodyPr/>
        <a:lstStyle/>
        <a:p>
          <a:pPr rtl="0"/>
          <a:r>
            <a:rPr lang="ru-RU" sz="1600" b="0" i="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подготовлены функционирующие часы, находящиеся в поле зрения участников ГИА-9;</a:t>
          </a:r>
          <a:endParaRPr lang="ru-RU" sz="16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2D2D3C-8212-4CF0-A196-A3C9991E44E6}" cxnId="{21B7A326-A9AF-4050-8876-55837162523F}" type="parTrans">
      <dgm:prSet/>
      <dgm:spPr/>
      <dgm:t>
        <a:bodyPr/>
        <a:lstStyle/>
        <a:p>
          <a:endParaRPr lang="ru-RU"/>
        </a:p>
      </dgm:t>
    </dgm:pt>
    <dgm:pt modelId="{25BC07A9-3B6D-4F20-A310-A9D1754FDBFD}" cxnId="{21B7A326-A9AF-4050-8876-55837162523F}" type="sibTrans">
      <dgm:prSet/>
      <dgm:spPr/>
      <dgm:t>
        <a:bodyPr/>
        <a:lstStyle/>
        <a:p>
          <a:endParaRPr lang="ru-RU"/>
        </a:p>
      </dgm:t>
    </dgm:pt>
    <dgm:pt modelId="{682E568E-2DF6-4B69-9FEC-F4F4EAAC4FF8}">
      <dgm:prSet custT="1"/>
      <dgm:spPr/>
      <dgm:t>
        <a:bodyPr/>
        <a:lstStyle/>
        <a:p>
          <a:pPr rtl="0"/>
          <a:r>
            <a:rPr lang="ru-RU" sz="1600" b="0" i="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закрыты стенды, плакаты и иные материалы со справочно-познавательной информацией по соответствующим учебным  предметам; </a:t>
          </a:r>
          <a:endParaRPr lang="ru-RU" sz="16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368A02-293A-4514-B689-A248058CC835}" cxnId="{6BD23385-BBAC-46A8-80CE-7550802DC985}" type="parTrans">
      <dgm:prSet/>
      <dgm:spPr/>
      <dgm:t>
        <a:bodyPr/>
        <a:lstStyle/>
        <a:p>
          <a:endParaRPr lang="ru-RU"/>
        </a:p>
      </dgm:t>
    </dgm:pt>
    <dgm:pt modelId="{936FDF2F-DE84-4844-A0AE-C13778D2BDA6}" cxnId="{6BD23385-BBAC-46A8-80CE-7550802DC985}" type="sibTrans">
      <dgm:prSet/>
      <dgm:spPr/>
      <dgm:t>
        <a:bodyPr/>
        <a:lstStyle/>
        <a:p>
          <a:endParaRPr lang="ru-RU"/>
        </a:p>
      </dgm:t>
    </dgm:pt>
    <dgm:pt modelId="{A0CA96A8-FAA2-4D16-A977-DEBB1C1A4908}">
      <dgm:prSet custT="1"/>
      <dgm:spPr/>
      <dgm:t>
        <a:bodyPr/>
        <a:lstStyle/>
        <a:p>
          <a:pPr rtl="0"/>
          <a:r>
            <a:rPr lang="ru-RU" sz="1600" b="0" i="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подготовлены рабочие места для участников ГИА-9, обозначенные заметным номером;</a:t>
          </a:r>
          <a:endParaRPr lang="ru-RU" sz="16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57F9E-5A80-4A44-A96C-7350FA6E2FFE}" cxnId="{D88203AB-5DA6-4EBD-95BD-5689031D4CE8}" type="parTrans">
      <dgm:prSet/>
      <dgm:spPr/>
      <dgm:t>
        <a:bodyPr/>
        <a:lstStyle/>
        <a:p>
          <a:endParaRPr lang="ru-RU"/>
        </a:p>
      </dgm:t>
    </dgm:pt>
    <dgm:pt modelId="{6D443396-1D7B-42CD-B090-8A64BD6DD74D}" cxnId="{D88203AB-5DA6-4EBD-95BD-5689031D4CE8}" type="sibTrans">
      <dgm:prSet/>
      <dgm:spPr/>
      <dgm:t>
        <a:bodyPr/>
        <a:lstStyle/>
        <a:p>
          <a:endParaRPr lang="ru-RU"/>
        </a:p>
      </dgm:t>
    </dgm:pt>
    <dgm:pt modelId="{D8A23BC9-C0E5-4809-A9BA-4D926A1E13D4}">
      <dgm:prSet custT="1"/>
      <dgm:spPr/>
      <dgm:t>
        <a:bodyPr/>
        <a:lstStyle/>
        <a:p>
          <a:pPr rtl="0"/>
          <a:r>
            <a:rPr lang="ru-RU" sz="1600" b="0" i="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выделено место для общественного наблюдателя.</a:t>
          </a:r>
          <a:endParaRPr lang="ru-RU" sz="16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AA0F6D-D6D7-45E5-AD96-6EBD216E3D6B}" cxnId="{05B898A3-D65B-404A-9585-308297D49C7B}" type="parTrans">
      <dgm:prSet/>
      <dgm:spPr/>
      <dgm:t>
        <a:bodyPr/>
        <a:lstStyle/>
        <a:p>
          <a:endParaRPr lang="ru-RU"/>
        </a:p>
      </dgm:t>
    </dgm:pt>
    <dgm:pt modelId="{7E600D5B-FAE7-4A17-91E4-1F1029C78508}" cxnId="{05B898A3-D65B-404A-9585-308297D49C7B}" type="sibTrans">
      <dgm:prSet/>
      <dgm:spPr/>
      <dgm:t>
        <a:bodyPr/>
        <a:lstStyle/>
        <a:p>
          <a:endParaRPr lang="ru-RU"/>
        </a:p>
      </dgm:t>
    </dgm:pt>
    <dgm:pt modelId="{09438CB6-9E3B-4550-A719-2346355F67CD}">
      <dgm:prSet custT="1"/>
      <dgm:spPr/>
      <dgm:t>
        <a:bodyPr/>
        <a:lstStyle/>
        <a:p>
          <a:pPr rtl="0"/>
          <a:r>
            <a:rPr lang="ru-RU" sz="2000" b="1" i="0" u="none" strike="noStrike" cap="none" dirty="0" smtClean="0"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rPr>
            <a:t>В аудиториях ППЭ должны быть:</a:t>
          </a:r>
          <a:endParaRPr lang="ru-RU" sz="2000" b="1" i="0" u="none" strike="noStrike" cap="none" dirty="0">
            <a:latin typeface="Montserrat ExtraBold" panose="00000800000000000000"/>
            <a:ea typeface="Montserrat ExtraBold" panose="00000800000000000000"/>
            <a:cs typeface="Montserrat ExtraBold" panose="00000800000000000000"/>
            <a:sym typeface="Montserrat ExtraBold" panose="00000800000000000000"/>
          </a:endParaRPr>
        </a:p>
      </dgm:t>
    </dgm:pt>
    <dgm:pt modelId="{5B8FB2D6-1263-41F7-B758-566E4A7F82D5}" cxnId="{CD3DAE7D-F10C-454A-BF0B-01AFB2B047D8}" type="parTrans">
      <dgm:prSet/>
      <dgm:spPr/>
      <dgm:t>
        <a:bodyPr/>
        <a:lstStyle/>
        <a:p>
          <a:endParaRPr lang="ru-RU"/>
        </a:p>
      </dgm:t>
    </dgm:pt>
    <dgm:pt modelId="{46FA1668-DD69-43E2-AE0F-CD487654A6C3}" cxnId="{CD3DAE7D-F10C-454A-BF0B-01AFB2B047D8}" type="sibTrans">
      <dgm:prSet/>
      <dgm:spPr/>
      <dgm:t>
        <a:bodyPr/>
        <a:lstStyle/>
        <a:p>
          <a:endParaRPr lang="ru-RU"/>
        </a:p>
      </dgm:t>
    </dgm:pt>
    <dgm:pt modelId="{FA6CAD40-81DA-4F0A-AC2D-845134DB7F0B}" type="pres">
      <dgm:prSet presAssocID="{F275A1CD-3597-43E8-8FE4-9BF7E14FCF68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803AD00E-6667-4607-85DA-EBA6277E7D15}" type="pres">
      <dgm:prSet presAssocID="{09438CB6-9E3B-4550-A719-2346355F67CD}" presName="Parent" presStyleLbl="node1" presStyleIdx="0" presStyleCnt="2" custScaleX="121000" custScaleY="121000" custLinFactNeighborX="-10535" custLinFactNeighborY="-1420">
        <dgm:presLayoutVars>
          <dgm:chMax val="4"/>
          <dgm:chPref val="3"/>
        </dgm:presLayoutVars>
      </dgm:prSet>
      <dgm:spPr/>
      <dgm:t>
        <a:bodyPr/>
        <a:lstStyle/>
        <a:p>
          <a:endParaRPr lang="ru-RU"/>
        </a:p>
      </dgm:t>
    </dgm:pt>
    <dgm:pt modelId="{8D9B9AC8-A09D-41CB-99E8-857E49C8430A}" type="pres">
      <dgm:prSet presAssocID="{B4F9DBDE-4958-4BFA-824B-B97C730FFA87}" presName="Accent" presStyleLbl="node1" presStyleIdx="1" presStyleCnt="2"/>
      <dgm:spPr>
        <a:solidFill>
          <a:schemeClr val="bg2"/>
        </a:solidFill>
      </dgm:spPr>
      <dgm:t>
        <a:bodyPr/>
        <a:lstStyle/>
        <a:p>
          <a:endParaRPr lang="ru-RU"/>
        </a:p>
      </dgm:t>
    </dgm:pt>
    <dgm:pt modelId="{0B82DF1C-4A04-4FB8-97E6-05404D69D574}" type="pres">
      <dgm:prSet presAssocID="{B4F9DBDE-4958-4BFA-824B-B97C730FFA87}" presName="Image1" presStyleLbl="fgImgPlace1" presStyleIdx="0" presStyleCnt="4"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8E4F6A6A-D3A1-4C4F-AA22-42BC978C9DC7}" type="pres">
      <dgm:prSet presAssocID="{B4F9DBDE-4958-4BFA-824B-B97C730FFA87}" presName="Child1" presStyleLbl="revTx" presStyleIdx="0" presStyleCnt="4" custScaleX="271220" custLinFactNeighborX="79125" custLinFactNeighborY="-13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6E22B2-42A0-4A06-9E11-7FFEC2CBD5BE}" type="pres">
      <dgm:prSet presAssocID="{682E568E-2DF6-4B69-9FEC-F4F4EAAC4FF8}" presName="Image2" presStyleCnt="0"/>
      <dgm:spPr/>
      <dgm:t>
        <a:bodyPr/>
        <a:lstStyle/>
        <a:p>
          <a:endParaRPr lang="ru-RU"/>
        </a:p>
      </dgm:t>
    </dgm:pt>
    <dgm:pt modelId="{C87B227F-F39D-4944-94AE-1C3AE5555A45}" type="pres">
      <dgm:prSet presAssocID="{682E568E-2DF6-4B69-9FEC-F4F4EAAC4FF8}" presName="Image" presStyleLbl="fgImgPlace1" presStyleIdx="1" presStyleCnt="4"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68BC3A88-AF7C-4360-B035-F04051CA100F}" type="pres">
      <dgm:prSet presAssocID="{682E568E-2DF6-4B69-9FEC-F4F4EAAC4FF8}" presName="Child2" presStyleLbl="revTx" presStyleIdx="1" presStyleCnt="4" custScaleX="297630" custLinFactX="6453" custLinFactNeighborX="100000" custLinFactNeighborY="-14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53C15-2AFB-4C1F-AA73-067AB3A81C98}" type="pres">
      <dgm:prSet presAssocID="{A0CA96A8-FAA2-4D16-A977-DEBB1C1A4908}" presName="Image3" presStyleCnt="0"/>
      <dgm:spPr/>
      <dgm:t>
        <a:bodyPr/>
        <a:lstStyle/>
        <a:p>
          <a:endParaRPr lang="ru-RU"/>
        </a:p>
      </dgm:t>
    </dgm:pt>
    <dgm:pt modelId="{9F4F52EB-39FC-43F6-8628-92ED71141796}" type="pres">
      <dgm:prSet presAssocID="{A0CA96A8-FAA2-4D16-A977-DEBB1C1A4908}" presName="Image" presStyleLbl="fgImgPlace1" presStyleIdx="2" presStyleCnt="4"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DDAC628D-870C-462D-9708-83C4E193EB47}" type="pres">
      <dgm:prSet presAssocID="{A0CA96A8-FAA2-4D16-A977-DEBB1C1A4908}" presName="Child3" presStyleLbl="revTx" presStyleIdx="2" presStyleCnt="4" custScaleX="274753" custLinFactNeighborX="81698" custLinFactNeighborY="22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7F6821-B93A-4D00-82DF-76C60D08BD22}" type="pres">
      <dgm:prSet presAssocID="{D8A23BC9-C0E5-4809-A9BA-4D926A1E13D4}" presName="Image4" presStyleCnt="0"/>
      <dgm:spPr/>
      <dgm:t>
        <a:bodyPr/>
        <a:lstStyle/>
        <a:p>
          <a:endParaRPr lang="ru-RU"/>
        </a:p>
      </dgm:t>
    </dgm:pt>
    <dgm:pt modelId="{85669153-D708-4F58-9232-764E7B63EEB7}" type="pres">
      <dgm:prSet presAssocID="{D8A23BC9-C0E5-4809-A9BA-4D926A1E13D4}" presName="Image" presStyleLbl="fgImgPlace1" presStyleIdx="3" presStyleCnt="4"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5CF24A90-13C9-4966-9136-18756FD73E32}" type="pres">
      <dgm:prSet presAssocID="{D8A23BC9-C0E5-4809-A9BA-4D926A1E13D4}" presName="Child4" presStyleLbl="revTx" presStyleIdx="3" presStyleCnt="4" custScaleX="272119" custLinFactNeighborX="78104" custLinFactNeighborY="-11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D23385-BBAC-46A8-80CE-7550802DC985}" srcId="{09438CB6-9E3B-4550-A719-2346355F67CD}" destId="{682E568E-2DF6-4B69-9FEC-F4F4EAAC4FF8}" srcOrd="1" destOrd="0" parTransId="{BD368A02-293A-4514-B689-A248058CC835}" sibTransId="{936FDF2F-DE84-4844-A0AE-C13778D2BDA6}"/>
    <dgm:cxn modelId="{2A811226-B50D-4DF8-91AE-140635722E3C}" type="presOf" srcId="{09438CB6-9E3B-4550-A719-2346355F67CD}" destId="{803AD00E-6667-4607-85DA-EBA6277E7D15}" srcOrd="0" destOrd="0" presId="urn:microsoft.com/office/officeart/2011/layout/RadialPictureList"/>
    <dgm:cxn modelId="{3CBF3B53-3B86-4FB4-A55F-F8B50A1D046F}" type="presOf" srcId="{682E568E-2DF6-4B69-9FEC-F4F4EAAC4FF8}" destId="{68BC3A88-AF7C-4360-B035-F04051CA100F}" srcOrd="0" destOrd="0" presId="urn:microsoft.com/office/officeart/2011/layout/RadialPictureList"/>
    <dgm:cxn modelId="{CD3DAE7D-F10C-454A-BF0B-01AFB2B047D8}" srcId="{F275A1CD-3597-43E8-8FE4-9BF7E14FCF68}" destId="{09438CB6-9E3B-4550-A719-2346355F67CD}" srcOrd="0" destOrd="0" parTransId="{5B8FB2D6-1263-41F7-B758-566E4A7F82D5}" sibTransId="{46FA1668-DD69-43E2-AE0F-CD487654A6C3}"/>
    <dgm:cxn modelId="{B4F3E5C3-5B3E-45DD-A013-58A9DA070419}" type="presOf" srcId="{D8A23BC9-C0E5-4809-A9BA-4D926A1E13D4}" destId="{5CF24A90-13C9-4966-9136-18756FD73E32}" srcOrd="0" destOrd="0" presId="urn:microsoft.com/office/officeart/2011/layout/RadialPictureList"/>
    <dgm:cxn modelId="{D88203AB-5DA6-4EBD-95BD-5689031D4CE8}" srcId="{09438CB6-9E3B-4550-A719-2346355F67CD}" destId="{A0CA96A8-FAA2-4D16-A977-DEBB1C1A4908}" srcOrd="2" destOrd="0" parTransId="{3EC57F9E-5A80-4A44-A96C-7350FA6E2FFE}" sibTransId="{6D443396-1D7B-42CD-B090-8A64BD6DD74D}"/>
    <dgm:cxn modelId="{9D5318A6-1CD8-481F-B222-F68BC572AEF5}" type="presOf" srcId="{A0CA96A8-FAA2-4D16-A977-DEBB1C1A4908}" destId="{DDAC628D-870C-462D-9708-83C4E193EB47}" srcOrd="0" destOrd="0" presId="urn:microsoft.com/office/officeart/2011/layout/RadialPictureList"/>
    <dgm:cxn modelId="{0BA5B758-AA55-4C25-B286-39C88C86D711}" type="presOf" srcId="{B4F9DBDE-4958-4BFA-824B-B97C730FFA87}" destId="{8E4F6A6A-D3A1-4C4F-AA22-42BC978C9DC7}" srcOrd="0" destOrd="0" presId="urn:microsoft.com/office/officeart/2011/layout/RadialPictureList"/>
    <dgm:cxn modelId="{D9A8DD07-CEBC-4358-A7C0-E7CAA53A9538}" type="presOf" srcId="{F275A1CD-3597-43E8-8FE4-9BF7E14FCF68}" destId="{FA6CAD40-81DA-4F0A-AC2D-845134DB7F0B}" srcOrd="0" destOrd="0" presId="urn:microsoft.com/office/officeart/2011/layout/RadialPictureList"/>
    <dgm:cxn modelId="{05B898A3-D65B-404A-9585-308297D49C7B}" srcId="{09438CB6-9E3B-4550-A719-2346355F67CD}" destId="{D8A23BC9-C0E5-4809-A9BA-4D926A1E13D4}" srcOrd="3" destOrd="0" parTransId="{F6AA0F6D-D6D7-45E5-AD96-6EBD216E3D6B}" sibTransId="{7E600D5B-FAE7-4A17-91E4-1F1029C78508}"/>
    <dgm:cxn modelId="{21B7A326-A9AF-4050-8876-55837162523F}" srcId="{09438CB6-9E3B-4550-A719-2346355F67CD}" destId="{B4F9DBDE-4958-4BFA-824B-B97C730FFA87}" srcOrd="0" destOrd="0" parTransId="{852D2D3C-8212-4CF0-A196-A3C9991E44E6}" sibTransId="{25BC07A9-3B6D-4F20-A310-A9D1754FDBFD}"/>
    <dgm:cxn modelId="{182EA7C2-D84F-4859-A36B-BA17D29835CB}" type="presParOf" srcId="{FA6CAD40-81DA-4F0A-AC2D-845134DB7F0B}" destId="{803AD00E-6667-4607-85DA-EBA6277E7D15}" srcOrd="0" destOrd="0" presId="urn:microsoft.com/office/officeart/2011/layout/RadialPictureList"/>
    <dgm:cxn modelId="{1E5F71DD-1306-48F2-BB0F-FB5B8AA13329}" type="presParOf" srcId="{FA6CAD40-81DA-4F0A-AC2D-845134DB7F0B}" destId="{8D9B9AC8-A09D-41CB-99E8-857E49C8430A}" srcOrd="1" destOrd="0" presId="urn:microsoft.com/office/officeart/2011/layout/RadialPictureList"/>
    <dgm:cxn modelId="{098DA74D-78C4-4ECB-BCB2-F1570D27353E}" type="presParOf" srcId="{FA6CAD40-81DA-4F0A-AC2D-845134DB7F0B}" destId="{0B82DF1C-4A04-4FB8-97E6-05404D69D574}" srcOrd="2" destOrd="0" presId="urn:microsoft.com/office/officeart/2011/layout/RadialPictureList"/>
    <dgm:cxn modelId="{817557C0-2CF0-4CD2-8930-DD30A53A99E7}" type="presParOf" srcId="{FA6CAD40-81DA-4F0A-AC2D-845134DB7F0B}" destId="{8E4F6A6A-D3A1-4C4F-AA22-42BC978C9DC7}" srcOrd="3" destOrd="0" presId="urn:microsoft.com/office/officeart/2011/layout/RadialPictureList"/>
    <dgm:cxn modelId="{B088580F-5517-4DE1-A57F-945F899D2B02}" type="presParOf" srcId="{FA6CAD40-81DA-4F0A-AC2D-845134DB7F0B}" destId="{2A6E22B2-42A0-4A06-9E11-7FFEC2CBD5BE}" srcOrd="4" destOrd="0" presId="urn:microsoft.com/office/officeart/2011/layout/RadialPictureList"/>
    <dgm:cxn modelId="{778B7AF6-EFCE-46FB-A946-7BB31260788B}" type="presParOf" srcId="{2A6E22B2-42A0-4A06-9E11-7FFEC2CBD5BE}" destId="{C87B227F-F39D-4944-94AE-1C3AE5555A45}" srcOrd="0" destOrd="0" presId="urn:microsoft.com/office/officeart/2011/layout/RadialPictureList"/>
    <dgm:cxn modelId="{E7C13750-BC64-4D4C-BA0D-55487233D049}" type="presParOf" srcId="{FA6CAD40-81DA-4F0A-AC2D-845134DB7F0B}" destId="{68BC3A88-AF7C-4360-B035-F04051CA100F}" srcOrd="5" destOrd="0" presId="urn:microsoft.com/office/officeart/2011/layout/RadialPictureList"/>
    <dgm:cxn modelId="{2D7AF46E-344F-408D-8AAC-2274979EF19E}" type="presParOf" srcId="{FA6CAD40-81DA-4F0A-AC2D-845134DB7F0B}" destId="{18B53C15-2AFB-4C1F-AA73-067AB3A81C98}" srcOrd="6" destOrd="0" presId="urn:microsoft.com/office/officeart/2011/layout/RadialPictureList"/>
    <dgm:cxn modelId="{6C7BF74B-1BAE-4A5A-BCC1-0EF0BEF3BC54}" type="presParOf" srcId="{18B53C15-2AFB-4C1F-AA73-067AB3A81C98}" destId="{9F4F52EB-39FC-43F6-8628-92ED71141796}" srcOrd="0" destOrd="0" presId="urn:microsoft.com/office/officeart/2011/layout/RadialPictureList"/>
    <dgm:cxn modelId="{A92E76A1-935C-4866-8D43-7146D7CFB75E}" type="presParOf" srcId="{FA6CAD40-81DA-4F0A-AC2D-845134DB7F0B}" destId="{DDAC628D-870C-462D-9708-83C4E193EB47}" srcOrd="7" destOrd="0" presId="urn:microsoft.com/office/officeart/2011/layout/RadialPictureList"/>
    <dgm:cxn modelId="{1E0BDA47-72EA-4B85-A8C1-0390F5A38011}" type="presParOf" srcId="{FA6CAD40-81DA-4F0A-AC2D-845134DB7F0B}" destId="{377F6821-B93A-4D00-82DF-76C60D08BD22}" srcOrd="8" destOrd="0" presId="urn:microsoft.com/office/officeart/2011/layout/RadialPictureList"/>
    <dgm:cxn modelId="{234E67F9-1BC6-4FE4-BAB9-944DBA28B60A}" type="presParOf" srcId="{377F6821-B93A-4D00-82DF-76C60D08BD22}" destId="{85669153-D708-4F58-9232-764E7B63EEB7}" srcOrd="0" destOrd="0" presId="urn:microsoft.com/office/officeart/2011/layout/RadialPictureList"/>
    <dgm:cxn modelId="{8CEA98BB-91E0-4B5F-BF81-876CAC96B3E7}" type="presParOf" srcId="{FA6CAD40-81DA-4F0A-AC2D-845134DB7F0B}" destId="{5CF24A90-13C9-4966-9136-18756FD73E32}" srcOrd="9" destOrd="0" presId="urn:microsoft.com/office/officeart/2011/layout/RadialPicture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75A1CD-3597-43E8-8FE4-9BF7E14FCF68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82E568E-2DF6-4B69-9FEC-F4F4EAAC4FF8}">
      <dgm:prSet custT="1"/>
      <dgm:spPr/>
      <dgm:t>
        <a:bodyPr/>
        <a:lstStyle/>
        <a:p>
          <a:pPr rtl="0"/>
          <a:r>
            <a: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доске подготовлены образцы заполнения регистрационных полей бланков ОГЭ  (ГВЭ); </a:t>
          </a:r>
          <a:endParaRPr lang="ru-RU" sz="16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368A02-293A-4514-B689-A248058CC835}" cxnId="{6BD23385-BBAC-46A8-80CE-7550802DC985}" type="parTrans">
      <dgm:prSet/>
      <dgm:spPr/>
      <dgm:t>
        <a:bodyPr/>
        <a:lstStyle/>
        <a:p>
          <a:endParaRPr lang="ru-RU"/>
        </a:p>
      </dgm:t>
    </dgm:pt>
    <dgm:pt modelId="{936FDF2F-DE84-4844-A0AE-C13778D2BDA6}" cxnId="{6BD23385-BBAC-46A8-80CE-7550802DC985}" type="sibTrans">
      <dgm:prSet/>
      <dgm:spPr/>
      <dgm:t>
        <a:bodyPr/>
        <a:lstStyle/>
        <a:p>
          <a:endParaRPr lang="ru-RU"/>
        </a:p>
      </dgm:t>
    </dgm:pt>
    <dgm:pt modelId="{A0CA96A8-FAA2-4D16-A977-DEBB1C1A4908}">
      <dgm:prSet custT="1"/>
      <dgm:spPr/>
      <dgm:t>
        <a:bodyPr/>
        <a:lstStyle/>
        <a:p>
          <a:pPr rtl="0"/>
          <a:r>
            <a: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зоне видимости участников ГИА-9 размещена информация о недопустимости наличия при себе средств связи;</a:t>
          </a:r>
          <a:endParaRPr lang="ru-RU" sz="16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57F9E-5A80-4A44-A96C-7350FA6E2FFE}" cxnId="{D88203AB-5DA6-4EBD-95BD-5689031D4CE8}" type="parTrans">
      <dgm:prSet/>
      <dgm:spPr/>
      <dgm:t>
        <a:bodyPr/>
        <a:lstStyle/>
        <a:p>
          <a:endParaRPr lang="ru-RU"/>
        </a:p>
      </dgm:t>
    </dgm:pt>
    <dgm:pt modelId="{6D443396-1D7B-42CD-B090-8A64BD6DD74D}" cxnId="{D88203AB-5DA6-4EBD-95BD-5689031D4CE8}" type="sibTrans">
      <dgm:prSet/>
      <dgm:spPr/>
      <dgm:t>
        <a:bodyPr/>
        <a:lstStyle/>
        <a:p>
          <a:endParaRPr lang="ru-RU"/>
        </a:p>
      </dgm:t>
    </dgm:pt>
    <dgm:pt modelId="{D8A23BC9-C0E5-4809-A9BA-4D926A1E13D4}">
      <dgm:prSet custT="1"/>
      <dgm:spPr/>
      <dgm:t>
        <a:bodyPr/>
        <a:lstStyle/>
        <a:p>
          <a:pPr rtl="0"/>
          <a:r>
            <a: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опечатаны ящики письменных столов, двери шкафов.</a:t>
          </a:r>
          <a:endParaRPr lang="ru-RU" sz="16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AA0F6D-D6D7-45E5-AD96-6EBD216E3D6B}" cxnId="{05B898A3-D65B-404A-9585-308297D49C7B}" type="parTrans">
      <dgm:prSet/>
      <dgm:spPr/>
      <dgm:t>
        <a:bodyPr/>
        <a:lstStyle/>
        <a:p>
          <a:endParaRPr lang="ru-RU"/>
        </a:p>
      </dgm:t>
    </dgm:pt>
    <dgm:pt modelId="{7E600D5B-FAE7-4A17-91E4-1F1029C78508}" cxnId="{05B898A3-D65B-404A-9585-308297D49C7B}" type="sibTrans">
      <dgm:prSet/>
      <dgm:spPr/>
      <dgm:t>
        <a:bodyPr/>
        <a:lstStyle/>
        <a:p>
          <a:endParaRPr lang="ru-RU"/>
        </a:p>
      </dgm:t>
    </dgm:pt>
    <dgm:pt modelId="{09438CB6-9E3B-4550-A719-2346355F67CD}">
      <dgm:prSet custT="1"/>
      <dgm:spPr/>
      <dgm:t>
        <a:bodyPr/>
        <a:lstStyle/>
        <a:p>
          <a:pPr rtl="0"/>
          <a:r>
            <a:rPr lang="ru-RU" sz="2000" b="1" i="0" u="none" strike="noStrike" cap="none" dirty="0" smtClean="0"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rPr>
            <a:t>В аудиториях ППЭ должны быть:</a:t>
          </a:r>
          <a:endParaRPr lang="ru-RU" sz="2000" b="1" i="0" u="none" strike="noStrike" cap="none" dirty="0">
            <a:latin typeface="Montserrat ExtraBold" panose="00000800000000000000"/>
            <a:ea typeface="Montserrat ExtraBold" panose="00000800000000000000"/>
            <a:cs typeface="Montserrat ExtraBold" panose="00000800000000000000"/>
            <a:sym typeface="Montserrat ExtraBold" panose="00000800000000000000"/>
          </a:endParaRPr>
        </a:p>
      </dgm:t>
    </dgm:pt>
    <dgm:pt modelId="{5B8FB2D6-1263-41F7-B758-566E4A7F82D5}" cxnId="{CD3DAE7D-F10C-454A-BF0B-01AFB2B047D8}" type="parTrans">
      <dgm:prSet/>
      <dgm:spPr/>
      <dgm:t>
        <a:bodyPr/>
        <a:lstStyle/>
        <a:p>
          <a:endParaRPr lang="ru-RU"/>
        </a:p>
      </dgm:t>
    </dgm:pt>
    <dgm:pt modelId="{46FA1668-DD69-43E2-AE0F-CD487654A6C3}" cxnId="{CD3DAE7D-F10C-454A-BF0B-01AFB2B047D8}" type="sibTrans">
      <dgm:prSet/>
      <dgm:spPr/>
      <dgm:t>
        <a:bodyPr/>
        <a:lstStyle/>
        <a:p>
          <a:endParaRPr lang="ru-RU"/>
        </a:p>
      </dgm:t>
    </dgm:pt>
    <dgm:pt modelId="{CA6ADF14-615C-49D7-8AF8-F762552FDBE5}">
      <dgm:prSet custT="1"/>
      <dgm:spPr/>
      <dgm:t>
        <a:bodyPr/>
        <a:lstStyle/>
        <a:p>
          <a:pPr rtl="0"/>
          <a:r>
            <a: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стол для осуществления раскладки, упаковки экзаменационных материалов участников ГИА-9, оформления форм ППЭ;</a:t>
          </a:r>
          <a:endParaRPr lang="ru-RU" sz="16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0562A7-7021-4D41-A611-4E52E71F5BB5}" cxnId="{CC78C264-D06E-4AFA-BF6C-CF0EF4D230B2}" type="parTrans">
      <dgm:prSet/>
      <dgm:spPr/>
      <dgm:t>
        <a:bodyPr/>
        <a:lstStyle/>
        <a:p>
          <a:endParaRPr lang="ru-RU"/>
        </a:p>
      </dgm:t>
    </dgm:pt>
    <dgm:pt modelId="{824BE82E-1636-40B4-9879-57304CFA369B}" cxnId="{CC78C264-D06E-4AFA-BF6C-CF0EF4D230B2}" type="sibTrans">
      <dgm:prSet/>
      <dgm:spPr/>
      <dgm:t>
        <a:bodyPr/>
        <a:lstStyle/>
        <a:p>
          <a:endParaRPr lang="ru-RU"/>
        </a:p>
      </dgm:t>
    </dgm:pt>
    <dgm:pt modelId="{FA6CAD40-81DA-4F0A-AC2D-845134DB7F0B}" type="pres">
      <dgm:prSet presAssocID="{F275A1CD-3597-43E8-8FE4-9BF7E14FCF68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803AD00E-6667-4607-85DA-EBA6277E7D15}" type="pres">
      <dgm:prSet presAssocID="{09438CB6-9E3B-4550-A719-2346355F67CD}" presName="Parent" presStyleLbl="node1" presStyleIdx="0" presStyleCnt="2" custScaleX="121000" custScaleY="121000">
        <dgm:presLayoutVars>
          <dgm:chMax val="4"/>
          <dgm:chPref val="3"/>
        </dgm:presLayoutVars>
      </dgm:prSet>
      <dgm:spPr/>
      <dgm:t>
        <a:bodyPr/>
        <a:lstStyle/>
        <a:p>
          <a:endParaRPr lang="ru-RU"/>
        </a:p>
      </dgm:t>
    </dgm:pt>
    <dgm:pt modelId="{2203EB1A-4100-4EBC-88D8-25B06D0BA2DD}" type="pres">
      <dgm:prSet presAssocID="{CA6ADF14-615C-49D7-8AF8-F762552FDBE5}" presName="Accent" presStyleLbl="node1" presStyleIdx="1" presStyleCnt="2"/>
      <dgm:spPr>
        <a:solidFill>
          <a:schemeClr val="bg2"/>
        </a:solidFill>
        <a:ln>
          <a:noFill/>
        </a:ln>
      </dgm:spPr>
      <dgm:t>
        <a:bodyPr/>
        <a:lstStyle/>
        <a:p>
          <a:endParaRPr lang="ru-RU"/>
        </a:p>
      </dgm:t>
    </dgm:pt>
    <dgm:pt modelId="{09ED344C-106D-4261-87E5-640ED42792EE}" type="pres">
      <dgm:prSet presAssocID="{CA6ADF14-615C-49D7-8AF8-F762552FDBE5}" presName="Image1" presStyleLbl="fgImgPlace1" presStyleIdx="0" presStyleCnt="4"/>
      <dgm:spPr>
        <a:solidFill>
          <a:srgbClr val="CDCFCE"/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97D228CB-F275-4FED-8A5D-555C9038E76C}" type="pres">
      <dgm:prSet presAssocID="{CA6ADF14-615C-49D7-8AF8-F762552FDBE5}" presName="Child1" presStyleLbl="revTx" presStyleIdx="0" presStyleCnt="4" custScaleX="375130" custLinFactX="37280" custLinFactNeighborX="100000" custLinFactNeighborY="-4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6E22B2-42A0-4A06-9E11-7FFEC2CBD5BE}" type="pres">
      <dgm:prSet presAssocID="{682E568E-2DF6-4B69-9FEC-F4F4EAAC4FF8}" presName="Image2" presStyleCnt="0"/>
      <dgm:spPr/>
      <dgm:t>
        <a:bodyPr/>
        <a:lstStyle/>
        <a:p>
          <a:endParaRPr lang="ru-RU"/>
        </a:p>
      </dgm:t>
    </dgm:pt>
    <dgm:pt modelId="{C87B227F-F39D-4944-94AE-1C3AE5555A45}" type="pres">
      <dgm:prSet presAssocID="{682E568E-2DF6-4B69-9FEC-F4F4EAAC4FF8}" presName="Image" presStyleLbl="fgImgPlace1" presStyleIdx="1" presStyleCnt="4"/>
      <dgm:spPr>
        <a:solidFill>
          <a:srgbClr val="CDCFCE"/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68BC3A88-AF7C-4360-B035-F04051CA100F}" type="pres">
      <dgm:prSet presAssocID="{682E568E-2DF6-4B69-9FEC-F4F4EAAC4FF8}" presName="Child2" presStyleLbl="revTx" presStyleIdx="1" presStyleCnt="4" custScaleX="297630" custLinFactNeighborX="93035" custLinFactNeighborY="52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53C15-2AFB-4C1F-AA73-067AB3A81C98}" type="pres">
      <dgm:prSet presAssocID="{A0CA96A8-FAA2-4D16-A977-DEBB1C1A4908}" presName="Image3" presStyleCnt="0"/>
      <dgm:spPr/>
      <dgm:t>
        <a:bodyPr/>
        <a:lstStyle/>
        <a:p>
          <a:endParaRPr lang="ru-RU"/>
        </a:p>
      </dgm:t>
    </dgm:pt>
    <dgm:pt modelId="{9F4F52EB-39FC-43F6-8628-92ED71141796}" type="pres">
      <dgm:prSet presAssocID="{A0CA96A8-FAA2-4D16-A977-DEBB1C1A4908}" presName="Image" presStyleLbl="fgImgPlace1" presStyleIdx="2" presStyleCnt="4"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DDAC628D-870C-462D-9708-83C4E193EB47}" type="pres">
      <dgm:prSet presAssocID="{A0CA96A8-FAA2-4D16-A977-DEBB1C1A4908}" presName="Child3" presStyleLbl="revTx" presStyleIdx="2" presStyleCnt="4" custScaleX="274753" custLinFactNeighborX="81597" custLinFactNeighborY="-72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7F6821-B93A-4D00-82DF-76C60D08BD22}" type="pres">
      <dgm:prSet presAssocID="{D8A23BC9-C0E5-4809-A9BA-4D926A1E13D4}" presName="Image4" presStyleCnt="0"/>
      <dgm:spPr/>
      <dgm:t>
        <a:bodyPr/>
        <a:lstStyle/>
        <a:p>
          <a:endParaRPr lang="ru-RU"/>
        </a:p>
      </dgm:t>
    </dgm:pt>
    <dgm:pt modelId="{85669153-D708-4F58-9232-764E7B63EEB7}" type="pres">
      <dgm:prSet presAssocID="{D8A23BC9-C0E5-4809-A9BA-4D926A1E13D4}" presName="Image" presStyleLbl="fgImgPlace1" presStyleIdx="3" presStyleCnt="4"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5CF24A90-13C9-4966-9136-18756FD73E32}" type="pres">
      <dgm:prSet presAssocID="{D8A23BC9-C0E5-4809-A9BA-4D926A1E13D4}" presName="Child4" presStyleLbl="revTx" presStyleIdx="3" presStyleCnt="4" custScaleX="272119" custLinFactNeighborX="82864" custLinFactNeighborY="-3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3DAE7D-F10C-454A-BF0B-01AFB2B047D8}" srcId="{F275A1CD-3597-43E8-8FE4-9BF7E14FCF68}" destId="{09438CB6-9E3B-4550-A719-2346355F67CD}" srcOrd="0" destOrd="0" parTransId="{5B8FB2D6-1263-41F7-B758-566E4A7F82D5}" sibTransId="{46FA1668-DD69-43E2-AE0F-CD487654A6C3}"/>
    <dgm:cxn modelId="{6BD23385-BBAC-46A8-80CE-7550802DC985}" srcId="{09438CB6-9E3B-4550-A719-2346355F67CD}" destId="{682E568E-2DF6-4B69-9FEC-F4F4EAAC4FF8}" srcOrd="1" destOrd="0" parTransId="{BD368A02-293A-4514-B689-A248058CC835}" sibTransId="{936FDF2F-DE84-4844-A0AE-C13778D2BDA6}"/>
    <dgm:cxn modelId="{0E905F55-9766-4A96-8176-AC28DDEBE9C9}" type="presOf" srcId="{09438CB6-9E3B-4550-A719-2346355F67CD}" destId="{803AD00E-6667-4607-85DA-EBA6277E7D15}" srcOrd="0" destOrd="0" presId="urn:microsoft.com/office/officeart/2011/layout/RadialPictureList"/>
    <dgm:cxn modelId="{CC78C264-D06E-4AFA-BF6C-CF0EF4D230B2}" srcId="{09438CB6-9E3B-4550-A719-2346355F67CD}" destId="{CA6ADF14-615C-49D7-8AF8-F762552FDBE5}" srcOrd="0" destOrd="0" parTransId="{FA0562A7-7021-4D41-A611-4E52E71F5BB5}" sibTransId="{824BE82E-1636-40B4-9879-57304CFA369B}"/>
    <dgm:cxn modelId="{97A276DE-8FA7-401D-B433-E2D9E62DFFA4}" type="presOf" srcId="{CA6ADF14-615C-49D7-8AF8-F762552FDBE5}" destId="{97D228CB-F275-4FED-8A5D-555C9038E76C}" srcOrd="0" destOrd="0" presId="urn:microsoft.com/office/officeart/2011/layout/RadialPictureList"/>
    <dgm:cxn modelId="{D88203AB-5DA6-4EBD-95BD-5689031D4CE8}" srcId="{09438CB6-9E3B-4550-A719-2346355F67CD}" destId="{A0CA96A8-FAA2-4D16-A977-DEBB1C1A4908}" srcOrd="2" destOrd="0" parTransId="{3EC57F9E-5A80-4A44-A96C-7350FA6E2FFE}" sibTransId="{6D443396-1D7B-42CD-B090-8A64BD6DD74D}"/>
    <dgm:cxn modelId="{8CF72F02-5076-40BB-A454-04D91A08B3B1}" type="presOf" srcId="{682E568E-2DF6-4B69-9FEC-F4F4EAAC4FF8}" destId="{68BC3A88-AF7C-4360-B035-F04051CA100F}" srcOrd="0" destOrd="0" presId="urn:microsoft.com/office/officeart/2011/layout/RadialPictureList"/>
    <dgm:cxn modelId="{EC10568A-5B85-480E-8114-36D689AFED07}" type="presOf" srcId="{F275A1CD-3597-43E8-8FE4-9BF7E14FCF68}" destId="{FA6CAD40-81DA-4F0A-AC2D-845134DB7F0B}" srcOrd="0" destOrd="0" presId="urn:microsoft.com/office/officeart/2011/layout/RadialPictureList"/>
    <dgm:cxn modelId="{84452E33-16D4-448D-8159-56D148E659A6}" type="presOf" srcId="{A0CA96A8-FAA2-4D16-A977-DEBB1C1A4908}" destId="{DDAC628D-870C-462D-9708-83C4E193EB47}" srcOrd="0" destOrd="0" presId="urn:microsoft.com/office/officeart/2011/layout/RadialPictureList"/>
    <dgm:cxn modelId="{05B898A3-D65B-404A-9585-308297D49C7B}" srcId="{09438CB6-9E3B-4550-A719-2346355F67CD}" destId="{D8A23BC9-C0E5-4809-A9BA-4D926A1E13D4}" srcOrd="3" destOrd="0" parTransId="{F6AA0F6D-D6D7-45E5-AD96-6EBD216E3D6B}" sibTransId="{7E600D5B-FAE7-4A17-91E4-1F1029C78508}"/>
    <dgm:cxn modelId="{F3F46CC0-CD27-4961-AD7C-CF00F00DE524}" type="presOf" srcId="{D8A23BC9-C0E5-4809-A9BA-4D926A1E13D4}" destId="{5CF24A90-13C9-4966-9136-18756FD73E32}" srcOrd="0" destOrd="0" presId="urn:microsoft.com/office/officeart/2011/layout/RadialPictureList"/>
    <dgm:cxn modelId="{69C9DD64-9C83-4036-9BD9-5A39B7C118BA}" type="presParOf" srcId="{FA6CAD40-81DA-4F0A-AC2D-845134DB7F0B}" destId="{803AD00E-6667-4607-85DA-EBA6277E7D15}" srcOrd="0" destOrd="0" presId="urn:microsoft.com/office/officeart/2011/layout/RadialPictureList"/>
    <dgm:cxn modelId="{AA347303-2FF8-4A6D-88AC-8B9E6A9A762B}" type="presParOf" srcId="{FA6CAD40-81DA-4F0A-AC2D-845134DB7F0B}" destId="{2203EB1A-4100-4EBC-88D8-25B06D0BA2DD}" srcOrd="1" destOrd="0" presId="urn:microsoft.com/office/officeart/2011/layout/RadialPictureList"/>
    <dgm:cxn modelId="{58EAD730-03E0-47E7-BB10-2C29D5D1A88D}" type="presParOf" srcId="{FA6CAD40-81DA-4F0A-AC2D-845134DB7F0B}" destId="{09ED344C-106D-4261-87E5-640ED42792EE}" srcOrd="2" destOrd="0" presId="urn:microsoft.com/office/officeart/2011/layout/RadialPictureList"/>
    <dgm:cxn modelId="{C6C9EF49-9150-4BD3-9D25-9AC8FFE2A7EC}" type="presParOf" srcId="{FA6CAD40-81DA-4F0A-AC2D-845134DB7F0B}" destId="{97D228CB-F275-4FED-8A5D-555C9038E76C}" srcOrd="3" destOrd="0" presId="urn:microsoft.com/office/officeart/2011/layout/RadialPictureList"/>
    <dgm:cxn modelId="{938D0C44-C558-44F4-970A-9B59AEE8DEDF}" type="presParOf" srcId="{FA6CAD40-81DA-4F0A-AC2D-845134DB7F0B}" destId="{2A6E22B2-42A0-4A06-9E11-7FFEC2CBD5BE}" srcOrd="4" destOrd="0" presId="urn:microsoft.com/office/officeart/2011/layout/RadialPictureList"/>
    <dgm:cxn modelId="{6F9E0F76-2D01-4C1E-88CB-F124D1DAE9A9}" type="presParOf" srcId="{2A6E22B2-42A0-4A06-9E11-7FFEC2CBD5BE}" destId="{C87B227F-F39D-4944-94AE-1C3AE5555A45}" srcOrd="0" destOrd="0" presId="urn:microsoft.com/office/officeart/2011/layout/RadialPictureList"/>
    <dgm:cxn modelId="{87C0244A-E692-42ED-A018-34BF08B50856}" type="presParOf" srcId="{FA6CAD40-81DA-4F0A-AC2D-845134DB7F0B}" destId="{68BC3A88-AF7C-4360-B035-F04051CA100F}" srcOrd="5" destOrd="0" presId="urn:microsoft.com/office/officeart/2011/layout/RadialPictureList"/>
    <dgm:cxn modelId="{E65D161B-83EA-428B-A1E2-9902C57384F9}" type="presParOf" srcId="{FA6CAD40-81DA-4F0A-AC2D-845134DB7F0B}" destId="{18B53C15-2AFB-4C1F-AA73-067AB3A81C98}" srcOrd="6" destOrd="0" presId="urn:microsoft.com/office/officeart/2011/layout/RadialPictureList"/>
    <dgm:cxn modelId="{D5C0CBBD-F210-42EB-9A40-26F3D890DB3A}" type="presParOf" srcId="{18B53C15-2AFB-4C1F-AA73-067AB3A81C98}" destId="{9F4F52EB-39FC-43F6-8628-92ED71141796}" srcOrd="0" destOrd="0" presId="urn:microsoft.com/office/officeart/2011/layout/RadialPictureList"/>
    <dgm:cxn modelId="{0D10706B-7535-4E33-9C92-BE5868D0CD76}" type="presParOf" srcId="{FA6CAD40-81DA-4F0A-AC2D-845134DB7F0B}" destId="{DDAC628D-870C-462D-9708-83C4E193EB47}" srcOrd="7" destOrd="0" presId="urn:microsoft.com/office/officeart/2011/layout/RadialPictureList"/>
    <dgm:cxn modelId="{4E4EE3D0-A8DE-48D0-9400-3F45CCEA158C}" type="presParOf" srcId="{FA6CAD40-81DA-4F0A-AC2D-845134DB7F0B}" destId="{377F6821-B93A-4D00-82DF-76C60D08BD22}" srcOrd="8" destOrd="0" presId="urn:microsoft.com/office/officeart/2011/layout/RadialPictureList"/>
    <dgm:cxn modelId="{DB662662-4F76-435C-A116-18285187E4EE}" type="presParOf" srcId="{377F6821-B93A-4D00-82DF-76C60D08BD22}" destId="{85669153-D708-4F58-9232-764E7B63EEB7}" srcOrd="0" destOrd="0" presId="urn:microsoft.com/office/officeart/2011/layout/RadialPictureList"/>
    <dgm:cxn modelId="{B4A4E1BE-CD6F-4C3D-8FD8-D01AB081B40B}" type="presParOf" srcId="{FA6CAD40-81DA-4F0A-AC2D-845134DB7F0B}" destId="{5CF24A90-13C9-4966-9136-18756FD73E32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3E6C7-918F-4B7A-9A97-5B3D69141A28}">
      <dsp:nvSpPr>
        <dsp:cNvPr id="0" name=""/>
        <dsp:cNvSpPr/>
      </dsp:nvSpPr>
      <dsp:spPr>
        <a:xfrm>
          <a:off x="508398" y="1029"/>
          <a:ext cx="667990" cy="667990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E2BED03-99C4-4F95-9BD5-534216DD0944}">
      <dsp:nvSpPr>
        <dsp:cNvPr id="0" name=""/>
        <dsp:cNvSpPr/>
      </dsp:nvSpPr>
      <dsp:spPr>
        <a:xfrm>
          <a:off x="842393" y="1029"/>
          <a:ext cx="3563971" cy="66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руководителя ППЭ</a:t>
          </a:r>
          <a:endParaRPr lang="ru-RU" sz="1600" kern="1200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42393" y="1029"/>
        <a:ext cx="3563971" cy="667990"/>
      </dsp:txXfrm>
    </dsp:sp>
    <dsp:sp modelId="{911237AA-EC2E-48F8-B5FE-49BE9CCAEDCC}">
      <dsp:nvSpPr>
        <dsp:cNvPr id="0" name=""/>
        <dsp:cNvSpPr/>
      </dsp:nvSpPr>
      <dsp:spPr>
        <a:xfrm>
          <a:off x="508398" y="669019"/>
          <a:ext cx="667990" cy="667990"/>
        </a:xfrm>
        <a:prstGeom prst="ellipse">
          <a:avLst/>
        </a:prstGeom>
        <a:solidFill>
          <a:schemeClr val="accent3">
            <a:shade val="80000"/>
            <a:alpha val="50000"/>
            <a:hueOff val="-25629"/>
            <a:satOff val="-4256"/>
            <a:lumOff val="134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14D7526-EF85-4C41-96DB-0C783AF26494}">
      <dsp:nvSpPr>
        <dsp:cNvPr id="0" name=""/>
        <dsp:cNvSpPr/>
      </dsp:nvSpPr>
      <dsp:spPr>
        <a:xfrm>
          <a:off x="842393" y="669019"/>
          <a:ext cx="3563971" cy="66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членов ГЭК</a:t>
          </a:r>
          <a:endParaRPr lang="ru-RU" sz="1600" kern="1200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42393" y="669019"/>
        <a:ext cx="3563971" cy="667990"/>
      </dsp:txXfrm>
    </dsp:sp>
    <dsp:sp modelId="{526275FC-8C37-4238-89D6-1305A3919872}">
      <dsp:nvSpPr>
        <dsp:cNvPr id="0" name=""/>
        <dsp:cNvSpPr/>
      </dsp:nvSpPr>
      <dsp:spPr>
        <a:xfrm>
          <a:off x="508398" y="1337010"/>
          <a:ext cx="667990" cy="667990"/>
        </a:xfrm>
        <a:prstGeom prst="ellipse">
          <a:avLst/>
        </a:prstGeom>
        <a:solidFill>
          <a:schemeClr val="accent3">
            <a:shade val="80000"/>
            <a:alpha val="50000"/>
            <a:hueOff val="-51257"/>
            <a:satOff val="-8511"/>
            <a:lumOff val="268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FBB413D-1B14-4D96-B766-2D34B8EBBBF1}">
      <dsp:nvSpPr>
        <dsp:cNvPr id="0" name=""/>
        <dsp:cNvSpPr/>
      </dsp:nvSpPr>
      <dsp:spPr>
        <a:xfrm>
          <a:off x="842393" y="1337010"/>
          <a:ext cx="3563971" cy="66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руководителя ОО, или уполномоченного им лица</a:t>
          </a:r>
          <a:endParaRPr lang="ru-RU" sz="1600" kern="1200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42393" y="1337010"/>
        <a:ext cx="3563971" cy="667990"/>
      </dsp:txXfrm>
    </dsp:sp>
    <dsp:sp modelId="{FF0565CF-2995-49A3-A340-A9361CB8B502}">
      <dsp:nvSpPr>
        <dsp:cNvPr id="0" name=""/>
        <dsp:cNvSpPr/>
      </dsp:nvSpPr>
      <dsp:spPr>
        <a:xfrm>
          <a:off x="508398" y="2005000"/>
          <a:ext cx="667990" cy="667990"/>
        </a:xfrm>
        <a:prstGeom prst="ellipse">
          <a:avLst/>
        </a:prstGeom>
        <a:solidFill>
          <a:schemeClr val="accent3">
            <a:shade val="80000"/>
            <a:alpha val="50000"/>
            <a:hueOff val="-76886"/>
            <a:satOff val="-12767"/>
            <a:lumOff val="403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EBD3FBE-53A9-47FD-9038-79BFA34CF2A4}">
      <dsp:nvSpPr>
        <dsp:cNvPr id="0" name=""/>
        <dsp:cNvSpPr/>
      </dsp:nvSpPr>
      <dsp:spPr>
        <a:xfrm>
          <a:off x="842393" y="2005000"/>
          <a:ext cx="3563971" cy="66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общественных наблюдателей</a:t>
          </a:r>
          <a:endParaRPr lang="ru-RU" sz="1600" kern="1200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42393" y="2005000"/>
        <a:ext cx="3563971" cy="667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6E364-DE5E-434C-BE6D-49040FDE66EB}">
      <dsp:nvSpPr>
        <dsp:cNvPr id="0" name=""/>
        <dsp:cNvSpPr/>
      </dsp:nvSpPr>
      <dsp:spPr>
        <a:xfrm>
          <a:off x="313071" y="1134"/>
          <a:ext cx="784485" cy="784485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AACB01-77ED-4618-A101-C71EBF6FB639}">
      <dsp:nvSpPr>
        <dsp:cNvPr id="0" name=""/>
        <dsp:cNvSpPr/>
      </dsp:nvSpPr>
      <dsp:spPr>
        <a:xfrm>
          <a:off x="705314" y="1134"/>
          <a:ext cx="4185517" cy="784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должностных лиц </a:t>
          </a:r>
          <a:r>
            <a:rPr lang="ru-RU" sz="1600" b="0" i="0" kern="1200" dirty="0" err="1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Рособрнадзора</a:t>
          </a:r>
          <a:endParaRPr lang="ru-RU" sz="1600" kern="1200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05314" y="1134"/>
        <a:ext cx="4185517" cy="784485"/>
      </dsp:txXfrm>
    </dsp:sp>
    <dsp:sp modelId="{BA68297A-8C58-476E-B952-8DC05165B969}">
      <dsp:nvSpPr>
        <dsp:cNvPr id="0" name=""/>
        <dsp:cNvSpPr/>
      </dsp:nvSpPr>
      <dsp:spPr>
        <a:xfrm>
          <a:off x="313071" y="785620"/>
          <a:ext cx="784485" cy="784485"/>
        </a:xfrm>
        <a:prstGeom prst="ellipse">
          <a:avLst/>
        </a:prstGeom>
        <a:solidFill>
          <a:schemeClr val="accent3">
            <a:shade val="80000"/>
            <a:alpha val="50000"/>
            <a:hueOff val="-38443"/>
            <a:satOff val="-6384"/>
            <a:lumOff val="201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E664E71-3337-40D9-86FF-9DC3AF0276F8}">
      <dsp:nvSpPr>
        <dsp:cNvPr id="0" name=""/>
        <dsp:cNvSpPr/>
      </dsp:nvSpPr>
      <dsp:spPr>
        <a:xfrm>
          <a:off x="705314" y="785620"/>
          <a:ext cx="4185517" cy="784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иных лиц, определенных Рособрнадзором </a:t>
          </a:r>
          <a:endParaRPr lang="ru-RU" sz="1600" kern="1200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05314" y="785620"/>
        <a:ext cx="4185517" cy="784485"/>
      </dsp:txXfrm>
    </dsp:sp>
    <dsp:sp modelId="{B7E3D94F-09DB-47B3-AEA3-B5712C6D50D3}">
      <dsp:nvSpPr>
        <dsp:cNvPr id="0" name=""/>
        <dsp:cNvSpPr/>
      </dsp:nvSpPr>
      <dsp:spPr>
        <a:xfrm>
          <a:off x="313071" y="1570105"/>
          <a:ext cx="784485" cy="784485"/>
        </a:xfrm>
        <a:prstGeom prst="ellipse">
          <a:avLst/>
        </a:prstGeom>
        <a:solidFill>
          <a:schemeClr val="accent3">
            <a:shade val="80000"/>
            <a:alpha val="50000"/>
            <a:hueOff val="-76886"/>
            <a:satOff val="-12767"/>
            <a:lumOff val="403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894566A-BBEE-41FD-B308-410FBD578C2C}">
      <dsp:nvSpPr>
        <dsp:cNvPr id="0" name=""/>
        <dsp:cNvSpPr/>
      </dsp:nvSpPr>
      <dsp:spPr>
        <a:xfrm>
          <a:off x="705314" y="1570105"/>
          <a:ext cx="4185517" cy="784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должностных лиц отдела контроля и надзора в сфере образования департамента образования</a:t>
          </a:r>
          <a:endParaRPr lang="ru-RU" sz="1600" kern="1200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05314" y="1570105"/>
        <a:ext cx="4185517" cy="7844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AD00E-6667-4607-85DA-EBA6277E7D15}">
      <dsp:nvSpPr>
        <dsp:cNvPr id="0" name=""/>
        <dsp:cNvSpPr/>
      </dsp:nvSpPr>
      <dsp:spPr>
        <a:xfrm>
          <a:off x="1667891" y="895642"/>
          <a:ext cx="2086825" cy="20866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strike="noStrike" kern="1200" cap="none" dirty="0" smtClean="0">
              <a:latin typeface="Montserrat ExtraBold"/>
              <a:ea typeface="Montserrat ExtraBold"/>
              <a:cs typeface="Montserrat ExtraBold"/>
              <a:sym typeface="Montserrat ExtraBold"/>
            </a:rPr>
            <a:t>В аудиториях ППЭ должны быть:</a:t>
          </a:r>
          <a:endParaRPr lang="ru-RU" sz="2000" b="1" i="0" u="none" strike="noStrike" kern="1200" cap="none" dirty="0">
            <a:latin typeface="Montserrat ExtraBold"/>
            <a:ea typeface="Montserrat ExtraBold"/>
            <a:cs typeface="Montserrat ExtraBold"/>
            <a:sym typeface="Montserrat ExtraBold"/>
          </a:endParaRPr>
        </a:p>
      </dsp:txBody>
      <dsp:txXfrm>
        <a:off x="1973499" y="1201223"/>
        <a:ext cx="1475609" cy="1475477"/>
      </dsp:txXfrm>
    </dsp:sp>
    <dsp:sp modelId="{8D9B9AC8-A09D-41CB-99E8-857E49C8430A}">
      <dsp:nvSpPr>
        <dsp:cNvPr id="0" name=""/>
        <dsp:cNvSpPr/>
      </dsp:nvSpPr>
      <dsp:spPr>
        <a:xfrm>
          <a:off x="1141510" y="142230"/>
          <a:ext cx="3476135" cy="3623527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82DF1C-4A04-4FB8-97E6-05404D69D574}">
      <dsp:nvSpPr>
        <dsp:cNvPr id="0" name=""/>
        <dsp:cNvSpPr/>
      </dsp:nvSpPr>
      <dsp:spPr>
        <a:xfrm>
          <a:off x="3293524" y="0"/>
          <a:ext cx="924100" cy="923907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4F6A6A-D3A1-4C4F-AA22-42BC978C9DC7}">
      <dsp:nvSpPr>
        <dsp:cNvPr id="0" name=""/>
        <dsp:cNvSpPr/>
      </dsp:nvSpPr>
      <dsp:spPr>
        <a:xfrm>
          <a:off x="4207786" y="0"/>
          <a:ext cx="3355067" cy="894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1600" b="0" i="0" kern="12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rPr>
            <a:t>подготовлены функционирующие часы, находящиеся в поле зрения участников ГИА-9;</a:t>
          </a:r>
          <a:endParaRPr lang="ru-RU" sz="1600" kern="1200" dirty="0">
            <a:solidFill>
              <a:schemeClr val="bg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07786" y="0"/>
        <a:ext cx="3355067" cy="894357"/>
      </dsp:txXfrm>
    </dsp:sp>
    <dsp:sp modelId="{C87B227F-F39D-4944-94AE-1C3AE5555A45}">
      <dsp:nvSpPr>
        <dsp:cNvPr id="0" name=""/>
        <dsp:cNvSpPr/>
      </dsp:nvSpPr>
      <dsp:spPr>
        <a:xfrm>
          <a:off x="3976092" y="860474"/>
          <a:ext cx="924100" cy="923907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BC3A88-AF7C-4360-B035-F04051CA100F}">
      <dsp:nvSpPr>
        <dsp:cNvPr id="0" name=""/>
        <dsp:cNvSpPr/>
      </dsp:nvSpPr>
      <dsp:spPr>
        <a:xfrm>
          <a:off x="4887184" y="864098"/>
          <a:ext cx="3681767" cy="894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1600" b="0" i="0" kern="12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rPr>
            <a:t>закрыты стенды, плакаты и иные материалы со справочно-познавательной информацией по соответствующим учебным  предметам; </a:t>
          </a:r>
          <a:endParaRPr lang="ru-RU" sz="1600" kern="1200" dirty="0">
            <a:solidFill>
              <a:schemeClr val="bg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87184" y="864098"/>
        <a:ext cx="3681767" cy="894357"/>
      </dsp:txXfrm>
    </dsp:sp>
    <dsp:sp modelId="{9F4F52EB-39FC-43F6-8628-92ED71141796}">
      <dsp:nvSpPr>
        <dsp:cNvPr id="0" name=""/>
        <dsp:cNvSpPr/>
      </dsp:nvSpPr>
      <dsp:spPr>
        <a:xfrm>
          <a:off x="3972547" y="2125577"/>
          <a:ext cx="924100" cy="923907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C628D-870C-462D-9708-83C4E193EB47}">
      <dsp:nvSpPr>
        <dsp:cNvPr id="0" name=""/>
        <dsp:cNvSpPr/>
      </dsp:nvSpPr>
      <dsp:spPr>
        <a:xfrm>
          <a:off x="4897799" y="2160242"/>
          <a:ext cx="3398772" cy="894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1600" b="0" i="0" kern="12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rPr>
            <a:t>подготовлены рабочие места для участников ГИА-9, обозначенные заметным номером;</a:t>
          </a:r>
          <a:endParaRPr lang="ru-RU" sz="1600" kern="1200" dirty="0">
            <a:solidFill>
              <a:schemeClr val="bg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97799" y="2160242"/>
        <a:ext cx="3398772" cy="894357"/>
      </dsp:txXfrm>
    </dsp:sp>
    <dsp:sp modelId="{85669153-D708-4F58-9232-764E7B63EEB7}">
      <dsp:nvSpPr>
        <dsp:cNvPr id="0" name=""/>
        <dsp:cNvSpPr/>
      </dsp:nvSpPr>
      <dsp:spPr>
        <a:xfrm>
          <a:off x="3293524" y="3015994"/>
          <a:ext cx="924100" cy="923907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24A90-13C9-4966-9136-18756FD73E32}">
      <dsp:nvSpPr>
        <dsp:cNvPr id="0" name=""/>
        <dsp:cNvSpPr/>
      </dsp:nvSpPr>
      <dsp:spPr>
        <a:xfrm>
          <a:off x="4189595" y="3024335"/>
          <a:ext cx="3366188" cy="894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1600" b="0" i="0" kern="12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rPr>
            <a:t>выделено место для общественного наблюдателя.</a:t>
          </a:r>
          <a:endParaRPr lang="ru-RU" sz="1600" kern="1200" dirty="0">
            <a:solidFill>
              <a:schemeClr val="bg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89595" y="3024335"/>
        <a:ext cx="3366188" cy="8943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AD00E-6667-4607-85DA-EBA6277E7D15}">
      <dsp:nvSpPr>
        <dsp:cNvPr id="0" name=""/>
        <dsp:cNvSpPr/>
      </dsp:nvSpPr>
      <dsp:spPr>
        <a:xfrm>
          <a:off x="2429469" y="905080"/>
          <a:ext cx="2052692" cy="20525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strike="noStrike" kern="1200" cap="none" dirty="0" smtClean="0">
              <a:latin typeface="Montserrat ExtraBold"/>
              <a:ea typeface="Montserrat ExtraBold"/>
              <a:cs typeface="Montserrat ExtraBold"/>
              <a:sym typeface="Montserrat ExtraBold"/>
            </a:rPr>
            <a:t>В аудиториях ППЭ должны быть:</a:t>
          </a:r>
          <a:endParaRPr lang="ru-RU" sz="2000" b="1" i="0" u="none" strike="noStrike" kern="1200" cap="none" dirty="0">
            <a:latin typeface="Montserrat ExtraBold"/>
            <a:ea typeface="Montserrat ExtraBold"/>
            <a:cs typeface="Montserrat ExtraBold"/>
            <a:sym typeface="Montserrat ExtraBold"/>
          </a:endParaRPr>
        </a:p>
      </dsp:txBody>
      <dsp:txXfrm>
        <a:off x="2730079" y="1205663"/>
        <a:ext cx="1451472" cy="1451342"/>
      </dsp:txXfrm>
    </dsp:sp>
    <dsp:sp modelId="{2203EB1A-4100-4EBC-88D8-25B06D0BA2DD}">
      <dsp:nvSpPr>
        <dsp:cNvPr id="0" name=""/>
        <dsp:cNvSpPr/>
      </dsp:nvSpPr>
      <dsp:spPr>
        <a:xfrm>
          <a:off x="1732978" y="139904"/>
          <a:ext cx="3419277" cy="3564259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bg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D344C-106D-4261-87E5-640ED42792EE}">
      <dsp:nvSpPr>
        <dsp:cNvPr id="0" name=""/>
        <dsp:cNvSpPr/>
      </dsp:nvSpPr>
      <dsp:spPr>
        <a:xfrm>
          <a:off x="3849792" y="0"/>
          <a:ext cx="908985" cy="908795"/>
        </a:xfrm>
        <a:prstGeom prst="ellipse">
          <a:avLst/>
        </a:prstGeom>
        <a:solidFill>
          <a:srgbClr val="CDCFCE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D228CB-F275-4FED-8A5D-555C9038E76C}">
      <dsp:nvSpPr>
        <dsp:cNvPr id="0" name=""/>
        <dsp:cNvSpPr/>
      </dsp:nvSpPr>
      <dsp:spPr>
        <a:xfrm>
          <a:off x="4824542" y="7562"/>
          <a:ext cx="4564562" cy="879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1600" kern="12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rPr>
            <a:t>стол для осуществления раскладки, упаковки экзаменационных материалов участников ГИА-9, оформления форм ППЭ;</a:t>
          </a:r>
          <a:endParaRPr lang="ru-RU" sz="1600" kern="1200" dirty="0">
            <a:solidFill>
              <a:schemeClr val="bg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24542" y="7562"/>
        <a:ext cx="4564562" cy="879729"/>
      </dsp:txXfrm>
    </dsp:sp>
    <dsp:sp modelId="{C87B227F-F39D-4944-94AE-1C3AE5555A45}">
      <dsp:nvSpPr>
        <dsp:cNvPr id="0" name=""/>
        <dsp:cNvSpPr/>
      </dsp:nvSpPr>
      <dsp:spPr>
        <a:xfrm>
          <a:off x="4521196" y="846400"/>
          <a:ext cx="908985" cy="908795"/>
        </a:xfrm>
        <a:prstGeom prst="ellipse">
          <a:avLst/>
        </a:prstGeom>
        <a:solidFill>
          <a:srgbClr val="CDCFCE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BC3A88-AF7C-4360-B035-F04051CA100F}">
      <dsp:nvSpPr>
        <dsp:cNvPr id="0" name=""/>
        <dsp:cNvSpPr/>
      </dsp:nvSpPr>
      <dsp:spPr>
        <a:xfrm>
          <a:off x="5426592" y="908035"/>
          <a:ext cx="3621546" cy="879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1600" kern="12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rPr>
            <a:t>на доске подготовлены образцы заполнения регистрационных полей бланков ОГЭ  (ГВЭ); </a:t>
          </a:r>
          <a:endParaRPr lang="ru-RU" sz="1600" kern="1200" dirty="0">
            <a:solidFill>
              <a:schemeClr val="bg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26592" y="908035"/>
        <a:ext cx="3621546" cy="879729"/>
      </dsp:txXfrm>
    </dsp:sp>
    <dsp:sp modelId="{9F4F52EB-39FC-43F6-8628-92ED71141796}">
      <dsp:nvSpPr>
        <dsp:cNvPr id="0" name=""/>
        <dsp:cNvSpPr/>
      </dsp:nvSpPr>
      <dsp:spPr>
        <a:xfrm>
          <a:off x="4517709" y="2090810"/>
          <a:ext cx="908985" cy="908795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C628D-870C-462D-9708-83C4E193EB47}">
      <dsp:nvSpPr>
        <dsp:cNvPr id="0" name=""/>
        <dsp:cNvSpPr/>
      </dsp:nvSpPr>
      <dsp:spPr>
        <a:xfrm>
          <a:off x="5426598" y="2041316"/>
          <a:ext cx="3343180" cy="879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1600" kern="12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rPr>
            <a:t>в зоне видимости участников ГИА-9 размещена информация о недопустимости наличия при себе средств связи;</a:t>
          </a:r>
          <a:endParaRPr lang="ru-RU" sz="1600" kern="1200" dirty="0">
            <a:solidFill>
              <a:schemeClr val="bg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26598" y="2041316"/>
        <a:ext cx="3343180" cy="879729"/>
      </dsp:txXfrm>
    </dsp:sp>
    <dsp:sp modelId="{85669153-D708-4F58-9232-764E7B63EEB7}">
      <dsp:nvSpPr>
        <dsp:cNvPr id="0" name=""/>
        <dsp:cNvSpPr/>
      </dsp:nvSpPr>
      <dsp:spPr>
        <a:xfrm>
          <a:off x="3849792" y="2966663"/>
          <a:ext cx="908985" cy="908795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24A90-13C9-4966-9136-18756FD73E32}">
      <dsp:nvSpPr>
        <dsp:cNvPr id="0" name=""/>
        <dsp:cNvSpPr/>
      </dsp:nvSpPr>
      <dsp:spPr>
        <a:xfrm>
          <a:off x="4789127" y="2981826"/>
          <a:ext cx="3311129" cy="879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1600" kern="12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rPr>
            <a:t>опечатаны ящики письменных столов, двери шкафов.</a:t>
          </a:r>
          <a:endParaRPr lang="ru-RU" sz="1600" kern="1200" dirty="0">
            <a:solidFill>
              <a:schemeClr val="bg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89127" y="2981826"/>
        <a:ext cx="3311129" cy="879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Радиальный список рисунков"/>
  <dgm:desc val="Служит для отображения связей с центральной идеей. Фигура уровня 1 содержит текст, а все фигуры уровня 2 содержат рисунок с соответствующим текстом. Ограничен четырьмя рисунками уровня 2.  Неиспользуемые рисунки не отображаются, но остаются доступными при смене макета. Рекомендуется использовать текст уровня 2 небольшого объема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type="blockArc" r:blip="" rot="180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type="blockArc" r:blip="" rot="180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type="blockArc" r:blip="" rot="180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type="blockArc" r:blip="" rot="180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lnSpAfParP" val="10"/>
              <dgm:param type="parTxLTRAlign" val="l"/>
              <dgm:param type="parTxRTLAlign" val="l"/>
              <dgm:param type="shpTxLTRAlignCh" val="l"/>
              <dgm:param type="shpTxRTLAlignCh" val="l"/>
            </dgm:alg>
          </dgm:if>
          <dgm:else name="Name33">
            <dgm:alg type="tx">
              <dgm:param type="lnSpAfParP" val="10"/>
              <dgm:param type="parTxLTRAlign" val="r"/>
              <dgm:param type="parTxRTLAlign" val="r"/>
              <dgm:param type="shpTxLTRAlignCh" val="r"/>
              <dgm:param type="shpTxRTLAlignCh" val="r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lnSpAfParP" val="10"/>
              <dgm:param type="parTxLTRAlign" val="l"/>
              <dgm:param type="parTxRTLAlign" val="l"/>
              <dgm:param type="shpTxLTRAlignCh" val="l"/>
              <dgm:param type="shpTxRTLAlignCh" val="l"/>
            </dgm:alg>
          </dgm:if>
          <dgm:else name="Name38">
            <dgm:alg type="tx">
              <dgm:param type="lnSpAfParP" val="10"/>
              <dgm:param type="parTxLTRAlign" val="r"/>
              <dgm:param type="parTxRTLAlign" val="r"/>
              <dgm:param type="shpTxLTRAlignCh" val="r"/>
              <dgm:param type="shpTxRTLAlignCh" val="r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lnSpAfParP" val="10"/>
              <dgm:param type="parTxLTRAlign" val="l"/>
              <dgm:param type="parTxRTLAlign" val="l"/>
              <dgm:param type="shpTxLTRAlignCh" val="l"/>
              <dgm:param type="shpTxRTLAlignCh" val="l"/>
            </dgm:alg>
          </dgm:if>
          <dgm:else name="Name43">
            <dgm:alg type="tx">
              <dgm:param type="lnSpAfParP" val="10"/>
              <dgm:param type="parTxLTRAlign" val="r"/>
              <dgm:param type="parTxRTLAlign" val="r"/>
              <dgm:param type="shpTxLTRAlignCh" val="r"/>
              <dgm:param type="shpTxRTLAlignCh" val="r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lnSpAfParP" val="10"/>
              <dgm:param type="parTxLTRAlign" val="l"/>
              <dgm:param type="parTxRTLAlign" val="l"/>
              <dgm:param type="shpTxLTRAlignCh" val="l"/>
              <dgm:param type="shpTxRTLAlignCh" val="l"/>
            </dgm:alg>
          </dgm:if>
          <dgm:else name="Name48">
            <dgm:alg type="tx">
              <dgm:param type="lnSpAfParP" val="10"/>
              <dgm:param type="parTxLTRAlign" val="r"/>
              <dgm:param type="parTxRTLAlign" val="r"/>
              <dgm:param type="shpTxLTRAlignCh" val="r"/>
              <dgm:param type="shpTxRTLAlignCh" val="r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Радиальный список рисунков"/>
  <dgm:desc val="Служит для отображения связей с центральной идеей. Фигура уровня 1 содержит текст, а все фигуры уровня 2 содержат рисунок с соответствующим текстом. Ограничен четырьмя рисунками уровня 2.  Неиспользуемые рисунки не отображаются, но остаются доступными при смене макета. Рекомендуется использовать текст уровня 2 небольшого объема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type="blockArc" r:blip="" rot="180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type="blockArc" r:blip="" rot="180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type="blockArc" r:blip="" rot="180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type="blockArc" r:blip="" rot="180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lnSpAfParP" val="10"/>
              <dgm:param type="parTxLTRAlign" val="l"/>
              <dgm:param type="parTxRTLAlign" val="l"/>
              <dgm:param type="shpTxLTRAlignCh" val="l"/>
              <dgm:param type="shpTxRTLAlignCh" val="l"/>
            </dgm:alg>
          </dgm:if>
          <dgm:else name="Name33">
            <dgm:alg type="tx">
              <dgm:param type="lnSpAfParP" val="10"/>
              <dgm:param type="parTxLTRAlign" val="r"/>
              <dgm:param type="parTxRTLAlign" val="r"/>
              <dgm:param type="shpTxLTRAlignCh" val="r"/>
              <dgm:param type="shpTxRTLAlignCh" val="r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lnSpAfParP" val="10"/>
              <dgm:param type="parTxLTRAlign" val="l"/>
              <dgm:param type="parTxRTLAlign" val="l"/>
              <dgm:param type="shpTxLTRAlignCh" val="l"/>
              <dgm:param type="shpTxRTLAlignCh" val="l"/>
            </dgm:alg>
          </dgm:if>
          <dgm:else name="Name38">
            <dgm:alg type="tx">
              <dgm:param type="lnSpAfParP" val="10"/>
              <dgm:param type="parTxLTRAlign" val="r"/>
              <dgm:param type="parTxRTLAlign" val="r"/>
              <dgm:param type="shpTxLTRAlignCh" val="r"/>
              <dgm:param type="shpTxRTLAlignCh" val="r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lnSpAfParP" val="10"/>
              <dgm:param type="parTxLTRAlign" val="l"/>
              <dgm:param type="parTxRTLAlign" val="l"/>
              <dgm:param type="shpTxLTRAlignCh" val="l"/>
              <dgm:param type="shpTxRTLAlignCh" val="l"/>
            </dgm:alg>
          </dgm:if>
          <dgm:else name="Name43">
            <dgm:alg type="tx">
              <dgm:param type="lnSpAfParP" val="10"/>
              <dgm:param type="parTxLTRAlign" val="r"/>
              <dgm:param type="parTxRTLAlign" val="r"/>
              <dgm:param type="shpTxLTRAlignCh" val="r"/>
              <dgm:param type="shpTxRTLAlignCh" val="r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lnSpAfParP" val="10"/>
              <dgm:param type="parTxLTRAlign" val="l"/>
              <dgm:param type="parTxRTLAlign" val="l"/>
              <dgm:param type="shpTxLTRAlignCh" val="l"/>
              <dgm:param type="shpTxRTLAlignCh" val="l"/>
            </dgm:alg>
          </dgm:if>
          <dgm:else name="Name48">
            <dgm:alg type="tx">
              <dgm:param type="lnSpAfParP" val="10"/>
              <dgm:param type="parTxLTRAlign" val="r"/>
              <dgm:param type="parTxRTLAlign" val="r"/>
              <dgm:param type="shpTxLTRAlignCh" val="r"/>
              <dgm:param type="shpTxRTLAlignCh" val="r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b37d1f1062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b37d1f1062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37d1f106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37d1f106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b37d1f106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b37d1f106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b37d1f1062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b37d1f1062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37d1f106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37d1f106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b37d1f1062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b37d1f1062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b37d1f1062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b37d1f1062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b37d1f1062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b37d1f1062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b37d1f1062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b37d1f1062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b37d1f1062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b37d1f1062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b37d1f106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b37d1f106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b37d1f1062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b37d1f1062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b37d1f106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b37d1f106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b37d1f10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b37d1f10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b37d1f1062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b37d1f1062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aae02f7bc6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aae02f7bc6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aae02f7bc6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aae02f7bc6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2.png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/>
          <a:srcRect t="3688" r="62189"/>
          <a:stretch>
            <a:fillRect/>
          </a:stretch>
        </p:blipFill>
        <p:spPr>
          <a:xfrm>
            <a:off x="7764750" y="1521950"/>
            <a:ext cx="1379249" cy="25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955075"/>
            <a:ext cx="5294700" cy="170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20000" y="2902750"/>
            <a:ext cx="3735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>
            <a:off x="5625300" y="2489808"/>
            <a:ext cx="1677900" cy="167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6346300" y="759479"/>
            <a:ext cx="3735241" cy="4004501"/>
          </a:xfrm>
          <a:custGeom>
            <a:avLst/>
            <a:gdLst/>
            <a:ahLst/>
            <a:cxnLst/>
            <a:rect l="l" t="t" r="r" b="b"/>
            <a:pathLst>
              <a:path w="195460" h="209550" extrusionOk="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USTOM_2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4253825" y="540000"/>
            <a:ext cx="4170300" cy="22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9pPr>
          </a:lstStyle>
          <a:p/>
        </p:txBody>
      </p:sp>
      <p:pic>
        <p:nvPicPr>
          <p:cNvPr id="72" name="Google Shape;72;p13"/>
          <p:cNvPicPr preferRelativeResize="0"/>
          <p:nvPr/>
        </p:nvPicPr>
        <p:blipFill rotWithShape="1">
          <a:blip r:embed="rId2"/>
          <a:srcRect l="56931"/>
          <a:stretch>
            <a:fillRect/>
          </a:stretch>
        </p:blipFill>
        <p:spPr>
          <a:xfrm>
            <a:off x="0" y="239350"/>
            <a:ext cx="1346999" cy="225502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/>
          <p:nvPr/>
        </p:nvSpPr>
        <p:spPr>
          <a:xfrm flipH="1">
            <a:off x="5512488" y="3545052"/>
            <a:ext cx="1232100" cy="1231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13"/>
          <p:cNvSpPr/>
          <p:nvPr/>
        </p:nvSpPr>
        <p:spPr>
          <a:xfrm flipH="1">
            <a:off x="6054512" y="2646579"/>
            <a:ext cx="3735241" cy="4004501"/>
          </a:xfrm>
          <a:custGeom>
            <a:avLst/>
            <a:gdLst/>
            <a:ahLst/>
            <a:cxnLst/>
            <a:rect l="l" t="t" r="r" b="b"/>
            <a:pathLst>
              <a:path w="195460" h="209550" extrusionOk="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 rotWithShape="1">
          <a:blip r:embed="rId2"/>
          <a:srcRect r="25317"/>
          <a:stretch>
            <a:fillRect/>
          </a:stretch>
        </p:blipFill>
        <p:spPr>
          <a:xfrm rot="5400000">
            <a:off x="174625" y="2495374"/>
            <a:ext cx="2726400" cy="26322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3070500" y="1219313"/>
            <a:ext cx="266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8" name="Google Shape;78;p14"/>
          <p:cNvSpPr txBox="1">
            <a:spLocks noGrp="1"/>
          </p:cNvSpPr>
          <p:nvPr>
            <p:ph type="title" idx="2" hasCustomPrompt="1"/>
          </p:nvPr>
        </p:nvSpPr>
        <p:spPr>
          <a:xfrm>
            <a:off x="3070500" y="62613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1"/>
          </p:nvPr>
        </p:nvSpPr>
        <p:spPr>
          <a:xfrm>
            <a:off x="3070500" y="1805838"/>
            <a:ext cx="2669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4"/>
          <p:cNvSpPr txBox="1">
            <a:spLocks noGrp="1"/>
          </p:cNvSpPr>
          <p:nvPr>
            <p:ph type="title" idx="3"/>
          </p:nvPr>
        </p:nvSpPr>
        <p:spPr>
          <a:xfrm>
            <a:off x="5754300" y="1219313"/>
            <a:ext cx="266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1" name="Google Shape;81;p14"/>
          <p:cNvSpPr txBox="1">
            <a:spLocks noGrp="1"/>
          </p:cNvSpPr>
          <p:nvPr>
            <p:ph type="title" idx="4" hasCustomPrompt="1"/>
          </p:nvPr>
        </p:nvSpPr>
        <p:spPr>
          <a:xfrm>
            <a:off x="5754300" y="62613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5"/>
          </p:nvPr>
        </p:nvSpPr>
        <p:spPr>
          <a:xfrm>
            <a:off x="5754300" y="1805838"/>
            <a:ext cx="2669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4"/>
          <p:cNvSpPr txBox="1">
            <a:spLocks noGrp="1"/>
          </p:cNvSpPr>
          <p:nvPr>
            <p:ph type="title" idx="6"/>
          </p:nvPr>
        </p:nvSpPr>
        <p:spPr>
          <a:xfrm>
            <a:off x="3070500" y="3130788"/>
            <a:ext cx="266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4" name="Google Shape;84;p14"/>
          <p:cNvSpPr txBox="1">
            <a:spLocks noGrp="1"/>
          </p:cNvSpPr>
          <p:nvPr>
            <p:ph type="title" idx="7" hasCustomPrompt="1"/>
          </p:nvPr>
        </p:nvSpPr>
        <p:spPr>
          <a:xfrm>
            <a:off x="3070500" y="253761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8"/>
          </p:nvPr>
        </p:nvSpPr>
        <p:spPr>
          <a:xfrm>
            <a:off x="3070500" y="3717313"/>
            <a:ext cx="2669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4"/>
          <p:cNvSpPr txBox="1">
            <a:spLocks noGrp="1"/>
          </p:cNvSpPr>
          <p:nvPr>
            <p:ph type="title" idx="9"/>
          </p:nvPr>
        </p:nvSpPr>
        <p:spPr>
          <a:xfrm>
            <a:off x="5754300" y="3130788"/>
            <a:ext cx="266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7" name="Google Shape;87;p14"/>
          <p:cNvSpPr txBox="1">
            <a:spLocks noGrp="1"/>
          </p:cNvSpPr>
          <p:nvPr>
            <p:ph type="title" idx="13" hasCustomPrompt="1"/>
          </p:nvPr>
        </p:nvSpPr>
        <p:spPr>
          <a:xfrm>
            <a:off x="5754300" y="253761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4"/>
          </p:nvPr>
        </p:nvSpPr>
        <p:spPr>
          <a:xfrm>
            <a:off x="5754300" y="3717313"/>
            <a:ext cx="2669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/>
          <p:nvPr/>
        </p:nvSpPr>
        <p:spPr>
          <a:xfrm>
            <a:off x="738800" y="2805475"/>
            <a:ext cx="1484400" cy="1484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14"/>
          <p:cNvSpPr/>
          <p:nvPr/>
        </p:nvSpPr>
        <p:spPr>
          <a:xfrm>
            <a:off x="8065250" y="-3038796"/>
            <a:ext cx="3735241" cy="4004501"/>
          </a:xfrm>
          <a:custGeom>
            <a:avLst/>
            <a:gdLst/>
            <a:ahLst/>
            <a:cxnLst/>
            <a:rect l="l" t="t" r="r" b="b"/>
            <a:pathLst>
              <a:path w="195460" h="209550" extrusionOk="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5"/>
          <p:cNvPicPr preferRelativeResize="0"/>
          <p:nvPr/>
        </p:nvPicPr>
        <p:blipFill rotWithShape="1">
          <a:blip r:embed="rId2"/>
          <a:srcRect t="37729" r="46486"/>
          <a:stretch>
            <a:fillRect/>
          </a:stretch>
        </p:blipFill>
        <p:spPr>
          <a:xfrm flipH="1">
            <a:off x="0" y="0"/>
            <a:ext cx="2190675" cy="183797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2290025" y="29529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4" name="Google Shape;94;p15"/>
          <p:cNvSpPr txBox="1">
            <a:spLocks noGrp="1"/>
          </p:cNvSpPr>
          <p:nvPr>
            <p:ph type="subTitle" idx="1"/>
          </p:nvPr>
        </p:nvSpPr>
        <p:spPr>
          <a:xfrm>
            <a:off x="2290025" y="1837975"/>
            <a:ext cx="4563900" cy="129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5"/>
          <p:cNvSpPr/>
          <p:nvPr/>
        </p:nvSpPr>
        <p:spPr>
          <a:xfrm flipH="1">
            <a:off x="7313424" y="2571750"/>
            <a:ext cx="1484400" cy="1484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15"/>
          <p:cNvSpPr/>
          <p:nvPr/>
        </p:nvSpPr>
        <p:spPr>
          <a:xfrm flipH="1">
            <a:off x="1000149" y="675438"/>
            <a:ext cx="7143750" cy="3792625"/>
          </a:xfrm>
          <a:custGeom>
            <a:avLst/>
            <a:gdLst/>
            <a:ahLst/>
            <a:cxnLst/>
            <a:rect l="l" t="t" r="r" b="b"/>
            <a:pathLst>
              <a:path w="285750" h="151705" extrusionOk="0">
                <a:moveTo>
                  <a:pt x="276261" y="9295"/>
                </a:moveTo>
                <a:lnTo>
                  <a:pt x="276261" y="142410"/>
                </a:lnTo>
                <a:lnTo>
                  <a:pt x="9489" y="142410"/>
                </a:lnTo>
                <a:lnTo>
                  <a:pt x="9489" y="9295"/>
                </a:lnTo>
                <a:close/>
                <a:moveTo>
                  <a:pt x="0" y="0"/>
                </a:moveTo>
                <a:lnTo>
                  <a:pt x="0" y="151705"/>
                </a:lnTo>
                <a:lnTo>
                  <a:pt x="285750" y="151705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subTitle" idx="1"/>
          </p:nvPr>
        </p:nvSpPr>
        <p:spPr>
          <a:xfrm>
            <a:off x="2273100" y="1297875"/>
            <a:ext cx="2298900" cy="4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 panose="020B0606020202050201"/>
              <a:buNone/>
              <a:defRPr sz="2000"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99" name="Google Shape;99;p16"/>
          <p:cNvSpPr txBox="1">
            <a:spLocks noGrp="1"/>
          </p:cNvSpPr>
          <p:nvPr>
            <p:ph type="subTitle" idx="2"/>
          </p:nvPr>
        </p:nvSpPr>
        <p:spPr>
          <a:xfrm>
            <a:off x="4572025" y="2542250"/>
            <a:ext cx="2298900" cy="4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 panose="020B0606020202050201"/>
              <a:buNone/>
              <a:defRPr sz="2000"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00" name="Google Shape;100;p16"/>
          <p:cNvSpPr txBox="1">
            <a:spLocks noGrp="1"/>
          </p:cNvSpPr>
          <p:nvPr>
            <p:ph type="subTitle" idx="3"/>
          </p:nvPr>
        </p:nvSpPr>
        <p:spPr>
          <a:xfrm>
            <a:off x="720025" y="2016625"/>
            <a:ext cx="3852000" cy="13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6"/>
          <p:cNvSpPr txBox="1">
            <a:spLocks noGrp="1"/>
          </p:cNvSpPr>
          <p:nvPr>
            <p:ph type="subTitle" idx="4"/>
          </p:nvPr>
        </p:nvSpPr>
        <p:spPr>
          <a:xfrm>
            <a:off x="4572000" y="3273600"/>
            <a:ext cx="3852000" cy="13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2"/>
          <a:srcRect l="72414" t="38107" r="-31446"/>
          <a:stretch>
            <a:fillRect/>
          </a:stretch>
        </p:blipFill>
        <p:spPr>
          <a:xfrm flipH="1">
            <a:off x="6476076" y="-280150"/>
            <a:ext cx="2667924" cy="20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/>
          <p:nvPr/>
        </p:nvSpPr>
        <p:spPr>
          <a:xfrm>
            <a:off x="7413100" y="-3150721"/>
            <a:ext cx="3735241" cy="4004501"/>
          </a:xfrm>
          <a:custGeom>
            <a:avLst/>
            <a:gdLst/>
            <a:ahLst/>
            <a:cxnLst/>
            <a:rect l="l" t="t" r="r" b="b"/>
            <a:pathLst>
              <a:path w="195460" h="209550" extrusionOk="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16"/>
          <p:cNvSpPr/>
          <p:nvPr/>
        </p:nvSpPr>
        <p:spPr>
          <a:xfrm>
            <a:off x="-1254650" y="3882254"/>
            <a:ext cx="3735241" cy="4004501"/>
          </a:xfrm>
          <a:custGeom>
            <a:avLst/>
            <a:gdLst/>
            <a:ahLst/>
            <a:cxnLst/>
            <a:rect l="l" t="t" r="r" b="b"/>
            <a:pathLst>
              <a:path w="195460" h="209550" extrusionOk="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6" name="Google Shape;106;p16"/>
          <p:cNvPicPr preferRelativeResize="0"/>
          <p:nvPr/>
        </p:nvPicPr>
        <p:blipFill rotWithShape="1">
          <a:blip r:embed="rId2"/>
          <a:srcRect l="72413" r="4468"/>
          <a:stretch>
            <a:fillRect/>
          </a:stretch>
        </p:blipFill>
        <p:spPr>
          <a:xfrm rot="-5400000">
            <a:off x="1954550" y="3247507"/>
            <a:ext cx="1044801" cy="325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BLANK_1_1_1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9" name="Google Shape;109;p17"/>
          <p:cNvSpPr txBox="1">
            <a:spLocks noGrp="1"/>
          </p:cNvSpPr>
          <p:nvPr>
            <p:ph type="title" idx="2"/>
          </p:nvPr>
        </p:nvSpPr>
        <p:spPr>
          <a:xfrm>
            <a:off x="720000" y="27007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" name="Google Shape;110;p17"/>
          <p:cNvSpPr txBox="1">
            <a:spLocks noGrp="1"/>
          </p:cNvSpPr>
          <p:nvPr>
            <p:ph type="subTitle" idx="1"/>
          </p:nvPr>
        </p:nvSpPr>
        <p:spPr>
          <a:xfrm>
            <a:off x="720000" y="3132150"/>
            <a:ext cx="2336400" cy="1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7"/>
          <p:cNvSpPr txBox="1">
            <a:spLocks noGrp="1"/>
          </p:cNvSpPr>
          <p:nvPr>
            <p:ph type="title" idx="3"/>
          </p:nvPr>
        </p:nvSpPr>
        <p:spPr>
          <a:xfrm>
            <a:off x="3403800" y="27007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2" name="Google Shape;112;p17"/>
          <p:cNvSpPr txBox="1">
            <a:spLocks noGrp="1"/>
          </p:cNvSpPr>
          <p:nvPr>
            <p:ph type="subTitle" idx="4"/>
          </p:nvPr>
        </p:nvSpPr>
        <p:spPr>
          <a:xfrm>
            <a:off x="3403800" y="3132150"/>
            <a:ext cx="2336400" cy="1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7"/>
          <p:cNvSpPr txBox="1">
            <a:spLocks noGrp="1"/>
          </p:cNvSpPr>
          <p:nvPr>
            <p:ph type="title" idx="5"/>
          </p:nvPr>
        </p:nvSpPr>
        <p:spPr>
          <a:xfrm>
            <a:off x="6087600" y="27007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4" name="Google Shape;114;p17"/>
          <p:cNvSpPr txBox="1">
            <a:spLocks noGrp="1"/>
          </p:cNvSpPr>
          <p:nvPr>
            <p:ph type="subTitle" idx="6"/>
          </p:nvPr>
        </p:nvSpPr>
        <p:spPr>
          <a:xfrm>
            <a:off x="6087600" y="3132150"/>
            <a:ext cx="2336400" cy="1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7"/>
          <p:cNvSpPr/>
          <p:nvPr/>
        </p:nvSpPr>
        <p:spPr>
          <a:xfrm flipH="1">
            <a:off x="0" y="0"/>
            <a:ext cx="9144000" cy="5143648"/>
          </a:xfrm>
          <a:custGeom>
            <a:avLst/>
            <a:gdLst/>
            <a:ahLst/>
            <a:cxnLst/>
            <a:rect l="l" t="t" r="r" b="b"/>
            <a:pathLst>
              <a:path w="285750" h="160739" extrusionOk="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8" name="Google Shape;118;p18"/>
          <p:cNvSpPr txBox="1">
            <a:spLocks noGrp="1"/>
          </p:cNvSpPr>
          <p:nvPr>
            <p:ph type="title" idx="2"/>
          </p:nvPr>
        </p:nvSpPr>
        <p:spPr>
          <a:xfrm>
            <a:off x="1195850" y="1751675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9" name="Google Shape;119;p18"/>
          <p:cNvSpPr txBox="1">
            <a:spLocks noGrp="1"/>
          </p:cNvSpPr>
          <p:nvPr>
            <p:ph type="subTitle" idx="1"/>
          </p:nvPr>
        </p:nvSpPr>
        <p:spPr>
          <a:xfrm>
            <a:off x="1195863" y="209472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8"/>
          <p:cNvSpPr txBox="1">
            <a:spLocks noGrp="1"/>
          </p:cNvSpPr>
          <p:nvPr>
            <p:ph type="title" idx="3"/>
          </p:nvPr>
        </p:nvSpPr>
        <p:spPr>
          <a:xfrm>
            <a:off x="5081030" y="1751675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1" name="Google Shape;121;p18"/>
          <p:cNvSpPr txBox="1">
            <a:spLocks noGrp="1"/>
          </p:cNvSpPr>
          <p:nvPr>
            <p:ph type="subTitle" idx="4"/>
          </p:nvPr>
        </p:nvSpPr>
        <p:spPr>
          <a:xfrm>
            <a:off x="5081043" y="209472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8"/>
          <p:cNvSpPr txBox="1">
            <a:spLocks noGrp="1"/>
          </p:cNvSpPr>
          <p:nvPr>
            <p:ph type="title" idx="5"/>
          </p:nvPr>
        </p:nvSpPr>
        <p:spPr>
          <a:xfrm>
            <a:off x="1195863" y="3604525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18"/>
          <p:cNvSpPr txBox="1">
            <a:spLocks noGrp="1"/>
          </p:cNvSpPr>
          <p:nvPr>
            <p:ph type="subTitle" idx="6"/>
          </p:nvPr>
        </p:nvSpPr>
        <p:spPr>
          <a:xfrm>
            <a:off x="1195863" y="39600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8"/>
          <p:cNvSpPr txBox="1">
            <a:spLocks noGrp="1"/>
          </p:cNvSpPr>
          <p:nvPr>
            <p:ph type="title" idx="7"/>
          </p:nvPr>
        </p:nvSpPr>
        <p:spPr>
          <a:xfrm>
            <a:off x="5081043" y="3604525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5" name="Google Shape;125;p18"/>
          <p:cNvSpPr txBox="1">
            <a:spLocks noGrp="1"/>
          </p:cNvSpPr>
          <p:nvPr>
            <p:ph type="subTitle" idx="8"/>
          </p:nvPr>
        </p:nvSpPr>
        <p:spPr>
          <a:xfrm>
            <a:off x="5081043" y="39600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6" name="Google Shape;126;p18"/>
          <p:cNvPicPr preferRelativeResize="0"/>
          <p:nvPr/>
        </p:nvPicPr>
        <p:blipFill rotWithShape="1">
          <a:blip r:embed="rId2"/>
          <a:srcRect l="72414" r="-31446"/>
          <a:stretch>
            <a:fillRect/>
          </a:stretch>
        </p:blipFill>
        <p:spPr>
          <a:xfrm>
            <a:off x="-4" y="942650"/>
            <a:ext cx="2667924" cy="325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2"/>
          <a:srcRect l="72414" r="-31446"/>
          <a:stretch>
            <a:fillRect/>
          </a:stretch>
        </p:blipFill>
        <p:spPr>
          <a:xfrm flipH="1">
            <a:off x="6476071" y="942650"/>
            <a:ext cx="2667924" cy="32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/>
          <p:nvPr/>
        </p:nvSpPr>
        <p:spPr>
          <a:xfrm flipH="1">
            <a:off x="0" y="0"/>
            <a:ext cx="9144000" cy="5143648"/>
          </a:xfrm>
          <a:custGeom>
            <a:avLst/>
            <a:gdLst/>
            <a:ahLst/>
            <a:cxnLst/>
            <a:rect l="l" t="t" r="r" b="b"/>
            <a:pathLst>
              <a:path w="285750" h="160739" extrusionOk="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1" name="Google Shape;131;p19"/>
          <p:cNvSpPr txBox="1">
            <a:spLocks noGrp="1"/>
          </p:cNvSpPr>
          <p:nvPr>
            <p:ph type="title" idx="2"/>
          </p:nvPr>
        </p:nvSpPr>
        <p:spPr>
          <a:xfrm>
            <a:off x="720000" y="1765925"/>
            <a:ext cx="2541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2" name="Google Shape;132;p19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54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9"/>
          <p:cNvSpPr txBox="1">
            <a:spLocks noGrp="1"/>
          </p:cNvSpPr>
          <p:nvPr>
            <p:ph type="title" idx="3"/>
          </p:nvPr>
        </p:nvSpPr>
        <p:spPr>
          <a:xfrm>
            <a:off x="3301325" y="1765925"/>
            <a:ext cx="2541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4" name="Google Shape;134;p19"/>
          <p:cNvSpPr txBox="1">
            <a:spLocks noGrp="1"/>
          </p:cNvSpPr>
          <p:nvPr>
            <p:ph type="subTitle" idx="4"/>
          </p:nvPr>
        </p:nvSpPr>
        <p:spPr>
          <a:xfrm>
            <a:off x="3301325" y="2269375"/>
            <a:ext cx="254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9"/>
          <p:cNvSpPr txBox="1">
            <a:spLocks noGrp="1"/>
          </p:cNvSpPr>
          <p:nvPr>
            <p:ph type="title" idx="5"/>
          </p:nvPr>
        </p:nvSpPr>
        <p:spPr>
          <a:xfrm>
            <a:off x="720000" y="3656750"/>
            <a:ext cx="2541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6" name="Google Shape;136;p19"/>
          <p:cNvSpPr txBox="1">
            <a:spLocks noGrp="1"/>
          </p:cNvSpPr>
          <p:nvPr>
            <p:ph type="subTitle" idx="6"/>
          </p:nvPr>
        </p:nvSpPr>
        <p:spPr>
          <a:xfrm>
            <a:off x="720000" y="4087725"/>
            <a:ext cx="254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9"/>
          <p:cNvSpPr txBox="1">
            <a:spLocks noGrp="1"/>
          </p:cNvSpPr>
          <p:nvPr>
            <p:ph type="title" idx="7"/>
          </p:nvPr>
        </p:nvSpPr>
        <p:spPr>
          <a:xfrm>
            <a:off x="3301325" y="3656750"/>
            <a:ext cx="2541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8" name="Google Shape;138;p19"/>
          <p:cNvSpPr txBox="1">
            <a:spLocks noGrp="1"/>
          </p:cNvSpPr>
          <p:nvPr>
            <p:ph type="subTitle" idx="8"/>
          </p:nvPr>
        </p:nvSpPr>
        <p:spPr>
          <a:xfrm>
            <a:off x="3301325" y="4087725"/>
            <a:ext cx="254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9"/>
          <p:cNvSpPr txBox="1">
            <a:spLocks noGrp="1"/>
          </p:cNvSpPr>
          <p:nvPr>
            <p:ph type="title" idx="9"/>
          </p:nvPr>
        </p:nvSpPr>
        <p:spPr>
          <a:xfrm>
            <a:off x="5882650" y="1765925"/>
            <a:ext cx="2541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0" name="Google Shape;140;p19"/>
          <p:cNvSpPr txBox="1">
            <a:spLocks noGrp="1"/>
          </p:cNvSpPr>
          <p:nvPr>
            <p:ph type="subTitle" idx="13"/>
          </p:nvPr>
        </p:nvSpPr>
        <p:spPr>
          <a:xfrm>
            <a:off x="5882650" y="2269375"/>
            <a:ext cx="254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9"/>
          <p:cNvSpPr txBox="1">
            <a:spLocks noGrp="1"/>
          </p:cNvSpPr>
          <p:nvPr>
            <p:ph type="title" idx="14"/>
          </p:nvPr>
        </p:nvSpPr>
        <p:spPr>
          <a:xfrm>
            <a:off x="5882650" y="3656750"/>
            <a:ext cx="2541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2" name="Google Shape;142;p19"/>
          <p:cNvSpPr txBox="1">
            <a:spLocks noGrp="1"/>
          </p:cNvSpPr>
          <p:nvPr>
            <p:ph type="subTitle" idx="15"/>
          </p:nvPr>
        </p:nvSpPr>
        <p:spPr>
          <a:xfrm>
            <a:off x="5882650" y="4087725"/>
            <a:ext cx="254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9"/>
          <p:cNvSpPr/>
          <p:nvPr/>
        </p:nvSpPr>
        <p:spPr>
          <a:xfrm flipH="1">
            <a:off x="0" y="0"/>
            <a:ext cx="9144000" cy="5143648"/>
          </a:xfrm>
          <a:custGeom>
            <a:avLst/>
            <a:gdLst/>
            <a:ahLst/>
            <a:cxnLst/>
            <a:rect l="l" t="t" r="r" b="b"/>
            <a:pathLst>
              <a:path w="285750" h="160739" extrusionOk="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title" hasCustomPrompt="1"/>
          </p:nvPr>
        </p:nvSpPr>
        <p:spPr>
          <a:xfrm>
            <a:off x="2728450" y="1713000"/>
            <a:ext cx="56955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1"/>
          </p:nvPr>
        </p:nvSpPr>
        <p:spPr>
          <a:xfrm>
            <a:off x="2728450" y="2419022"/>
            <a:ext cx="56955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0"/>
          <p:cNvSpPr txBox="1">
            <a:spLocks noGrp="1"/>
          </p:cNvSpPr>
          <p:nvPr>
            <p:ph type="title" idx="2" hasCustomPrompt="1"/>
          </p:nvPr>
        </p:nvSpPr>
        <p:spPr>
          <a:xfrm>
            <a:off x="2728450" y="3169131"/>
            <a:ext cx="56955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3"/>
          </p:nvPr>
        </p:nvSpPr>
        <p:spPr>
          <a:xfrm>
            <a:off x="2728450" y="3875152"/>
            <a:ext cx="56955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9" name="Google Shape;149;p20"/>
          <p:cNvPicPr preferRelativeResize="0"/>
          <p:nvPr/>
        </p:nvPicPr>
        <p:blipFill rotWithShape="1">
          <a:blip r:embed="rId2"/>
          <a:srcRect l="122" r="62835"/>
          <a:stretch>
            <a:fillRect/>
          </a:stretch>
        </p:blipFill>
        <p:spPr>
          <a:xfrm rot="10800000">
            <a:off x="164613" y="1268086"/>
            <a:ext cx="1432374" cy="278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/>
          <p:nvPr/>
        </p:nvSpPr>
        <p:spPr>
          <a:xfrm rot="10800000">
            <a:off x="5466157" y="38325"/>
            <a:ext cx="3545443" cy="1362071"/>
          </a:xfrm>
          <a:custGeom>
            <a:avLst/>
            <a:gdLst/>
            <a:ahLst/>
            <a:cxnLst/>
            <a:rect l="l" t="t" r="r" b="b"/>
            <a:pathLst>
              <a:path w="285750" h="109778" extrusionOk="0">
                <a:moveTo>
                  <a:pt x="217594" y="0"/>
                </a:moveTo>
                <a:lnTo>
                  <a:pt x="215917" y="245"/>
                </a:lnTo>
                <a:lnTo>
                  <a:pt x="214241" y="532"/>
                </a:lnTo>
                <a:lnTo>
                  <a:pt x="213014" y="777"/>
                </a:lnTo>
                <a:lnTo>
                  <a:pt x="211829" y="1063"/>
                </a:lnTo>
                <a:lnTo>
                  <a:pt x="210684" y="1390"/>
                </a:lnTo>
                <a:lnTo>
                  <a:pt x="209539" y="1758"/>
                </a:lnTo>
                <a:lnTo>
                  <a:pt x="208394" y="2208"/>
                </a:lnTo>
                <a:lnTo>
                  <a:pt x="207290" y="2658"/>
                </a:lnTo>
                <a:lnTo>
                  <a:pt x="206227" y="3148"/>
                </a:lnTo>
                <a:lnTo>
                  <a:pt x="205164" y="3680"/>
                </a:lnTo>
                <a:lnTo>
                  <a:pt x="204101" y="4211"/>
                </a:lnTo>
                <a:lnTo>
                  <a:pt x="203079" y="4825"/>
                </a:lnTo>
                <a:lnTo>
                  <a:pt x="202057" y="5479"/>
                </a:lnTo>
                <a:lnTo>
                  <a:pt x="201076" y="6133"/>
                </a:lnTo>
                <a:lnTo>
                  <a:pt x="200095" y="6828"/>
                </a:lnTo>
                <a:lnTo>
                  <a:pt x="199113" y="7564"/>
                </a:lnTo>
                <a:lnTo>
                  <a:pt x="198173" y="8300"/>
                </a:lnTo>
                <a:lnTo>
                  <a:pt x="197233" y="9077"/>
                </a:lnTo>
                <a:lnTo>
                  <a:pt x="196088" y="10058"/>
                </a:lnTo>
                <a:lnTo>
                  <a:pt x="194984" y="11080"/>
                </a:lnTo>
                <a:lnTo>
                  <a:pt x="193921" y="12143"/>
                </a:lnTo>
                <a:lnTo>
                  <a:pt x="192899" y="13206"/>
                </a:lnTo>
                <a:lnTo>
                  <a:pt x="191917" y="14310"/>
                </a:lnTo>
                <a:lnTo>
                  <a:pt x="190936" y="15455"/>
                </a:lnTo>
                <a:lnTo>
                  <a:pt x="189996" y="16600"/>
                </a:lnTo>
                <a:lnTo>
                  <a:pt x="189096" y="17744"/>
                </a:lnTo>
                <a:lnTo>
                  <a:pt x="188197" y="18930"/>
                </a:lnTo>
                <a:lnTo>
                  <a:pt x="187379" y="20157"/>
                </a:lnTo>
                <a:lnTo>
                  <a:pt x="186561" y="21383"/>
                </a:lnTo>
                <a:lnTo>
                  <a:pt x="185785" y="22651"/>
                </a:lnTo>
                <a:lnTo>
                  <a:pt x="185008" y="23918"/>
                </a:lnTo>
                <a:lnTo>
                  <a:pt x="184272" y="25226"/>
                </a:lnTo>
                <a:lnTo>
                  <a:pt x="183577" y="26576"/>
                </a:lnTo>
                <a:lnTo>
                  <a:pt x="182882" y="27925"/>
                </a:lnTo>
                <a:lnTo>
                  <a:pt x="181737" y="30255"/>
                </a:lnTo>
                <a:lnTo>
                  <a:pt x="180551" y="32586"/>
                </a:lnTo>
                <a:lnTo>
                  <a:pt x="179325" y="34916"/>
                </a:lnTo>
                <a:lnTo>
                  <a:pt x="178711" y="36061"/>
                </a:lnTo>
                <a:lnTo>
                  <a:pt x="178057" y="37206"/>
                </a:lnTo>
                <a:lnTo>
                  <a:pt x="177567" y="37942"/>
                </a:lnTo>
                <a:lnTo>
                  <a:pt x="177076" y="38678"/>
                </a:lnTo>
                <a:lnTo>
                  <a:pt x="176585" y="39373"/>
                </a:lnTo>
                <a:lnTo>
                  <a:pt x="176013" y="40068"/>
                </a:lnTo>
                <a:lnTo>
                  <a:pt x="175440" y="40722"/>
                </a:lnTo>
                <a:lnTo>
                  <a:pt x="174868" y="41335"/>
                </a:lnTo>
                <a:lnTo>
                  <a:pt x="174255" y="41908"/>
                </a:lnTo>
                <a:lnTo>
                  <a:pt x="173601" y="42439"/>
                </a:lnTo>
                <a:lnTo>
                  <a:pt x="172906" y="42971"/>
                </a:lnTo>
                <a:lnTo>
                  <a:pt x="172210" y="43421"/>
                </a:lnTo>
                <a:lnTo>
                  <a:pt x="171475" y="43870"/>
                </a:lnTo>
                <a:lnTo>
                  <a:pt x="170698" y="44238"/>
                </a:lnTo>
                <a:lnTo>
                  <a:pt x="169880" y="44606"/>
                </a:lnTo>
                <a:lnTo>
                  <a:pt x="169062" y="44892"/>
                </a:lnTo>
                <a:lnTo>
                  <a:pt x="168204" y="45138"/>
                </a:lnTo>
                <a:lnTo>
                  <a:pt x="167304" y="45383"/>
                </a:lnTo>
                <a:lnTo>
                  <a:pt x="166486" y="45506"/>
                </a:lnTo>
                <a:lnTo>
                  <a:pt x="165669" y="45628"/>
                </a:lnTo>
                <a:lnTo>
                  <a:pt x="164851" y="45710"/>
                </a:lnTo>
                <a:lnTo>
                  <a:pt x="164033" y="45751"/>
                </a:lnTo>
                <a:lnTo>
                  <a:pt x="163216" y="45710"/>
                </a:lnTo>
                <a:lnTo>
                  <a:pt x="162398" y="45669"/>
                </a:lnTo>
                <a:lnTo>
                  <a:pt x="161621" y="45628"/>
                </a:lnTo>
                <a:lnTo>
                  <a:pt x="160803" y="45506"/>
                </a:lnTo>
                <a:lnTo>
                  <a:pt x="160027" y="45342"/>
                </a:lnTo>
                <a:lnTo>
                  <a:pt x="159250" y="45179"/>
                </a:lnTo>
                <a:lnTo>
                  <a:pt x="158473" y="44974"/>
                </a:lnTo>
                <a:lnTo>
                  <a:pt x="157696" y="44770"/>
                </a:lnTo>
                <a:lnTo>
                  <a:pt x="156919" y="44484"/>
                </a:lnTo>
                <a:lnTo>
                  <a:pt x="156142" y="44238"/>
                </a:lnTo>
                <a:lnTo>
                  <a:pt x="154589" y="43584"/>
                </a:lnTo>
                <a:lnTo>
                  <a:pt x="153567" y="43093"/>
                </a:lnTo>
                <a:lnTo>
                  <a:pt x="152585" y="42603"/>
                </a:lnTo>
                <a:lnTo>
                  <a:pt x="151645" y="42071"/>
                </a:lnTo>
                <a:lnTo>
                  <a:pt x="150705" y="41499"/>
                </a:lnTo>
                <a:lnTo>
                  <a:pt x="149764" y="40886"/>
                </a:lnTo>
                <a:lnTo>
                  <a:pt x="148906" y="40231"/>
                </a:lnTo>
                <a:lnTo>
                  <a:pt x="148047" y="39577"/>
                </a:lnTo>
                <a:lnTo>
                  <a:pt x="147188" y="38882"/>
                </a:lnTo>
                <a:lnTo>
                  <a:pt x="146412" y="38146"/>
                </a:lnTo>
                <a:lnTo>
                  <a:pt x="145594" y="37410"/>
                </a:lnTo>
                <a:lnTo>
                  <a:pt x="144858" y="36634"/>
                </a:lnTo>
                <a:lnTo>
                  <a:pt x="144122" y="35816"/>
                </a:lnTo>
                <a:lnTo>
                  <a:pt x="143386" y="34998"/>
                </a:lnTo>
                <a:lnTo>
                  <a:pt x="142691" y="34180"/>
                </a:lnTo>
                <a:lnTo>
                  <a:pt x="141996" y="33281"/>
                </a:lnTo>
                <a:lnTo>
                  <a:pt x="141342" y="32381"/>
                </a:lnTo>
                <a:lnTo>
                  <a:pt x="139011" y="29070"/>
                </a:lnTo>
                <a:lnTo>
                  <a:pt x="136722" y="25758"/>
                </a:lnTo>
                <a:lnTo>
                  <a:pt x="134473" y="22405"/>
                </a:lnTo>
                <a:lnTo>
                  <a:pt x="132183" y="19053"/>
                </a:lnTo>
                <a:lnTo>
                  <a:pt x="131079" y="17458"/>
                </a:lnTo>
                <a:lnTo>
                  <a:pt x="129894" y="15945"/>
                </a:lnTo>
                <a:lnTo>
                  <a:pt x="128708" y="14433"/>
                </a:lnTo>
                <a:lnTo>
                  <a:pt x="127482" y="13002"/>
                </a:lnTo>
                <a:lnTo>
                  <a:pt x="126173" y="11612"/>
                </a:lnTo>
                <a:lnTo>
                  <a:pt x="125478" y="10916"/>
                </a:lnTo>
                <a:lnTo>
                  <a:pt x="124783" y="10262"/>
                </a:lnTo>
                <a:lnTo>
                  <a:pt x="124047" y="9649"/>
                </a:lnTo>
                <a:lnTo>
                  <a:pt x="123311" y="9036"/>
                </a:lnTo>
                <a:lnTo>
                  <a:pt x="122575" y="8422"/>
                </a:lnTo>
                <a:lnTo>
                  <a:pt x="121758" y="7850"/>
                </a:lnTo>
                <a:lnTo>
                  <a:pt x="120367" y="6910"/>
                </a:lnTo>
                <a:lnTo>
                  <a:pt x="118936" y="6051"/>
                </a:lnTo>
                <a:lnTo>
                  <a:pt x="117465" y="5274"/>
                </a:lnTo>
                <a:lnTo>
                  <a:pt x="116729" y="4906"/>
                </a:lnTo>
                <a:lnTo>
                  <a:pt x="115952" y="4579"/>
                </a:lnTo>
                <a:lnTo>
                  <a:pt x="115216" y="4293"/>
                </a:lnTo>
                <a:lnTo>
                  <a:pt x="114439" y="4007"/>
                </a:lnTo>
                <a:lnTo>
                  <a:pt x="113621" y="3761"/>
                </a:lnTo>
                <a:lnTo>
                  <a:pt x="112844" y="3516"/>
                </a:lnTo>
                <a:lnTo>
                  <a:pt x="112027" y="3353"/>
                </a:lnTo>
                <a:lnTo>
                  <a:pt x="111209" y="3189"/>
                </a:lnTo>
                <a:lnTo>
                  <a:pt x="110391" y="3066"/>
                </a:lnTo>
                <a:lnTo>
                  <a:pt x="109533" y="2944"/>
                </a:lnTo>
                <a:lnTo>
                  <a:pt x="108388" y="2903"/>
                </a:lnTo>
                <a:lnTo>
                  <a:pt x="107284" y="2862"/>
                </a:lnTo>
                <a:lnTo>
                  <a:pt x="106221" y="2944"/>
                </a:lnTo>
                <a:lnTo>
                  <a:pt x="105199" y="3066"/>
                </a:lnTo>
                <a:lnTo>
                  <a:pt x="104177" y="3271"/>
                </a:lnTo>
                <a:lnTo>
                  <a:pt x="103195" y="3516"/>
                </a:lnTo>
                <a:lnTo>
                  <a:pt x="102214" y="3843"/>
                </a:lnTo>
                <a:lnTo>
                  <a:pt x="101274" y="4211"/>
                </a:lnTo>
                <a:lnTo>
                  <a:pt x="100374" y="4661"/>
                </a:lnTo>
                <a:lnTo>
                  <a:pt x="99516" y="5152"/>
                </a:lnTo>
                <a:lnTo>
                  <a:pt x="98657" y="5724"/>
                </a:lnTo>
                <a:lnTo>
                  <a:pt x="97839" y="6337"/>
                </a:lnTo>
                <a:lnTo>
                  <a:pt x="97022" y="7032"/>
                </a:lnTo>
                <a:lnTo>
                  <a:pt x="96245" y="7809"/>
                </a:lnTo>
                <a:lnTo>
                  <a:pt x="95509" y="8627"/>
                </a:lnTo>
                <a:lnTo>
                  <a:pt x="94814" y="9485"/>
                </a:lnTo>
                <a:lnTo>
                  <a:pt x="93955" y="10630"/>
                </a:lnTo>
                <a:lnTo>
                  <a:pt x="93178" y="11816"/>
                </a:lnTo>
                <a:lnTo>
                  <a:pt x="92483" y="13043"/>
                </a:lnTo>
                <a:lnTo>
                  <a:pt x="91829" y="14310"/>
                </a:lnTo>
                <a:lnTo>
                  <a:pt x="91216" y="15577"/>
                </a:lnTo>
                <a:lnTo>
                  <a:pt x="90603" y="16845"/>
                </a:lnTo>
                <a:lnTo>
                  <a:pt x="89540" y="19462"/>
                </a:lnTo>
                <a:lnTo>
                  <a:pt x="88517" y="21996"/>
                </a:lnTo>
                <a:lnTo>
                  <a:pt x="87536" y="24531"/>
                </a:lnTo>
                <a:lnTo>
                  <a:pt x="86514" y="27025"/>
                </a:lnTo>
                <a:lnTo>
                  <a:pt x="85983" y="28293"/>
                </a:lnTo>
                <a:lnTo>
                  <a:pt x="85410" y="29479"/>
                </a:lnTo>
                <a:lnTo>
                  <a:pt x="84838" y="30623"/>
                </a:lnTo>
                <a:lnTo>
                  <a:pt x="84265" y="31686"/>
                </a:lnTo>
                <a:lnTo>
                  <a:pt x="83652" y="32749"/>
                </a:lnTo>
                <a:lnTo>
                  <a:pt x="83039" y="33772"/>
                </a:lnTo>
                <a:lnTo>
                  <a:pt x="82385" y="34753"/>
                </a:lnTo>
                <a:lnTo>
                  <a:pt x="81730" y="35734"/>
                </a:lnTo>
                <a:lnTo>
                  <a:pt x="81035" y="36674"/>
                </a:lnTo>
                <a:lnTo>
                  <a:pt x="80340" y="37615"/>
                </a:lnTo>
                <a:lnTo>
                  <a:pt x="79604" y="38514"/>
                </a:lnTo>
                <a:lnTo>
                  <a:pt x="78868" y="39373"/>
                </a:lnTo>
                <a:lnTo>
                  <a:pt x="78092" y="40231"/>
                </a:lnTo>
                <a:lnTo>
                  <a:pt x="77274" y="41049"/>
                </a:lnTo>
                <a:lnTo>
                  <a:pt x="76456" y="41826"/>
                </a:lnTo>
                <a:lnTo>
                  <a:pt x="75639" y="42603"/>
                </a:lnTo>
                <a:lnTo>
                  <a:pt x="74780" y="43339"/>
                </a:lnTo>
                <a:lnTo>
                  <a:pt x="73880" y="44034"/>
                </a:lnTo>
                <a:lnTo>
                  <a:pt x="72981" y="44729"/>
                </a:lnTo>
                <a:lnTo>
                  <a:pt x="72081" y="45383"/>
                </a:lnTo>
                <a:lnTo>
                  <a:pt x="71141" y="46037"/>
                </a:lnTo>
                <a:lnTo>
                  <a:pt x="70201" y="46651"/>
                </a:lnTo>
                <a:lnTo>
                  <a:pt x="69219" y="47223"/>
                </a:lnTo>
                <a:lnTo>
                  <a:pt x="68197" y="47795"/>
                </a:lnTo>
                <a:lnTo>
                  <a:pt x="67216" y="48327"/>
                </a:lnTo>
                <a:lnTo>
                  <a:pt x="66153" y="48858"/>
                </a:lnTo>
                <a:lnTo>
                  <a:pt x="65090" y="49349"/>
                </a:lnTo>
                <a:lnTo>
                  <a:pt x="64027" y="49799"/>
                </a:lnTo>
                <a:lnTo>
                  <a:pt x="62923" y="50248"/>
                </a:lnTo>
                <a:lnTo>
                  <a:pt x="61819" y="50657"/>
                </a:lnTo>
                <a:lnTo>
                  <a:pt x="60715" y="51066"/>
                </a:lnTo>
                <a:lnTo>
                  <a:pt x="59530" y="51434"/>
                </a:lnTo>
                <a:lnTo>
                  <a:pt x="58385" y="51761"/>
                </a:lnTo>
                <a:lnTo>
                  <a:pt x="57199" y="52088"/>
                </a:lnTo>
                <a:lnTo>
                  <a:pt x="55605" y="52456"/>
                </a:lnTo>
                <a:lnTo>
                  <a:pt x="53969" y="52783"/>
                </a:lnTo>
                <a:lnTo>
                  <a:pt x="52375" y="52988"/>
                </a:lnTo>
                <a:lnTo>
                  <a:pt x="50780" y="53192"/>
                </a:lnTo>
                <a:lnTo>
                  <a:pt x="49226" y="53274"/>
                </a:lnTo>
                <a:lnTo>
                  <a:pt x="47673" y="53315"/>
                </a:lnTo>
                <a:lnTo>
                  <a:pt x="46078" y="53274"/>
                </a:lnTo>
                <a:lnTo>
                  <a:pt x="44565" y="53192"/>
                </a:lnTo>
                <a:lnTo>
                  <a:pt x="43012" y="53070"/>
                </a:lnTo>
                <a:lnTo>
                  <a:pt x="41499" y="52865"/>
                </a:lnTo>
                <a:lnTo>
                  <a:pt x="39986" y="52579"/>
                </a:lnTo>
                <a:lnTo>
                  <a:pt x="38514" y="52252"/>
                </a:lnTo>
                <a:lnTo>
                  <a:pt x="37042" y="51843"/>
                </a:lnTo>
                <a:lnTo>
                  <a:pt x="35611" y="51434"/>
                </a:lnTo>
                <a:lnTo>
                  <a:pt x="34180" y="50944"/>
                </a:lnTo>
                <a:lnTo>
                  <a:pt x="32749" y="50371"/>
                </a:lnTo>
                <a:lnTo>
                  <a:pt x="31400" y="49758"/>
                </a:lnTo>
                <a:lnTo>
                  <a:pt x="30010" y="49104"/>
                </a:lnTo>
                <a:lnTo>
                  <a:pt x="28702" y="48409"/>
                </a:lnTo>
                <a:lnTo>
                  <a:pt x="27393" y="47673"/>
                </a:lnTo>
                <a:lnTo>
                  <a:pt x="26085" y="46855"/>
                </a:lnTo>
                <a:lnTo>
                  <a:pt x="24858" y="46037"/>
                </a:lnTo>
                <a:lnTo>
                  <a:pt x="23632" y="45138"/>
                </a:lnTo>
                <a:lnTo>
                  <a:pt x="22405" y="44197"/>
                </a:lnTo>
                <a:lnTo>
                  <a:pt x="21261" y="43216"/>
                </a:lnTo>
                <a:lnTo>
                  <a:pt x="20116" y="42194"/>
                </a:lnTo>
                <a:lnTo>
                  <a:pt x="19012" y="41131"/>
                </a:lnTo>
                <a:lnTo>
                  <a:pt x="17949" y="40027"/>
                </a:lnTo>
                <a:lnTo>
                  <a:pt x="16927" y="38882"/>
                </a:lnTo>
                <a:lnTo>
                  <a:pt x="15945" y="37737"/>
                </a:lnTo>
                <a:lnTo>
                  <a:pt x="14964" y="36511"/>
                </a:lnTo>
                <a:lnTo>
                  <a:pt x="14065" y="35284"/>
                </a:lnTo>
                <a:lnTo>
                  <a:pt x="13043" y="33731"/>
                </a:lnTo>
                <a:lnTo>
                  <a:pt x="12061" y="32177"/>
                </a:lnTo>
                <a:lnTo>
                  <a:pt x="11203" y="30582"/>
                </a:lnTo>
                <a:lnTo>
                  <a:pt x="10385" y="28947"/>
                </a:lnTo>
                <a:lnTo>
                  <a:pt x="9649" y="27271"/>
                </a:lnTo>
                <a:lnTo>
                  <a:pt x="8954" y="25594"/>
                </a:lnTo>
                <a:lnTo>
                  <a:pt x="8382" y="23836"/>
                </a:lnTo>
                <a:lnTo>
                  <a:pt x="7891" y="22078"/>
                </a:lnTo>
                <a:lnTo>
                  <a:pt x="7687" y="21465"/>
                </a:lnTo>
                <a:lnTo>
                  <a:pt x="7441" y="20933"/>
                </a:lnTo>
                <a:lnTo>
                  <a:pt x="7155" y="20525"/>
                </a:lnTo>
                <a:lnTo>
                  <a:pt x="6991" y="20361"/>
                </a:lnTo>
                <a:lnTo>
                  <a:pt x="6787" y="20198"/>
                </a:lnTo>
                <a:lnTo>
                  <a:pt x="6583" y="20034"/>
                </a:lnTo>
                <a:lnTo>
                  <a:pt x="6378" y="19911"/>
                </a:lnTo>
                <a:lnTo>
                  <a:pt x="5928" y="19748"/>
                </a:lnTo>
                <a:lnTo>
                  <a:pt x="5397" y="19666"/>
                </a:lnTo>
                <a:lnTo>
                  <a:pt x="4825" y="19666"/>
                </a:lnTo>
                <a:lnTo>
                  <a:pt x="4334" y="19748"/>
                </a:lnTo>
                <a:lnTo>
                  <a:pt x="3884" y="19870"/>
                </a:lnTo>
                <a:lnTo>
                  <a:pt x="3475" y="20116"/>
                </a:lnTo>
                <a:lnTo>
                  <a:pt x="3107" y="20402"/>
                </a:lnTo>
                <a:lnTo>
                  <a:pt x="2821" y="20770"/>
                </a:lnTo>
                <a:lnTo>
                  <a:pt x="2576" y="21261"/>
                </a:lnTo>
                <a:lnTo>
                  <a:pt x="2412" y="21751"/>
                </a:lnTo>
                <a:lnTo>
                  <a:pt x="2290" y="22364"/>
                </a:lnTo>
                <a:lnTo>
                  <a:pt x="1390" y="29969"/>
                </a:lnTo>
                <a:lnTo>
                  <a:pt x="940" y="33772"/>
                </a:lnTo>
                <a:lnTo>
                  <a:pt x="572" y="37574"/>
                </a:lnTo>
                <a:lnTo>
                  <a:pt x="368" y="40313"/>
                </a:lnTo>
                <a:lnTo>
                  <a:pt x="204" y="43053"/>
                </a:lnTo>
                <a:lnTo>
                  <a:pt x="82" y="45833"/>
                </a:lnTo>
                <a:lnTo>
                  <a:pt x="0" y="48572"/>
                </a:lnTo>
                <a:lnTo>
                  <a:pt x="0" y="51312"/>
                </a:lnTo>
                <a:lnTo>
                  <a:pt x="41" y="54051"/>
                </a:lnTo>
                <a:lnTo>
                  <a:pt x="123" y="56831"/>
                </a:lnTo>
                <a:lnTo>
                  <a:pt x="204" y="59570"/>
                </a:lnTo>
                <a:lnTo>
                  <a:pt x="368" y="62187"/>
                </a:lnTo>
                <a:lnTo>
                  <a:pt x="532" y="64763"/>
                </a:lnTo>
                <a:lnTo>
                  <a:pt x="736" y="67339"/>
                </a:lnTo>
                <a:lnTo>
                  <a:pt x="981" y="69955"/>
                </a:lnTo>
                <a:lnTo>
                  <a:pt x="1267" y="72531"/>
                </a:lnTo>
                <a:lnTo>
                  <a:pt x="1595" y="75107"/>
                </a:lnTo>
                <a:lnTo>
                  <a:pt x="1922" y="77683"/>
                </a:lnTo>
                <a:lnTo>
                  <a:pt x="2330" y="80218"/>
                </a:lnTo>
                <a:lnTo>
                  <a:pt x="2739" y="82793"/>
                </a:lnTo>
                <a:lnTo>
                  <a:pt x="3189" y="85328"/>
                </a:lnTo>
                <a:lnTo>
                  <a:pt x="3680" y="87904"/>
                </a:lnTo>
                <a:lnTo>
                  <a:pt x="4211" y="90439"/>
                </a:lnTo>
                <a:lnTo>
                  <a:pt x="4784" y="92974"/>
                </a:lnTo>
                <a:lnTo>
                  <a:pt x="5356" y="95509"/>
                </a:lnTo>
                <a:lnTo>
                  <a:pt x="6010" y="98003"/>
                </a:lnTo>
                <a:lnTo>
                  <a:pt x="6705" y="100538"/>
                </a:lnTo>
                <a:lnTo>
                  <a:pt x="6951" y="101274"/>
                </a:lnTo>
                <a:lnTo>
                  <a:pt x="7196" y="102010"/>
                </a:lnTo>
                <a:lnTo>
                  <a:pt x="7768" y="103482"/>
                </a:lnTo>
                <a:lnTo>
                  <a:pt x="8136" y="104218"/>
                </a:lnTo>
                <a:lnTo>
                  <a:pt x="8504" y="104913"/>
                </a:lnTo>
                <a:lnTo>
                  <a:pt x="8913" y="105526"/>
                </a:lnTo>
                <a:lnTo>
                  <a:pt x="9363" y="106139"/>
                </a:lnTo>
                <a:lnTo>
                  <a:pt x="9853" y="106712"/>
                </a:lnTo>
                <a:lnTo>
                  <a:pt x="10344" y="107202"/>
                </a:lnTo>
                <a:lnTo>
                  <a:pt x="10876" y="107652"/>
                </a:lnTo>
                <a:lnTo>
                  <a:pt x="11448" y="108061"/>
                </a:lnTo>
                <a:lnTo>
                  <a:pt x="12061" y="108429"/>
                </a:lnTo>
                <a:lnTo>
                  <a:pt x="12675" y="108756"/>
                </a:lnTo>
                <a:lnTo>
                  <a:pt x="13370" y="109042"/>
                </a:lnTo>
                <a:lnTo>
                  <a:pt x="14024" y="109287"/>
                </a:lnTo>
                <a:lnTo>
                  <a:pt x="14760" y="109451"/>
                </a:lnTo>
                <a:lnTo>
                  <a:pt x="15496" y="109574"/>
                </a:lnTo>
                <a:lnTo>
                  <a:pt x="16232" y="109696"/>
                </a:lnTo>
                <a:lnTo>
                  <a:pt x="17008" y="109737"/>
                </a:lnTo>
                <a:lnTo>
                  <a:pt x="19053" y="109778"/>
                </a:lnTo>
                <a:lnTo>
                  <a:pt x="21056" y="109778"/>
                </a:lnTo>
                <a:lnTo>
                  <a:pt x="25104" y="109696"/>
                </a:lnTo>
                <a:lnTo>
                  <a:pt x="33240" y="109451"/>
                </a:lnTo>
                <a:lnTo>
                  <a:pt x="35407" y="109369"/>
                </a:lnTo>
                <a:lnTo>
                  <a:pt x="37574" y="109287"/>
                </a:lnTo>
                <a:lnTo>
                  <a:pt x="41908" y="109001"/>
                </a:lnTo>
                <a:lnTo>
                  <a:pt x="48041" y="108592"/>
                </a:lnTo>
                <a:lnTo>
                  <a:pt x="54133" y="108143"/>
                </a:lnTo>
                <a:lnTo>
                  <a:pt x="59284" y="107734"/>
                </a:lnTo>
                <a:lnTo>
                  <a:pt x="64395" y="107284"/>
                </a:lnTo>
                <a:lnTo>
                  <a:pt x="70119" y="106793"/>
                </a:lnTo>
                <a:lnTo>
                  <a:pt x="75802" y="106221"/>
                </a:lnTo>
                <a:lnTo>
                  <a:pt x="86514" y="105199"/>
                </a:lnTo>
                <a:lnTo>
                  <a:pt x="97308" y="104136"/>
                </a:lnTo>
                <a:lnTo>
                  <a:pt x="106139" y="103318"/>
                </a:lnTo>
                <a:lnTo>
                  <a:pt x="111945" y="102746"/>
                </a:lnTo>
                <a:lnTo>
                  <a:pt x="117792" y="102214"/>
                </a:lnTo>
                <a:lnTo>
                  <a:pt x="123025" y="101805"/>
                </a:lnTo>
                <a:lnTo>
                  <a:pt x="128258" y="101396"/>
                </a:lnTo>
                <a:lnTo>
                  <a:pt x="134677" y="100947"/>
                </a:lnTo>
                <a:lnTo>
                  <a:pt x="141096" y="100538"/>
                </a:lnTo>
                <a:lnTo>
                  <a:pt x="145062" y="100252"/>
                </a:lnTo>
                <a:lnTo>
                  <a:pt x="147066" y="100170"/>
                </a:lnTo>
                <a:lnTo>
                  <a:pt x="149069" y="100088"/>
                </a:lnTo>
                <a:lnTo>
                  <a:pt x="162357" y="99843"/>
                </a:lnTo>
                <a:lnTo>
                  <a:pt x="168981" y="99761"/>
                </a:lnTo>
                <a:lnTo>
                  <a:pt x="172292" y="99720"/>
                </a:lnTo>
                <a:lnTo>
                  <a:pt x="175604" y="99720"/>
                </a:lnTo>
                <a:lnTo>
                  <a:pt x="178016" y="99761"/>
                </a:lnTo>
                <a:lnTo>
                  <a:pt x="180469" y="99843"/>
                </a:lnTo>
                <a:lnTo>
                  <a:pt x="185335" y="100047"/>
                </a:lnTo>
                <a:lnTo>
                  <a:pt x="190200" y="100293"/>
                </a:lnTo>
                <a:lnTo>
                  <a:pt x="195025" y="100661"/>
                </a:lnTo>
                <a:lnTo>
                  <a:pt x="199972" y="101069"/>
                </a:lnTo>
                <a:lnTo>
                  <a:pt x="204919" y="101519"/>
                </a:lnTo>
                <a:lnTo>
                  <a:pt x="209825" y="102051"/>
                </a:lnTo>
                <a:lnTo>
                  <a:pt x="214732" y="102582"/>
                </a:lnTo>
                <a:lnTo>
                  <a:pt x="219679" y="103155"/>
                </a:lnTo>
                <a:lnTo>
                  <a:pt x="224585" y="103768"/>
                </a:lnTo>
                <a:lnTo>
                  <a:pt x="229491" y="104381"/>
                </a:lnTo>
                <a:lnTo>
                  <a:pt x="234398" y="104953"/>
                </a:lnTo>
                <a:lnTo>
                  <a:pt x="237668" y="105321"/>
                </a:lnTo>
                <a:lnTo>
                  <a:pt x="240898" y="105608"/>
                </a:lnTo>
                <a:lnTo>
                  <a:pt x="247399" y="106180"/>
                </a:lnTo>
                <a:lnTo>
                  <a:pt x="250139" y="106425"/>
                </a:lnTo>
                <a:lnTo>
                  <a:pt x="252919" y="106589"/>
                </a:lnTo>
                <a:lnTo>
                  <a:pt x="255699" y="106712"/>
                </a:lnTo>
                <a:lnTo>
                  <a:pt x="258438" y="106793"/>
                </a:lnTo>
                <a:lnTo>
                  <a:pt x="261219" y="106875"/>
                </a:lnTo>
                <a:lnTo>
                  <a:pt x="263999" y="106834"/>
                </a:lnTo>
                <a:lnTo>
                  <a:pt x="266738" y="106793"/>
                </a:lnTo>
                <a:lnTo>
                  <a:pt x="269518" y="106671"/>
                </a:lnTo>
                <a:lnTo>
                  <a:pt x="271236" y="106589"/>
                </a:lnTo>
                <a:lnTo>
                  <a:pt x="272994" y="106466"/>
                </a:lnTo>
                <a:lnTo>
                  <a:pt x="276428" y="106139"/>
                </a:lnTo>
                <a:lnTo>
                  <a:pt x="283338" y="105362"/>
                </a:lnTo>
                <a:lnTo>
                  <a:pt x="283788" y="105281"/>
                </a:lnTo>
                <a:lnTo>
                  <a:pt x="284196" y="105117"/>
                </a:lnTo>
                <a:lnTo>
                  <a:pt x="284523" y="104872"/>
                </a:lnTo>
                <a:lnTo>
                  <a:pt x="284810" y="104586"/>
                </a:lnTo>
                <a:lnTo>
                  <a:pt x="285096" y="104299"/>
                </a:lnTo>
                <a:lnTo>
                  <a:pt x="285341" y="103931"/>
                </a:lnTo>
                <a:lnTo>
                  <a:pt x="285750" y="103155"/>
                </a:lnTo>
                <a:lnTo>
                  <a:pt x="285750" y="102214"/>
                </a:lnTo>
                <a:lnTo>
                  <a:pt x="283583" y="95345"/>
                </a:lnTo>
                <a:lnTo>
                  <a:pt x="282070" y="90603"/>
                </a:lnTo>
                <a:lnTo>
                  <a:pt x="280476" y="85901"/>
                </a:lnTo>
                <a:lnTo>
                  <a:pt x="278840" y="81240"/>
                </a:lnTo>
                <a:lnTo>
                  <a:pt x="277123" y="76620"/>
                </a:lnTo>
                <a:lnTo>
                  <a:pt x="275365" y="72000"/>
                </a:lnTo>
                <a:lnTo>
                  <a:pt x="273484" y="67420"/>
                </a:lnTo>
                <a:lnTo>
                  <a:pt x="271563" y="62882"/>
                </a:lnTo>
                <a:lnTo>
                  <a:pt x="269559" y="58385"/>
                </a:lnTo>
                <a:lnTo>
                  <a:pt x="267515" y="53928"/>
                </a:lnTo>
                <a:lnTo>
                  <a:pt x="265389" y="49472"/>
                </a:lnTo>
                <a:lnTo>
                  <a:pt x="263181" y="45056"/>
                </a:lnTo>
                <a:lnTo>
                  <a:pt x="260892" y="40681"/>
                </a:lnTo>
                <a:lnTo>
                  <a:pt x="258561" y="36306"/>
                </a:lnTo>
                <a:lnTo>
                  <a:pt x="256149" y="32013"/>
                </a:lnTo>
                <a:lnTo>
                  <a:pt x="253655" y="27720"/>
                </a:lnTo>
                <a:lnTo>
                  <a:pt x="251079" y="23468"/>
                </a:lnTo>
                <a:lnTo>
                  <a:pt x="249811" y="21424"/>
                </a:lnTo>
                <a:lnTo>
                  <a:pt x="248503" y="19462"/>
                </a:lnTo>
                <a:lnTo>
                  <a:pt x="247113" y="17499"/>
                </a:lnTo>
                <a:lnTo>
                  <a:pt x="245682" y="15618"/>
                </a:lnTo>
                <a:lnTo>
                  <a:pt x="244169" y="13778"/>
                </a:lnTo>
                <a:lnTo>
                  <a:pt x="242616" y="11980"/>
                </a:lnTo>
                <a:lnTo>
                  <a:pt x="241798" y="11121"/>
                </a:lnTo>
                <a:lnTo>
                  <a:pt x="240939" y="10262"/>
                </a:lnTo>
                <a:lnTo>
                  <a:pt x="240081" y="9445"/>
                </a:lnTo>
                <a:lnTo>
                  <a:pt x="239222" y="8627"/>
                </a:lnTo>
                <a:lnTo>
                  <a:pt x="238364" y="7891"/>
                </a:lnTo>
                <a:lnTo>
                  <a:pt x="237546" y="7155"/>
                </a:lnTo>
                <a:lnTo>
                  <a:pt x="236646" y="6460"/>
                </a:lnTo>
                <a:lnTo>
                  <a:pt x="235788" y="5806"/>
                </a:lnTo>
                <a:lnTo>
                  <a:pt x="234888" y="5192"/>
                </a:lnTo>
                <a:lnTo>
                  <a:pt x="233989" y="4579"/>
                </a:lnTo>
                <a:lnTo>
                  <a:pt x="233048" y="4007"/>
                </a:lnTo>
                <a:lnTo>
                  <a:pt x="232108" y="3475"/>
                </a:lnTo>
                <a:lnTo>
                  <a:pt x="231127" y="2985"/>
                </a:lnTo>
                <a:lnTo>
                  <a:pt x="230145" y="2535"/>
                </a:lnTo>
                <a:lnTo>
                  <a:pt x="229123" y="2085"/>
                </a:lnTo>
                <a:lnTo>
                  <a:pt x="228101" y="1717"/>
                </a:lnTo>
                <a:lnTo>
                  <a:pt x="227079" y="1349"/>
                </a:lnTo>
                <a:lnTo>
                  <a:pt x="226016" y="1022"/>
                </a:lnTo>
                <a:lnTo>
                  <a:pt x="224912" y="777"/>
                </a:lnTo>
                <a:lnTo>
                  <a:pt x="223808" y="532"/>
                </a:lnTo>
                <a:lnTo>
                  <a:pt x="222132" y="245"/>
                </a:lnTo>
                <a:lnTo>
                  <a:pt x="2204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" name="Google Shape;151;p20"/>
          <p:cNvSpPr/>
          <p:nvPr/>
        </p:nvSpPr>
        <p:spPr>
          <a:xfrm flipH="1">
            <a:off x="794650" y="1995675"/>
            <a:ext cx="1152300" cy="115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Google Shape;152;p20"/>
          <p:cNvSpPr/>
          <p:nvPr/>
        </p:nvSpPr>
        <p:spPr>
          <a:xfrm flipH="1">
            <a:off x="0" y="0"/>
            <a:ext cx="9144000" cy="5143648"/>
          </a:xfrm>
          <a:custGeom>
            <a:avLst/>
            <a:gdLst/>
            <a:ahLst/>
            <a:cxnLst/>
            <a:rect l="l" t="t" r="r" b="b"/>
            <a:pathLst>
              <a:path w="285750" h="160739" extrusionOk="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>
            <a:spLocks noGrp="1"/>
          </p:cNvSpPr>
          <p:nvPr>
            <p:ph type="ctrTitle"/>
          </p:nvPr>
        </p:nvSpPr>
        <p:spPr>
          <a:xfrm>
            <a:off x="4572000" y="540000"/>
            <a:ext cx="3852000" cy="99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5" name="Google Shape;155;p21"/>
          <p:cNvSpPr txBox="1">
            <a:spLocks noGrp="1"/>
          </p:cNvSpPr>
          <p:nvPr>
            <p:ph type="subTitle" idx="1"/>
          </p:nvPr>
        </p:nvSpPr>
        <p:spPr>
          <a:xfrm>
            <a:off x="4834200" y="1420650"/>
            <a:ext cx="3327600" cy="1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6" name="Google Shape;156;p21"/>
          <p:cNvSpPr txBox="1"/>
          <p:nvPr/>
        </p:nvSpPr>
        <p:spPr>
          <a:xfrm>
            <a:off x="4572000" y="3205675"/>
            <a:ext cx="3852000" cy="12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CREDITS: This presentation template was created by </a:t>
            </a:r>
            <a:r>
              <a:rPr lang="en-GB" sz="1300">
                <a:solidFill>
                  <a:schemeClr val="dk2"/>
                </a:solidFill>
                <a:uFill>
                  <a:noFill/>
                </a:u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  <a:hlinkClick r:id="rId2"/>
              </a:rPr>
              <a:t>Slidesgo</a:t>
            </a:r>
            <a:r>
              <a:rPr lang="en-GB" sz="130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, including icons by </a:t>
            </a:r>
            <a:r>
              <a:rPr lang="en-GB" sz="1300">
                <a:solidFill>
                  <a:schemeClr val="dk2"/>
                </a:solidFill>
                <a:uFill>
                  <a:noFill/>
                </a:u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  <a:hlinkClick r:id="rId3"/>
              </a:rPr>
              <a:t>Flaticon</a:t>
            </a:r>
            <a:r>
              <a:rPr lang="en-GB" sz="130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, infographics &amp; images by </a:t>
            </a:r>
            <a:r>
              <a:rPr lang="en-GB" sz="1300">
                <a:solidFill>
                  <a:schemeClr val="dk2"/>
                </a:solidFill>
                <a:uFill>
                  <a:noFill/>
                </a:u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  <a:hlinkClick r:id="rId4"/>
              </a:rPr>
              <a:t>Freepik</a:t>
            </a:r>
            <a:r>
              <a:rPr lang="en-GB" sz="130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and illustrations by </a:t>
            </a:r>
            <a:r>
              <a:rPr lang="en-GB" sz="1300">
                <a:solidFill>
                  <a:schemeClr val="dk2"/>
                </a:solidFill>
                <a:uFill>
                  <a:noFill/>
                </a:u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  <a:hlinkClick r:id="rId5"/>
              </a:rPr>
              <a:t>Storyset</a:t>
            </a:r>
            <a:endParaRPr sz="520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  <p:sp>
        <p:nvSpPr>
          <p:cNvPr id="157" name="Google Shape;157;p21"/>
          <p:cNvSpPr/>
          <p:nvPr/>
        </p:nvSpPr>
        <p:spPr>
          <a:xfrm flipH="1">
            <a:off x="-1313981" y="206874"/>
            <a:ext cx="4411532" cy="4729544"/>
          </a:xfrm>
          <a:custGeom>
            <a:avLst/>
            <a:gdLst/>
            <a:ahLst/>
            <a:cxnLst/>
            <a:rect l="l" t="t" r="r" b="b"/>
            <a:pathLst>
              <a:path w="195460" h="209550" extrusionOk="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58" name="Google Shape;158;p21"/>
          <p:cNvPicPr preferRelativeResize="0"/>
          <p:nvPr/>
        </p:nvPicPr>
        <p:blipFill rotWithShape="1">
          <a:blip r:embed="rId6"/>
          <a:srcRect r="4933"/>
          <a:stretch>
            <a:fillRect/>
          </a:stretch>
        </p:blipFill>
        <p:spPr>
          <a:xfrm>
            <a:off x="-2180062" y="942650"/>
            <a:ext cx="4296376" cy="32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/>
          <p:nvPr/>
        </p:nvSpPr>
        <p:spPr>
          <a:xfrm flipH="1">
            <a:off x="2301801" y="1032924"/>
            <a:ext cx="1400400" cy="1400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/>
          <a:srcRect l="121" r="56600"/>
          <a:stretch>
            <a:fillRect/>
          </a:stretch>
        </p:blipFill>
        <p:spPr>
          <a:xfrm rot="5400000">
            <a:off x="2173400" y="2817426"/>
            <a:ext cx="1673551" cy="278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385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4572110" y="1337825"/>
            <a:ext cx="3852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72000" y="3132175"/>
            <a:ext cx="3852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/>
          <p:nvPr/>
        </p:nvSpPr>
        <p:spPr>
          <a:xfrm flipH="1">
            <a:off x="0" y="0"/>
            <a:ext cx="9144000" cy="5143648"/>
          </a:xfrm>
          <a:custGeom>
            <a:avLst/>
            <a:gdLst/>
            <a:ahLst/>
            <a:cxnLst/>
            <a:rect l="l" t="t" r="r" b="b"/>
            <a:pathLst>
              <a:path w="285750" h="160739" extrusionOk="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3"/>
          <p:cNvSpPr/>
          <p:nvPr/>
        </p:nvSpPr>
        <p:spPr>
          <a:xfrm>
            <a:off x="2394138" y="1363277"/>
            <a:ext cx="1232100" cy="1231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3"/>
          <p:cNvSpPr/>
          <p:nvPr/>
        </p:nvSpPr>
        <p:spPr>
          <a:xfrm rot="5400000">
            <a:off x="-1175953" y="1250799"/>
            <a:ext cx="3791903" cy="1456754"/>
          </a:xfrm>
          <a:custGeom>
            <a:avLst/>
            <a:gdLst/>
            <a:ahLst/>
            <a:cxnLst/>
            <a:rect l="l" t="t" r="r" b="b"/>
            <a:pathLst>
              <a:path w="285750" h="109778" extrusionOk="0">
                <a:moveTo>
                  <a:pt x="217594" y="0"/>
                </a:moveTo>
                <a:lnTo>
                  <a:pt x="215917" y="245"/>
                </a:lnTo>
                <a:lnTo>
                  <a:pt x="214241" y="532"/>
                </a:lnTo>
                <a:lnTo>
                  <a:pt x="213014" y="777"/>
                </a:lnTo>
                <a:lnTo>
                  <a:pt x="211829" y="1063"/>
                </a:lnTo>
                <a:lnTo>
                  <a:pt x="210684" y="1390"/>
                </a:lnTo>
                <a:lnTo>
                  <a:pt x="209539" y="1758"/>
                </a:lnTo>
                <a:lnTo>
                  <a:pt x="208394" y="2208"/>
                </a:lnTo>
                <a:lnTo>
                  <a:pt x="207290" y="2658"/>
                </a:lnTo>
                <a:lnTo>
                  <a:pt x="206227" y="3148"/>
                </a:lnTo>
                <a:lnTo>
                  <a:pt x="205164" y="3680"/>
                </a:lnTo>
                <a:lnTo>
                  <a:pt x="204101" y="4211"/>
                </a:lnTo>
                <a:lnTo>
                  <a:pt x="203079" y="4825"/>
                </a:lnTo>
                <a:lnTo>
                  <a:pt x="202057" y="5479"/>
                </a:lnTo>
                <a:lnTo>
                  <a:pt x="201076" y="6133"/>
                </a:lnTo>
                <a:lnTo>
                  <a:pt x="200095" y="6828"/>
                </a:lnTo>
                <a:lnTo>
                  <a:pt x="199113" y="7564"/>
                </a:lnTo>
                <a:lnTo>
                  <a:pt x="198173" y="8300"/>
                </a:lnTo>
                <a:lnTo>
                  <a:pt x="197233" y="9077"/>
                </a:lnTo>
                <a:lnTo>
                  <a:pt x="196088" y="10058"/>
                </a:lnTo>
                <a:lnTo>
                  <a:pt x="194984" y="11080"/>
                </a:lnTo>
                <a:lnTo>
                  <a:pt x="193921" y="12143"/>
                </a:lnTo>
                <a:lnTo>
                  <a:pt x="192899" y="13206"/>
                </a:lnTo>
                <a:lnTo>
                  <a:pt x="191917" y="14310"/>
                </a:lnTo>
                <a:lnTo>
                  <a:pt x="190936" y="15455"/>
                </a:lnTo>
                <a:lnTo>
                  <a:pt x="189996" y="16600"/>
                </a:lnTo>
                <a:lnTo>
                  <a:pt x="189096" y="17744"/>
                </a:lnTo>
                <a:lnTo>
                  <a:pt x="188197" y="18930"/>
                </a:lnTo>
                <a:lnTo>
                  <a:pt x="187379" y="20157"/>
                </a:lnTo>
                <a:lnTo>
                  <a:pt x="186561" y="21383"/>
                </a:lnTo>
                <a:lnTo>
                  <a:pt x="185785" y="22651"/>
                </a:lnTo>
                <a:lnTo>
                  <a:pt x="185008" y="23918"/>
                </a:lnTo>
                <a:lnTo>
                  <a:pt x="184272" y="25226"/>
                </a:lnTo>
                <a:lnTo>
                  <a:pt x="183577" y="26576"/>
                </a:lnTo>
                <a:lnTo>
                  <a:pt x="182882" y="27925"/>
                </a:lnTo>
                <a:lnTo>
                  <a:pt x="181737" y="30255"/>
                </a:lnTo>
                <a:lnTo>
                  <a:pt x="180551" y="32586"/>
                </a:lnTo>
                <a:lnTo>
                  <a:pt x="179325" y="34916"/>
                </a:lnTo>
                <a:lnTo>
                  <a:pt x="178711" y="36061"/>
                </a:lnTo>
                <a:lnTo>
                  <a:pt x="178057" y="37206"/>
                </a:lnTo>
                <a:lnTo>
                  <a:pt x="177567" y="37942"/>
                </a:lnTo>
                <a:lnTo>
                  <a:pt x="177076" y="38678"/>
                </a:lnTo>
                <a:lnTo>
                  <a:pt x="176585" y="39373"/>
                </a:lnTo>
                <a:lnTo>
                  <a:pt x="176013" y="40068"/>
                </a:lnTo>
                <a:lnTo>
                  <a:pt x="175440" y="40722"/>
                </a:lnTo>
                <a:lnTo>
                  <a:pt x="174868" y="41335"/>
                </a:lnTo>
                <a:lnTo>
                  <a:pt x="174255" y="41908"/>
                </a:lnTo>
                <a:lnTo>
                  <a:pt x="173601" y="42439"/>
                </a:lnTo>
                <a:lnTo>
                  <a:pt x="172906" y="42971"/>
                </a:lnTo>
                <a:lnTo>
                  <a:pt x="172210" y="43421"/>
                </a:lnTo>
                <a:lnTo>
                  <a:pt x="171475" y="43870"/>
                </a:lnTo>
                <a:lnTo>
                  <a:pt x="170698" y="44238"/>
                </a:lnTo>
                <a:lnTo>
                  <a:pt x="169880" y="44606"/>
                </a:lnTo>
                <a:lnTo>
                  <a:pt x="169062" y="44892"/>
                </a:lnTo>
                <a:lnTo>
                  <a:pt x="168204" y="45138"/>
                </a:lnTo>
                <a:lnTo>
                  <a:pt x="167304" y="45383"/>
                </a:lnTo>
                <a:lnTo>
                  <a:pt x="166486" y="45506"/>
                </a:lnTo>
                <a:lnTo>
                  <a:pt x="165669" y="45628"/>
                </a:lnTo>
                <a:lnTo>
                  <a:pt x="164851" y="45710"/>
                </a:lnTo>
                <a:lnTo>
                  <a:pt x="164033" y="45751"/>
                </a:lnTo>
                <a:lnTo>
                  <a:pt x="163216" y="45710"/>
                </a:lnTo>
                <a:lnTo>
                  <a:pt x="162398" y="45669"/>
                </a:lnTo>
                <a:lnTo>
                  <a:pt x="161621" y="45628"/>
                </a:lnTo>
                <a:lnTo>
                  <a:pt x="160803" y="45506"/>
                </a:lnTo>
                <a:lnTo>
                  <a:pt x="160027" y="45342"/>
                </a:lnTo>
                <a:lnTo>
                  <a:pt x="159250" y="45179"/>
                </a:lnTo>
                <a:lnTo>
                  <a:pt x="158473" y="44974"/>
                </a:lnTo>
                <a:lnTo>
                  <a:pt x="157696" y="44770"/>
                </a:lnTo>
                <a:lnTo>
                  <a:pt x="156919" y="44484"/>
                </a:lnTo>
                <a:lnTo>
                  <a:pt x="156142" y="44238"/>
                </a:lnTo>
                <a:lnTo>
                  <a:pt x="154589" y="43584"/>
                </a:lnTo>
                <a:lnTo>
                  <a:pt x="153567" y="43093"/>
                </a:lnTo>
                <a:lnTo>
                  <a:pt x="152585" y="42603"/>
                </a:lnTo>
                <a:lnTo>
                  <a:pt x="151645" y="42071"/>
                </a:lnTo>
                <a:lnTo>
                  <a:pt x="150705" y="41499"/>
                </a:lnTo>
                <a:lnTo>
                  <a:pt x="149764" y="40886"/>
                </a:lnTo>
                <a:lnTo>
                  <a:pt x="148906" y="40231"/>
                </a:lnTo>
                <a:lnTo>
                  <a:pt x="148047" y="39577"/>
                </a:lnTo>
                <a:lnTo>
                  <a:pt x="147188" y="38882"/>
                </a:lnTo>
                <a:lnTo>
                  <a:pt x="146412" y="38146"/>
                </a:lnTo>
                <a:lnTo>
                  <a:pt x="145594" y="37410"/>
                </a:lnTo>
                <a:lnTo>
                  <a:pt x="144858" y="36634"/>
                </a:lnTo>
                <a:lnTo>
                  <a:pt x="144122" y="35816"/>
                </a:lnTo>
                <a:lnTo>
                  <a:pt x="143386" y="34998"/>
                </a:lnTo>
                <a:lnTo>
                  <a:pt x="142691" y="34180"/>
                </a:lnTo>
                <a:lnTo>
                  <a:pt x="141996" y="33281"/>
                </a:lnTo>
                <a:lnTo>
                  <a:pt x="141342" y="32381"/>
                </a:lnTo>
                <a:lnTo>
                  <a:pt x="139011" y="29070"/>
                </a:lnTo>
                <a:lnTo>
                  <a:pt x="136722" y="25758"/>
                </a:lnTo>
                <a:lnTo>
                  <a:pt x="134473" y="22405"/>
                </a:lnTo>
                <a:lnTo>
                  <a:pt x="132183" y="19053"/>
                </a:lnTo>
                <a:lnTo>
                  <a:pt x="131079" y="17458"/>
                </a:lnTo>
                <a:lnTo>
                  <a:pt x="129894" y="15945"/>
                </a:lnTo>
                <a:lnTo>
                  <a:pt x="128708" y="14433"/>
                </a:lnTo>
                <a:lnTo>
                  <a:pt x="127482" y="13002"/>
                </a:lnTo>
                <a:lnTo>
                  <a:pt x="126173" y="11612"/>
                </a:lnTo>
                <a:lnTo>
                  <a:pt x="125478" y="10916"/>
                </a:lnTo>
                <a:lnTo>
                  <a:pt x="124783" y="10262"/>
                </a:lnTo>
                <a:lnTo>
                  <a:pt x="124047" y="9649"/>
                </a:lnTo>
                <a:lnTo>
                  <a:pt x="123311" y="9036"/>
                </a:lnTo>
                <a:lnTo>
                  <a:pt x="122575" y="8422"/>
                </a:lnTo>
                <a:lnTo>
                  <a:pt x="121758" y="7850"/>
                </a:lnTo>
                <a:lnTo>
                  <a:pt x="120367" y="6910"/>
                </a:lnTo>
                <a:lnTo>
                  <a:pt x="118936" y="6051"/>
                </a:lnTo>
                <a:lnTo>
                  <a:pt x="117465" y="5274"/>
                </a:lnTo>
                <a:lnTo>
                  <a:pt x="116729" y="4906"/>
                </a:lnTo>
                <a:lnTo>
                  <a:pt x="115952" y="4579"/>
                </a:lnTo>
                <a:lnTo>
                  <a:pt x="115216" y="4293"/>
                </a:lnTo>
                <a:lnTo>
                  <a:pt x="114439" y="4007"/>
                </a:lnTo>
                <a:lnTo>
                  <a:pt x="113621" y="3761"/>
                </a:lnTo>
                <a:lnTo>
                  <a:pt x="112844" y="3516"/>
                </a:lnTo>
                <a:lnTo>
                  <a:pt x="112027" y="3353"/>
                </a:lnTo>
                <a:lnTo>
                  <a:pt x="111209" y="3189"/>
                </a:lnTo>
                <a:lnTo>
                  <a:pt x="110391" y="3066"/>
                </a:lnTo>
                <a:lnTo>
                  <a:pt x="109533" y="2944"/>
                </a:lnTo>
                <a:lnTo>
                  <a:pt x="108388" y="2903"/>
                </a:lnTo>
                <a:lnTo>
                  <a:pt x="107284" y="2862"/>
                </a:lnTo>
                <a:lnTo>
                  <a:pt x="106221" y="2944"/>
                </a:lnTo>
                <a:lnTo>
                  <a:pt x="105199" y="3066"/>
                </a:lnTo>
                <a:lnTo>
                  <a:pt x="104177" y="3271"/>
                </a:lnTo>
                <a:lnTo>
                  <a:pt x="103195" y="3516"/>
                </a:lnTo>
                <a:lnTo>
                  <a:pt x="102214" y="3843"/>
                </a:lnTo>
                <a:lnTo>
                  <a:pt x="101274" y="4211"/>
                </a:lnTo>
                <a:lnTo>
                  <a:pt x="100374" y="4661"/>
                </a:lnTo>
                <a:lnTo>
                  <a:pt x="99516" y="5152"/>
                </a:lnTo>
                <a:lnTo>
                  <a:pt x="98657" y="5724"/>
                </a:lnTo>
                <a:lnTo>
                  <a:pt x="97839" y="6337"/>
                </a:lnTo>
                <a:lnTo>
                  <a:pt x="97022" y="7032"/>
                </a:lnTo>
                <a:lnTo>
                  <a:pt x="96245" y="7809"/>
                </a:lnTo>
                <a:lnTo>
                  <a:pt x="95509" y="8627"/>
                </a:lnTo>
                <a:lnTo>
                  <a:pt x="94814" y="9485"/>
                </a:lnTo>
                <a:lnTo>
                  <a:pt x="93955" y="10630"/>
                </a:lnTo>
                <a:lnTo>
                  <a:pt x="93178" y="11816"/>
                </a:lnTo>
                <a:lnTo>
                  <a:pt x="92483" y="13043"/>
                </a:lnTo>
                <a:lnTo>
                  <a:pt x="91829" y="14310"/>
                </a:lnTo>
                <a:lnTo>
                  <a:pt x="91216" y="15577"/>
                </a:lnTo>
                <a:lnTo>
                  <a:pt x="90603" y="16845"/>
                </a:lnTo>
                <a:lnTo>
                  <a:pt x="89540" y="19462"/>
                </a:lnTo>
                <a:lnTo>
                  <a:pt x="88517" y="21996"/>
                </a:lnTo>
                <a:lnTo>
                  <a:pt x="87536" y="24531"/>
                </a:lnTo>
                <a:lnTo>
                  <a:pt x="86514" y="27025"/>
                </a:lnTo>
                <a:lnTo>
                  <a:pt x="85983" y="28293"/>
                </a:lnTo>
                <a:lnTo>
                  <a:pt x="85410" y="29479"/>
                </a:lnTo>
                <a:lnTo>
                  <a:pt x="84838" y="30623"/>
                </a:lnTo>
                <a:lnTo>
                  <a:pt x="84265" y="31686"/>
                </a:lnTo>
                <a:lnTo>
                  <a:pt x="83652" y="32749"/>
                </a:lnTo>
                <a:lnTo>
                  <a:pt x="83039" y="33772"/>
                </a:lnTo>
                <a:lnTo>
                  <a:pt x="82385" y="34753"/>
                </a:lnTo>
                <a:lnTo>
                  <a:pt x="81730" y="35734"/>
                </a:lnTo>
                <a:lnTo>
                  <a:pt x="81035" y="36674"/>
                </a:lnTo>
                <a:lnTo>
                  <a:pt x="80340" y="37615"/>
                </a:lnTo>
                <a:lnTo>
                  <a:pt x="79604" y="38514"/>
                </a:lnTo>
                <a:lnTo>
                  <a:pt x="78868" y="39373"/>
                </a:lnTo>
                <a:lnTo>
                  <a:pt x="78092" y="40231"/>
                </a:lnTo>
                <a:lnTo>
                  <a:pt x="77274" y="41049"/>
                </a:lnTo>
                <a:lnTo>
                  <a:pt x="76456" y="41826"/>
                </a:lnTo>
                <a:lnTo>
                  <a:pt x="75639" y="42603"/>
                </a:lnTo>
                <a:lnTo>
                  <a:pt x="74780" y="43339"/>
                </a:lnTo>
                <a:lnTo>
                  <a:pt x="73880" y="44034"/>
                </a:lnTo>
                <a:lnTo>
                  <a:pt x="72981" y="44729"/>
                </a:lnTo>
                <a:lnTo>
                  <a:pt x="72081" y="45383"/>
                </a:lnTo>
                <a:lnTo>
                  <a:pt x="71141" y="46037"/>
                </a:lnTo>
                <a:lnTo>
                  <a:pt x="70201" y="46651"/>
                </a:lnTo>
                <a:lnTo>
                  <a:pt x="69219" y="47223"/>
                </a:lnTo>
                <a:lnTo>
                  <a:pt x="68197" y="47795"/>
                </a:lnTo>
                <a:lnTo>
                  <a:pt x="67216" y="48327"/>
                </a:lnTo>
                <a:lnTo>
                  <a:pt x="66153" y="48858"/>
                </a:lnTo>
                <a:lnTo>
                  <a:pt x="65090" y="49349"/>
                </a:lnTo>
                <a:lnTo>
                  <a:pt x="64027" y="49799"/>
                </a:lnTo>
                <a:lnTo>
                  <a:pt x="62923" y="50248"/>
                </a:lnTo>
                <a:lnTo>
                  <a:pt x="61819" y="50657"/>
                </a:lnTo>
                <a:lnTo>
                  <a:pt x="60715" y="51066"/>
                </a:lnTo>
                <a:lnTo>
                  <a:pt x="59530" y="51434"/>
                </a:lnTo>
                <a:lnTo>
                  <a:pt x="58385" y="51761"/>
                </a:lnTo>
                <a:lnTo>
                  <a:pt x="57199" y="52088"/>
                </a:lnTo>
                <a:lnTo>
                  <a:pt x="55605" y="52456"/>
                </a:lnTo>
                <a:lnTo>
                  <a:pt x="53969" y="52783"/>
                </a:lnTo>
                <a:lnTo>
                  <a:pt x="52375" y="52988"/>
                </a:lnTo>
                <a:lnTo>
                  <a:pt x="50780" y="53192"/>
                </a:lnTo>
                <a:lnTo>
                  <a:pt x="49226" y="53274"/>
                </a:lnTo>
                <a:lnTo>
                  <a:pt x="47673" y="53315"/>
                </a:lnTo>
                <a:lnTo>
                  <a:pt x="46078" y="53274"/>
                </a:lnTo>
                <a:lnTo>
                  <a:pt x="44565" y="53192"/>
                </a:lnTo>
                <a:lnTo>
                  <a:pt x="43012" y="53070"/>
                </a:lnTo>
                <a:lnTo>
                  <a:pt x="41499" y="52865"/>
                </a:lnTo>
                <a:lnTo>
                  <a:pt x="39986" y="52579"/>
                </a:lnTo>
                <a:lnTo>
                  <a:pt x="38514" y="52252"/>
                </a:lnTo>
                <a:lnTo>
                  <a:pt x="37042" y="51843"/>
                </a:lnTo>
                <a:lnTo>
                  <a:pt x="35611" y="51434"/>
                </a:lnTo>
                <a:lnTo>
                  <a:pt x="34180" y="50944"/>
                </a:lnTo>
                <a:lnTo>
                  <a:pt x="32749" y="50371"/>
                </a:lnTo>
                <a:lnTo>
                  <a:pt x="31400" y="49758"/>
                </a:lnTo>
                <a:lnTo>
                  <a:pt x="30010" y="49104"/>
                </a:lnTo>
                <a:lnTo>
                  <a:pt x="28702" y="48409"/>
                </a:lnTo>
                <a:lnTo>
                  <a:pt x="27393" y="47673"/>
                </a:lnTo>
                <a:lnTo>
                  <a:pt x="26085" y="46855"/>
                </a:lnTo>
                <a:lnTo>
                  <a:pt x="24858" y="46037"/>
                </a:lnTo>
                <a:lnTo>
                  <a:pt x="23632" y="45138"/>
                </a:lnTo>
                <a:lnTo>
                  <a:pt x="22405" y="44197"/>
                </a:lnTo>
                <a:lnTo>
                  <a:pt x="21261" y="43216"/>
                </a:lnTo>
                <a:lnTo>
                  <a:pt x="20116" y="42194"/>
                </a:lnTo>
                <a:lnTo>
                  <a:pt x="19012" y="41131"/>
                </a:lnTo>
                <a:lnTo>
                  <a:pt x="17949" y="40027"/>
                </a:lnTo>
                <a:lnTo>
                  <a:pt x="16927" y="38882"/>
                </a:lnTo>
                <a:lnTo>
                  <a:pt x="15945" y="37737"/>
                </a:lnTo>
                <a:lnTo>
                  <a:pt x="14964" y="36511"/>
                </a:lnTo>
                <a:lnTo>
                  <a:pt x="14065" y="35284"/>
                </a:lnTo>
                <a:lnTo>
                  <a:pt x="13043" y="33731"/>
                </a:lnTo>
                <a:lnTo>
                  <a:pt x="12061" y="32177"/>
                </a:lnTo>
                <a:lnTo>
                  <a:pt x="11203" y="30582"/>
                </a:lnTo>
                <a:lnTo>
                  <a:pt x="10385" y="28947"/>
                </a:lnTo>
                <a:lnTo>
                  <a:pt x="9649" y="27271"/>
                </a:lnTo>
                <a:lnTo>
                  <a:pt x="8954" y="25594"/>
                </a:lnTo>
                <a:lnTo>
                  <a:pt x="8382" y="23836"/>
                </a:lnTo>
                <a:lnTo>
                  <a:pt x="7891" y="22078"/>
                </a:lnTo>
                <a:lnTo>
                  <a:pt x="7687" y="21465"/>
                </a:lnTo>
                <a:lnTo>
                  <a:pt x="7441" y="20933"/>
                </a:lnTo>
                <a:lnTo>
                  <a:pt x="7155" y="20525"/>
                </a:lnTo>
                <a:lnTo>
                  <a:pt x="6991" y="20361"/>
                </a:lnTo>
                <a:lnTo>
                  <a:pt x="6787" y="20198"/>
                </a:lnTo>
                <a:lnTo>
                  <a:pt x="6583" y="20034"/>
                </a:lnTo>
                <a:lnTo>
                  <a:pt x="6378" y="19911"/>
                </a:lnTo>
                <a:lnTo>
                  <a:pt x="5928" y="19748"/>
                </a:lnTo>
                <a:lnTo>
                  <a:pt x="5397" y="19666"/>
                </a:lnTo>
                <a:lnTo>
                  <a:pt x="4825" y="19666"/>
                </a:lnTo>
                <a:lnTo>
                  <a:pt x="4334" y="19748"/>
                </a:lnTo>
                <a:lnTo>
                  <a:pt x="3884" y="19870"/>
                </a:lnTo>
                <a:lnTo>
                  <a:pt x="3475" y="20116"/>
                </a:lnTo>
                <a:lnTo>
                  <a:pt x="3107" y="20402"/>
                </a:lnTo>
                <a:lnTo>
                  <a:pt x="2821" y="20770"/>
                </a:lnTo>
                <a:lnTo>
                  <a:pt x="2576" y="21261"/>
                </a:lnTo>
                <a:lnTo>
                  <a:pt x="2412" y="21751"/>
                </a:lnTo>
                <a:lnTo>
                  <a:pt x="2290" y="22364"/>
                </a:lnTo>
                <a:lnTo>
                  <a:pt x="1390" y="29969"/>
                </a:lnTo>
                <a:lnTo>
                  <a:pt x="940" y="33772"/>
                </a:lnTo>
                <a:lnTo>
                  <a:pt x="572" y="37574"/>
                </a:lnTo>
                <a:lnTo>
                  <a:pt x="368" y="40313"/>
                </a:lnTo>
                <a:lnTo>
                  <a:pt x="204" y="43053"/>
                </a:lnTo>
                <a:lnTo>
                  <a:pt x="82" y="45833"/>
                </a:lnTo>
                <a:lnTo>
                  <a:pt x="0" y="48572"/>
                </a:lnTo>
                <a:lnTo>
                  <a:pt x="0" y="51312"/>
                </a:lnTo>
                <a:lnTo>
                  <a:pt x="41" y="54051"/>
                </a:lnTo>
                <a:lnTo>
                  <a:pt x="123" y="56831"/>
                </a:lnTo>
                <a:lnTo>
                  <a:pt x="204" y="59570"/>
                </a:lnTo>
                <a:lnTo>
                  <a:pt x="368" y="62187"/>
                </a:lnTo>
                <a:lnTo>
                  <a:pt x="532" y="64763"/>
                </a:lnTo>
                <a:lnTo>
                  <a:pt x="736" y="67339"/>
                </a:lnTo>
                <a:lnTo>
                  <a:pt x="981" y="69955"/>
                </a:lnTo>
                <a:lnTo>
                  <a:pt x="1267" y="72531"/>
                </a:lnTo>
                <a:lnTo>
                  <a:pt x="1595" y="75107"/>
                </a:lnTo>
                <a:lnTo>
                  <a:pt x="1922" y="77683"/>
                </a:lnTo>
                <a:lnTo>
                  <a:pt x="2330" y="80218"/>
                </a:lnTo>
                <a:lnTo>
                  <a:pt x="2739" y="82793"/>
                </a:lnTo>
                <a:lnTo>
                  <a:pt x="3189" y="85328"/>
                </a:lnTo>
                <a:lnTo>
                  <a:pt x="3680" y="87904"/>
                </a:lnTo>
                <a:lnTo>
                  <a:pt x="4211" y="90439"/>
                </a:lnTo>
                <a:lnTo>
                  <a:pt x="4784" y="92974"/>
                </a:lnTo>
                <a:lnTo>
                  <a:pt x="5356" y="95509"/>
                </a:lnTo>
                <a:lnTo>
                  <a:pt x="6010" y="98003"/>
                </a:lnTo>
                <a:lnTo>
                  <a:pt x="6705" y="100538"/>
                </a:lnTo>
                <a:lnTo>
                  <a:pt x="6951" y="101274"/>
                </a:lnTo>
                <a:lnTo>
                  <a:pt x="7196" y="102010"/>
                </a:lnTo>
                <a:lnTo>
                  <a:pt x="7768" y="103482"/>
                </a:lnTo>
                <a:lnTo>
                  <a:pt x="8136" y="104218"/>
                </a:lnTo>
                <a:lnTo>
                  <a:pt x="8504" y="104913"/>
                </a:lnTo>
                <a:lnTo>
                  <a:pt x="8913" y="105526"/>
                </a:lnTo>
                <a:lnTo>
                  <a:pt x="9363" y="106139"/>
                </a:lnTo>
                <a:lnTo>
                  <a:pt x="9853" y="106712"/>
                </a:lnTo>
                <a:lnTo>
                  <a:pt x="10344" y="107202"/>
                </a:lnTo>
                <a:lnTo>
                  <a:pt x="10876" y="107652"/>
                </a:lnTo>
                <a:lnTo>
                  <a:pt x="11448" y="108061"/>
                </a:lnTo>
                <a:lnTo>
                  <a:pt x="12061" y="108429"/>
                </a:lnTo>
                <a:lnTo>
                  <a:pt x="12675" y="108756"/>
                </a:lnTo>
                <a:lnTo>
                  <a:pt x="13370" y="109042"/>
                </a:lnTo>
                <a:lnTo>
                  <a:pt x="14024" y="109287"/>
                </a:lnTo>
                <a:lnTo>
                  <a:pt x="14760" y="109451"/>
                </a:lnTo>
                <a:lnTo>
                  <a:pt x="15496" y="109574"/>
                </a:lnTo>
                <a:lnTo>
                  <a:pt x="16232" y="109696"/>
                </a:lnTo>
                <a:lnTo>
                  <a:pt x="17008" y="109737"/>
                </a:lnTo>
                <a:lnTo>
                  <a:pt x="19053" y="109778"/>
                </a:lnTo>
                <a:lnTo>
                  <a:pt x="21056" y="109778"/>
                </a:lnTo>
                <a:lnTo>
                  <a:pt x="25104" y="109696"/>
                </a:lnTo>
                <a:lnTo>
                  <a:pt x="33240" y="109451"/>
                </a:lnTo>
                <a:lnTo>
                  <a:pt x="35407" y="109369"/>
                </a:lnTo>
                <a:lnTo>
                  <a:pt x="37574" y="109287"/>
                </a:lnTo>
                <a:lnTo>
                  <a:pt x="41908" y="109001"/>
                </a:lnTo>
                <a:lnTo>
                  <a:pt x="48041" y="108592"/>
                </a:lnTo>
                <a:lnTo>
                  <a:pt x="54133" y="108143"/>
                </a:lnTo>
                <a:lnTo>
                  <a:pt x="59284" y="107734"/>
                </a:lnTo>
                <a:lnTo>
                  <a:pt x="64395" y="107284"/>
                </a:lnTo>
                <a:lnTo>
                  <a:pt x="70119" y="106793"/>
                </a:lnTo>
                <a:lnTo>
                  <a:pt x="75802" y="106221"/>
                </a:lnTo>
                <a:lnTo>
                  <a:pt x="86514" y="105199"/>
                </a:lnTo>
                <a:lnTo>
                  <a:pt x="97308" y="104136"/>
                </a:lnTo>
                <a:lnTo>
                  <a:pt x="106139" y="103318"/>
                </a:lnTo>
                <a:lnTo>
                  <a:pt x="111945" y="102746"/>
                </a:lnTo>
                <a:lnTo>
                  <a:pt x="117792" y="102214"/>
                </a:lnTo>
                <a:lnTo>
                  <a:pt x="123025" y="101805"/>
                </a:lnTo>
                <a:lnTo>
                  <a:pt x="128258" y="101396"/>
                </a:lnTo>
                <a:lnTo>
                  <a:pt x="134677" y="100947"/>
                </a:lnTo>
                <a:lnTo>
                  <a:pt x="141096" y="100538"/>
                </a:lnTo>
                <a:lnTo>
                  <a:pt x="145062" y="100252"/>
                </a:lnTo>
                <a:lnTo>
                  <a:pt x="147066" y="100170"/>
                </a:lnTo>
                <a:lnTo>
                  <a:pt x="149069" y="100088"/>
                </a:lnTo>
                <a:lnTo>
                  <a:pt x="162357" y="99843"/>
                </a:lnTo>
                <a:lnTo>
                  <a:pt x="168981" y="99761"/>
                </a:lnTo>
                <a:lnTo>
                  <a:pt x="172292" y="99720"/>
                </a:lnTo>
                <a:lnTo>
                  <a:pt x="175604" y="99720"/>
                </a:lnTo>
                <a:lnTo>
                  <a:pt x="178016" y="99761"/>
                </a:lnTo>
                <a:lnTo>
                  <a:pt x="180469" y="99843"/>
                </a:lnTo>
                <a:lnTo>
                  <a:pt x="185335" y="100047"/>
                </a:lnTo>
                <a:lnTo>
                  <a:pt x="190200" y="100293"/>
                </a:lnTo>
                <a:lnTo>
                  <a:pt x="195025" y="100661"/>
                </a:lnTo>
                <a:lnTo>
                  <a:pt x="199972" y="101069"/>
                </a:lnTo>
                <a:lnTo>
                  <a:pt x="204919" y="101519"/>
                </a:lnTo>
                <a:lnTo>
                  <a:pt x="209825" y="102051"/>
                </a:lnTo>
                <a:lnTo>
                  <a:pt x="214732" y="102582"/>
                </a:lnTo>
                <a:lnTo>
                  <a:pt x="219679" y="103155"/>
                </a:lnTo>
                <a:lnTo>
                  <a:pt x="224585" y="103768"/>
                </a:lnTo>
                <a:lnTo>
                  <a:pt x="229491" y="104381"/>
                </a:lnTo>
                <a:lnTo>
                  <a:pt x="234398" y="104953"/>
                </a:lnTo>
                <a:lnTo>
                  <a:pt x="237668" y="105321"/>
                </a:lnTo>
                <a:lnTo>
                  <a:pt x="240898" y="105608"/>
                </a:lnTo>
                <a:lnTo>
                  <a:pt x="247399" y="106180"/>
                </a:lnTo>
                <a:lnTo>
                  <a:pt x="250139" y="106425"/>
                </a:lnTo>
                <a:lnTo>
                  <a:pt x="252919" y="106589"/>
                </a:lnTo>
                <a:lnTo>
                  <a:pt x="255699" y="106712"/>
                </a:lnTo>
                <a:lnTo>
                  <a:pt x="258438" y="106793"/>
                </a:lnTo>
                <a:lnTo>
                  <a:pt x="261219" y="106875"/>
                </a:lnTo>
                <a:lnTo>
                  <a:pt x="263999" y="106834"/>
                </a:lnTo>
                <a:lnTo>
                  <a:pt x="266738" y="106793"/>
                </a:lnTo>
                <a:lnTo>
                  <a:pt x="269518" y="106671"/>
                </a:lnTo>
                <a:lnTo>
                  <a:pt x="271236" y="106589"/>
                </a:lnTo>
                <a:lnTo>
                  <a:pt x="272994" y="106466"/>
                </a:lnTo>
                <a:lnTo>
                  <a:pt x="276428" y="106139"/>
                </a:lnTo>
                <a:lnTo>
                  <a:pt x="283338" y="105362"/>
                </a:lnTo>
                <a:lnTo>
                  <a:pt x="283788" y="105281"/>
                </a:lnTo>
                <a:lnTo>
                  <a:pt x="284196" y="105117"/>
                </a:lnTo>
                <a:lnTo>
                  <a:pt x="284523" y="104872"/>
                </a:lnTo>
                <a:lnTo>
                  <a:pt x="284810" y="104586"/>
                </a:lnTo>
                <a:lnTo>
                  <a:pt x="285096" y="104299"/>
                </a:lnTo>
                <a:lnTo>
                  <a:pt x="285341" y="103931"/>
                </a:lnTo>
                <a:lnTo>
                  <a:pt x="285750" y="103155"/>
                </a:lnTo>
                <a:lnTo>
                  <a:pt x="285750" y="102214"/>
                </a:lnTo>
                <a:lnTo>
                  <a:pt x="283583" y="95345"/>
                </a:lnTo>
                <a:lnTo>
                  <a:pt x="282070" y="90603"/>
                </a:lnTo>
                <a:lnTo>
                  <a:pt x="280476" y="85901"/>
                </a:lnTo>
                <a:lnTo>
                  <a:pt x="278840" y="81240"/>
                </a:lnTo>
                <a:lnTo>
                  <a:pt x="277123" y="76620"/>
                </a:lnTo>
                <a:lnTo>
                  <a:pt x="275365" y="72000"/>
                </a:lnTo>
                <a:lnTo>
                  <a:pt x="273484" y="67420"/>
                </a:lnTo>
                <a:lnTo>
                  <a:pt x="271563" y="62882"/>
                </a:lnTo>
                <a:lnTo>
                  <a:pt x="269559" y="58385"/>
                </a:lnTo>
                <a:lnTo>
                  <a:pt x="267515" y="53928"/>
                </a:lnTo>
                <a:lnTo>
                  <a:pt x="265389" y="49472"/>
                </a:lnTo>
                <a:lnTo>
                  <a:pt x="263181" y="45056"/>
                </a:lnTo>
                <a:lnTo>
                  <a:pt x="260892" y="40681"/>
                </a:lnTo>
                <a:lnTo>
                  <a:pt x="258561" y="36306"/>
                </a:lnTo>
                <a:lnTo>
                  <a:pt x="256149" y="32013"/>
                </a:lnTo>
                <a:lnTo>
                  <a:pt x="253655" y="27720"/>
                </a:lnTo>
                <a:lnTo>
                  <a:pt x="251079" y="23468"/>
                </a:lnTo>
                <a:lnTo>
                  <a:pt x="249811" y="21424"/>
                </a:lnTo>
                <a:lnTo>
                  <a:pt x="248503" y="19462"/>
                </a:lnTo>
                <a:lnTo>
                  <a:pt x="247113" y="17499"/>
                </a:lnTo>
                <a:lnTo>
                  <a:pt x="245682" y="15618"/>
                </a:lnTo>
                <a:lnTo>
                  <a:pt x="244169" y="13778"/>
                </a:lnTo>
                <a:lnTo>
                  <a:pt x="242616" y="11980"/>
                </a:lnTo>
                <a:lnTo>
                  <a:pt x="241798" y="11121"/>
                </a:lnTo>
                <a:lnTo>
                  <a:pt x="240939" y="10262"/>
                </a:lnTo>
                <a:lnTo>
                  <a:pt x="240081" y="9445"/>
                </a:lnTo>
                <a:lnTo>
                  <a:pt x="239222" y="8627"/>
                </a:lnTo>
                <a:lnTo>
                  <a:pt x="238364" y="7891"/>
                </a:lnTo>
                <a:lnTo>
                  <a:pt x="237546" y="7155"/>
                </a:lnTo>
                <a:lnTo>
                  <a:pt x="236646" y="6460"/>
                </a:lnTo>
                <a:lnTo>
                  <a:pt x="235788" y="5806"/>
                </a:lnTo>
                <a:lnTo>
                  <a:pt x="234888" y="5192"/>
                </a:lnTo>
                <a:lnTo>
                  <a:pt x="233989" y="4579"/>
                </a:lnTo>
                <a:lnTo>
                  <a:pt x="233048" y="4007"/>
                </a:lnTo>
                <a:lnTo>
                  <a:pt x="232108" y="3475"/>
                </a:lnTo>
                <a:lnTo>
                  <a:pt x="231127" y="2985"/>
                </a:lnTo>
                <a:lnTo>
                  <a:pt x="230145" y="2535"/>
                </a:lnTo>
                <a:lnTo>
                  <a:pt x="229123" y="2085"/>
                </a:lnTo>
                <a:lnTo>
                  <a:pt x="228101" y="1717"/>
                </a:lnTo>
                <a:lnTo>
                  <a:pt x="227079" y="1349"/>
                </a:lnTo>
                <a:lnTo>
                  <a:pt x="226016" y="1022"/>
                </a:lnTo>
                <a:lnTo>
                  <a:pt x="224912" y="777"/>
                </a:lnTo>
                <a:lnTo>
                  <a:pt x="223808" y="532"/>
                </a:lnTo>
                <a:lnTo>
                  <a:pt x="222132" y="245"/>
                </a:lnTo>
                <a:lnTo>
                  <a:pt x="22045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9pPr>
          </a:lstStyle>
          <a:p/>
        </p:txBody>
      </p:sp>
      <p:pic>
        <p:nvPicPr>
          <p:cNvPr id="162" name="Google Shape;162;p22"/>
          <p:cNvPicPr preferRelativeResize="0"/>
          <p:nvPr/>
        </p:nvPicPr>
        <p:blipFill rotWithShape="1">
          <a:blip r:embed="rId2"/>
          <a:srcRect l="72414" t="38107" r="-31446"/>
          <a:stretch>
            <a:fillRect/>
          </a:stretch>
        </p:blipFill>
        <p:spPr>
          <a:xfrm>
            <a:off x="-6008" y="-280150"/>
            <a:ext cx="2667924" cy="20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/>
          <p:nvPr/>
        </p:nvSpPr>
        <p:spPr>
          <a:xfrm flipH="1">
            <a:off x="-2010349" y="-3150721"/>
            <a:ext cx="3735241" cy="4004501"/>
          </a:xfrm>
          <a:custGeom>
            <a:avLst/>
            <a:gdLst/>
            <a:ahLst/>
            <a:cxnLst/>
            <a:rect l="l" t="t" r="r" b="b"/>
            <a:pathLst>
              <a:path w="195460" h="209550" extrusionOk="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64" name="Google Shape;164;p22"/>
          <p:cNvPicPr preferRelativeResize="0"/>
          <p:nvPr/>
        </p:nvPicPr>
        <p:blipFill rotWithShape="1">
          <a:blip r:embed="rId2"/>
          <a:srcRect l="72414" t="38107" r="-31446"/>
          <a:stretch>
            <a:fillRect/>
          </a:stretch>
        </p:blipFill>
        <p:spPr>
          <a:xfrm rot="10800000">
            <a:off x="6484914" y="3669179"/>
            <a:ext cx="2667924" cy="20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/>
          <p:nvPr/>
        </p:nvSpPr>
        <p:spPr>
          <a:xfrm rot="10800000" flipH="1">
            <a:off x="7421938" y="4551874"/>
            <a:ext cx="3735241" cy="4004501"/>
          </a:xfrm>
          <a:custGeom>
            <a:avLst/>
            <a:gdLst/>
            <a:ahLst/>
            <a:cxnLst/>
            <a:rect l="l" t="t" r="r" b="b"/>
            <a:pathLst>
              <a:path w="195460" h="209550" extrusionOk="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72005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9pPr>
          </a:lstStyle>
          <a:p/>
        </p:txBody>
      </p:sp>
      <p:pic>
        <p:nvPicPr>
          <p:cNvPr id="168" name="Google Shape;168;p23"/>
          <p:cNvPicPr preferRelativeResize="0"/>
          <p:nvPr/>
        </p:nvPicPr>
        <p:blipFill rotWithShape="1">
          <a:blip r:embed="rId2"/>
          <a:srcRect l="72414" t="38107" r="-31446"/>
          <a:stretch>
            <a:fillRect/>
          </a:stretch>
        </p:blipFill>
        <p:spPr>
          <a:xfrm rot="10800000" flipH="1">
            <a:off x="-6008" y="3669179"/>
            <a:ext cx="2667924" cy="20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/>
          <p:nvPr/>
        </p:nvSpPr>
        <p:spPr>
          <a:xfrm rot="10800000">
            <a:off x="-2010349" y="4551874"/>
            <a:ext cx="3735241" cy="4004501"/>
          </a:xfrm>
          <a:custGeom>
            <a:avLst/>
            <a:gdLst/>
            <a:ahLst/>
            <a:cxnLst/>
            <a:rect l="l" t="t" r="r" b="b"/>
            <a:pathLst>
              <a:path w="195460" h="209550" extrusionOk="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70" name="Google Shape;170;p23"/>
          <p:cNvPicPr preferRelativeResize="0"/>
          <p:nvPr/>
        </p:nvPicPr>
        <p:blipFill rotWithShape="1">
          <a:blip r:embed="rId2"/>
          <a:srcRect l="72414" t="38107" r="-31446"/>
          <a:stretch>
            <a:fillRect/>
          </a:stretch>
        </p:blipFill>
        <p:spPr>
          <a:xfrm flipH="1">
            <a:off x="6484914" y="-280150"/>
            <a:ext cx="2667924" cy="20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/>
          <p:nvPr/>
        </p:nvSpPr>
        <p:spPr>
          <a:xfrm>
            <a:off x="7421938" y="-3150721"/>
            <a:ext cx="3735241" cy="4004501"/>
          </a:xfrm>
          <a:custGeom>
            <a:avLst/>
            <a:gdLst/>
            <a:ahLst/>
            <a:cxnLst/>
            <a:rect l="l" t="t" r="r" b="b"/>
            <a:pathLst>
              <a:path w="195460" h="209550" extrusionOk="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8524950" y="4632404"/>
            <a:ext cx="3735241" cy="4004501"/>
          </a:xfrm>
          <a:custGeom>
            <a:avLst/>
            <a:gdLst/>
            <a:ahLst/>
            <a:cxnLst/>
            <a:rect l="l" t="t" r="r" b="b"/>
            <a:pathLst>
              <a:path w="195460" h="209550" extrusionOk="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4" name="Google Shape;24;p4"/>
          <p:cNvPicPr preferRelativeResize="0"/>
          <p:nvPr/>
        </p:nvPicPr>
        <p:blipFill rotWithShape="1">
          <a:blip r:embed="rId2"/>
          <a:srcRect t="3688" r="69490" b="58329"/>
          <a:stretch>
            <a:fillRect/>
          </a:stretch>
        </p:blipFill>
        <p:spPr>
          <a:xfrm>
            <a:off x="7895050" y="4022375"/>
            <a:ext cx="1248950" cy="11211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>
                <a:solidFill>
                  <a:srgbClr val="434343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7" name="Google Shape;27;p4"/>
          <p:cNvSpPr/>
          <p:nvPr/>
        </p:nvSpPr>
        <p:spPr>
          <a:xfrm>
            <a:off x="318150" y="138300"/>
            <a:ext cx="803700" cy="803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/>
          <p:cNvPicPr preferRelativeResize="0"/>
          <p:nvPr/>
        </p:nvPicPr>
        <p:blipFill rotWithShape="1">
          <a:blip r:embed="rId3"/>
          <a:srcRect l="64303" b="48636"/>
          <a:stretch>
            <a:fillRect/>
          </a:stretch>
        </p:blipFill>
        <p:spPr>
          <a:xfrm rot="-5400000" flipH="1">
            <a:off x="7919574" y="-41624"/>
            <a:ext cx="1211201" cy="125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 rotWithShape="1">
          <a:blip r:embed="rId3"/>
          <a:srcRect l="70816" b="64750"/>
          <a:stretch>
            <a:fillRect/>
          </a:stretch>
        </p:blipFill>
        <p:spPr>
          <a:xfrm>
            <a:off x="0" y="4213925"/>
            <a:ext cx="1067375" cy="92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7"/>
          <p:cNvPicPr preferRelativeResize="0"/>
          <p:nvPr/>
        </p:nvPicPr>
        <p:blipFill rotWithShape="1">
          <a:blip r:embed="rId2"/>
          <a:srcRect r="22215"/>
          <a:stretch>
            <a:fillRect/>
          </a:stretch>
        </p:blipFill>
        <p:spPr>
          <a:xfrm>
            <a:off x="6054800" y="540000"/>
            <a:ext cx="3007950" cy="278809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720000" y="1388275"/>
            <a:ext cx="443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720000" y="2290450"/>
            <a:ext cx="4430400" cy="1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/>
          <p:nvPr/>
        </p:nvSpPr>
        <p:spPr>
          <a:xfrm flipH="1">
            <a:off x="5270848" y="3686724"/>
            <a:ext cx="3791903" cy="1456754"/>
          </a:xfrm>
          <a:custGeom>
            <a:avLst/>
            <a:gdLst/>
            <a:ahLst/>
            <a:cxnLst/>
            <a:rect l="l" t="t" r="r" b="b"/>
            <a:pathLst>
              <a:path w="285750" h="109778" extrusionOk="0">
                <a:moveTo>
                  <a:pt x="217594" y="0"/>
                </a:moveTo>
                <a:lnTo>
                  <a:pt x="215917" y="245"/>
                </a:lnTo>
                <a:lnTo>
                  <a:pt x="214241" y="532"/>
                </a:lnTo>
                <a:lnTo>
                  <a:pt x="213014" y="777"/>
                </a:lnTo>
                <a:lnTo>
                  <a:pt x="211829" y="1063"/>
                </a:lnTo>
                <a:lnTo>
                  <a:pt x="210684" y="1390"/>
                </a:lnTo>
                <a:lnTo>
                  <a:pt x="209539" y="1758"/>
                </a:lnTo>
                <a:lnTo>
                  <a:pt x="208394" y="2208"/>
                </a:lnTo>
                <a:lnTo>
                  <a:pt x="207290" y="2658"/>
                </a:lnTo>
                <a:lnTo>
                  <a:pt x="206227" y="3148"/>
                </a:lnTo>
                <a:lnTo>
                  <a:pt x="205164" y="3680"/>
                </a:lnTo>
                <a:lnTo>
                  <a:pt x="204101" y="4211"/>
                </a:lnTo>
                <a:lnTo>
                  <a:pt x="203079" y="4825"/>
                </a:lnTo>
                <a:lnTo>
                  <a:pt x="202057" y="5479"/>
                </a:lnTo>
                <a:lnTo>
                  <a:pt x="201076" y="6133"/>
                </a:lnTo>
                <a:lnTo>
                  <a:pt x="200095" y="6828"/>
                </a:lnTo>
                <a:lnTo>
                  <a:pt x="199113" y="7564"/>
                </a:lnTo>
                <a:lnTo>
                  <a:pt x="198173" y="8300"/>
                </a:lnTo>
                <a:lnTo>
                  <a:pt x="197233" y="9077"/>
                </a:lnTo>
                <a:lnTo>
                  <a:pt x="196088" y="10058"/>
                </a:lnTo>
                <a:lnTo>
                  <a:pt x="194984" y="11080"/>
                </a:lnTo>
                <a:lnTo>
                  <a:pt x="193921" y="12143"/>
                </a:lnTo>
                <a:lnTo>
                  <a:pt x="192899" y="13206"/>
                </a:lnTo>
                <a:lnTo>
                  <a:pt x="191917" y="14310"/>
                </a:lnTo>
                <a:lnTo>
                  <a:pt x="190936" y="15455"/>
                </a:lnTo>
                <a:lnTo>
                  <a:pt x="189996" y="16600"/>
                </a:lnTo>
                <a:lnTo>
                  <a:pt x="189096" y="17744"/>
                </a:lnTo>
                <a:lnTo>
                  <a:pt x="188197" y="18930"/>
                </a:lnTo>
                <a:lnTo>
                  <a:pt x="187379" y="20157"/>
                </a:lnTo>
                <a:lnTo>
                  <a:pt x="186561" y="21383"/>
                </a:lnTo>
                <a:lnTo>
                  <a:pt x="185785" y="22651"/>
                </a:lnTo>
                <a:lnTo>
                  <a:pt x="185008" y="23918"/>
                </a:lnTo>
                <a:lnTo>
                  <a:pt x="184272" y="25226"/>
                </a:lnTo>
                <a:lnTo>
                  <a:pt x="183577" y="26576"/>
                </a:lnTo>
                <a:lnTo>
                  <a:pt x="182882" y="27925"/>
                </a:lnTo>
                <a:lnTo>
                  <a:pt x="181737" y="30255"/>
                </a:lnTo>
                <a:lnTo>
                  <a:pt x="180551" y="32586"/>
                </a:lnTo>
                <a:lnTo>
                  <a:pt x="179325" y="34916"/>
                </a:lnTo>
                <a:lnTo>
                  <a:pt x="178711" y="36061"/>
                </a:lnTo>
                <a:lnTo>
                  <a:pt x="178057" y="37206"/>
                </a:lnTo>
                <a:lnTo>
                  <a:pt x="177567" y="37942"/>
                </a:lnTo>
                <a:lnTo>
                  <a:pt x="177076" y="38678"/>
                </a:lnTo>
                <a:lnTo>
                  <a:pt x="176585" y="39373"/>
                </a:lnTo>
                <a:lnTo>
                  <a:pt x="176013" y="40068"/>
                </a:lnTo>
                <a:lnTo>
                  <a:pt x="175440" y="40722"/>
                </a:lnTo>
                <a:lnTo>
                  <a:pt x="174868" y="41335"/>
                </a:lnTo>
                <a:lnTo>
                  <a:pt x="174255" y="41908"/>
                </a:lnTo>
                <a:lnTo>
                  <a:pt x="173601" y="42439"/>
                </a:lnTo>
                <a:lnTo>
                  <a:pt x="172906" y="42971"/>
                </a:lnTo>
                <a:lnTo>
                  <a:pt x="172210" y="43421"/>
                </a:lnTo>
                <a:lnTo>
                  <a:pt x="171475" y="43870"/>
                </a:lnTo>
                <a:lnTo>
                  <a:pt x="170698" y="44238"/>
                </a:lnTo>
                <a:lnTo>
                  <a:pt x="169880" y="44606"/>
                </a:lnTo>
                <a:lnTo>
                  <a:pt x="169062" y="44892"/>
                </a:lnTo>
                <a:lnTo>
                  <a:pt x="168204" y="45138"/>
                </a:lnTo>
                <a:lnTo>
                  <a:pt x="167304" y="45383"/>
                </a:lnTo>
                <a:lnTo>
                  <a:pt x="166486" y="45506"/>
                </a:lnTo>
                <a:lnTo>
                  <a:pt x="165669" y="45628"/>
                </a:lnTo>
                <a:lnTo>
                  <a:pt x="164851" y="45710"/>
                </a:lnTo>
                <a:lnTo>
                  <a:pt x="164033" y="45751"/>
                </a:lnTo>
                <a:lnTo>
                  <a:pt x="163216" y="45710"/>
                </a:lnTo>
                <a:lnTo>
                  <a:pt x="162398" y="45669"/>
                </a:lnTo>
                <a:lnTo>
                  <a:pt x="161621" y="45628"/>
                </a:lnTo>
                <a:lnTo>
                  <a:pt x="160803" y="45506"/>
                </a:lnTo>
                <a:lnTo>
                  <a:pt x="160027" y="45342"/>
                </a:lnTo>
                <a:lnTo>
                  <a:pt x="159250" y="45179"/>
                </a:lnTo>
                <a:lnTo>
                  <a:pt x="158473" y="44974"/>
                </a:lnTo>
                <a:lnTo>
                  <a:pt x="157696" y="44770"/>
                </a:lnTo>
                <a:lnTo>
                  <a:pt x="156919" y="44484"/>
                </a:lnTo>
                <a:lnTo>
                  <a:pt x="156142" y="44238"/>
                </a:lnTo>
                <a:lnTo>
                  <a:pt x="154589" y="43584"/>
                </a:lnTo>
                <a:lnTo>
                  <a:pt x="153567" y="43093"/>
                </a:lnTo>
                <a:lnTo>
                  <a:pt x="152585" y="42603"/>
                </a:lnTo>
                <a:lnTo>
                  <a:pt x="151645" y="42071"/>
                </a:lnTo>
                <a:lnTo>
                  <a:pt x="150705" y="41499"/>
                </a:lnTo>
                <a:lnTo>
                  <a:pt x="149764" y="40886"/>
                </a:lnTo>
                <a:lnTo>
                  <a:pt x="148906" y="40231"/>
                </a:lnTo>
                <a:lnTo>
                  <a:pt x="148047" y="39577"/>
                </a:lnTo>
                <a:lnTo>
                  <a:pt x="147188" y="38882"/>
                </a:lnTo>
                <a:lnTo>
                  <a:pt x="146412" y="38146"/>
                </a:lnTo>
                <a:lnTo>
                  <a:pt x="145594" y="37410"/>
                </a:lnTo>
                <a:lnTo>
                  <a:pt x="144858" y="36634"/>
                </a:lnTo>
                <a:lnTo>
                  <a:pt x="144122" y="35816"/>
                </a:lnTo>
                <a:lnTo>
                  <a:pt x="143386" y="34998"/>
                </a:lnTo>
                <a:lnTo>
                  <a:pt x="142691" y="34180"/>
                </a:lnTo>
                <a:lnTo>
                  <a:pt x="141996" y="33281"/>
                </a:lnTo>
                <a:lnTo>
                  <a:pt x="141342" y="32381"/>
                </a:lnTo>
                <a:lnTo>
                  <a:pt x="139011" y="29070"/>
                </a:lnTo>
                <a:lnTo>
                  <a:pt x="136722" y="25758"/>
                </a:lnTo>
                <a:lnTo>
                  <a:pt x="134473" y="22405"/>
                </a:lnTo>
                <a:lnTo>
                  <a:pt x="132183" y="19053"/>
                </a:lnTo>
                <a:lnTo>
                  <a:pt x="131079" y="17458"/>
                </a:lnTo>
                <a:lnTo>
                  <a:pt x="129894" y="15945"/>
                </a:lnTo>
                <a:lnTo>
                  <a:pt x="128708" y="14433"/>
                </a:lnTo>
                <a:lnTo>
                  <a:pt x="127482" y="13002"/>
                </a:lnTo>
                <a:lnTo>
                  <a:pt x="126173" y="11612"/>
                </a:lnTo>
                <a:lnTo>
                  <a:pt x="125478" y="10916"/>
                </a:lnTo>
                <a:lnTo>
                  <a:pt x="124783" y="10262"/>
                </a:lnTo>
                <a:lnTo>
                  <a:pt x="124047" y="9649"/>
                </a:lnTo>
                <a:lnTo>
                  <a:pt x="123311" y="9036"/>
                </a:lnTo>
                <a:lnTo>
                  <a:pt x="122575" y="8422"/>
                </a:lnTo>
                <a:lnTo>
                  <a:pt x="121758" y="7850"/>
                </a:lnTo>
                <a:lnTo>
                  <a:pt x="120367" y="6910"/>
                </a:lnTo>
                <a:lnTo>
                  <a:pt x="118936" y="6051"/>
                </a:lnTo>
                <a:lnTo>
                  <a:pt x="117465" y="5274"/>
                </a:lnTo>
                <a:lnTo>
                  <a:pt x="116729" y="4906"/>
                </a:lnTo>
                <a:lnTo>
                  <a:pt x="115952" y="4579"/>
                </a:lnTo>
                <a:lnTo>
                  <a:pt x="115216" y="4293"/>
                </a:lnTo>
                <a:lnTo>
                  <a:pt x="114439" y="4007"/>
                </a:lnTo>
                <a:lnTo>
                  <a:pt x="113621" y="3761"/>
                </a:lnTo>
                <a:lnTo>
                  <a:pt x="112844" y="3516"/>
                </a:lnTo>
                <a:lnTo>
                  <a:pt x="112027" y="3353"/>
                </a:lnTo>
                <a:lnTo>
                  <a:pt x="111209" y="3189"/>
                </a:lnTo>
                <a:lnTo>
                  <a:pt x="110391" y="3066"/>
                </a:lnTo>
                <a:lnTo>
                  <a:pt x="109533" y="2944"/>
                </a:lnTo>
                <a:lnTo>
                  <a:pt x="108388" y="2903"/>
                </a:lnTo>
                <a:lnTo>
                  <a:pt x="107284" y="2862"/>
                </a:lnTo>
                <a:lnTo>
                  <a:pt x="106221" y="2944"/>
                </a:lnTo>
                <a:lnTo>
                  <a:pt x="105199" y="3066"/>
                </a:lnTo>
                <a:lnTo>
                  <a:pt x="104177" y="3271"/>
                </a:lnTo>
                <a:lnTo>
                  <a:pt x="103195" y="3516"/>
                </a:lnTo>
                <a:lnTo>
                  <a:pt x="102214" y="3843"/>
                </a:lnTo>
                <a:lnTo>
                  <a:pt x="101274" y="4211"/>
                </a:lnTo>
                <a:lnTo>
                  <a:pt x="100374" y="4661"/>
                </a:lnTo>
                <a:lnTo>
                  <a:pt x="99516" y="5152"/>
                </a:lnTo>
                <a:lnTo>
                  <a:pt x="98657" y="5724"/>
                </a:lnTo>
                <a:lnTo>
                  <a:pt x="97839" y="6337"/>
                </a:lnTo>
                <a:lnTo>
                  <a:pt x="97022" y="7032"/>
                </a:lnTo>
                <a:lnTo>
                  <a:pt x="96245" y="7809"/>
                </a:lnTo>
                <a:lnTo>
                  <a:pt x="95509" y="8627"/>
                </a:lnTo>
                <a:lnTo>
                  <a:pt x="94814" y="9485"/>
                </a:lnTo>
                <a:lnTo>
                  <a:pt x="93955" y="10630"/>
                </a:lnTo>
                <a:lnTo>
                  <a:pt x="93178" y="11816"/>
                </a:lnTo>
                <a:lnTo>
                  <a:pt x="92483" y="13043"/>
                </a:lnTo>
                <a:lnTo>
                  <a:pt x="91829" y="14310"/>
                </a:lnTo>
                <a:lnTo>
                  <a:pt x="91216" y="15577"/>
                </a:lnTo>
                <a:lnTo>
                  <a:pt x="90603" y="16845"/>
                </a:lnTo>
                <a:lnTo>
                  <a:pt x="89540" y="19462"/>
                </a:lnTo>
                <a:lnTo>
                  <a:pt x="88517" y="21996"/>
                </a:lnTo>
                <a:lnTo>
                  <a:pt x="87536" y="24531"/>
                </a:lnTo>
                <a:lnTo>
                  <a:pt x="86514" y="27025"/>
                </a:lnTo>
                <a:lnTo>
                  <a:pt x="85983" y="28293"/>
                </a:lnTo>
                <a:lnTo>
                  <a:pt x="85410" y="29479"/>
                </a:lnTo>
                <a:lnTo>
                  <a:pt x="84838" y="30623"/>
                </a:lnTo>
                <a:lnTo>
                  <a:pt x="84265" y="31686"/>
                </a:lnTo>
                <a:lnTo>
                  <a:pt x="83652" y="32749"/>
                </a:lnTo>
                <a:lnTo>
                  <a:pt x="83039" y="33772"/>
                </a:lnTo>
                <a:lnTo>
                  <a:pt x="82385" y="34753"/>
                </a:lnTo>
                <a:lnTo>
                  <a:pt x="81730" y="35734"/>
                </a:lnTo>
                <a:lnTo>
                  <a:pt x="81035" y="36674"/>
                </a:lnTo>
                <a:lnTo>
                  <a:pt x="80340" y="37615"/>
                </a:lnTo>
                <a:lnTo>
                  <a:pt x="79604" y="38514"/>
                </a:lnTo>
                <a:lnTo>
                  <a:pt x="78868" y="39373"/>
                </a:lnTo>
                <a:lnTo>
                  <a:pt x="78092" y="40231"/>
                </a:lnTo>
                <a:lnTo>
                  <a:pt x="77274" y="41049"/>
                </a:lnTo>
                <a:lnTo>
                  <a:pt x="76456" y="41826"/>
                </a:lnTo>
                <a:lnTo>
                  <a:pt x="75639" y="42603"/>
                </a:lnTo>
                <a:lnTo>
                  <a:pt x="74780" y="43339"/>
                </a:lnTo>
                <a:lnTo>
                  <a:pt x="73880" y="44034"/>
                </a:lnTo>
                <a:lnTo>
                  <a:pt x="72981" y="44729"/>
                </a:lnTo>
                <a:lnTo>
                  <a:pt x="72081" y="45383"/>
                </a:lnTo>
                <a:lnTo>
                  <a:pt x="71141" y="46037"/>
                </a:lnTo>
                <a:lnTo>
                  <a:pt x="70201" y="46651"/>
                </a:lnTo>
                <a:lnTo>
                  <a:pt x="69219" y="47223"/>
                </a:lnTo>
                <a:lnTo>
                  <a:pt x="68197" y="47795"/>
                </a:lnTo>
                <a:lnTo>
                  <a:pt x="67216" y="48327"/>
                </a:lnTo>
                <a:lnTo>
                  <a:pt x="66153" y="48858"/>
                </a:lnTo>
                <a:lnTo>
                  <a:pt x="65090" y="49349"/>
                </a:lnTo>
                <a:lnTo>
                  <a:pt x="64027" y="49799"/>
                </a:lnTo>
                <a:lnTo>
                  <a:pt x="62923" y="50248"/>
                </a:lnTo>
                <a:lnTo>
                  <a:pt x="61819" y="50657"/>
                </a:lnTo>
                <a:lnTo>
                  <a:pt x="60715" y="51066"/>
                </a:lnTo>
                <a:lnTo>
                  <a:pt x="59530" y="51434"/>
                </a:lnTo>
                <a:lnTo>
                  <a:pt x="58385" y="51761"/>
                </a:lnTo>
                <a:lnTo>
                  <a:pt x="57199" y="52088"/>
                </a:lnTo>
                <a:lnTo>
                  <a:pt x="55605" y="52456"/>
                </a:lnTo>
                <a:lnTo>
                  <a:pt x="53969" y="52783"/>
                </a:lnTo>
                <a:lnTo>
                  <a:pt x="52375" y="52988"/>
                </a:lnTo>
                <a:lnTo>
                  <a:pt x="50780" y="53192"/>
                </a:lnTo>
                <a:lnTo>
                  <a:pt x="49226" y="53274"/>
                </a:lnTo>
                <a:lnTo>
                  <a:pt x="47673" y="53315"/>
                </a:lnTo>
                <a:lnTo>
                  <a:pt x="46078" y="53274"/>
                </a:lnTo>
                <a:lnTo>
                  <a:pt x="44565" y="53192"/>
                </a:lnTo>
                <a:lnTo>
                  <a:pt x="43012" y="53070"/>
                </a:lnTo>
                <a:lnTo>
                  <a:pt x="41499" y="52865"/>
                </a:lnTo>
                <a:lnTo>
                  <a:pt x="39986" y="52579"/>
                </a:lnTo>
                <a:lnTo>
                  <a:pt x="38514" y="52252"/>
                </a:lnTo>
                <a:lnTo>
                  <a:pt x="37042" y="51843"/>
                </a:lnTo>
                <a:lnTo>
                  <a:pt x="35611" y="51434"/>
                </a:lnTo>
                <a:lnTo>
                  <a:pt x="34180" y="50944"/>
                </a:lnTo>
                <a:lnTo>
                  <a:pt x="32749" y="50371"/>
                </a:lnTo>
                <a:lnTo>
                  <a:pt x="31400" y="49758"/>
                </a:lnTo>
                <a:lnTo>
                  <a:pt x="30010" y="49104"/>
                </a:lnTo>
                <a:lnTo>
                  <a:pt x="28702" y="48409"/>
                </a:lnTo>
                <a:lnTo>
                  <a:pt x="27393" y="47673"/>
                </a:lnTo>
                <a:lnTo>
                  <a:pt x="26085" y="46855"/>
                </a:lnTo>
                <a:lnTo>
                  <a:pt x="24858" y="46037"/>
                </a:lnTo>
                <a:lnTo>
                  <a:pt x="23632" y="45138"/>
                </a:lnTo>
                <a:lnTo>
                  <a:pt x="22405" y="44197"/>
                </a:lnTo>
                <a:lnTo>
                  <a:pt x="21261" y="43216"/>
                </a:lnTo>
                <a:lnTo>
                  <a:pt x="20116" y="42194"/>
                </a:lnTo>
                <a:lnTo>
                  <a:pt x="19012" y="41131"/>
                </a:lnTo>
                <a:lnTo>
                  <a:pt x="17949" y="40027"/>
                </a:lnTo>
                <a:lnTo>
                  <a:pt x="16927" y="38882"/>
                </a:lnTo>
                <a:lnTo>
                  <a:pt x="15945" y="37737"/>
                </a:lnTo>
                <a:lnTo>
                  <a:pt x="14964" y="36511"/>
                </a:lnTo>
                <a:lnTo>
                  <a:pt x="14065" y="35284"/>
                </a:lnTo>
                <a:lnTo>
                  <a:pt x="13043" y="33731"/>
                </a:lnTo>
                <a:lnTo>
                  <a:pt x="12061" y="32177"/>
                </a:lnTo>
                <a:lnTo>
                  <a:pt x="11203" y="30582"/>
                </a:lnTo>
                <a:lnTo>
                  <a:pt x="10385" y="28947"/>
                </a:lnTo>
                <a:lnTo>
                  <a:pt x="9649" y="27271"/>
                </a:lnTo>
                <a:lnTo>
                  <a:pt x="8954" y="25594"/>
                </a:lnTo>
                <a:lnTo>
                  <a:pt x="8382" y="23836"/>
                </a:lnTo>
                <a:lnTo>
                  <a:pt x="7891" y="22078"/>
                </a:lnTo>
                <a:lnTo>
                  <a:pt x="7687" y="21465"/>
                </a:lnTo>
                <a:lnTo>
                  <a:pt x="7441" y="20933"/>
                </a:lnTo>
                <a:lnTo>
                  <a:pt x="7155" y="20525"/>
                </a:lnTo>
                <a:lnTo>
                  <a:pt x="6991" y="20361"/>
                </a:lnTo>
                <a:lnTo>
                  <a:pt x="6787" y="20198"/>
                </a:lnTo>
                <a:lnTo>
                  <a:pt x="6583" y="20034"/>
                </a:lnTo>
                <a:lnTo>
                  <a:pt x="6378" y="19911"/>
                </a:lnTo>
                <a:lnTo>
                  <a:pt x="5928" y="19748"/>
                </a:lnTo>
                <a:lnTo>
                  <a:pt x="5397" y="19666"/>
                </a:lnTo>
                <a:lnTo>
                  <a:pt x="4825" y="19666"/>
                </a:lnTo>
                <a:lnTo>
                  <a:pt x="4334" y="19748"/>
                </a:lnTo>
                <a:lnTo>
                  <a:pt x="3884" y="19870"/>
                </a:lnTo>
                <a:lnTo>
                  <a:pt x="3475" y="20116"/>
                </a:lnTo>
                <a:lnTo>
                  <a:pt x="3107" y="20402"/>
                </a:lnTo>
                <a:lnTo>
                  <a:pt x="2821" y="20770"/>
                </a:lnTo>
                <a:lnTo>
                  <a:pt x="2576" y="21261"/>
                </a:lnTo>
                <a:lnTo>
                  <a:pt x="2412" y="21751"/>
                </a:lnTo>
                <a:lnTo>
                  <a:pt x="2290" y="22364"/>
                </a:lnTo>
                <a:lnTo>
                  <a:pt x="1390" y="29969"/>
                </a:lnTo>
                <a:lnTo>
                  <a:pt x="940" y="33772"/>
                </a:lnTo>
                <a:lnTo>
                  <a:pt x="572" y="37574"/>
                </a:lnTo>
                <a:lnTo>
                  <a:pt x="368" y="40313"/>
                </a:lnTo>
                <a:lnTo>
                  <a:pt x="204" y="43053"/>
                </a:lnTo>
                <a:lnTo>
                  <a:pt x="82" y="45833"/>
                </a:lnTo>
                <a:lnTo>
                  <a:pt x="0" y="48572"/>
                </a:lnTo>
                <a:lnTo>
                  <a:pt x="0" y="51312"/>
                </a:lnTo>
                <a:lnTo>
                  <a:pt x="41" y="54051"/>
                </a:lnTo>
                <a:lnTo>
                  <a:pt x="123" y="56831"/>
                </a:lnTo>
                <a:lnTo>
                  <a:pt x="204" y="59570"/>
                </a:lnTo>
                <a:lnTo>
                  <a:pt x="368" y="62187"/>
                </a:lnTo>
                <a:lnTo>
                  <a:pt x="532" y="64763"/>
                </a:lnTo>
                <a:lnTo>
                  <a:pt x="736" y="67339"/>
                </a:lnTo>
                <a:lnTo>
                  <a:pt x="981" y="69955"/>
                </a:lnTo>
                <a:lnTo>
                  <a:pt x="1267" y="72531"/>
                </a:lnTo>
                <a:lnTo>
                  <a:pt x="1595" y="75107"/>
                </a:lnTo>
                <a:lnTo>
                  <a:pt x="1922" y="77683"/>
                </a:lnTo>
                <a:lnTo>
                  <a:pt x="2330" y="80218"/>
                </a:lnTo>
                <a:lnTo>
                  <a:pt x="2739" y="82793"/>
                </a:lnTo>
                <a:lnTo>
                  <a:pt x="3189" y="85328"/>
                </a:lnTo>
                <a:lnTo>
                  <a:pt x="3680" y="87904"/>
                </a:lnTo>
                <a:lnTo>
                  <a:pt x="4211" y="90439"/>
                </a:lnTo>
                <a:lnTo>
                  <a:pt x="4784" y="92974"/>
                </a:lnTo>
                <a:lnTo>
                  <a:pt x="5356" y="95509"/>
                </a:lnTo>
                <a:lnTo>
                  <a:pt x="6010" y="98003"/>
                </a:lnTo>
                <a:lnTo>
                  <a:pt x="6705" y="100538"/>
                </a:lnTo>
                <a:lnTo>
                  <a:pt x="6951" y="101274"/>
                </a:lnTo>
                <a:lnTo>
                  <a:pt x="7196" y="102010"/>
                </a:lnTo>
                <a:lnTo>
                  <a:pt x="7768" y="103482"/>
                </a:lnTo>
                <a:lnTo>
                  <a:pt x="8136" y="104218"/>
                </a:lnTo>
                <a:lnTo>
                  <a:pt x="8504" y="104913"/>
                </a:lnTo>
                <a:lnTo>
                  <a:pt x="8913" y="105526"/>
                </a:lnTo>
                <a:lnTo>
                  <a:pt x="9363" y="106139"/>
                </a:lnTo>
                <a:lnTo>
                  <a:pt x="9853" y="106712"/>
                </a:lnTo>
                <a:lnTo>
                  <a:pt x="10344" y="107202"/>
                </a:lnTo>
                <a:lnTo>
                  <a:pt x="10876" y="107652"/>
                </a:lnTo>
                <a:lnTo>
                  <a:pt x="11448" y="108061"/>
                </a:lnTo>
                <a:lnTo>
                  <a:pt x="12061" y="108429"/>
                </a:lnTo>
                <a:lnTo>
                  <a:pt x="12675" y="108756"/>
                </a:lnTo>
                <a:lnTo>
                  <a:pt x="13370" y="109042"/>
                </a:lnTo>
                <a:lnTo>
                  <a:pt x="14024" y="109287"/>
                </a:lnTo>
                <a:lnTo>
                  <a:pt x="14760" y="109451"/>
                </a:lnTo>
                <a:lnTo>
                  <a:pt x="15496" y="109574"/>
                </a:lnTo>
                <a:lnTo>
                  <a:pt x="16232" y="109696"/>
                </a:lnTo>
                <a:lnTo>
                  <a:pt x="17008" y="109737"/>
                </a:lnTo>
                <a:lnTo>
                  <a:pt x="19053" y="109778"/>
                </a:lnTo>
                <a:lnTo>
                  <a:pt x="21056" y="109778"/>
                </a:lnTo>
                <a:lnTo>
                  <a:pt x="25104" y="109696"/>
                </a:lnTo>
                <a:lnTo>
                  <a:pt x="33240" y="109451"/>
                </a:lnTo>
                <a:lnTo>
                  <a:pt x="35407" y="109369"/>
                </a:lnTo>
                <a:lnTo>
                  <a:pt x="37574" y="109287"/>
                </a:lnTo>
                <a:lnTo>
                  <a:pt x="41908" y="109001"/>
                </a:lnTo>
                <a:lnTo>
                  <a:pt x="48041" y="108592"/>
                </a:lnTo>
                <a:lnTo>
                  <a:pt x="54133" y="108143"/>
                </a:lnTo>
                <a:lnTo>
                  <a:pt x="59284" y="107734"/>
                </a:lnTo>
                <a:lnTo>
                  <a:pt x="64395" y="107284"/>
                </a:lnTo>
                <a:lnTo>
                  <a:pt x="70119" y="106793"/>
                </a:lnTo>
                <a:lnTo>
                  <a:pt x="75802" y="106221"/>
                </a:lnTo>
                <a:lnTo>
                  <a:pt x="86514" y="105199"/>
                </a:lnTo>
                <a:lnTo>
                  <a:pt x="97308" y="104136"/>
                </a:lnTo>
                <a:lnTo>
                  <a:pt x="106139" y="103318"/>
                </a:lnTo>
                <a:lnTo>
                  <a:pt x="111945" y="102746"/>
                </a:lnTo>
                <a:lnTo>
                  <a:pt x="117792" y="102214"/>
                </a:lnTo>
                <a:lnTo>
                  <a:pt x="123025" y="101805"/>
                </a:lnTo>
                <a:lnTo>
                  <a:pt x="128258" y="101396"/>
                </a:lnTo>
                <a:lnTo>
                  <a:pt x="134677" y="100947"/>
                </a:lnTo>
                <a:lnTo>
                  <a:pt x="141096" y="100538"/>
                </a:lnTo>
                <a:lnTo>
                  <a:pt x="145062" y="100252"/>
                </a:lnTo>
                <a:lnTo>
                  <a:pt x="147066" y="100170"/>
                </a:lnTo>
                <a:lnTo>
                  <a:pt x="149069" y="100088"/>
                </a:lnTo>
                <a:lnTo>
                  <a:pt x="162357" y="99843"/>
                </a:lnTo>
                <a:lnTo>
                  <a:pt x="168981" y="99761"/>
                </a:lnTo>
                <a:lnTo>
                  <a:pt x="172292" y="99720"/>
                </a:lnTo>
                <a:lnTo>
                  <a:pt x="175604" y="99720"/>
                </a:lnTo>
                <a:lnTo>
                  <a:pt x="178016" y="99761"/>
                </a:lnTo>
                <a:lnTo>
                  <a:pt x="180469" y="99843"/>
                </a:lnTo>
                <a:lnTo>
                  <a:pt x="185335" y="100047"/>
                </a:lnTo>
                <a:lnTo>
                  <a:pt x="190200" y="100293"/>
                </a:lnTo>
                <a:lnTo>
                  <a:pt x="195025" y="100661"/>
                </a:lnTo>
                <a:lnTo>
                  <a:pt x="199972" y="101069"/>
                </a:lnTo>
                <a:lnTo>
                  <a:pt x="204919" y="101519"/>
                </a:lnTo>
                <a:lnTo>
                  <a:pt x="209825" y="102051"/>
                </a:lnTo>
                <a:lnTo>
                  <a:pt x="214732" y="102582"/>
                </a:lnTo>
                <a:lnTo>
                  <a:pt x="219679" y="103155"/>
                </a:lnTo>
                <a:lnTo>
                  <a:pt x="224585" y="103768"/>
                </a:lnTo>
                <a:lnTo>
                  <a:pt x="229491" y="104381"/>
                </a:lnTo>
                <a:lnTo>
                  <a:pt x="234398" y="104953"/>
                </a:lnTo>
                <a:lnTo>
                  <a:pt x="237668" y="105321"/>
                </a:lnTo>
                <a:lnTo>
                  <a:pt x="240898" y="105608"/>
                </a:lnTo>
                <a:lnTo>
                  <a:pt x="247399" y="106180"/>
                </a:lnTo>
                <a:lnTo>
                  <a:pt x="250139" y="106425"/>
                </a:lnTo>
                <a:lnTo>
                  <a:pt x="252919" y="106589"/>
                </a:lnTo>
                <a:lnTo>
                  <a:pt x="255699" y="106712"/>
                </a:lnTo>
                <a:lnTo>
                  <a:pt x="258438" y="106793"/>
                </a:lnTo>
                <a:lnTo>
                  <a:pt x="261219" y="106875"/>
                </a:lnTo>
                <a:lnTo>
                  <a:pt x="263999" y="106834"/>
                </a:lnTo>
                <a:lnTo>
                  <a:pt x="266738" y="106793"/>
                </a:lnTo>
                <a:lnTo>
                  <a:pt x="269518" y="106671"/>
                </a:lnTo>
                <a:lnTo>
                  <a:pt x="271236" y="106589"/>
                </a:lnTo>
                <a:lnTo>
                  <a:pt x="272994" y="106466"/>
                </a:lnTo>
                <a:lnTo>
                  <a:pt x="276428" y="106139"/>
                </a:lnTo>
                <a:lnTo>
                  <a:pt x="283338" y="105362"/>
                </a:lnTo>
                <a:lnTo>
                  <a:pt x="283788" y="105281"/>
                </a:lnTo>
                <a:lnTo>
                  <a:pt x="284196" y="105117"/>
                </a:lnTo>
                <a:lnTo>
                  <a:pt x="284523" y="104872"/>
                </a:lnTo>
                <a:lnTo>
                  <a:pt x="284810" y="104586"/>
                </a:lnTo>
                <a:lnTo>
                  <a:pt x="285096" y="104299"/>
                </a:lnTo>
                <a:lnTo>
                  <a:pt x="285341" y="103931"/>
                </a:lnTo>
                <a:lnTo>
                  <a:pt x="285750" y="103155"/>
                </a:lnTo>
                <a:lnTo>
                  <a:pt x="285750" y="102214"/>
                </a:lnTo>
                <a:lnTo>
                  <a:pt x="283583" y="95345"/>
                </a:lnTo>
                <a:lnTo>
                  <a:pt x="282070" y="90603"/>
                </a:lnTo>
                <a:lnTo>
                  <a:pt x="280476" y="85901"/>
                </a:lnTo>
                <a:lnTo>
                  <a:pt x="278840" y="81240"/>
                </a:lnTo>
                <a:lnTo>
                  <a:pt x="277123" y="76620"/>
                </a:lnTo>
                <a:lnTo>
                  <a:pt x="275365" y="72000"/>
                </a:lnTo>
                <a:lnTo>
                  <a:pt x="273484" y="67420"/>
                </a:lnTo>
                <a:lnTo>
                  <a:pt x="271563" y="62882"/>
                </a:lnTo>
                <a:lnTo>
                  <a:pt x="269559" y="58385"/>
                </a:lnTo>
                <a:lnTo>
                  <a:pt x="267515" y="53928"/>
                </a:lnTo>
                <a:lnTo>
                  <a:pt x="265389" y="49472"/>
                </a:lnTo>
                <a:lnTo>
                  <a:pt x="263181" y="45056"/>
                </a:lnTo>
                <a:lnTo>
                  <a:pt x="260892" y="40681"/>
                </a:lnTo>
                <a:lnTo>
                  <a:pt x="258561" y="36306"/>
                </a:lnTo>
                <a:lnTo>
                  <a:pt x="256149" y="32013"/>
                </a:lnTo>
                <a:lnTo>
                  <a:pt x="253655" y="27720"/>
                </a:lnTo>
                <a:lnTo>
                  <a:pt x="251079" y="23468"/>
                </a:lnTo>
                <a:lnTo>
                  <a:pt x="249811" y="21424"/>
                </a:lnTo>
                <a:lnTo>
                  <a:pt x="248503" y="19462"/>
                </a:lnTo>
                <a:lnTo>
                  <a:pt x="247113" y="17499"/>
                </a:lnTo>
                <a:lnTo>
                  <a:pt x="245682" y="15618"/>
                </a:lnTo>
                <a:lnTo>
                  <a:pt x="244169" y="13778"/>
                </a:lnTo>
                <a:lnTo>
                  <a:pt x="242616" y="11980"/>
                </a:lnTo>
                <a:lnTo>
                  <a:pt x="241798" y="11121"/>
                </a:lnTo>
                <a:lnTo>
                  <a:pt x="240939" y="10262"/>
                </a:lnTo>
                <a:lnTo>
                  <a:pt x="240081" y="9445"/>
                </a:lnTo>
                <a:lnTo>
                  <a:pt x="239222" y="8627"/>
                </a:lnTo>
                <a:lnTo>
                  <a:pt x="238364" y="7891"/>
                </a:lnTo>
                <a:lnTo>
                  <a:pt x="237546" y="7155"/>
                </a:lnTo>
                <a:lnTo>
                  <a:pt x="236646" y="6460"/>
                </a:lnTo>
                <a:lnTo>
                  <a:pt x="235788" y="5806"/>
                </a:lnTo>
                <a:lnTo>
                  <a:pt x="234888" y="5192"/>
                </a:lnTo>
                <a:lnTo>
                  <a:pt x="233989" y="4579"/>
                </a:lnTo>
                <a:lnTo>
                  <a:pt x="233048" y="4007"/>
                </a:lnTo>
                <a:lnTo>
                  <a:pt x="232108" y="3475"/>
                </a:lnTo>
                <a:lnTo>
                  <a:pt x="231127" y="2985"/>
                </a:lnTo>
                <a:lnTo>
                  <a:pt x="230145" y="2535"/>
                </a:lnTo>
                <a:lnTo>
                  <a:pt x="229123" y="2085"/>
                </a:lnTo>
                <a:lnTo>
                  <a:pt x="228101" y="1717"/>
                </a:lnTo>
                <a:lnTo>
                  <a:pt x="227079" y="1349"/>
                </a:lnTo>
                <a:lnTo>
                  <a:pt x="226016" y="1022"/>
                </a:lnTo>
                <a:lnTo>
                  <a:pt x="224912" y="777"/>
                </a:lnTo>
                <a:lnTo>
                  <a:pt x="223808" y="532"/>
                </a:lnTo>
                <a:lnTo>
                  <a:pt x="222132" y="245"/>
                </a:lnTo>
                <a:lnTo>
                  <a:pt x="22045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7"/>
          <p:cNvSpPr/>
          <p:nvPr/>
        </p:nvSpPr>
        <p:spPr>
          <a:xfrm flipH="1">
            <a:off x="0" y="0"/>
            <a:ext cx="9144000" cy="5143648"/>
          </a:xfrm>
          <a:custGeom>
            <a:avLst/>
            <a:gdLst/>
            <a:ahLst/>
            <a:cxnLst/>
            <a:rect l="l" t="t" r="r" b="b"/>
            <a:pathLst>
              <a:path w="285750" h="160739" extrusionOk="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7"/>
          <p:cNvSpPr/>
          <p:nvPr/>
        </p:nvSpPr>
        <p:spPr>
          <a:xfrm flipH="1">
            <a:off x="6594475" y="1419400"/>
            <a:ext cx="1152300" cy="1152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1388100" y="1199575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7" name="Google Shape;47;p8"/>
          <p:cNvSpPr/>
          <p:nvPr/>
        </p:nvSpPr>
        <p:spPr>
          <a:xfrm flipH="1">
            <a:off x="7271700" y="641925"/>
            <a:ext cx="1152300" cy="1152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8" name="Google Shape;48;p8"/>
          <p:cNvPicPr preferRelativeResize="0"/>
          <p:nvPr/>
        </p:nvPicPr>
        <p:blipFill rotWithShape="1">
          <a:blip r:embed="rId2"/>
          <a:srcRect l="35695" b="37830"/>
          <a:stretch>
            <a:fillRect/>
          </a:stretch>
        </p:blipFill>
        <p:spPr>
          <a:xfrm flipH="1">
            <a:off x="6705601" y="3443923"/>
            <a:ext cx="2438399" cy="16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/>
          <p:nvPr/>
        </p:nvSpPr>
        <p:spPr>
          <a:xfrm>
            <a:off x="127347" y="3686724"/>
            <a:ext cx="3791903" cy="1456754"/>
          </a:xfrm>
          <a:custGeom>
            <a:avLst/>
            <a:gdLst/>
            <a:ahLst/>
            <a:cxnLst/>
            <a:rect l="l" t="t" r="r" b="b"/>
            <a:pathLst>
              <a:path w="285750" h="109778" extrusionOk="0">
                <a:moveTo>
                  <a:pt x="217594" y="0"/>
                </a:moveTo>
                <a:lnTo>
                  <a:pt x="215917" y="245"/>
                </a:lnTo>
                <a:lnTo>
                  <a:pt x="214241" y="532"/>
                </a:lnTo>
                <a:lnTo>
                  <a:pt x="213014" y="777"/>
                </a:lnTo>
                <a:lnTo>
                  <a:pt x="211829" y="1063"/>
                </a:lnTo>
                <a:lnTo>
                  <a:pt x="210684" y="1390"/>
                </a:lnTo>
                <a:lnTo>
                  <a:pt x="209539" y="1758"/>
                </a:lnTo>
                <a:lnTo>
                  <a:pt x="208394" y="2208"/>
                </a:lnTo>
                <a:lnTo>
                  <a:pt x="207290" y="2658"/>
                </a:lnTo>
                <a:lnTo>
                  <a:pt x="206227" y="3148"/>
                </a:lnTo>
                <a:lnTo>
                  <a:pt x="205164" y="3680"/>
                </a:lnTo>
                <a:lnTo>
                  <a:pt x="204101" y="4211"/>
                </a:lnTo>
                <a:lnTo>
                  <a:pt x="203079" y="4825"/>
                </a:lnTo>
                <a:lnTo>
                  <a:pt x="202057" y="5479"/>
                </a:lnTo>
                <a:lnTo>
                  <a:pt x="201076" y="6133"/>
                </a:lnTo>
                <a:lnTo>
                  <a:pt x="200095" y="6828"/>
                </a:lnTo>
                <a:lnTo>
                  <a:pt x="199113" y="7564"/>
                </a:lnTo>
                <a:lnTo>
                  <a:pt x="198173" y="8300"/>
                </a:lnTo>
                <a:lnTo>
                  <a:pt x="197233" y="9077"/>
                </a:lnTo>
                <a:lnTo>
                  <a:pt x="196088" y="10058"/>
                </a:lnTo>
                <a:lnTo>
                  <a:pt x="194984" y="11080"/>
                </a:lnTo>
                <a:lnTo>
                  <a:pt x="193921" y="12143"/>
                </a:lnTo>
                <a:lnTo>
                  <a:pt x="192899" y="13206"/>
                </a:lnTo>
                <a:lnTo>
                  <a:pt x="191917" y="14310"/>
                </a:lnTo>
                <a:lnTo>
                  <a:pt x="190936" y="15455"/>
                </a:lnTo>
                <a:lnTo>
                  <a:pt x="189996" y="16600"/>
                </a:lnTo>
                <a:lnTo>
                  <a:pt x="189096" y="17744"/>
                </a:lnTo>
                <a:lnTo>
                  <a:pt x="188197" y="18930"/>
                </a:lnTo>
                <a:lnTo>
                  <a:pt x="187379" y="20157"/>
                </a:lnTo>
                <a:lnTo>
                  <a:pt x="186561" y="21383"/>
                </a:lnTo>
                <a:lnTo>
                  <a:pt x="185785" y="22651"/>
                </a:lnTo>
                <a:lnTo>
                  <a:pt x="185008" y="23918"/>
                </a:lnTo>
                <a:lnTo>
                  <a:pt x="184272" y="25226"/>
                </a:lnTo>
                <a:lnTo>
                  <a:pt x="183577" y="26576"/>
                </a:lnTo>
                <a:lnTo>
                  <a:pt x="182882" y="27925"/>
                </a:lnTo>
                <a:lnTo>
                  <a:pt x="181737" y="30255"/>
                </a:lnTo>
                <a:lnTo>
                  <a:pt x="180551" y="32586"/>
                </a:lnTo>
                <a:lnTo>
                  <a:pt x="179325" y="34916"/>
                </a:lnTo>
                <a:lnTo>
                  <a:pt x="178711" y="36061"/>
                </a:lnTo>
                <a:lnTo>
                  <a:pt x="178057" y="37206"/>
                </a:lnTo>
                <a:lnTo>
                  <a:pt x="177567" y="37942"/>
                </a:lnTo>
                <a:lnTo>
                  <a:pt x="177076" y="38678"/>
                </a:lnTo>
                <a:lnTo>
                  <a:pt x="176585" y="39373"/>
                </a:lnTo>
                <a:lnTo>
                  <a:pt x="176013" y="40068"/>
                </a:lnTo>
                <a:lnTo>
                  <a:pt x="175440" y="40722"/>
                </a:lnTo>
                <a:lnTo>
                  <a:pt x="174868" y="41335"/>
                </a:lnTo>
                <a:lnTo>
                  <a:pt x="174255" y="41908"/>
                </a:lnTo>
                <a:lnTo>
                  <a:pt x="173601" y="42439"/>
                </a:lnTo>
                <a:lnTo>
                  <a:pt x="172906" y="42971"/>
                </a:lnTo>
                <a:lnTo>
                  <a:pt x="172210" y="43421"/>
                </a:lnTo>
                <a:lnTo>
                  <a:pt x="171475" y="43870"/>
                </a:lnTo>
                <a:lnTo>
                  <a:pt x="170698" y="44238"/>
                </a:lnTo>
                <a:lnTo>
                  <a:pt x="169880" y="44606"/>
                </a:lnTo>
                <a:lnTo>
                  <a:pt x="169062" y="44892"/>
                </a:lnTo>
                <a:lnTo>
                  <a:pt x="168204" y="45138"/>
                </a:lnTo>
                <a:lnTo>
                  <a:pt x="167304" y="45383"/>
                </a:lnTo>
                <a:lnTo>
                  <a:pt x="166486" y="45506"/>
                </a:lnTo>
                <a:lnTo>
                  <a:pt x="165669" y="45628"/>
                </a:lnTo>
                <a:lnTo>
                  <a:pt x="164851" y="45710"/>
                </a:lnTo>
                <a:lnTo>
                  <a:pt x="164033" y="45751"/>
                </a:lnTo>
                <a:lnTo>
                  <a:pt x="163216" y="45710"/>
                </a:lnTo>
                <a:lnTo>
                  <a:pt x="162398" y="45669"/>
                </a:lnTo>
                <a:lnTo>
                  <a:pt x="161621" y="45628"/>
                </a:lnTo>
                <a:lnTo>
                  <a:pt x="160803" y="45506"/>
                </a:lnTo>
                <a:lnTo>
                  <a:pt x="160027" y="45342"/>
                </a:lnTo>
                <a:lnTo>
                  <a:pt x="159250" y="45179"/>
                </a:lnTo>
                <a:lnTo>
                  <a:pt x="158473" y="44974"/>
                </a:lnTo>
                <a:lnTo>
                  <a:pt x="157696" y="44770"/>
                </a:lnTo>
                <a:lnTo>
                  <a:pt x="156919" y="44484"/>
                </a:lnTo>
                <a:lnTo>
                  <a:pt x="156142" y="44238"/>
                </a:lnTo>
                <a:lnTo>
                  <a:pt x="154589" y="43584"/>
                </a:lnTo>
                <a:lnTo>
                  <a:pt x="153567" y="43093"/>
                </a:lnTo>
                <a:lnTo>
                  <a:pt x="152585" y="42603"/>
                </a:lnTo>
                <a:lnTo>
                  <a:pt x="151645" y="42071"/>
                </a:lnTo>
                <a:lnTo>
                  <a:pt x="150705" y="41499"/>
                </a:lnTo>
                <a:lnTo>
                  <a:pt x="149764" y="40886"/>
                </a:lnTo>
                <a:lnTo>
                  <a:pt x="148906" y="40231"/>
                </a:lnTo>
                <a:lnTo>
                  <a:pt x="148047" y="39577"/>
                </a:lnTo>
                <a:lnTo>
                  <a:pt x="147188" y="38882"/>
                </a:lnTo>
                <a:lnTo>
                  <a:pt x="146412" y="38146"/>
                </a:lnTo>
                <a:lnTo>
                  <a:pt x="145594" y="37410"/>
                </a:lnTo>
                <a:lnTo>
                  <a:pt x="144858" y="36634"/>
                </a:lnTo>
                <a:lnTo>
                  <a:pt x="144122" y="35816"/>
                </a:lnTo>
                <a:lnTo>
                  <a:pt x="143386" y="34998"/>
                </a:lnTo>
                <a:lnTo>
                  <a:pt x="142691" y="34180"/>
                </a:lnTo>
                <a:lnTo>
                  <a:pt x="141996" y="33281"/>
                </a:lnTo>
                <a:lnTo>
                  <a:pt x="141342" y="32381"/>
                </a:lnTo>
                <a:lnTo>
                  <a:pt x="139011" y="29070"/>
                </a:lnTo>
                <a:lnTo>
                  <a:pt x="136722" y="25758"/>
                </a:lnTo>
                <a:lnTo>
                  <a:pt x="134473" y="22405"/>
                </a:lnTo>
                <a:lnTo>
                  <a:pt x="132183" y="19053"/>
                </a:lnTo>
                <a:lnTo>
                  <a:pt x="131079" y="17458"/>
                </a:lnTo>
                <a:lnTo>
                  <a:pt x="129894" y="15945"/>
                </a:lnTo>
                <a:lnTo>
                  <a:pt x="128708" y="14433"/>
                </a:lnTo>
                <a:lnTo>
                  <a:pt x="127482" y="13002"/>
                </a:lnTo>
                <a:lnTo>
                  <a:pt x="126173" y="11612"/>
                </a:lnTo>
                <a:lnTo>
                  <a:pt x="125478" y="10916"/>
                </a:lnTo>
                <a:lnTo>
                  <a:pt x="124783" y="10262"/>
                </a:lnTo>
                <a:lnTo>
                  <a:pt x="124047" y="9649"/>
                </a:lnTo>
                <a:lnTo>
                  <a:pt x="123311" y="9036"/>
                </a:lnTo>
                <a:lnTo>
                  <a:pt x="122575" y="8422"/>
                </a:lnTo>
                <a:lnTo>
                  <a:pt x="121758" y="7850"/>
                </a:lnTo>
                <a:lnTo>
                  <a:pt x="120367" y="6910"/>
                </a:lnTo>
                <a:lnTo>
                  <a:pt x="118936" y="6051"/>
                </a:lnTo>
                <a:lnTo>
                  <a:pt x="117465" y="5274"/>
                </a:lnTo>
                <a:lnTo>
                  <a:pt x="116729" y="4906"/>
                </a:lnTo>
                <a:lnTo>
                  <a:pt x="115952" y="4579"/>
                </a:lnTo>
                <a:lnTo>
                  <a:pt x="115216" y="4293"/>
                </a:lnTo>
                <a:lnTo>
                  <a:pt x="114439" y="4007"/>
                </a:lnTo>
                <a:lnTo>
                  <a:pt x="113621" y="3761"/>
                </a:lnTo>
                <a:lnTo>
                  <a:pt x="112844" y="3516"/>
                </a:lnTo>
                <a:lnTo>
                  <a:pt x="112027" y="3353"/>
                </a:lnTo>
                <a:lnTo>
                  <a:pt x="111209" y="3189"/>
                </a:lnTo>
                <a:lnTo>
                  <a:pt x="110391" y="3066"/>
                </a:lnTo>
                <a:lnTo>
                  <a:pt x="109533" y="2944"/>
                </a:lnTo>
                <a:lnTo>
                  <a:pt x="108388" y="2903"/>
                </a:lnTo>
                <a:lnTo>
                  <a:pt x="107284" y="2862"/>
                </a:lnTo>
                <a:lnTo>
                  <a:pt x="106221" y="2944"/>
                </a:lnTo>
                <a:lnTo>
                  <a:pt x="105199" y="3066"/>
                </a:lnTo>
                <a:lnTo>
                  <a:pt x="104177" y="3271"/>
                </a:lnTo>
                <a:lnTo>
                  <a:pt x="103195" y="3516"/>
                </a:lnTo>
                <a:lnTo>
                  <a:pt x="102214" y="3843"/>
                </a:lnTo>
                <a:lnTo>
                  <a:pt x="101274" y="4211"/>
                </a:lnTo>
                <a:lnTo>
                  <a:pt x="100374" y="4661"/>
                </a:lnTo>
                <a:lnTo>
                  <a:pt x="99516" y="5152"/>
                </a:lnTo>
                <a:lnTo>
                  <a:pt x="98657" y="5724"/>
                </a:lnTo>
                <a:lnTo>
                  <a:pt x="97839" y="6337"/>
                </a:lnTo>
                <a:lnTo>
                  <a:pt x="97022" y="7032"/>
                </a:lnTo>
                <a:lnTo>
                  <a:pt x="96245" y="7809"/>
                </a:lnTo>
                <a:lnTo>
                  <a:pt x="95509" y="8627"/>
                </a:lnTo>
                <a:lnTo>
                  <a:pt x="94814" y="9485"/>
                </a:lnTo>
                <a:lnTo>
                  <a:pt x="93955" y="10630"/>
                </a:lnTo>
                <a:lnTo>
                  <a:pt x="93178" y="11816"/>
                </a:lnTo>
                <a:lnTo>
                  <a:pt x="92483" y="13043"/>
                </a:lnTo>
                <a:lnTo>
                  <a:pt x="91829" y="14310"/>
                </a:lnTo>
                <a:lnTo>
                  <a:pt x="91216" y="15577"/>
                </a:lnTo>
                <a:lnTo>
                  <a:pt x="90603" y="16845"/>
                </a:lnTo>
                <a:lnTo>
                  <a:pt x="89540" y="19462"/>
                </a:lnTo>
                <a:lnTo>
                  <a:pt x="88517" y="21996"/>
                </a:lnTo>
                <a:lnTo>
                  <a:pt x="87536" y="24531"/>
                </a:lnTo>
                <a:lnTo>
                  <a:pt x="86514" y="27025"/>
                </a:lnTo>
                <a:lnTo>
                  <a:pt x="85983" y="28293"/>
                </a:lnTo>
                <a:lnTo>
                  <a:pt x="85410" y="29479"/>
                </a:lnTo>
                <a:lnTo>
                  <a:pt x="84838" y="30623"/>
                </a:lnTo>
                <a:lnTo>
                  <a:pt x="84265" y="31686"/>
                </a:lnTo>
                <a:lnTo>
                  <a:pt x="83652" y="32749"/>
                </a:lnTo>
                <a:lnTo>
                  <a:pt x="83039" y="33772"/>
                </a:lnTo>
                <a:lnTo>
                  <a:pt x="82385" y="34753"/>
                </a:lnTo>
                <a:lnTo>
                  <a:pt x="81730" y="35734"/>
                </a:lnTo>
                <a:lnTo>
                  <a:pt x="81035" y="36674"/>
                </a:lnTo>
                <a:lnTo>
                  <a:pt x="80340" y="37615"/>
                </a:lnTo>
                <a:lnTo>
                  <a:pt x="79604" y="38514"/>
                </a:lnTo>
                <a:lnTo>
                  <a:pt x="78868" y="39373"/>
                </a:lnTo>
                <a:lnTo>
                  <a:pt x="78092" y="40231"/>
                </a:lnTo>
                <a:lnTo>
                  <a:pt x="77274" y="41049"/>
                </a:lnTo>
                <a:lnTo>
                  <a:pt x="76456" y="41826"/>
                </a:lnTo>
                <a:lnTo>
                  <a:pt x="75639" y="42603"/>
                </a:lnTo>
                <a:lnTo>
                  <a:pt x="74780" y="43339"/>
                </a:lnTo>
                <a:lnTo>
                  <a:pt x="73880" y="44034"/>
                </a:lnTo>
                <a:lnTo>
                  <a:pt x="72981" y="44729"/>
                </a:lnTo>
                <a:lnTo>
                  <a:pt x="72081" y="45383"/>
                </a:lnTo>
                <a:lnTo>
                  <a:pt x="71141" y="46037"/>
                </a:lnTo>
                <a:lnTo>
                  <a:pt x="70201" y="46651"/>
                </a:lnTo>
                <a:lnTo>
                  <a:pt x="69219" y="47223"/>
                </a:lnTo>
                <a:lnTo>
                  <a:pt x="68197" y="47795"/>
                </a:lnTo>
                <a:lnTo>
                  <a:pt x="67216" y="48327"/>
                </a:lnTo>
                <a:lnTo>
                  <a:pt x="66153" y="48858"/>
                </a:lnTo>
                <a:lnTo>
                  <a:pt x="65090" y="49349"/>
                </a:lnTo>
                <a:lnTo>
                  <a:pt x="64027" y="49799"/>
                </a:lnTo>
                <a:lnTo>
                  <a:pt x="62923" y="50248"/>
                </a:lnTo>
                <a:lnTo>
                  <a:pt x="61819" y="50657"/>
                </a:lnTo>
                <a:lnTo>
                  <a:pt x="60715" y="51066"/>
                </a:lnTo>
                <a:lnTo>
                  <a:pt x="59530" y="51434"/>
                </a:lnTo>
                <a:lnTo>
                  <a:pt x="58385" y="51761"/>
                </a:lnTo>
                <a:lnTo>
                  <a:pt x="57199" y="52088"/>
                </a:lnTo>
                <a:lnTo>
                  <a:pt x="55605" y="52456"/>
                </a:lnTo>
                <a:lnTo>
                  <a:pt x="53969" y="52783"/>
                </a:lnTo>
                <a:lnTo>
                  <a:pt x="52375" y="52988"/>
                </a:lnTo>
                <a:lnTo>
                  <a:pt x="50780" y="53192"/>
                </a:lnTo>
                <a:lnTo>
                  <a:pt x="49226" y="53274"/>
                </a:lnTo>
                <a:lnTo>
                  <a:pt x="47673" y="53315"/>
                </a:lnTo>
                <a:lnTo>
                  <a:pt x="46078" y="53274"/>
                </a:lnTo>
                <a:lnTo>
                  <a:pt x="44565" y="53192"/>
                </a:lnTo>
                <a:lnTo>
                  <a:pt x="43012" y="53070"/>
                </a:lnTo>
                <a:lnTo>
                  <a:pt x="41499" y="52865"/>
                </a:lnTo>
                <a:lnTo>
                  <a:pt x="39986" y="52579"/>
                </a:lnTo>
                <a:lnTo>
                  <a:pt x="38514" y="52252"/>
                </a:lnTo>
                <a:lnTo>
                  <a:pt x="37042" y="51843"/>
                </a:lnTo>
                <a:lnTo>
                  <a:pt x="35611" y="51434"/>
                </a:lnTo>
                <a:lnTo>
                  <a:pt x="34180" y="50944"/>
                </a:lnTo>
                <a:lnTo>
                  <a:pt x="32749" y="50371"/>
                </a:lnTo>
                <a:lnTo>
                  <a:pt x="31400" y="49758"/>
                </a:lnTo>
                <a:lnTo>
                  <a:pt x="30010" y="49104"/>
                </a:lnTo>
                <a:lnTo>
                  <a:pt x="28702" y="48409"/>
                </a:lnTo>
                <a:lnTo>
                  <a:pt x="27393" y="47673"/>
                </a:lnTo>
                <a:lnTo>
                  <a:pt x="26085" y="46855"/>
                </a:lnTo>
                <a:lnTo>
                  <a:pt x="24858" y="46037"/>
                </a:lnTo>
                <a:lnTo>
                  <a:pt x="23632" y="45138"/>
                </a:lnTo>
                <a:lnTo>
                  <a:pt x="22405" y="44197"/>
                </a:lnTo>
                <a:lnTo>
                  <a:pt x="21261" y="43216"/>
                </a:lnTo>
                <a:lnTo>
                  <a:pt x="20116" y="42194"/>
                </a:lnTo>
                <a:lnTo>
                  <a:pt x="19012" y="41131"/>
                </a:lnTo>
                <a:lnTo>
                  <a:pt x="17949" y="40027"/>
                </a:lnTo>
                <a:lnTo>
                  <a:pt x="16927" y="38882"/>
                </a:lnTo>
                <a:lnTo>
                  <a:pt x="15945" y="37737"/>
                </a:lnTo>
                <a:lnTo>
                  <a:pt x="14964" y="36511"/>
                </a:lnTo>
                <a:lnTo>
                  <a:pt x="14065" y="35284"/>
                </a:lnTo>
                <a:lnTo>
                  <a:pt x="13043" y="33731"/>
                </a:lnTo>
                <a:lnTo>
                  <a:pt x="12061" y="32177"/>
                </a:lnTo>
                <a:lnTo>
                  <a:pt x="11203" y="30582"/>
                </a:lnTo>
                <a:lnTo>
                  <a:pt x="10385" y="28947"/>
                </a:lnTo>
                <a:lnTo>
                  <a:pt x="9649" y="27271"/>
                </a:lnTo>
                <a:lnTo>
                  <a:pt x="8954" y="25594"/>
                </a:lnTo>
                <a:lnTo>
                  <a:pt x="8382" y="23836"/>
                </a:lnTo>
                <a:lnTo>
                  <a:pt x="7891" y="22078"/>
                </a:lnTo>
                <a:lnTo>
                  <a:pt x="7687" y="21465"/>
                </a:lnTo>
                <a:lnTo>
                  <a:pt x="7441" y="20933"/>
                </a:lnTo>
                <a:lnTo>
                  <a:pt x="7155" y="20525"/>
                </a:lnTo>
                <a:lnTo>
                  <a:pt x="6991" y="20361"/>
                </a:lnTo>
                <a:lnTo>
                  <a:pt x="6787" y="20198"/>
                </a:lnTo>
                <a:lnTo>
                  <a:pt x="6583" y="20034"/>
                </a:lnTo>
                <a:lnTo>
                  <a:pt x="6378" y="19911"/>
                </a:lnTo>
                <a:lnTo>
                  <a:pt x="5928" y="19748"/>
                </a:lnTo>
                <a:lnTo>
                  <a:pt x="5397" y="19666"/>
                </a:lnTo>
                <a:lnTo>
                  <a:pt x="4825" y="19666"/>
                </a:lnTo>
                <a:lnTo>
                  <a:pt x="4334" y="19748"/>
                </a:lnTo>
                <a:lnTo>
                  <a:pt x="3884" y="19870"/>
                </a:lnTo>
                <a:lnTo>
                  <a:pt x="3475" y="20116"/>
                </a:lnTo>
                <a:lnTo>
                  <a:pt x="3107" y="20402"/>
                </a:lnTo>
                <a:lnTo>
                  <a:pt x="2821" y="20770"/>
                </a:lnTo>
                <a:lnTo>
                  <a:pt x="2576" y="21261"/>
                </a:lnTo>
                <a:lnTo>
                  <a:pt x="2412" y="21751"/>
                </a:lnTo>
                <a:lnTo>
                  <a:pt x="2290" y="22364"/>
                </a:lnTo>
                <a:lnTo>
                  <a:pt x="1390" y="29969"/>
                </a:lnTo>
                <a:lnTo>
                  <a:pt x="940" y="33772"/>
                </a:lnTo>
                <a:lnTo>
                  <a:pt x="572" y="37574"/>
                </a:lnTo>
                <a:lnTo>
                  <a:pt x="368" y="40313"/>
                </a:lnTo>
                <a:lnTo>
                  <a:pt x="204" y="43053"/>
                </a:lnTo>
                <a:lnTo>
                  <a:pt x="82" y="45833"/>
                </a:lnTo>
                <a:lnTo>
                  <a:pt x="0" y="48572"/>
                </a:lnTo>
                <a:lnTo>
                  <a:pt x="0" y="51312"/>
                </a:lnTo>
                <a:lnTo>
                  <a:pt x="41" y="54051"/>
                </a:lnTo>
                <a:lnTo>
                  <a:pt x="123" y="56831"/>
                </a:lnTo>
                <a:lnTo>
                  <a:pt x="204" y="59570"/>
                </a:lnTo>
                <a:lnTo>
                  <a:pt x="368" y="62187"/>
                </a:lnTo>
                <a:lnTo>
                  <a:pt x="532" y="64763"/>
                </a:lnTo>
                <a:lnTo>
                  <a:pt x="736" y="67339"/>
                </a:lnTo>
                <a:lnTo>
                  <a:pt x="981" y="69955"/>
                </a:lnTo>
                <a:lnTo>
                  <a:pt x="1267" y="72531"/>
                </a:lnTo>
                <a:lnTo>
                  <a:pt x="1595" y="75107"/>
                </a:lnTo>
                <a:lnTo>
                  <a:pt x="1922" y="77683"/>
                </a:lnTo>
                <a:lnTo>
                  <a:pt x="2330" y="80218"/>
                </a:lnTo>
                <a:lnTo>
                  <a:pt x="2739" y="82793"/>
                </a:lnTo>
                <a:lnTo>
                  <a:pt x="3189" y="85328"/>
                </a:lnTo>
                <a:lnTo>
                  <a:pt x="3680" y="87904"/>
                </a:lnTo>
                <a:lnTo>
                  <a:pt x="4211" y="90439"/>
                </a:lnTo>
                <a:lnTo>
                  <a:pt x="4784" y="92974"/>
                </a:lnTo>
                <a:lnTo>
                  <a:pt x="5356" y="95509"/>
                </a:lnTo>
                <a:lnTo>
                  <a:pt x="6010" y="98003"/>
                </a:lnTo>
                <a:lnTo>
                  <a:pt x="6705" y="100538"/>
                </a:lnTo>
                <a:lnTo>
                  <a:pt x="6951" y="101274"/>
                </a:lnTo>
                <a:lnTo>
                  <a:pt x="7196" y="102010"/>
                </a:lnTo>
                <a:lnTo>
                  <a:pt x="7768" y="103482"/>
                </a:lnTo>
                <a:lnTo>
                  <a:pt x="8136" y="104218"/>
                </a:lnTo>
                <a:lnTo>
                  <a:pt x="8504" y="104913"/>
                </a:lnTo>
                <a:lnTo>
                  <a:pt x="8913" y="105526"/>
                </a:lnTo>
                <a:lnTo>
                  <a:pt x="9363" y="106139"/>
                </a:lnTo>
                <a:lnTo>
                  <a:pt x="9853" y="106712"/>
                </a:lnTo>
                <a:lnTo>
                  <a:pt x="10344" y="107202"/>
                </a:lnTo>
                <a:lnTo>
                  <a:pt x="10876" y="107652"/>
                </a:lnTo>
                <a:lnTo>
                  <a:pt x="11448" y="108061"/>
                </a:lnTo>
                <a:lnTo>
                  <a:pt x="12061" y="108429"/>
                </a:lnTo>
                <a:lnTo>
                  <a:pt x="12675" y="108756"/>
                </a:lnTo>
                <a:lnTo>
                  <a:pt x="13370" y="109042"/>
                </a:lnTo>
                <a:lnTo>
                  <a:pt x="14024" y="109287"/>
                </a:lnTo>
                <a:lnTo>
                  <a:pt x="14760" y="109451"/>
                </a:lnTo>
                <a:lnTo>
                  <a:pt x="15496" y="109574"/>
                </a:lnTo>
                <a:lnTo>
                  <a:pt x="16232" y="109696"/>
                </a:lnTo>
                <a:lnTo>
                  <a:pt x="17008" y="109737"/>
                </a:lnTo>
                <a:lnTo>
                  <a:pt x="19053" y="109778"/>
                </a:lnTo>
                <a:lnTo>
                  <a:pt x="21056" y="109778"/>
                </a:lnTo>
                <a:lnTo>
                  <a:pt x="25104" y="109696"/>
                </a:lnTo>
                <a:lnTo>
                  <a:pt x="33240" y="109451"/>
                </a:lnTo>
                <a:lnTo>
                  <a:pt x="35407" y="109369"/>
                </a:lnTo>
                <a:lnTo>
                  <a:pt x="37574" y="109287"/>
                </a:lnTo>
                <a:lnTo>
                  <a:pt x="41908" y="109001"/>
                </a:lnTo>
                <a:lnTo>
                  <a:pt x="48041" y="108592"/>
                </a:lnTo>
                <a:lnTo>
                  <a:pt x="54133" y="108143"/>
                </a:lnTo>
                <a:lnTo>
                  <a:pt x="59284" y="107734"/>
                </a:lnTo>
                <a:lnTo>
                  <a:pt x="64395" y="107284"/>
                </a:lnTo>
                <a:lnTo>
                  <a:pt x="70119" y="106793"/>
                </a:lnTo>
                <a:lnTo>
                  <a:pt x="75802" y="106221"/>
                </a:lnTo>
                <a:lnTo>
                  <a:pt x="86514" y="105199"/>
                </a:lnTo>
                <a:lnTo>
                  <a:pt x="97308" y="104136"/>
                </a:lnTo>
                <a:lnTo>
                  <a:pt x="106139" y="103318"/>
                </a:lnTo>
                <a:lnTo>
                  <a:pt x="111945" y="102746"/>
                </a:lnTo>
                <a:lnTo>
                  <a:pt x="117792" y="102214"/>
                </a:lnTo>
                <a:lnTo>
                  <a:pt x="123025" y="101805"/>
                </a:lnTo>
                <a:lnTo>
                  <a:pt x="128258" y="101396"/>
                </a:lnTo>
                <a:lnTo>
                  <a:pt x="134677" y="100947"/>
                </a:lnTo>
                <a:lnTo>
                  <a:pt x="141096" y="100538"/>
                </a:lnTo>
                <a:lnTo>
                  <a:pt x="145062" y="100252"/>
                </a:lnTo>
                <a:lnTo>
                  <a:pt x="147066" y="100170"/>
                </a:lnTo>
                <a:lnTo>
                  <a:pt x="149069" y="100088"/>
                </a:lnTo>
                <a:lnTo>
                  <a:pt x="162357" y="99843"/>
                </a:lnTo>
                <a:lnTo>
                  <a:pt x="168981" y="99761"/>
                </a:lnTo>
                <a:lnTo>
                  <a:pt x="172292" y="99720"/>
                </a:lnTo>
                <a:lnTo>
                  <a:pt x="175604" y="99720"/>
                </a:lnTo>
                <a:lnTo>
                  <a:pt x="178016" y="99761"/>
                </a:lnTo>
                <a:lnTo>
                  <a:pt x="180469" y="99843"/>
                </a:lnTo>
                <a:lnTo>
                  <a:pt x="185335" y="100047"/>
                </a:lnTo>
                <a:lnTo>
                  <a:pt x="190200" y="100293"/>
                </a:lnTo>
                <a:lnTo>
                  <a:pt x="195025" y="100661"/>
                </a:lnTo>
                <a:lnTo>
                  <a:pt x="199972" y="101069"/>
                </a:lnTo>
                <a:lnTo>
                  <a:pt x="204919" y="101519"/>
                </a:lnTo>
                <a:lnTo>
                  <a:pt x="209825" y="102051"/>
                </a:lnTo>
                <a:lnTo>
                  <a:pt x="214732" y="102582"/>
                </a:lnTo>
                <a:lnTo>
                  <a:pt x="219679" y="103155"/>
                </a:lnTo>
                <a:lnTo>
                  <a:pt x="224585" y="103768"/>
                </a:lnTo>
                <a:lnTo>
                  <a:pt x="229491" y="104381"/>
                </a:lnTo>
                <a:lnTo>
                  <a:pt x="234398" y="104953"/>
                </a:lnTo>
                <a:lnTo>
                  <a:pt x="237668" y="105321"/>
                </a:lnTo>
                <a:lnTo>
                  <a:pt x="240898" y="105608"/>
                </a:lnTo>
                <a:lnTo>
                  <a:pt x="247399" y="106180"/>
                </a:lnTo>
                <a:lnTo>
                  <a:pt x="250139" y="106425"/>
                </a:lnTo>
                <a:lnTo>
                  <a:pt x="252919" y="106589"/>
                </a:lnTo>
                <a:lnTo>
                  <a:pt x="255699" y="106712"/>
                </a:lnTo>
                <a:lnTo>
                  <a:pt x="258438" y="106793"/>
                </a:lnTo>
                <a:lnTo>
                  <a:pt x="261219" y="106875"/>
                </a:lnTo>
                <a:lnTo>
                  <a:pt x="263999" y="106834"/>
                </a:lnTo>
                <a:lnTo>
                  <a:pt x="266738" y="106793"/>
                </a:lnTo>
                <a:lnTo>
                  <a:pt x="269518" y="106671"/>
                </a:lnTo>
                <a:lnTo>
                  <a:pt x="271236" y="106589"/>
                </a:lnTo>
                <a:lnTo>
                  <a:pt x="272994" y="106466"/>
                </a:lnTo>
                <a:lnTo>
                  <a:pt x="276428" y="106139"/>
                </a:lnTo>
                <a:lnTo>
                  <a:pt x="283338" y="105362"/>
                </a:lnTo>
                <a:lnTo>
                  <a:pt x="283788" y="105281"/>
                </a:lnTo>
                <a:lnTo>
                  <a:pt x="284196" y="105117"/>
                </a:lnTo>
                <a:lnTo>
                  <a:pt x="284523" y="104872"/>
                </a:lnTo>
                <a:lnTo>
                  <a:pt x="284810" y="104586"/>
                </a:lnTo>
                <a:lnTo>
                  <a:pt x="285096" y="104299"/>
                </a:lnTo>
                <a:lnTo>
                  <a:pt x="285341" y="103931"/>
                </a:lnTo>
                <a:lnTo>
                  <a:pt x="285750" y="103155"/>
                </a:lnTo>
                <a:lnTo>
                  <a:pt x="285750" y="102214"/>
                </a:lnTo>
                <a:lnTo>
                  <a:pt x="283583" y="95345"/>
                </a:lnTo>
                <a:lnTo>
                  <a:pt x="282070" y="90603"/>
                </a:lnTo>
                <a:lnTo>
                  <a:pt x="280476" y="85901"/>
                </a:lnTo>
                <a:lnTo>
                  <a:pt x="278840" y="81240"/>
                </a:lnTo>
                <a:lnTo>
                  <a:pt x="277123" y="76620"/>
                </a:lnTo>
                <a:lnTo>
                  <a:pt x="275365" y="72000"/>
                </a:lnTo>
                <a:lnTo>
                  <a:pt x="273484" y="67420"/>
                </a:lnTo>
                <a:lnTo>
                  <a:pt x="271563" y="62882"/>
                </a:lnTo>
                <a:lnTo>
                  <a:pt x="269559" y="58385"/>
                </a:lnTo>
                <a:lnTo>
                  <a:pt x="267515" y="53928"/>
                </a:lnTo>
                <a:lnTo>
                  <a:pt x="265389" y="49472"/>
                </a:lnTo>
                <a:lnTo>
                  <a:pt x="263181" y="45056"/>
                </a:lnTo>
                <a:lnTo>
                  <a:pt x="260892" y="40681"/>
                </a:lnTo>
                <a:lnTo>
                  <a:pt x="258561" y="36306"/>
                </a:lnTo>
                <a:lnTo>
                  <a:pt x="256149" y="32013"/>
                </a:lnTo>
                <a:lnTo>
                  <a:pt x="253655" y="27720"/>
                </a:lnTo>
                <a:lnTo>
                  <a:pt x="251079" y="23468"/>
                </a:lnTo>
                <a:lnTo>
                  <a:pt x="249811" y="21424"/>
                </a:lnTo>
                <a:lnTo>
                  <a:pt x="248503" y="19462"/>
                </a:lnTo>
                <a:lnTo>
                  <a:pt x="247113" y="17499"/>
                </a:lnTo>
                <a:lnTo>
                  <a:pt x="245682" y="15618"/>
                </a:lnTo>
                <a:lnTo>
                  <a:pt x="244169" y="13778"/>
                </a:lnTo>
                <a:lnTo>
                  <a:pt x="242616" y="11980"/>
                </a:lnTo>
                <a:lnTo>
                  <a:pt x="241798" y="11121"/>
                </a:lnTo>
                <a:lnTo>
                  <a:pt x="240939" y="10262"/>
                </a:lnTo>
                <a:lnTo>
                  <a:pt x="240081" y="9445"/>
                </a:lnTo>
                <a:lnTo>
                  <a:pt x="239222" y="8627"/>
                </a:lnTo>
                <a:lnTo>
                  <a:pt x="238364" y="7891"/>
                </a:lnTo>
                <a:lnTo>
                  <a:pt x="237546" y="7155"/>
                </a:lnTo>
                <a:lnTo>
                  <a:pt x="236646" y="6460"/>
                </a:lnTo>
                <a:lnTo>
                  <a:pt x="235788" y="5806"/>
                </a:lnTo>
                <a:lnTo>
                  <a:pt x="234888" y="5192"/>
                </a:lnTo>
                <a:lnTo>
                  <a:pt x="233989" y="4579"/>
                </a:lnTo>
                <a:lnTo>
                  <a:pt x="233048" y="4007"/>
                </a:lnTo>
                <a:lnTo>
                  <a:pt x="232108" y="3475"/>
                </a:lnTo>
                <a:lnTo>
                  <a:pt x="231127" y="2985"/>
                </a:lnTo>
                <a:lnTo>
                  <a:pt x="230145" y="2535"/>
                </a:lnTo>
                <a:lnTo>
                  <a:pt x="229123" y="2085"/>
                </a:lnTo>
                <a:lnTo>
                  <a:pt x="228101" y="1717"/>
                </a:lnTo>
                <a:lnTo>
                  <a:pt x="227079" y="1349"/>
                </a:lnTo>
                <a:lnTo>
                  <a:pt x="226016" y="1022"/>
                </a:lnTo>
                <a:lnTo>
                  <a:pt x="224912" y="777"/>
                </a:lnTo>
                <a:lnTo>
                  <a:pt x="223808" y="532"/>
                </a:lnTo>
                <a:lnTo>
                  <a:pt x="222132" y="245"/>
                </a:lnTo>
                <a:lnTo>
                  <a:pt x="22045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8"/>
          <p:cNvSpPr/>
          <p:nvPr/>
        </p:nvSpPr>
        <p:spPr>
          <a:xfrm flipH="1">
            <a:off x="0" y="0"/>
            <a:ext cx="9144000" cy="5143648"/>
          </a:xfrm>
          <a:custGeom>
            <a:avLst/>
            <a:gdLst/>
            <a:ahLst/>
            <a:cxnLst/>
            <a:rect l="l" t="t" r="r" b="b"/>
            <a:pathLst>
              <a:path w="285750" h="160739" extrusionOk="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948600" y="645000"/>
            <a:ext cx="4105500" cy="19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948600" y="2244875"/>
            <a:ext cx="41055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2"/>
          <a:srcRect l="122" r="62835"/>
          <a:stretch>
            <a:fillRect/>
          </a:stretch>
        </p:blipFill>
        <p:spPr>
          <a:xfrm rot="5400000">
            <a:off x="2327738" y="2957011"/>
            <a:ext cx="1432374" cy="27880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"/>
          <p:cNvSpPr/>
          <p:nvPr/>
        </p:nvSpPr>
        <p:spPr>
          <a:xfrm flipH="1">
            <a:off x="5295898" y="3686724"/>
            <a:ext cx="3791903" cy="1456754"/>
          </a:xfrm>
          <a:custGeom>
            <a:avLst/>
            <a:gdLst/>
            <a:ahLst/>
            <a:cxnLst/>
            <a:rect l="l" t="t" r="r" b="b"/>
            <a:pathLst>
              <a:path w="285750" h="109778" extrusionOk="0">
                <a:moveTo>
                  <a:pt x="217594" y="0"/>
                </a:moveTo>
                <a:lnTo>
                  <a:pt x="215917" y="245"/>
                </a:lnTo>
                <a:lnTo>
                  <a:pt x="214241" y="532"/>
                </a:lnTo>
                <a:lnTo>
                  <a:pt x="213014" y="777"/>
                </a:lnTo>
                <a:lnTo>
                  <a:pt x="211829" y="1063"/>
                </a:lnTo>
                <a:lnTo>
                  <a:pt x="210684" y="1390"/>
                </a:lnTo>
                <a:lnTo>
                  <a:pt x="209539" y="1758"/>
                </a:lnTo>
                <a:lnTo>
                  <a:pt x="208394" y="2208"/>
                </a:lnTo>
                <a:lnTo>
                  <a:pt x="207290" y="2658"/>
                </a:lnTo>
                <a:lnTo>
                  <a:pt x="206227" y="3148"/>
                </a:lnTo>
                <a:lnTo>
                  <a:pt x="205164" y="3680"/>
                </a:lnTo>
                <a:lnTo>
                  <a:pt x="204101" y="4211"/>
                </a:lnTo>
                <a:lnTo>
                  <a:pt x="203079" y="4825"/>
                </a:lnTo>
                <a:lnTo>
                  <a:pt x="202057" y="5479"/>
                </a:lnTo>
                <a:lnTo>
                  <a:pt x="201076" y="6133"/>
                </a:lnTo>
                <a:lnTo>
                  <a:pt x="200095" y="6828"/>
                </a:lnTo>
                <a:lnTo>
                  <a:pt x="199113" y="7564"/>
                </a:lnTo>
                <a:lnTo>
                  <a:pt x="198173" y="8300"/>
                </a:lnTo>
                <a:lnTo>
                  <a:pt x="197233" y="9077"/>
                </a:lnTo>
                <a:lnTo>
                  <a:pt x="196088" y="10058"/>
                </a:lnTo>
                <a:lnTo>
                  <a:pt x="194984" y="11080"/>
                </a:lnTo>
                <a:lnTo>
                  <a:pt x="193921" y="12143"/>
                </a:lnTo>
                <a:lnTo>
                  <a:pt x="192899" y="13206"/>
                </a:lnTo>
                <a:lnTo>
                  <a:pt x="191917" y="14310"/>
                </a:lnTo>
                <a:lnTo>
                  <a:pt x="190936" y="15455"/>
                </a:lnTo>
                <a:lnTo>
                  <a:pt x="189996" y="16600"/>
                </a:lnTo>
                <a:lnTo>
                  <a:pt x="189096" y="17744"/>
                </a:lnTo>
                <a:lnTo>
                  <a:pt x="188197" y="18930"/>
                </a:lnTo>
                <a:lnTo>
                  <a:pt x="187379" y="20157"/>
                </a:lnTo>
                <a:lnTo>
                  <a:pt x="186561" y="21383"/>
                </a:lnTo>
                <a:lnTo>
                  <a:pt x="185785" y="22651"/>
                </a:lnTo>
                <a:lnTo>
                  <a:pt x="185008" y="23918"/>
                </a:lnTo>
                <a:lnTo>
                  <a:pt x="184272" y="25226"/>
                </a:lnTo>
                <a:lnTo>
                  <a:pt x="183577" y="26576"/>
                </a:lnTo>
                <a:lnTo>
                  <a:pt x="182882" y="27925"/>
                </a:lnTo>
                <a:lnTo>
                  <a:pt x="181737" y="30255"/>
                </a:lnTo>
                <a:lnTo>
                  <a:pt x="180551" y="32586"/>
                </a:lnTo>
                <a:lnTo>
                  <a:pt x="179325" y="34916"/>
                </a:lnTo>
                <a:lnTo>
                  <a:pt x="178711" y="36061"/>
                </a:lnTo>
                <a:lnTo>
                  <a:pt x="178057" y="37206"/>
                </a:lnTo>
                <a:lnTo>
                  <a:pt x="177567" y="37942"/>
                </a:lnTo>
                <a:lnTo>
                  <a:pt x="177076" y="38678"/>
                </a:lnTo>
                <a:lnTo>
                  <a:pt x="176585" y="39373"/>
                </a:lnTo>
                <a:lnTo>
                  <a:pt x="176013" y="40068"/>
                </a:lnTo>
                <a:lnTo>
                  <a:pt x="175440" y="40722"/>
                </a:lnTo>
                <a:lnTo>
                  <a:pt x="174868" y="41335"/>
                </a:lnTo>
                <a:lnTo>
                  <a:pt x="174255" y="41908"/>
                </a:lnTo>
                <a:lnTo>
                  <a:pt x="173601" y="42439"/>
                </a:lnTo>
                <a:lnTo>
                  <a:pt x="172906" y="42971"/>
                </a:lnTo>
                <a:lnTo>
                  <a:pt x="172210" y="43421"/>
                </a:lnTo>
                <a:lnTo>
                  <a:pt x="171475" y="43870"/>
                </a:lnTo>
                <a:lnTo>
                  <a:pt x="170698" y="44238"/>
                </a:lnTo>
                <a:lnTo>
                  <a:pt x="169880" y="44606"/>
                </a:lnTo>
                <a:lnTo>
                  <a:pt x="169062" y="44892"/>
                </a:lnTo>
                <a:lnTo>
                  <a:pt x="168204" y="45138"/>
                </a:lnTo>
                <a:lnTo>
                  <a:pt x="167304" y="45383"/>
                </a:lnTo>
                <a:lnTo>
                  <a:pt x="166486" y="45506"/>
                </a:lnTo>
                <a:lnTo>
                  <a:pt x="165669" y="45628"/>
                </a:lnTo>
                <a:lnTo>
                  <a:pt x="164851" y="45710"/>
                </a:lnTo>
                <a:lnTo>
                  <a:pt x="164033" y="45751"/>
                </a:lnTo>
                <a:lnTo>
                  <a:pt x="163216" y="45710"/>
                </a:lnTo>
                <a:lnTo>
                  <a:pt x="162398" y="45669"/>
                </a:lnTo>
                <a:lnTo>
                  <a:pt x="161621" y="45628"/>
                </a:lnTo>
                <a:lnTo>
                  <a:pt x="160803" y="45506"/>
                </a:lnTo>
                <a:lnTo>
                  <a:pt x="160027" y="45342"/>
                </a:lnTo>
                <a:lnTo>
                  <a:pt x="159250" y="45179"/>
                </a:lnTo>
                <a:lnTo>
                  <a:pt x="158473" y="44974"/>
                </a:lnTo>
                <a:lnTo>
                  <a:pt x="157696" y="44770"/>
                </a:lnTo>
                <a:lnTo>
                  <a:pt x="156919" y="44484"/>
                </a:lnTo>
                <a:lnTo>
                  <a:pt x="156142" y="44238"/>
                </a:lnTo>
                <a:lnTo>
                  <a:pt x="154589" y="43584"/>
                </a:lnTo>
                <a:lnTo>
                  <a:pt x="153567" y="43093"/>
                </a:lnTo>
                <a:lnTo>
                  <a:pt x="152585" y="42603"/>
                </a:lnTo>
                <a:lnTo>
                  <a:pt x="151645" y="42071"/>
                </a:lnTo>
                <a:lnTo>
                  <a:pt x="150705" y="41499"/>
                </a:lnTo>
                <a:lnTo>
                  <a:pt x="149764" y="40886"/>
                </a:lnTo>
                <a:lnTo>
                  <a:pt x="148906" y="40231"/>
                </a:lnTo>
                <a:lnTo>
                  <a:pt x="148047" y="39577"/>
                </a:lnTo>
                <a:lnTo>
                  <a:pt x="147188" y="38882"/>
                </a:lnTo>
                <a:lnTo>
                  <a:pt x="146412" y="38146"/>
                </a:lnTo>
                <a:lnTo>
                  <a:pt x="145594" y="37410"/>
                </a:lnTo>
                <a:lnTo>
                  <a:pt x="144858" y="36634"/>
                </a:lnTo>
                <a:lnTo>
                  <a:pt x="144122" y="35816"/>
                </a:lnTo>
                <a:lnTo>
                  <a:pt x="143386" y="34998"/>
                </a:lnTo>
                <a:lnTo>
                  <a:pt x="142691" y="34180"/>
                </a:lnTo>
                <a:lnTo>
                  <a:pt x="141996" y="33281"/>
                </a:lnTo>
                <a:lnTo>
                  <a:pt x="141342" y="32381"/>
                </a:lnTo>
                <a:lnTo>
                  <a:pt x="139011" y="29070"/>
                </a:lnTo>
                <a:lnTo>
                  <a:pt x="136722" y="25758"/>
                </a:lnTo>
                <a:lnTo>
                  <a:pt x="134473" y="22405"/>
                </a:lnTo>
                <a:lnTo>
                  <a:pt x="132183" y="19053"/>
                </a:lnTo>
                <a:lnTo>
                  <a:pt x="131079" y="17458"/>
                </a:lnTo>
                <a:lnTo>
                  <a:pt x="129894" y="15945"/>
                </a:lnTo>
                <a:lnTo>
                  <a:pt x="128708" y="14433"/>
                </a:lnTo>
                <a:lnTo>
                  <a:pt x="127482" y="13002"/>
                </a:lnTo>
                <a:lnTo>
                  <a:pt x="126173" y="11612"/>
                </a:lnTo>
                <a:lnTo>
                  <a:pt x="125478" y="10916"/>
                </a:lnTo>
                <a:lnTo>
                  <a:pt x="124783" y="10262"/>
                </a:lnTo>
                <a:lnTo>
                  <a:pt x="124047" y="9649"/>
                </a:lnTo>
                <a:lnTo>
                  <a:pt x="123311" y="9036"/>
                </a:lnTo>
                <a:lnTo>
                  <a:pt x="122575" y="8422"/>
                </a:lnTo>
                <a:lnTo>
                  <a:pt x="121758" y="7850"/>
                </a:lnTo>
                <a:lnTo>
                  <a:pt x="120367" y="6910"/>
                </a:lnTo>
                <a:lnTo>
                  <a:pt x="118936" y="6051"/>
                </a:lnTo>
                <a:lnTo>
                  <a:pt x="117465" y="5274"/>
                </a:lnTo>
                <a:lnTo>
                  <a:pt x="116729" y="4906"/>
                </a:lnTo>
                <a:lnTo>
                  <a:pt x="115952" y="4579"/>
                </a:lnTo>
                <a:lnTo>
                  <a:pt x="115216" y="4293"/>
                </a:lnTo>
                <a:lnTo>
                  <a:pt x="114439" y="4007"/>
                </a:lnTo>
                <a:lnTo>
                  <a:pt x="113621" y="3761"/>
                </a:lnTo>
                <a:lnTo>
                  <a:pt x="112844" y="3516"/>
                </a:lnTo>
                <a:lnTo>
                  <a:pt x="112027" y="3353"/>
                </a:lnTo>
                <a:lnTo>
                  <a:pt x="111209" y="3189"/>
                </a:lnTo>
                <a:lnTo>
                  <a:pt x="110391" y="3066"/>
                </a:lnTo>
                <a:lnTo>
                  <a:pt x="109533" y="2944"/>
                </a:lnTo>
                <a:lnTo>
                  <a:pt x="108388" y="2903"/>
                </a:lnTo>
                <a:lnTo>
                  <a:pt x="107284" y="2862"/>
                </a:lnTo>
                <a:lnTo>
                  <a:pt x="106221" y="2944"/>
                </a:lnTo>
                <a:lnTo>
                  <a:pt x="105199" y="3066"/>
                </a:lnTo>
                <a:lnTo>
                  <a:pt x="104177" y="3271"/>
                </a:lnTo>
                <a:lnTo>
                  <a:pt x="103195" y="3516"/>
                </a:lnTo>
                <a:lnTo>
                  <a:pt x="102214" y="3843"/>
                </a:lnTo>
                <a:lnTo>
                  <a:pt x="101274" y="4211"/>
                </a:lnTo>
                <a:lnTo>
                  <a:pt x="100374" y="4661"/>
                </a:lnTo>
                <a:lnTo>
                  <a:pt x="99516" y="5152"/>
                </a:lnTo>
                <a:lnTo>
                  <a:pt x="98657" y="5724"/>
                </a:lnTo>
                <a:lnTo>
                  <a:pt x="97839" y="6337"/>
                </a:lnTo>
                <a:lnTo>
                  <a:pt x="97022" y="7032"/>
                </a:lnTo>
                <a:lnTo>
                  <a:pt x="96245" y="7809"/>
                </a:lnTo>
                <a:lnTo>
                  <a:pt x="95509" y="8627"/>
                </a:lnTo>
                <a:lnTo>
                  <a:pt x="94814" y="9485"/>
                </a:lnTo>
                <a:lnTo>
                  <a:pt x="93955" y="10630"/>
                </a:lnTo>
                <a:lnTo>
                  <a:pt x="93178" y="11816"/>
                </a:lnTo>
                <a:lnTo>
                  <a:pt x="92483" y="13043"/>
                </a:lnTo>
                <a:lnTo>
                  <a:pt x="91829" y="14310"/>
                </a:lnTo>
                <a:lnTo>
                  <a:pt x="91216" y="15577"/>
                </a:lnTo>
                <a:lnTo>
                  <a:pt x="90603" y="16845"/>
                </a:lnTo>
                <a:lnTo>
                  <a:pt x="89540" y="19462"/>
                </a:lnTo>
                <a:lnTo>
                  <a:pt x="88517" y="21996"/>
                </a:lnTo>
                <a:lnTo>
                  <a:pt x="87536" y="24531"/>
                </a:lnTo>
                <a:lnTo>
                  <a:pt x="86514" y="27025"/>
                </a:lnTo>
                <a:lnTo>
                  <a:pt x="85983" y="28293"/>
                </a:lnTo>
                <a:lnTo>
                  <a:pt x="85410" y="29479"/>
                </a:lnTo>
                <a:lnTo>
                  <a:pt x="84838" y="30623"/>
                </a:lnTo>
                <a:lnTo>
                  <a:pt x="84265" y="31686"/>
                </a:lnTo>
                <a:lnTo>
                  <a:pt x="83652" y="32749"/>
                </a:lnTo>
                <a:lnTo>
                  <a:pt x="83039" y="33772"/>
                </a:lnTo>
                <a:lnTo>
                  <a:pt x="82385" y="34753"/>
                </a:lnTo>
                <a:lnTo>
                  <a:pt x="81730" y="35734"/>
                </a:lnTo>
                <a:lnTo>
                  <a:pt x="81035" y="36674"/>
                </a:lnTo>
                <a:lnTo>
                  <a:pt x="80340" y="37615"/>
                </a:lnTo>
                <a:lnTo>
                  <a:pt x="79604" y="38514"/>
                </a:lnTo>
                <a:lnTo>
                  <a:pt x="78868" y="39373"/>
                </a:lnTo>
                <a:lnTo>
                  <a:pt x="78092" y="40231"/>
                </a:lnTo>
                <a:lnTo>
                  <a:pt x="77274" y="41049"/>
                </a:lnTo>
                <a:lnTo>
                  <a:pt x="76456" y="41826"/>
                </a:lnTo>
                <a:lnTo>
                  <a:pt x="75639" y="42603"/>
                </a:lnTo>
                <a:lnTo>
                  <a:pt x="74780" y="43339"/>
                </a:lnTo>
                <a:lnTo>
                  <a:pt x="73880" y="44034"/>
                </a:lnTo>
                <a:lnTo>
                  <a:pt x="72981" y="44729"/>
                </a:lnTo>
                <a:lnTo>
                  <a:pt x="72081" y="45383"/>
                </a:lnTo>
                <a:lnTo>
                  <a:pt x="71141" y="46037"/>
                </a:lnTo>
                <a:lnTo>
                  <a:pt x="70201" y="46651"/>
                </a:lnTo>
                <a:lnTo>
                  <a:pt x="69219" y="47223"/>
                </a:lnTo>
                <a:lnTo>
                  <a:pt x="68197" y="47795"/>
                </a:lnTo>
                <a:lnTo>
                  <a:pt x="67216" y="48327"/>
                </a:lnTo>
                <a:lnTo>
                  <a:pt x="66153" y="48858"/>
                </a:lnTo>
                <a:lnTo>
                  <a:pt x="65090" y="49349"/>
                </a:lnTo>
                <a:lnTo>
                  <a:pt x="64027" y="49799"/>
                </a:lnTo>
                <a:lnTo>
                  <a:pt x="62923" y="50248"/>
                </a:lnTo>
                <a:lnTo>
                  <a:pt x="61819" y="50657"/>
                </a:lnTo>
                <a:lnTo>
                  <a:pt x="60715" y="51066"/>
                </a:lnTo>
                <a:lnTo>
                  <a:pt x="59530" y="51434"/>
                </a:lnTo>
                <a:lnTo>
                  <a:pt x="58385" y="51761"/>
                </a:lnTo>
                <a:lnTo>
                  <a:pt x="57199" y="52088"/>
                </a:lnTo>
                <a:lnTo>
                  <a:pt x="55605" y="52456"/>
                </a:lnTo>
                <a:lnTo>
                  <a:pt x="53969" y="52783"/>
                </a:lnTo>
                <a:lnTo>
                  <a:pt x="52375" y="52988"/>
                </a:lnTo>
                <a:lnTo>
                  <a:pt x="50780" y="53192"/>
                </a:lnTo>
                <a:lnTo>
                  <a:pt x="49226" y="53274"/>
                </a:lnTo>
                <a:lnTo>
                  <a:pt x="47673" y="53315"/>
                </a:lnTo>
                <a:lnTo>
                  <a:pt x="46078" y="53274"/>
                </a:lnTo>
                <a:lnTo>
                  <a:pt x="44565" y="53192"/>
                </a:lnTo>
                <a:lnTo>
                  <a:pt x="43012" y="53070"/>
                </a:lnTo>
                <a:lnTo>
                  <a:pt x="41499" y="52865"/>
                </a:lnTo>
                <a:lnTo>
                  <a:pt x="39986" y="52579"/>
                </a:lnTo>
                <a:lnTo>
                  <a:pt x="38514" y="52252"/>
                </a:lnTo>
                <a:lnTo>
                  <a:pt x="37042" y="51843"/>
                </a:lnTo>
                <a:lnTo>
                  <a:pt x="35611" y="51434"/>
                </a:lnTo>
                <a:lnTo>
                  <a:pt x="34180" y="50944"/>
                </a:lnTo>
                <a:lnTo>
                  <a:pt x="32749" y="50371"/>
                </a:lnTo>
                <a:lnTo>
                  <a:pt x="31400" y="49758"/>
                </a:lnTo>
                <a:lnTo>
                  <a:pt x="30010" y="49104"/>
                </a:lnTo>
                <a:lnTo>
                  <a:pt x="28702" y="48409"/>
                </a:lnTo>
                <a:lnTo>
                  <a:pt x="27393" y="47673"/>
                </a:lnTo>
                <a:lnTo>
                  <a:pt x="26085" y="46855"/>
                </a:lnTo>
                <a:lnTo>
                  <a:pt x="24858" y="46037"/>
                </a:lnTo>
                <a:lnTo>
                  <a:pt x="23632" y="45138"/>
                </a:lnTo>
                <a:lnTo>
                  <a:pt x="22405" y="44197"/>
                </a:lnTo>
                <a:lnTo>
                  <a:pt x="21261" y="43216"/>
                </a:lnTo>
                <a:lnTo>
                  <a:pt x="20116" y="42194"/>
                </a:lnTo>
                <a:lnTo>
                  <a:pt x="19012" y="41131"/>
                </a:lnTo>
                <a:lnTo>
                  <a:pt x="17949" y="40027"/>
                </a:lnTo>
                <a:lnTo>
                  <a:pt x="16927" y="38882"/>
                </a:lnTo>
                <a:lnTo>
                  <a:pt x="15945" y="37737"/>
                </a:lnTo>
                <a:lnTo>
                  <a:pt x="14964" y="36511"/>
                </a:lnTo>
                <a:lnTo>
                  <a:pt x="14065" y="35284"/>
                </a:lnTo>
                <a:lnTo>
                  <a:pt x="13043" y="33731"/>
                </a:lnTo>
                <a:lnTo>
                  <a:pt x="12061" y="32177"/>
                </a:lnTo>
                <a:lnTo>
                  <a:pt x="11203" y="30582"/>
                </a:lnTo>
                <a:lnTo>
                  <a:pt x="10385" y="28947"/>
                </a:lnTo>
                <a:lnTo>
                  <a:pt x="9649" y="27271"/>
                </a:lnTo>
                <a:lnTo>
                  <a:pt x="8954" y="25594"/>
                </a:lnTo>
                <a:lnTo>
                  <a:pt x="8382" y="23836"/>
                </a:lnTo>
                <a:lnTo>
                  <a:pt x="7891" y="22078"/>
                </a:lnTo>
                <a:lnTo>
                  <a:pt x="7687" y="21465"/>
                </a:lnTo>
                <a:lnTo>
                  <a:pt x="7441" y="20933"/>
                </a:lnTo>
                <a:lnTo>
                  <a:pt x="7155" y="20525"/>
                </a:lnTo>
                <a:lnTo>
                  <a:pt x="6991" y="20361"/>
                </a:lnTo>
                <a:lnTo>
                  <a:pt x="6787" y="20198"/>
                </a:lnTo>
                <a:lnTo>
                  <a:pt x="6583" y="20034"/>
                </a:lnTo>
                <a:lnTo>
                  <a:pt x="6378" y="19911"/>
                </a:lnTo>
                <a:lnTo>
                  <a:pt x="5928" y="19748"/>
                </a:lnTo>
                <a:lnTo>
                  <a:pt x="5397" y="19666"/>
                </a:lnTo>
                <a:lnTo>
                  <a:pt x="4825" y="19666"/>
                </a:lnTo>
                <a:lnTo>
                  <a:pt x="4334" y="19748"/>
                </a:lnTo>
                <a:lnTo>
                  <a:pt x="3884" y="19870"/>
                </a:lnTo>
                <a:lnTo>
                  <a:pt x="3475" y="20116"/>
                </a:lnTo>
                <a:lnTo>
                  <a:pt x="3107" y="20402"/>
                </a:lnTo>
                <a:lnTo>
                  <a:pt x="2821" y="20770"/>
                </a:lnTo>
                <a:lnTo>
                  <a:pt x="2576" y="21261"/>
                </a:lnTo>
                <a:lnTo>
                  <a:pt x="2412" y="21751"/>
                </a:lnTo>
                <a:lnTo>
                  <a:pt x="2290" y="22364"/>
                </a:lnTo>
                <a:lnTo>
                  <a:pt x="1390" y="29969"/>
                </a:lnTo>
                <a:lnTo>
                  <a:pt x="940" y="33772"/>
                </a:lnTo>
                <a:lnTo>
                  <a:pt x="572" y="37574"/>
                </a:lnTo>
                <a:lnTo>
                  <a:pt x="368" y="40313"/>
                </a:lnTo>
                <a:lnTo>
                  <a:pt x="204" y="43053"/>
                </a:lnTo>
                <a:lnTo>
                  <a:pt x="82" y="45833"/>
                </a:lnTo>
                <a:lnTo>
                  <a:pt x="0" y="48572"/>
                </a:lnTo>
                <a:lnTo>
                  <a:pt x="0" y="51312"/>
                </a:lnTo>
                <a:lnTo>
                  <a:pt x="41" y="54051"/>
                </a:lnTo>
                <a:lnTo>
                  <a:pt x="123" y="56831"/>
                </a:lnTo>
                <a:lnTo>
                  <a:pt x="204" y="59570"/>
                </a:lnTo>
                <a:lnTo>
                  <a:pt x="368" y="62187"/>
                </a:lnTo>
                <a:lnTo>
                  <a:pt x="532" y="64763"/>
                </a:lnTo>
                <a:lnTo>
                  <a:pt x="736" y="67339"/>
                </a:lnTo>
                <a:lnTo>
                  <a:pt x="981" y="69955"/>
                </a:lnTo>
                <a:lnTo>
                  <a:pt x="1267" y="72531"/>
                </a:lnTo>
                <a:lnTo>
                  <a:pt x="1595" y="75107"/>
                </a:lnTo>
                <a:lnTo>
                  <a:pt x="1922" y="77683"/>
                </a:lnTo>
                <a:lnTo>
                  <a:pt x="2330" y="80218"/>
                </a:lnTo>
                <a:lnTo>
                  <a:pt x="2739" y="82793"/>
                </a:lnTo>
                <a:lnTo>
                  <a:pt x="3189" y="85328"/>
                </a:lnTo>
                <a:lnTo>
                  <a:pt x="3680" y="87904"/>
                </a:lnTo>
                <a:lnTo>
                  <a:pt x="4211" y="90439"/>
                </a:lnTo>
                <a:lnTo>
                  <a:pt x="4784" y="92974"/>
                </a:lnTo>
                <a:lnTo>
                  <a:pt x="5356" y="95509"/>
                </a:lnTo>
                <a:lnTo>
                  <a:pt x="6010" y="98003"/>
                </a:lnTo>
                <a:lnTo>
                  <a:pt x="6705" y="100538"/>
                </a:lnTo>
                <a:lnTo>
                  <a:pt x="6951" y="101274"/>
                </a:lnTo>
                <a:lnTo>
                  <a:pt x="7196" y="102010"/>
                </a:lnTo>
                <a:lnTo>
                  <a:pt x="7768" y="103482"/>
                </a:lnTo>
                <a:lnTo>
                  <a:pt x="8136" y="104218"/>
                </a:lnTo>
                <a:lnTo>
                  <a:pt x="8504" y="104913"/>
                </a:lnTo>
                <a:lnTo>
                  <a:pt x="8913" y="105526"/>
                </a:lnTo>
                <a:lnTo>
                  <a:pt x="9363" y="106139"/>
                </a:lnTo>
                <a:lnTo>
                  <a:pt x="9853" y="106712"/>
                </a:lnTo>
                <a:lnTo>
                  <a:pt x="10344" y="107202"/>
                </a:lnTo>
                <a:lnTo>
                  <a:pt x="10876" y="107652"/>
                </a:lnTo>
                <a:lnTo>
                  <a:pt x="11448" y="108061"/>
                </a:lnTo>
                <a:lnTo>
                  <a:pt x="12061" y="108429"/>
                </a:lnTo>
                <a:lnTo>
                  <a:pt x="12675" y="108756"/>
                </a:lnTo>
                <a:lnTo>
                  <a:pt x="13370" y="109042"/>
                </a:lnTo>
                <a:lnTo>
                  <a:pt x="14024" y="109287"/>
                </a:lnTo>
                <a:lnTo>
                  <a:pt x="14760" y="109451"/>
                </a:lnTo>
                <a:lnTo>
                  <a:pt x="15496" y="109574"/>
                </a:lnTo>
                <a:lnTo>
                  <a:pt x="16232" y="109696"/>
                </a:lnTo>
                <a:lnTo>
                  <a:pt x="17008" y="109737"/>
                </a:lnTo>
                <a:lnTo>
                  <a:pt x="19053" y="109778"/>
                </a:lnTo>
                <a:lnTo>
                  <a:pt x="21056" y="109778"/>
                </a:lnTo>
                <a:lnTo>
                  <a:pt x="25104" y="109696"/>
                </a:lnTo>
                <a:lnTo>
                  <a:pt x="33240" y="109451"/>
                </a:lnTo>
                <a:lnTo>
                  <a:pt x="35407" y="109369"/>
                </a:lnTo>
                <a:lnTo>
                  <a:pt x="37574" y="109287"/>
                </a:lnTo>
                <a:lnTo>
                  <a:pt x="41908" y="109001"/>
                </a:lnTo>
                <a:lnTo>
                  <a:pt x="48041" y="108592"/>
                </a:lnTo>
                <a:lnTo>
                  <a:pt x="54133" y="108143"/>
                </a:lnTo>
                <a:lnTo>
                  <a:pt x="59284" y="107734"/>
                </a:lnTo>
                <a:lnTo>
                  <a:pt x="64395" y="107284"/>
                </a:lnTo>
                <a:lnTo>
                  <a:pt x="70119" y="106793"/>
                </a:lnTo>
                <a:lnTo>
                  <a:pt x="75802" y="106221"/>
                </a:lnTo>
                <a:lnTo>
                  <a:pt x="86514" y="105199"/>
                </a:lnTo>
                <a:lnTo>
                  <a:pt x="97308" y="104136"/>
                </a:lnTo>
                <a:lnTo>
                  <a:pt x="106139" y="103318"/>
                </a:lnTo>
                <a:lnTo>
                  <a:pt x="111945" y="102746"/>
                </a:lnTo>
                <a:lnTo>
                  <a:pt x="117792" y="102214"/>
                </a:lnTo>
                <a:lnTo>
                  <a:pt x="123025" y="101805"/>
                </a:lnTo>
                <a:lnTo>
                  <a:pt x="128258" y="101396"/>
                </a:lnTo>
                <a:lnTo>
                  <a:pt x="134677" y="100947"/>
                </a:lnTo>
                <a:lnTo>
                  <a:pt x="141096" y="100538"/>
                </a:lnTo>
                <a:lnTo>
                  <a:pt x="145062" y="100252"/>
                </a:lnTo>
                <a:lnTo>
                  <a:pt x="147066" y="100170"/>
                </a:lnTo>
                <a:lnTo>
                  <a:pt x="149069" y="100088"/>
                </a:lnTo>
                <a:lnTo>
                  <a:pt x="162357" y="99843"/>
                </a:lnTo>
                <a:lnTo>
                  <a:pt x="168981" y="99761"/>
                </a:lnTo>
                <a:lnTo>
                  <a:pt x="172292" y="99720"/>
                </a:lnTo>
                <a:lnTo>
                  <a:pt x="175604" y="99720"/>
                </a:lnTo>
                <a:lnTo>
                  <a:pt x="178016" y="99761"/>
                </a:lnTo>
                <a:lnTo>
                  <a:pt x="180469" y="99843"/>
                </a:lnTo>
                <a:lnTo>
                  <a:pt x="185335" y="100047"/>
                </a:lnTo>
                <a:lnTo>
                  <a:pt x="190200" y="100293"/>
                </a:lnTo>
                <a:lnTo>
                  <a:pt x="195025" y="100661"/>
                </a:lnTo>
                <a:lnTo>
                  <a:pt x="199972" y="101069"/>
                </a:lnTo>
                <a:lnTo>
                  <a:pt x="204919" y="101519"/>
                </a:lnTo>
                <a:lnTo>
                  <a:pt x="209825" y="102051"/>
                </a:lnTo>
                <a:lnTo>
                  <a:pt x="214732" y="102582"/>
                </a:lnTo>
                <a:lnTo>
                  <a:pt x="219679" y="103155"/>
                </a:lnTo>
                <a:lnTo>
                  <a:pt x="224585" y="103768"/>
                </a:lnTo>
                <a:lnTo>
                  <a:pt x="229491" y="104381"/>
                </a:lnTo>
                <a:lnTo>
                  <a:pt x="234398" y="104953"/>
                </a:lnTo>
                <a:lnTo>
                  <a:pt x="237668" y="105321"/>
                </a:lnTo>
                <a:lnTo>
                  <a:pt x="240898" y="105608"/>
                </a:lnTo>
                <a:lnTo>
                  <a:pt x="247399" y="106180"/>
                </a:lnTo>
                <a:lnTo>
                  <a:pt x="250139" y="106425"/>
                </a:lnTo>
                <a:lnTo>
                  <a:pt x="252919" y="106589"/>
                </a:lnTo>
                <a:lnTo>
                  <a:pt x="255699" y="106712"/>
                </a:lnTo>
                <a:lnTo>
                  <a:pt x="258438" y="106793"/>
                </a:lnTo>
                <a:lnTo>
                  <a:pt x="261219" y="106875"/>
                </a:lnTo>
                <a:lnTo>
                  <a:pt x="263999" y="106834"/>
                </a:lnTo>
                <a:lnTo>
                  <a:pt x="266738" y="106793"/>
                </a:lnTo>
                <a:lnTo>
                  <a:pt x="269518" y="106671"/>
                </a:lnTo>
                <a:lnTo>
                  <a:pt x="271236" y="106589"/>
                </a:lnTo>
                <a:lnTo>
                  <a:pt x="272994" y="106466"/>
                </a:lnTo>
                <a:lnTo>
                  <a:pt x="276428" y="106139"/>
                </a:lnTo>
                <a:lnTo>
                  <a:pt x="283338" y="105362"/>
                </a:lnTo>
                <a:lnTo>
                  <a:pt x="283788" y="105281"/>
                </a:lnTo>
                <a:lnTo>
                  <a:pt x="284196" y="105117"/>
                </a:lnTo>
                <a:lnTo>
                  <a:pt x="284523" y="104872"/>
                </a:lnTo>
                <a:lnTo>
                  <a:pt x="284810" y="104586"/>
                </a:lnTo>
                <a:lnTo>
                  <a:pt x="285096" y="104299"/>
                </a:lnTo>
                <a:lnTo>
                  <a:pt x="285341" y="103931"/>
                </a:lnTo>
                <a:lnTo>
                  <a:pt x="285750" y="103155"/>
                </a:lnTo>
                <a:lnTo>
                  <a:pt x="285750" y="102214"/>
                </a:lnTo>
                <a:lnTo>
                  <a:pt x="283583" y="95345"/>
                </a:lnTo>
                <a:lnTo>
                  <a:pt x="282070" y="90603"/>
                </a:lnTo>
                <a:lnTo>
                  <a:pt x="280476" y="85901"/>
                </a:lnTo>
                <a:lnTo>
                  <a:pt x="278840" y="81240"/>
                </a:lnTo>
                <a:lnTo>
                  <a:pt x="277123" y="76620"/>
                </a:lnTo>
                <a:lnTo>
                  <a:pt x="275365" y="72000"/>
                </a:lnTo>
                <a:lnTo>
                  <a:pt x="273484" y="67420"/>
                </a:lnTo>
                <a:lnTo>
                  <a:pt x="271563" y="62882"/>
                </a:lnTo>
                <a:lnTo>
                  <a:pt x="269559" y="58385"/>
                </a:lnTo>
                <a:lnTo>
                  <a:pt x="267515" y="53928"/>
                </a:lnTo>
                <a:lnTo>
                  <a:pt x="265389" y="49472"/>
                </a:lnTo>
                <a:lnTo>
                  <a:pt x="263181" y="45056"/>
                </a:lnTo>
                <a:lnTo>
                  <a:pt x="260892" y="40681"/>
                </a:lnTo>
                <a:lnTo>
                  <a:pt x="258561" y="36306"/>
                </a:lnTo>
                <a:lnTo>
                  <a:pt x="256149" y="32013"/>
                </a:lnTo>
                <a:lnTo>
                  <a:pt x="253655" y="27720"/>
                </a:lnTo>
                <a:lnTo>
                  <a:pt x="251079" y="23468"/>
                </a:lnTo>
                <a:lnTo>
                  <a:pt x="249811" y="21424"/>
                </a:lnTo>
                <a:lnTo>
                  <a:pt x="248503" y="19462"/>
                </a:lnTo>
                <a:lnTo>
                  <a:pt x="247113" y="17499"/>
                </a:lnTo>
                <a:lnTo>
                  <a:pt x="245682" y="15618"/>
                </a:lnTo>
                <a:lnTo>
                  <a:pt x="244169" y="13778"/>
                </a:lnTo>
                <a:lnTo>
                  <a:pt x="242616" y="11980"/>
                </a:lnTo>
                <a:lnTo>
                  <a:pt x="241798" y="11121"/>
                </a:lnTo>
                <a:lnTo>
                  <a:pt x="240939" y="10262"/>
                </a:lnTo>
                <a:lnTo>
                  <a:pt x="240081" y="9445"/>
                </a:lnTo>
                <a:lnTo>
                  <a:pt x="239222" y="8627"/>
                </a:lnTo>
                <a:lnTo>
                  <a:pt x="238364" y="7891"/>
                </a:lnTo>
                <a:lnTo>
                  <a:pt x="237546" y="7155"/>
                </a:lnTo>
                <a:lnTo>
                  <a:pt x="236646" y="6460"/>
                </a:lnTo>
                <a:lnTo>
                  <a:pt x="235788" y="5806"/>
                </a:lnTo>
                <a:lnTo>
                  <a:pt x="234888" y="5192"/>
                </a:lnTo>
                <a:lnTo>
                  <a:pt x="233989" y="4579"/>
                </a:lnTo>
                <a:lnTo>
                  <a:pt x="233048" y="4007"/>
                </a:lnTo>
                <a:lnTo>
                  <a:pt x="232108" y="3475"/>
                </a:lnTo>
                <a:lnTo>
                  <a:pt x="231127" y="2985"/>
                </a:lnTo>
                <a:lnTo>
                  <a:pt x="230145" y="2535"/>
                </a:lnTo>
                <a:lnTo>
                  <a:pt x="229123" y="2085"/>
                </a:lnTo>
                <a:lnTo>
                  <a:pt x="228101" y="1717"/>
                </a:lnTo>
                <a:lnTo>
                  <a:pt x="227079" y="1349"/>
                </a:lnTo>
                <a:lnTo>
                  <a:pt x="226016" y="1022"/>
                </a:lnTo>
                <a:lnTo>
                  <a:pt x="224912" y="777"/>
                </a:lnTo>
                <a:lnTo>
                  <a:pt x="223808" y="532"/>
                </a:lnTo>
                <a:lnTo>
                  <a:pt x="222132" y="245"/>
                </a:lnTo>
                <a:lnTo>
                  <a:pt x="2204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9"/>
          <p:cNvSpPr/>
          <p:nvPr/>
        </p:nvSpPr>
        <p:spPr>
          <a:xfrm flipH="1">
            <a:off x="6841500" y="1282950"/>
            <a:ext cx="1152300" cy="115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9"/>
          <p:cNvSpPr/>
          <p:nvPr/>
        </p:nvSpPr>
        <p:spPr>
          <a:xfrm flipH="1">
            <a:off x="0" y="0"/>
            <a:ext cx="9144000" cy="5143648"/>
          </a:xfrm>
          <a:custGeom>
            <a:avLst/>
            <a:gdLst/>
            <a:ahLst/>
            <a:cxnLst/>
            <a:rect l="l" t="t" r="r" b="b"/>
            <a:pathLst>
              <a:path w="285750" h="160739" extrusionOk="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720000" y="680250"/>
            <a:ext cx="4655700" cy="17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0"/>
          <p:cNvSpPr txBox="1">
            <a:spLocks noGrp="1"/>
          </p:cNvSpPr>
          <p:nvPr>
            <p:ph type="subTitle" idx="1"/>
          </p:nvPr>
        </p:nvSpPr>
        <p:spPr>
          <a:xfrm>
            <a:off x="720000" y="2437350"/>
            <a:ext cx="3512400" cy="11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61" name="Google Shape;61;p10"/>
          <p:cNvPicPr preferRelativeResize="0"/>
          <p:nvPr/>
        </p:nvPicPr>
        <p:blipFill rotWithShape="1">
          <a:blip r:embed="rId2"/>
          <a:srcRect r="32432" b="55452"/>
          <a:stretch>
            <a:fillRect/>
          </a:stretch>
        </p:blipFill>
        <p:spPr>
          <a:xfrm flipH="1">
            <a:off x="0" y="3886201"/>
            <a:ext cx="2769425" cy="1316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/>
          <p:nvPr/>
        </p:nvSpPr>
        <p:spPr>
          <a:xfrm flipH="1">
            <a:off x="7798375" y="540000"/>
            <a:ext cx="1152300" cy="1152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1"/>
          <p:cNvPicPr preferRelativeResize="0"/>
          <p:nvPr/>
        </p:nvPicPr>
        <p:blipFill rotWithShape="1">
          <a:blip r:embed="rId2"/>
          <a:srcRect r="4933"/>
          <a:stretch>
            <a:fillRect/>
          </a:stretch>
        </p:blipFill>
        <p:spPr>
          <a:xfrm>
            <a:off x="2423813" y="942650"/>
            <a:ext cx="4296376" cy="32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1"/>
          <p:cNvSpPr/>
          <p:nvPr/>
        </p:nvSpPr>
        <p:spPr>
          <a:xfrm flipH="1">
            <a:off x="3995850" y="540000"/>
            <a:ext cx="1152300" cy="1152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941550" y="1692300"/>
            <a:ext cx="72609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1284000" y="32670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11"/>
          <p:cNvSpPr/>
          <p:nvPr/>
        </p:nvSpPr>
        <p:spPr>
          <a:xfrm flipH="1">
            <a:off x="0" y="0"/>
            <a:ext cx="9144000" cy="5143648"/>
          </a:xfrm>
          <a:custGeom>
            <a:avLst/>
            <a:gdLst/>
            <a:ahLst/>
            <a:cxnLst/>
            <a:rect l="l" t="t" r="r" b="b"/>
            <a:pathLst>
              <a:path w="285750" h="160739" extrusionOk="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 ExtraBold" panose="00000800000000000000"/>
              <a:buNone/>
              <a:defRPr sz="280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 panose="020B0606020202050201"/>
              <a:buNone/>
              <a:defRPr sz="28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 panose="020B0606020202050201"/>
              <a:buNone/>
              <a:defRPr sz="28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 panose="020B0606020202050201"/>
              <a:buNone/>
              <a:defRPr sz="28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 panose="020B0606020202050201"/>
              <a:buNone/>
              <a:defRPr sz="28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 panose="020B0606020202050201"/>
              <a:buNone/>
              <a:defRPr sz="28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 panose="020B0606020202050201"/>
              <a:buNone/>
              <a:defRPr sz="28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 panose="020B0606020202050201"/>
              <a:buNone/>
              <a:defRPr sz="28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 panose="020B0606020202050201"/>
              <a:buNone/>
              <a:defRPr sz="28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 panose="00000500000000000000"/>
              <a:buChar char="●"/>
              <a:defRPr sz="180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Char char="○"/>
              <a:defRPr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Char char="■"/>
              <a:defRPr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Char char="●"/>
              <a:defRPr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Char char="○"/>
              <a:defRPr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Char char="■"/>
              <a:defRPr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Char char="●"/>
              <a:defRPr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Char char="○"/>
              <a:defRPr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 panose="00000500000000000000"/>
              <a:buChar char="■"/>
              <a:defRPr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png"/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1" Type="http://schemas.openxmlformats.org/officeDocument/2006/relationships/slideLayout" Target="../slideLayouts/slideLayout6.xml"/><Relationship Id="rId20" Type="http://schemas.microsoft.com/office/2007/relationships/hdphoto" Target="../media/image21.wdp"/><Relationship Id="rId2" Type="http://schemas.openxmlformats.org/officeDocument/2006/relationships/diagramLayout" Target="../diagrams/layout1.xml"/><Relationship Id="rId19" Type="http://schemas.openxmlformats.org/officeDocument/2006/relationships/image" Target="../media/image20.png"/><Relationship Id="rId18" Type="http://schemas.microsoft.com/office/2007/relationships/hdphoto" Target="../media/image19.wdp"/><Relationship Id="rId17" Type="http://schemas.openxmlformats.org/officeDocument/2006/relationships/image" Target="../media/image18.png"/><Relationship Id="rId16" Type="http://schemas.microsoft.com/office/2007/relationships/hdphoto" Target="../media/image17.wdp"/><Relationship Id="rId15" Type="http://schemas.openxmlformats.org/officeDocument/2006/relationships/image" Target="../media/image16.png"/><Relationship Id="rId14" Type="http://schemas.microsoft.com/office/2007/relationships/hdphoto" Target="../media/image15.wdp"/><Relationship Id="rId13" Type="http://schemas.openxmlformats.org/officeDocument/2006/relationships/image" Target="../media/image14.png"/><Relationship Id="rId12" Type="http://schemas.microsoft.com/office/2007/relationships/hdphoto" Target="../media/image13.wdp"/><Relationship Id="rId11" Type="http://schemas.openxmlformats.org/officeDocument/2006/relationships/image" Target="../media/image12.png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1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microsoft.com/office/2007/relationships/hdphoto" Target="../media/image24.wdp"/><Relationship Id="rId6" Type="http://schemas.openxmlformats.org/officeDocument/2006/relationships/image" Target="../media/image23.png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35.wdp"/><Relationship Id="rId1" Type="http://schemas.openxmlformats.org/officeDocument/2006/relationships/image" Target="../media/image3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1" Type="http://schemas.openxmlformats.org/officeDocument/2006/relationships/image" Target="../media/image3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1" Type="http://schemas.openxmlformats.org/officeDocument/2006/relationships/image" Target="../media/image43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49.png"/><Relationship Id="rId3" Type="http://schemas.microsoft.com/office/2007/relationships/hdphoto" Target="../media/image48.wdp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8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0.png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8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53.png"/><Relationship Id="rId2" Type="http://schemas.microsoft.com/office/2007/relationships/hdphoto" Target="../media/image52.wdp"/><Relationship Id="rId1" Type="http://schemas.openxmlformats.org/officeDocument/2006/relationships/image" Target="../media/image51.png"/></Relationships>
</file>

<file path=ppt/slides/_rels/slide8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6.png"/><Relationship Id="rId7" Type="http://schemas.openxmlformats.org/officeDocument/2006/relationships/image" Target="../media/image49.png"/><Relationship Id="rId6" Type="http://schemas.microsoft.com/office/2007/relationships/hdphoto" Target="../media/image57.wdp"/><Relationship Id="rId5" Type="http://schemas.openxmlformats.org/officeDocument/2006/relationships/image" Target="../media/image56.png"/><Relationship Id="rId4" Type="http://schemas.microsoft.com/office/2007/relationships/hdphoto" Target="../media/image48.wdp"/><Relationship Id="rId3" Type="http://schemas.openxmlformats.org/officeDocument/2006/relationships/image" Target="../media/image47.png"/><Relationship Id="rId2" Type="http://schemas.openxmlformats.org/officeDocument/2006/relationships/image" Target="../media/image55.pn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9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>
            <a:spLocks noGrp="1"/>
          </p:cNvSpPr>
          <p:nvPr>
            <p:ph type="ctrTitle"/>
          </p:nvPr>
        </p:nvSpPr>
        <p:spPr>
          <a:xfrm>
            <a:off x="251460" y="195580"/>
            <a:ext cx="6120765" cy="40011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200" dirty="0" smtClean="0"/>
              <a:t>«</a:t>
            </a:r>
            <a:r>
              <a:rPr lang="ru-RU" sz="3200" dirty="0"/>
              <a:t>Государственная итоговая аттестация по образовательным программам основного общего образования в 2021 году»</a:t>
            </a:r>
            <a:br>
              <a:rPr lang="ru-RU" dirty="0"/>
            </a:br>
            <a:endParaRPr dirty="0"/>
          </a:p>
        </p:txBody>
      </p:sp>
      <p:sp>
        <p:nvSpPr>
          <p:cNvPr id="182" name="Google Shape;182;p27"/>
          <p:cNvSpPr txBox="1">
            <a:spLocks noGrp="1"/>
          </p:cNvSpPr>
          <p:nvPr>
            <p:ph type="subTitle" idx="1"/>
          </p:nvPr>
        </p:nvSpPr>
        <p:spPr>
          <a:xfrm>
            <a:off x="179512" y="3867894"/>
            <a:ext cx="3735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smtClean="0"/>
              <a:t>Наволоцкая Полина </a:t>
            </a:r>
            <a:r>
              <a:rPr lang="ru-RU" dirty="0"/>
              <a:t>Алексеевна,</a:t>
            </a:r>
            <a:endParaRPr lang="ru-RU" dirty="0"/>
          </a:p>
          <a:p>
            <a:pPr marL="0" lvl="0" indent="0"/>
            <a:r>
              <a:rPr lang="ru-RU" dirty="0"/>
              <a:t>специалист </a:t>
            </a:r>
            <a:r>
              <a:rPr lang="ru-RU" dirty="0" smtClean="0"/>
              <a:t>ГУ ЯО </a:t>
            </a:r>
            <a:r>
              <a:rPr lang="ru-RU" dirty="0" err="1" smtClean="0"/>
              <a:t>ЦОиККО</a:t>
            </a: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2937" cy="92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9455;p61"/>
          <p:cNvSpPr/>
          <p:nvPr/>
        </p:nvSpPr>
        <p:spPr>
          <a:xfrm>
            <a:off x="5949251" y="2913346"/>
            <a:ext cx="1008111" cy="864096"/>
          </a:xfrm>
          <a:custGeom>
            <a:avLst/>
            <a:gdLst/>
            <a:ahLst/>
            <a:cxnLst/>
            <a:rect l="l" t="t" r="r" b="b"/>
            <a:pathLst>
              <a:path w="11967" h="9809" extrusionOk="0">
                <a:moveTo>
                  <a:pt x="8309" y="358"/>
                </a:moveTo>
                <a:cubicBezTo>
                  <a:pt x="8940" y="358"/>
                  <a:pt x="9663" y="469"/>
                  <a:pt x="10418" y="796"/>
                </a:cubicBezTo>
                <a:lnTo>
                  <a:pt x="10418" y="7796"/>
                </a:lnTo>
                <a:cubicBezTo>
                  <a:pt x="9723" y="7513"/>
                  <a:pt x="8997" y="7381"/>
                  <a:pt x="8289" y="7381"/>
                </a:cubicBezTo>
                <a:cubicBezTo>
                  <a:pt x="7542" y="7381"/>
                  <a:pt x="6816" y="7527"/>
                  <a:pt x="6168" y="7796"/>
                </a:cubicBezTo>
                <a:lnTo>
                  <a:pt x="6168" y="796"/>
                </a:lnTo>
                <a:cubicBezTo>
                  <a:pt x="6430" y="676"/>
                  <a:pt x="7238" y="358"/>
                  <a:pt x="8309" y="358"/>
                </a:cubicBezTo>
                <a:close/>
                <a:moveTo>
                  <a:pt x="3700" y="358"/>
                </a:moveTo>
                <a:cubicBezTo>
                  <a:pt x="4458" y="358"/>
                  <a:pt x="5191" y="513"/>
                  <a:pt x="5823" y="796"/>
                </a:cubicBezTo>
                <a:cubicBezTo>
                  <a:pt x="5811" y="1677"/>
                  <a:pt x="5811" y="6761"/>
                  <a:pt x="5811" y="7796"/>
                </a:cubicBezTo>
                <a:cubicBezTo>
                  <a:pt x="5418" y="7642"/>
                  <a:pt x="4656" y="7392"/>
                  <a:pt x="3668" y="7392"/>
                </a:cubicBezTo>
                <a:cubicBezTo>
                  <a:pt x="2929" y="7392"/>
                  <a:pt x="2215" y="7523"/>
                  <a:pt x="1548" y="7808"/>
                </a:cubicBezTo>
                <a:lnTo>
                  <a:pt x="1548" y="3867"/>
                </a:lnTo>
                <a:cubicBezTo>
                  <a:pt x="1548" y="3760"/>
                  <a:pt x="1477" y="3689"/>
                  <a:pt x="1370" y="3689"/>
                </a:cubicBezTo>
                <a:cubicBezTo>
                  <a:pt x="1262" y="3689"/>
                  <a:pt x="1191" y="3760"/>
                  <a:pt x="1191" y="3867"/>
                </a:cubicBezTo>
                <a:lnTo>
                  <a:pt x="1191" y="7987"/>
                </a:lnTo>
                <a:cubicBezTo>
                  <a:pt x="1191" y="8118"/>
                  <a:pt x="1298" y="8225"/>
                  <a:pt x="1429" y="8225"/>
                </a:cubicBezTo>
                <a:cubicBezTo>
                  <a:pt x="1465" y="8225"/>
                  <a:pt x="1489" y="8225"/>
                  <a:pt x="1524" y="8213"/>
                </a:cubicBezTo>
                <a:cubicBezTo>
                  <a:pt x="2203" y="7916"/>
                  <a:pt x="2917" y="7761"/>
                  <a:pt x="3656" y="7761"/>
                </a:cubicBezTo>
                <a:cubicBezTo>
                  <a:pt x="4715" y="7761"/>
                  <a:pt x="5537" y="8070"/>
                  <a:pt x="5799" y="8189"/>
                </a:cubicBezTo>
                <a:lnTo>
                  <a:pt x="5799" y="8606"/>
                </a:lnTo>
                <a:lnTo>
                  <a:pt x="417" y="8606"/>
                </a:lnTo>
                <a:cubicBezTo>
                  <a:pt x="381" y="8606"/>
                  <a:pt x="358" y="8582"/>
                  <a:pt x="358" y="8547"/>
                </a:cubicBezTo>
                <a:lnTo>
                  <a:pt x="358" y="1248"/>
                </a:lnTo>
                <a:cubicBezTo>
                  <a:pt x="358" y="1212"/>
                  <a:pt x="381" y="1188"/>
                  <a:pt x="417" y="1188"/>
                </a:cubicBezTo>
                <a:lnTo>
                  <a:pt x="1203" y="1188"/>
                </a:lnTo>
                <a:lnTo>
                  <a:pt x="1203" y="3153"/>
                </a:lnTo>
                <a:cubicBezTo>
                  <a:pt x="1203" y="3248"/>
                  <a:pt x="1274" y="3332"/>
                  <a:pt x="1382" y="3332"/>
                </a:cubicBezTo>
                <a:cubicBezTo>
                  <a:pt x="1489" y="3332"/>
                  <a:pt x="1560" y="3248"/>
                  <a:pt x="1560" y="3153"/>
                </a:cubicBezTo>
                <a:lnTo>
                  <a:pt x="1560" y="796"/>
                </a:lnTo>
                <a:cubicBezTo>
                  <a:pt x="2253" y="495"/>
                  <a:pt x="2987" y="358"/>
                  <a:pt x="3700" y="358"/>
                </a:cubicBezTo>
                <a:close/>
                <a:moveTo>
                  <a:pt x="6608" y="7987"/>
                </a:moveTo>
                <a:lnTo>
                  <a:pt x="6608" y="9249"/>
                </a:lnTo>
                <a:lnTo>
                  <a:pt x="6501" y="9166"/>
                </a:lnTo>
                <a:cubicBezTo>
                  <a:pt x="6471" y="9136"/>
                  <a:pt x="6430" y="9121"/>
                  <a:pt x="6390" y="9121"/>
                </a:cubicBezTo>
                <a:cubicBezTo>
                  <a:pt x="6349" y="9121"/>
                  <a:pt x="6311" y="9136"/>
                  <a:pt x="6287" y="9166"/>
                </a:cubicBezTo>
                <a:lnTo>
                  <a:pt x="6168" y="9261"/>
                </a:lnTo>
                <a:lnTo>
                  <a:pt x="6168" y="8166"/>
                </a:lnTo>
                <a:cubicBezTo>
                  <a:pt x="6251" y="8118"/>
                  <a:pt x="6418" y="8058"/>
                  <a:pt x="6608" y="7987"/>
                </a:cubicBezTo>
                <a:close/>
                <a:moveTo>
                  <a:pt x="8273" y="0"/>
                </a:moveTo>
                <a:cubicBezTo>
                  <a:pt x="7438" y="0"/>
                  <a:pt x="6643" y="178"/>
                  <a:pt x="5989" y="486"/>
                </a:cubicBezTo>
                <a:cubicBezTo>
                  <a:pt x="5715" y="367"/>
                  <a:pt x="4858" y="10"/>
                  <a:pt x="3668" y="10"/>
                </a:cubicBezTo>
                <a:cubicBezTo>
                  <a:pt x="2858" y="10"/>
                  <a:pt x="2072" y="176"/>
                  <a:pt x="1322" y="510"/>
                </a:cubicBezTo>
                <a:cubicBezTo>
                  <a:pt x="1143" y="593"/>
                  <a:pt x="1191" y="796"/>
                  <a:pt x="1191" y="843"/>
                </a:cubicBezTo>
                <a:lnTo>
                  <a:pt x="405" y="843"/>
                </a:lnTo>
                <a:cubicBezTo>
                  <a:pt x="179" y="843"/>
                  <a:pt x="0" y="1022"/>
                  <a:pt x="0" y="1248"/>
                </a:cubicBezTo>
                <a:lnTo>
                  <a:pt x="0" y="8535"/>
                </a:lnTo>
                <a:cubicBezTo>
                  <a:pt x="0" y="8761"/>
                  <a:pt x="179" y="8939"/>
                  <a:pt x="405" y="8939"/>
                </a:cubicBezTo>
                <a:lnTo>
                  <a:pt x="5811" y="8939"/>
                </a:lnTo>
                <a:lnTo>
                  <a:pt x="5811" y="9630"/>
                </a:lnTo>
                <a:cubicBezTo>
                  <a:pt x="5811" y="9740"/>
                  <a:pt x="5889" y="9808"/>
                  <a:pt x="5977" y="9808"/>
                </a:cubicBezTo>
                <a:cubicBezTo>
                  <a:pt x="6013" y="9808"/>
                  <a:pt x="6050" y="9797"/>
                  <a:pt x="6084" y="9773"/>
                </a:cubicBezTo>
                <a:lnTo>
                  <a:pt x="6382" y="9535"/>
                </a:lnTo>
                <a:cubicBezTo>
                  <a:pt x="6656" y="9737"/>
                  <a:pt x="6668" y="9809"/>
                  <a:pt x="6787" y="9809"/>
                </a:cubicBezTo>
                <a:cubicBezTo>
                  <a:pt x="6894" y="9809"/>
                  <a:pt x="6966" y="9737"/>
                  <a:pt x="6966" y="9630"/>
                </a:cubicBezTo>
                <a:lnTo>
                  <a:pt x="6966" y="8939"/>
                </a:lnTo>
                <a:lnTo>
                  <a:pt x="9335" y="8939"/>
                </a:lnTo>
                <a:cubicBezTo>
                  <a:pt x="9442" y="8939"/>
                  <a:pt x="9513" y="8856"/>
                  <a:pt x="9513" y="8761"/>
                </a:cubicBezTo>
                <a:cubicBezTo>
                  <a:pt x="9513" y="8654"/>
                  <a:pt x="9442" y="8582"/>
                  <a:pt x="9335" y="8582"/>
                </a:cubicBezTo>
                <a:lnTo>
                  <a:pt x="6966" y="8582"/>
                </a:lnTo>
                <a:lnTo>
                  <a:pt x="6966" y="7892"/>
                </a:lnTo>
                <a:cubicBezTo>
                  <a:pt x="7400" y="7783"/>
                  <a:pt x="7847" y="7728"/>
                  <a:pt x="8295" y="7728"/>
                </a:cubicBezTo>
                <a:cubicBezTo>
                  <a:pt x="9025" y="7728"/>
                  <a:pt x="9760" y="7875"/>
                  <a:pt x="10454" y="8177"/>
                </a:cubicBezTo>
                <a:cubicBezTo>
                  <a:pt x="10483" y="8192"/>
                  <a:pt x="10514" y="8199"/>
                  <a:pt x="10544" y="8199"/>
                </a:cubicBezTo>
                <a:cubicBezTo>
                  <a:pt x="10662" y="8199"/>
                  <a:pt x="10776" y="8096"/>
                  <a:pt x="10776" y="7963"/>
                </a:cubicBezTo>
                <a:lnTo>
                  <a:pt x="10776" y="1177"/>
                </a:lnTo>
                <a:lnTo>
                  <a:pt x="11561" y="1177"/>
                </a:lnTo>
                <a:cubicBezTo>
                  <a:pt x="11597" y="1177"/>
                  <a:pt x="11621" y="1212"/>
                  <a:pt x="11621" y="1236"/>
                </a:cubicBezTo>
                <a:lnTo>
                  <a:pt x="11621" y="8535"/>
                </a:lnTo>
                <a:cubicBezTo>
                  <a:pt x="11621" y="8570"/>
                  <a:pt x="11597" y="8594"/>
                  <a:pt x="11561" y="8594"/>
                </a:cubicBezTo>
                <a:lnTo>
                  <a:pt x="10049" y="8594"/>
                </a:lnTo>
                <a:cubicBezTo>
                  <a:pt x="9942" y="8594"/>
                  <a:pt x="9871" y="8666"/>
                  <a:pt x="9871" y="8773"/>
                </a:cubicBezTo>
                <a:cubicBezTo>
                  <a:pt x="9871" y="8880"/>
                  <a:pt x="9942" y="8951"/>
                  <a:pt x="10049" y="8951"/>
                </a:cubicBezTo>
                <a:lnTo>
                  <a:pt x="11561" y="8951"/>
                </a:lnTo>
                <a:cubicBezTo>
                  <a:pt x="11788" y="8951"/>
                  <a:pt x="11966" y="8773"/>
                  <a:pt x="11966" y="8547"/>
                </a:cubicBezTo>
                <a:lnTo>
                  <a:pt x="11966" y="1236"/>
                </a:lnTo>
                <a:cubicBezTo>
                  <a:pt x="11954" y="998"/>
                  <a:pt x="11776" y="831"/>
                  <a:pt x="11549" y="831"/>
                </a:cubicBezTo>
                <a:lnTo>
                  <a:pt x="10764" y="831"/>
                </a:lnTo>
                <a:cubicBezTo>
                  <a:pt x="10752" y="784"/>
                  <a:pt x="10811" y="581"/>
                  <a:pt x="10633" y="498"/>
                </a:cubicBezTo>
                <a:cubicBezTo>
                  <a:pt x="9864" y="154"/>
                  <a:pt x="9051" y="0"/>
                  <a:pt x="827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" name="Прямоугольник 1"/>
          <p:cNvSpPr/>
          <p:nvPr/>
        </p:nvSpPr>
        <p:spPr>
          <a:xfrm>
            <a:off x="7380312" y="1491630"/>
            <a:ext cx="1763688" cy="266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24824" y="123478"/>
            <a:ext cx="6804328" cy="614557"/>
          </a:xfrm>
        </p:spPr>
        <p:txBody>
          <a:bodyPr/>
          <a:lstStyle/>
          <a:p>
            <a:r>
              <a:rPr lang="ru-RU" b="1" dirty="0"/>
              <a:t>Продолжительность экзаменов</a:t>
            </a:r>
            <a:br>
              <a:rPr lang="ru-RU" dirty="0"/>
            </a:br>
            <a:endParaRPr lang="ru-RU" dirty="0"/>
          </a:p>
        </p:txBody>
      </p:sp>
      <p:grpSp>
        <p:nvGrpSpPr>
          <p:cNvPr id="4" name="Google Shape;11902;p109"/>
          <p:cNvGrpSpPr/>
          <p:nvPr/>
        </p:nvGrpSpPr>
        <p:grpSpPr>
          <a:xfrm>
            <a:off x="1115616" y="723009"/>
            <a:ext cx="2492130" cy="2787215"/>
            <a:chOff x="4007193" y="1512727"/>
            <a:chExt cx="320633" cy="348100"/>
          </a:xfrm>
        </p:grpSpPr>
        <p:sp>
          <p:nvSpPr>
            <p:cNvPr id="5" name="Google Shape;11903;p109"/>
            <p:cNvSpPr/>
            <p:nvPr/>
          </p:nvSpPr>
          <p:spPr>
            <a:xfrm>
              <a:off x="4177695" y="1512727"/>
              <a:ext cx="143732" cy="153109"/>
            </a:xfrm>
            <a:custGeom>
              <a:avLst/>
              <a:gdLst/>
              <a:ahLst/>
              <a:cxnLst/>
              <a:rect l="l" t="t" r="r" b="b"/>
              <a:pathLst>
                <a:path w="4537" h="4833" extrusionOk="0">
                  <a:moveTo>
                    <a:pt x="2359" y="1"/>
                  </a:moveTo>
                  <a:cubicBezTo>
                    <a:pt x="2213" y="1"/>
                    <a:pt x="2065" y="16"/>
                    <a:pt x="1917" y="46"/>
                  </a:cubicBezTo>
                  <a:cubicBezTo>
                    <a:pt x="1346" y="165"/>
                    <a:pt x="846" y="498"/>
                    <a:pt x="524" y="987"/>
                  </a:cubicBezTo>
                  <a:cubicBezTo>
                    <a:pt x="0" y="1761"/>
                    <a:pt x="36" y="2773"/>
                    <a:pt x="584" y="3523"/>
                  </a:cubicBezTo>
                  <a:lnTo>
                    <a:pt x="536" y="4666"/>
                  </a:lnTo>
                  <a:cubicBezTo>
                    <a:pt x="536" y="4725"/>
                    <a:pt x="572" y="4773"/>
                    <a:pt x="607" y="4797"/>
                  </a:cubicBezTo>
                  <a:cubicBezTo>
                    <a:pt x="643" y="4809"/>
                    <a:pt x="667" y="4832"/>
                    <a:pt x="703" y="4832"/>
                  </a:cubicBezTo>
                  <a:cubicBezTo>
                    <a:pt x="727" y="4832"/>
                    <a:pt x="750" y="4832"/>
                    <a:pt x="774" y="4809"/>
                  </a:cubicBezTo>
                  <a:lnTo>
                    <a:pt x="1822" y="4332"/>
                  </a:lnTo>
                  <a:cubicBezTo>
                    <a:pt x="2006" y="4381"/>
                    <a:pt x="2191" y="4404"/>
                    <a:pt x="2373" y="4404"/>
                  </a:cubicBezTo>
                  <a:cubicBezTo>
                    <a:pt x="3091" y="4404"/>
                    <a:pt x="3771" y="4044"/>
                    <a:pt x="4179" y="3427"/>
                  </a:cubicBezTo>
                  <a:cubicBezTo>
                    <a:pt x="4382" y="3142"/>
                    <a:pt x="4501" y="2832"/>
                    <a:pt x="4537" y="2487"/>
                  </a:cubicBezTo>
                  <a:cubicBezTo>
                    <a:pt x="4525" y="2392"/>
                    <a:pt x="4453" y="2320"/>
                    <a:pt x="4382" y="2296"/>
                  </a:cubicBezTo>
                  <a:cubicBezTo>
                    <a:pt x="4374" y="2295"/>
                    <a:pt x="4366" y="2295"/>
                    <a:pt x="4358" y="2295"/>
                  </a:cubicBezTo>
                  <a:cubicBezTo>
                    <a:pt x="4275" y="2295"/>
                    <a:pt x="4214" y="2352"/>
                    <a:pt x="4203" y="2439"/>
                  </a:cubicBezTo>
                  <a:cubicBezTo>
                    <a:pt x="4156" y="2713"/>
                    <a:pt x="4072" y="2987"/>
                    <a:pt x="3906" y="3237"/>
                  </a:cubicBezTo>
                  <a:cubicBezTo>
                    <a:pt x="3554" y="3774"/>
                    <a:pt x="2971" y="4074"/>
                    <a:pt x="2360" y="4074"/>
                  </a:cubicBezTo>
                  <a:cubicBezTo>
                    <a:pt x="2185" y="4074"/>
                    <a:pt x="2008" y="4049"/>
                    <a:pt x="1834" y="3999"/>
                  </a:cubicBezTo>
                  <a:cubicBezTo>
                    <a:pt x="1814" y="3994"/>
                    <a:pt x="1798" y="3991"/>
                    <a:pt x="1784" y="3991"/>
                  </a:cubicBezTo>
                  <a:cubicBezTo>
                    <a:pt x="1762" y="3991"/>
                    <a:pt x="1743" y="3997"/>
                    <a:pt x="1715" y="4011"/>
                  </a:cubicBezTo>
                  <a:lnTo>
                    <a:pt x="869" y="4416"/>
                  </a:lnTo>
                  <a:lnTo>
                    <a:pt x="905" y="3475"/>
                  </a:lnTo>
                  <a:cubicBezTo>
                    <a:pt x="905" y="3427"/>
                    <a:pt x="893" y="3404"/>
                    <a:pt x="881" y="3368"/>
                  </a:cubicBezTo>
                  <a:cubicBezTo>
                    <a:pt x="369" y="2737"/>
                    <a:pt x="346" y="1856"/>
                    <a:pt x="786" y="1165"/>
                  </a:cubicBezTo>
                  <a:cubicBezTo>
                    <a:pt x="1072" y="748"/>
                    <a:pt x="1489" y="475"/>
                    <a:pt x="1977" y="379"/>
                  </a:cubicBezTo>
                  <a:cubicBezTo>
                    <a:pt x="2104" y="352"/>
                    <a:pt x="2231" y="339"/>
                    <a:pt x="2357" y="339"/>
                  </a:cubicBezTo>
                  <a:cubicBezTo>
                    <a:pt x="2721" y="339"/>
                    <a:pt x="3071" y="452"/>
                    <a:pt x="3382" y="665"/>
                  </a:cubicBezTo>
                  <a:cubicBezTo>
                    <a:pt x="3798" y="939"/>
                    <a:pt x="4084" y="1380"/>
                    <a:pt x="4179" y="1868"/>
                  </a:cubicBezTo>
                  <a:cubicBezTo>
                    <a:pt x="4200" y="1949"/>
                    <a:pt x="4263" y="2004"/>
                    <a:pt x="4340" y="2004"/>
                  </a:cubicBezTo>
                  <a:cubicBezTo>
                    <a:pt x="4354" y="2004"/>
                    <a:pt x="4368" y="2002"/>
                    <a:pt x="4382" y="1999"/>
                  </a:cubicBezTo>
                  <a:cubicBezTo>
                    <a:pt x="4465" y="1987"/>
                    <a:pt x="4525" y="1903"/>
                    <a:pt x="4513" y="1808"/>
                  </a:cubicBezTo>
                  <a:cubicBezTo>
                    <a:pt x="4406" y="1225"/>
                    <a:pt x="4060" y="725"/>
                    <a:pt x="3572" y="379"/>
                  </a:cubicBezTo>
                  <a:cubicBezTo>
                    <a:pt x="3208" y="130"/>
                    <a:pt x="2790" y="1"/>
                    <a:pt x="23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11904;p109"/>
            <p:cNvSpPr/>
            <p:nvPr/>
          </p:nvSpPr>
          <p:spPr>
            <a:xfrm>
              <a:off x="4214666" y="1543583"/>
              <a:ext cx="77711" cy="77363"/>
            </a:xfrm>
            <a:custGeom>
              <a:avLst/>
              <a:gdLst/>
              <a:ahLst/>
              <a:cxnLst/>
              <a:rect l="l" t="t" r="r" b="b"/>
              <a:pathLst>
                <a:path w="2453" h="2442" extrusionOk="0">
                  <a:moveTo>
                    <a:pt x="1072" y="346"/>
                  </a:moveTo>
                  <a:lnTo>
                    <a:pt x="1072" y="1239"/>
                  </a:lnTo>
                  <a:cubicBezTo>
                    <a:pt x="1072" y="1322"/>
                    <a:pt x="1143" y="1406"/>
                    <a:pt x="1238" y="1406"/>
                  </a:cubicBezTo>
                  <a:lnTo>
                    <a:pt x="2131" y="1406"/>
                  </a:lnTo>
                  <a:cubicBezTo>
                    <a:pt x="2048" y="1822"/>
                    <a:pt x="1679" y="2144"/>
                    <a:pt x="1238" y="2144"/>
                  </a:cubicBezTo>
                  <a:cubicBezTo>
                    <a:pt x="726" y="2144"/>
                    <a:pt x="322" y="1739"/>
                    <a:pt x="322" y="1239"/>
                  </a:cubicBezTo>
                  <a:cubicBezTo>
                    <a:pt x="322" y="787"/>
                    <a:pt x="655" y="417"/>
                    <a:pt x="1072" y="346"/>
                  </a:cubicBezTo>
                  <a:close/>
                  <a:moveTo>
                    <a:pt x="1215" y="1"/>
                  </a:moveTo>
                  <a:cubicBezTo>
                    <a:pt x="548" y="1"/>
                    <a:pt x="0" y="548"/>
                    <a:pt x="0" y="1215"/>
                  </a:cubicBezTo>
                  <a:cubicBezTo>
                    <a:pt x="0" y="1894"/>
                    <a:pt x="548" y="2441"/>
                    <a:pt x="1215" y="2441"/>
                  </a:cubicBezTo>
                  <a:cubicBezTo>
                    <a:pt x="1893" y="2441"/>
                    <a:pt x="2441" y="1894"/>
                    <a:pt x="2441" y="1215"/>
                  </a:cubicBezTo>
                  <a:cubicBezTo>
                    <a:pt x="2453" y="1144"/>
                    <a:pt x="2381" y="1072"/>
                    <a:pt x="2286" y="1072"/>
                  </a:cubicBezTo>
                  <a:lnTo>
                    <a:pt x="1381" y="1072"/>
                  </a:lnTo>
                  <a:lnTo>
                    <a:pt x="1381" y="167"/>
                  </a:lnTo>
                  <a:cubicBezTo>
                    <a:pt x="1381" y="72"/>
                    <a:pt x="1310" y="1"/>
                    <a:pt x="1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11905;p109"/>
            <p:cNvSpPr/>
            <p:nvPr/>
          </p:nvSpPr>
          <p:spPr>
            <a:xfrm>
              <a:off x="4007193" y="1541334"/>
              <a:ext cx="320633" cy="319493"/>
            </a:xfrm>
            <a:custGeom>
              <a:avLst/>
              <a:gdLst/>
              <a:ahLst/>
              <a:cxnLst/>
              <a:rect l="l" t="t" r="r" b="b"/>
              <a:pathLst>
                <a:path w="10121" h="10085" extrusionOk="0">
                  <a:moveTo>
                    <a:pt x="3823" y="1239"/>
                  </a:moveTo>
                  <a:lnTo>
                    <a:pt x="4823" y="2227"/>
                  </a:lnTo>
                  <a:cubicBezTo>
                    <a:pt x="5418" y="2822"/>
                    <a:pt x="5525" y="3739"/>
                    <a:pt x="5085" y="4453"/>
                  </a:cubicBezTo>
                  <a:cubicBezTo>
                    <a:pt x="5049" y="4501"/>
                    <a:pt x="5061" y="4596"/>
                    <a:pt x="5120" y="4644"/>
                  </a:cubicBezTo>
                  <a:lnTo>
                    <a:pt x="5442" y="4965"/>
                  </a:lnTo>
                  <a:cubicBezTo>
                    <a:pt x="5478" y="5002"/>
                    <a:pt x="5524" y="5016"/>
                    <a:pt x="5567" y="5016"/>
                  </a:cubicBezTo>
                  <a:cubicBezTo>
                    <a:pt x="5594" y="5016"/>
                    <a:pt x="5621" y="5010"/>
                    <a:pt x="5644" y="5001"/>
                  </a:cubicBezTo>
                  <a:cubicBezTo>
                    <a:pt x="5939" y="4824"/>
                    <a:pt x="6267" y="4736"/>
                    <a:pt x="6591" y="4736"/>
                  </a:cubicBezTo>
                  <a:cubicBezTo>
                    <a:pt x="7053" y="4736"/>
                    <a:pt x="7509" y="4913"/>
                    <a:pt x="7859" y="5263"/>
                  </a:cubicBezTo>
                  <a:lnTo>
                    <a:pt x="8859" y="6263"/>
                  </a:lnTo>
                  <a:lnTo>
                    <a:pt x="6299" y="8823"/>
                  </a:lnTo>
                  <a:lnTo>
                    <a:pt x="5299" y="7823"/>
                  </a:lnTo>
                  <a:cubicBezTo>
                    <a:pt x="5073" y="7608"/>
                    <a:pt x="4906" y="7335"/>
                    <a:pt x="4835" y="7037"/>
                  </a:cubicBezTo>
                  <a:cubicBezTo>
                    <a:pt x="4704" y="6561"/>
                    <a:pt x="4775" y="6037"/>
                    <a:pt x="5025" y="5608"/>
                  </a:cubicBezTo>
                  <a:cubicBezTo>
                    <a:pt x="5073" y="5549"/>
                    <a:pt x="5061" y="5465"/>
                    <a:pt x="5001" y="5418"/>
                  </a:cubicBezTo>
                  <a:lnTo>
                    <a:pt x="4668" y="5084"/>
                  </a:lnTo>
                  <a:cubicBezTo>
                    <a:pt x="4634" y="5051"/>
                    <a:pt x="4597" y="5036"/>
                    <a:pt x="4560" y="5036"/>
                  </a:cubicBezTo>
                  <a:cubicBezTo>
                    <a:pt x="4532" y="5036"/>
                    <a:pt x="4503" y="5045"/>
                    <a:pt x="4477" y="5060"/>
                  </a:cubicBezTo>
                  <a:cubicBezTo>
                    <a:pt x="4186" y="5235"/>
                    <a:pt x="3864" y="5321"/>
                    <a:pt x="3543" y="5321"/>
                  </a:cubicBezTo>
                  <a:cubicBezTo>
                    <a:pt x="3077" y="5321"/>
                    <a:pt x="2616" y="5139"/>
                    <a:pt x="2263" y="4787"/>
                  </a:cubicBezTo>
                  <a:lnTo>
                    <a:pt x="1263" y="3798"/>
                  </a:lnTo>
                  <a:lnTo>
                    <a:pt x="3823" y="1239"/>
                  </a:lnTo>
                  <a:close/>
                  <a:moveTo>
                    <a:pt x="9371" y="6192"/>
                  </a:moveTo>
                  <a:lnTo>
                    <a:pt x="9716" y="6537"/>
                  </a:lnTo>
                  <a:lnTo>
                    <a:pt x="6561" y="9692"/>
                  </a:lnTo>
                  <a:lnTo>
                    <a:pt x="6216" y="9347"/>
                  </a:lnTo>
                  <a:lnTo>
                    <a:pt x="9192" y="6370"/>
                  </a:lnTo>
                  <a:lnTo>
                    <a:pt x="9371" y="6192"/>
                  </a:lnTo>
                  <a:close/>
                  <a:moveTo>
                    <a:pt x="3561" y="0"/>
                  </a:moveTo>
                  <a:cubicBezTo>
                    <a:pt x="3513" y="0"/>
                    <a:pt x="3465" y="12"/>
                    <a:pt x="3442" y="36"/>
                  </a:cubicBezTo>
                  <a:lnTo>
                    <a:pt x="2191" y="1286"/>
                  </a:lnTo>
                  <a:cubicBezTo>
                    <a:pt x="2132" y="1346"/>
                    <a:pt x="2132" y="1453"/>
                    <a:pt x="2191" y="1512"/>
                  </a:cubicBezTo>
                  <a:cubicBezTo>
                    <a:pt x="2221" y="1542"/>
                    <a:pt x="2260" y="1557"/>
                    <a:pt x="2299" y="1557"/>
                  </a:cubicBezTo>
                  <a:cubicBezTo>
                    <a:pt x="2337" y="1557"/>
                    <a:pt x="2376" y="1542"/>
                    <a:pt x="2406" y="1512"/>
                  </a:cubicBezTo>
                  <a:lnTo>
                    <a:pt x="3561" y="369"/>
                  </a:lnTo>
                  <a:lnTo>
                    <a:pt x="3894" y="715"/>
                  </a:lnTo>
                  <a:lnTo>
                    <a:pt x="3715" y="893"/>
                  </a:lnTo>
                  <a:lnTo>
                    <a:pt x="917" y="3691"/>
                  </a:lnTo>
                  <a:lnTo>
                    <a:pt x="739" y="3870"/>
                  </a:lnTo>
                  <a:lnTo>
                    <a:pt x="405" y="3525"/>
                  </a:lnTo>
                  <a:lnTo>
                    <a:pt x="1965" y="1965"/>
                  </a:lnTo>
                  <a:cubicBezTo>
                    <a:pt x="2025" y="1905"/>
                    <a:pt x="2025" y="1798"/>
                    <a:pt x="1965" y="1739"/>
                  </a:cubicBezTo>
                  <a:cubicBezTo>
                    <a:pt x="1935" y="1709"/>
                    <a:pt x="1894" y="1694"/>
                    <a:pt x="1852" y="1694"/>
                  </a:cubicBezTo>
                  <a:cubicBezTo>
                    <a:pt x="1810" y="1694"/>
                    <a:pt x="1769" y="1709"/>
                    <a:pt x="1739" y="1739"/>
                  </a:cubicBezTo>
                  <a:lnTo>
                    <a:pt x="60" y="3417"/>
                  </a:lnTo>
                  <a:cubicBezTo>
                    <a:pt x="1" y="3477"/>
                    <a:pt x="1" y="3584"/>
                    <a:pt x="60" y="3644"/>
                  </a:cubicBezTo>
                  <a:lnTo>
                    <a:pt x="620" y="4203"/>
                  </a:lnTo>
                  <a:cubicBezTo>
                    <a:pt x="655" y="4239"/>
                    <a:pt x="703" y="4251"/>
                    <a:pt x="739" y="4251"/>
                  </a:cubicBezTo>
                  <a:cubicBezTo>
                    <a:pt x="786" y="4251"/>
                    <a:pt x="834" y="4239"/>
                    <a:pt x="858" y="4203"/>
                  </a:cubicBezTo>
                  <a:lnTo>
                    <a:pt x="1036" y="4025"/>
                  </a:lnTo>
                  <a:lnTo>
                    <a:pt x="2037" y="5025"/>
                  </a:lnTo>
                  <a:cubicBezTo>
                    <a:pt x="2453" y="5441"/>
                    <a:pt x="3003" y="5657"/>
                    <a:pt x="3558" y="5657"/>
                  </a:cubicBezTo>
                  <a:cubicBezTo>
                    <a:pt x="3892" y="5657"/>
                    <a:pt x="4228" y="5579"/>
                    <a:pt x="4537" y="5418"/>
                  </a:cubicBezTo>
                  <a:lnTo>
                    <a:pt x="4692" y="5560"/>
                  </a:lnTo>
                  <a:cubicBezTo>
                    <a:pt x="4430" y="6037"/>
                    <a:pt x="4370" y="6608"/>
                    <a:pt x="4525" y="7144"/>
                  </a:cubicBezTo>
                  <a:cubicBezTo>
                    <a:pt x="4632" y="7501"/>
                    <a:pt x="4811" y="7811"/>
                    <a:pt x="5073" y="8085"/>
                  </a:cubicBezTo>
                  <a:lnTo>
                    <a:pt x="6073" y="9073"/>
                  </a:lnTo>
                  <a:lnTo>
                    <a:pt x="5894" y="9251"/>
                  </a:lnTo>
                  <a:cubicBezTo>
                    <a:pt x="5835" y="9311"/>
                    <a:pt x="5835" y="9418"/>
                    <a:pt x="5894" y="9478"/>
                  </a:cubicBezTo>
                  <a:lnTo>
                    <a:pt x="6454" y="10049"/>
                  </a:lnTo>
                  <a:cubicBezTo>
                    <a:pt x="6490" y="10073"/>
                    <a:pt x="6537" y="10085"/>
                    <a:pt x="6573" y="10085"/>
                  </a:cubicBezTo>
                  <a:cubicBezTo>
                    <a:pt x="6621" y="10085"/>
                    <a:pt x="6668" y="10073"/>
                    <a:pt x="6692" y="10049"/>
                  </a:cubicBezTo>
                  <a:lnTo>
                    <a:pt x="10073" y="6668"/>
                  </a:lnTo>
                  <a:cubicBezTo>
                    <a:pt x="10121" y="6596"/>
                    <a:pt x="10121" y="6489"/>
                    <a:pt x="10061" y="6430"/>
                  </a:cubicBezTo>
                  <a:lnTo>
                    <a:pt x="9490" y="5858"/>
                  </a:lnTo>
                  <a:cubicBezTo>
                    <a:pt x="9460" y="5828"/>
                    <a:pt x="9421" y="5813"/>
                    <a:pt x="9383" y="5813"/>
                  </a:cubicBezTo>
                  <a:cubicBezTo>
                    <a:pt x="9344" y="5813"/>
                    <a:pt x="9305" y="5828"/>
                    <a:pt x="9276" y="5858"/>
                  </a:cubicBezTo>
                  <a:lnTo>
                    <a:pt x="9097" y="6037"/>
                  </a:lnTo>
                  <a:lnTo>
                    <a:pt x="8097" y="5049"/>
                  </a:lnTo>
                  <a:cubicBezTo>
                    <a:pt x="7683" y="4627"/>
                    <a:pt x="7137" y="4413"/>
                    <a:pt x="6585" y="4413"/>
                  </a:cubicBezTo>
                  <a:cubicBezTo>
                    <a:pt x="6248" y="4413"/>
                    <a:pt x="5908" y="4493"/>
                    <a:pt x="5597" y="4656"/>
                  </a:cubicBezTo>
                  <a:lnTo>
                    <a:pt x="5442" y="4501"/>
                  </a:lnTo>
                  <a:cubicBezTo>
                    <a:pt x="5882" y="3691"/>
                    <a:pt x="5728" y="2679"/>
                    <a:pt x="5061" y="2001"/>
                  </a:cubicBezTo>
                  <a:lnTo>
                    <a:pt x="4061" y="1012"/>
                  </a:lnTo>
                  <a:lnTo>
                    <a:pt x="4239" y="834"/>
                  </a:lnTo>
                  <a:cubicBezTo>
                    <a:pt x="4299" y="774"/>
                    <a:pt x="4299" y="667"/>
                    <a:pt x="4239" y="607"/>
                  </a:cubicBezTo>
                  <a:lnTo>
                    <a:pt x="3680" y="36"/>
                  </a:lnTo>
                  <a:cubicBezTo>
                    <a:pt x="3644" y="12"/>
                    <a:pt x="3596" y="0"/>
                    <a:pt x="3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11906;p109"/>
            <p:cNvSpPr/>
            <p:nvPr/>
          </p:nvSpPr>
          <p:spPr>
            <a:xfrm>
              <a:off x="4064914" y="1665805"/>
              <a:ext cx="101123" cy="40012"/>
            </a:xfrm>
            <a:custGeom>
              <a:avLst/>
              <a:gdLst/>
              <a:ahLst/>
              <a:cxnLst/>
              <a:rect l="l" t="t" r="r" b="b"/>
              <a:pathLst>
                <a:path w="3192" h="1263" extrusionOk="0">
                  <a:moveTo>
                    <a:pt x="2703" y="310"/>
                  </a:moveTo>
                  <a:lnTo>
                    <a:pt x="2608" y="417"/>
                  </a:lnTo>
                  <a:cubicBezTo>
                    <a:pt x="2346" y="739"/>
                    <a:pt x="2001" y="941"/>
                    <a:pt x="1631" y="941"/>
                  </a:cubicBezTo>
                  <a:cubicBezTo>
                    <a:pt x="1274" y="941"/>
                    <a:pt x="929" y="774"/>
                    <a:pt x="679" y="477"/>
                  </a:cubicBezTo>
                  <a:cubicBezTo>
                    <a:pt x="679" y="477"/>
                    <a:pt x="619" y="393"/>
                    <a:pt x="548" y="310"/>
                  </a:cubicBezTo>
                  <a:close/>
                  <a:moveTo>
                    <a:pt x="191" y="0"/>
                  </a:moveTo>
                  <a:cubicBezTo>
                    <a:pt x="131" y="0"/>
                    <a:pt x="72" y="24"/>
                    <a:pt x="36" y="84"/>
                  </a:cubicBezTo>
                  <a:cubicBezTo>
                    <a:pt x="0" y="143"/>
                    <a:pt x="24" y="203"/>
                    <a:pt x="48" y="250"/>
                  </a:cubicBezTo>
                  <a:cubicBezTo>
                    <a:pt x="155" y="369"/>
                    <a:pt x="393" y="667"/>
                    <a:pt x="393" y="679"/>
                  </a:cubicBezTo>
                  <a:cubicBezTo>
                    <a:pt x="703" y="1060"/>
                    <a:pt x="1143" y="1262"/>
                    <a:pt x="1584" y="1262"/>
                  </a:cubicBezTo>
                  <a:lnTo>
                    <a:pt x="1620" y="1262"/>
                  </a:lnTo>
                  <a:cubicBezTo>
                    <a:pt x="2072" y="1250"/>
                    <a:pt x="2524" y="1024"/>
                    <a:pt x="2846" y="619"/>
                  </a:cubicBezTo>
                  <a:lnTo>
                    <a:pt x="3132" y="262"/>
                  </a:lnTo>
                  <a:cubicBezTo>
                    <a:pt x="3191" y="203"/>
                    <a:pt x="3191" y="143"/>
                    <a:pt x="3167" y="84"/>
                  </a:cubicBezTo>
                  <a:cubicBezTo>
                    <a:pt x="3132" y="24"/>
                    <a:pt x="3072" y="0"/>
                    <a:pt x="30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11907;p109"/>
            <p:cNvSpPr/>
            <p:nvPr/>
          </p:nvSpPr>
          <p:spPr>
            <a:xfrm>
              <a:off x="4162235" y="1749155"/>
              <a:ext cx="101851" cy="60382"/>
            </a:xfrm>
            <a:custGeom>
              <a:avLst/>
              <a:gdLst/>
              <a:ahLst/>
              <a:cxnLst/>
              <a:rect l="l" t="t" r="r" b="b"/>
              <a:pathLst>
                <a:path w="3215" h="1906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536"/>
                    <a:pt x="238" y="786"/>
                    <a:pt x="286" y="834"/>
                  </a:cubicBezTo>
                  <a:lnTo>
                    <a:pt x="1310" y="1858"/>
                  </a:lnTo>
                  <a:cubicBezTo>
                    <a:pt x="1346" y="1894"/>
                    <a:pt x="1381" y="1906"/>
                    <a:pt x="1429" y="1906"/>
                  </a:cubicBezTo>
                  <a:cubicBezTo>
                    <a:pt x="1476" y="1906"/>
                    <a:pt x="1512" y="1894"/>
                    <a:pt x="1548" y="1858"/>
                  </a:cubicBezTo>
                  <a:lnTo>
                    <a:pt x="3143" y="274"/>
                  </a:lnTo>
                  <a:cubicBezTo>
                    <a:pt x="3203" y="239"/>
                    <a:pt x="3215" y="167"/>
                    <a:pt x="3191" y="108"/>
                  </a:cubicBezTo>
                  <a:cubicBezTo>
                    <a:pt x="3155" y="48"/>
                    <a:pt x="3096" y="1"/>
                    <a:pt x="3036" y="1"/>
                  </a:cubicBezTo>
                  <a:lnTo>
                    <a:pt x="1607" y="1"/>
                  </a:lnTo>
                  <a:cubicBezTo>
                    <a:pt x="1524" y="1"/>
                    <a:pt x="1441" y="72"/>
                    <a:pt x="1441" y="167"/>
                  </a:cubicBezTo>
                  <a:cubicBezTo>
                    <a:pt x="1441" y="251"/>
                    <a:pt x="1524" y="334"/>
                    <a:pt x="1607" y="334"/>
                  </a:cubicBezTo>
                  <a:lnTo>
                    <a:pt x="2631" y="334"/>
                  </a:lnTo>
                  <a:lnTo>
                    <a:pt x="1429" y="1537"/>
                  </a:lnTo>
                  <a:lnTo>
                    <a:pt x="500" y="608"/>
                  </a:lnTo>
                  <a:cubicBezTo>
                    <a:pt x="488" y="596"/>
                    <a:pt x="393" y="489"/>
                    <a:pt x="345" y="334"/>
                  </a:cubicBezTo>
                  <a:lnTo>
                    <a:pt x="965" y="334"/>
                  </a:lnTo>
                  <a:cubicBezTo>
                    <a:pt x="1060" y="334"/>
                    <a:pt x="1131" y="251"/>
                    <a:pt x="1131" y="167"/>
                  </a:cubicBezTo>
                  <a:cubicBezTo>
                    <a:pt x="1131" y="72"/>
                    <a:pt x="1060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" name="Google Shape;227;p33"/>
          <p:cNvSpPr txBox="1"/>
          <p:nvPr/>
        </p:nvSpPr>
        <p:spPr>
          <a:xfrm>
            <a:off x="3779912" y="1092815"/>
            <a:ext cx="3168352" cy="10468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ru-RU" sz="36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3 часа 55 мин. (235 </a:t>
            </a:r>
            <a:r>
              <a:rPr lang="ru-RU" sz="36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мин.)</a:t>
            </a:r>
            <a:endParaRPr lang="en-GB" sz="36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11" name="Google Shape;537;p49"/>
          <p:cNvSpPr/>
          <p:nvPr/>
        </p:nvSpPr>
        <p:spPr>
          <a:xfrm>
            <a:off x="3923928" y="2211152"/>
            <a:ext cx="3312368" cy="990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Русский </a:t>
            </a:r>
            <a:r>
              <a:rPr lang="ru-RU" sz="2800" b="1" dirty="0" smtClean="0">
                <a:solidFill>
                  <a:schemeClr val="bg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язык</a:t>
            </a:r>
            <a:endParaRPr lang="ru-RU" sz="2800" b="1" dirty="0" smtClean="0">
              <a:solidFill>
                <a:schemeClr val="bg1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pPr marL="457200" lvl="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chemeClr val="bg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Математика</a:t>
            </a:r>
            <a:endParaRPr lang="ru-RU" sz="2800" b="1" dirty="0">
              <a:solidFill>
                <a:schemeClr val="bg1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grpSp>
        <p:nvGrpSpPr>
          <p:cNvPr id="16" name="Google Shape;740;p54"/>
          <p:cNvGrpSpPr/>
          <p:nvPr/>
        </p:nvGrpSpPr>
        <p:grpSpPr>
          <a:xfrm rot="10800000" flipV="1">
            <a:off x="3923928" y="3135382"/>
            <a:ext cx="4847577" cy="1274598"/>
            <a:chOff x="2013045" y="4813233"/>
            <a:chExt cx="921986" cy="228854"/>
          </a:xfrm>
        </p:grpSpPr>
        <p:sp>
          <p:nvSpPr>
            <p:cNvPr id="17" name="Google Shape;741;p54"/>
            <p:cNvSpPr/>
            <p:nvPr/>
          </p:nvSpPr>
          <p:spPr>
            <a:xfrm>
              <a:off x="2013045" y="4867370"/>
              <a:ext cx="921986" cy="174718"/>
            </a:xfrm>
            <a:custGeom>
              <a:avLst/>
              <a:gdLst/>
              <a:ahLst/>
              <a:cxnLst/>
              <a:rect l="l" t="t" r="r" b="b"/>
              <a:pathLst>
                <a:path w="138801" h="26303" fill="none" extrusionOk="0">
                  <a:moveTo>
                    <a:pt x="0" y="18153"/>
                  </a:moveTo>
                  <a:lnTo>
                    <a:pt x="0" y="26303"/>
                  </a:lnTo>
                  <a:lnTo>
                    <a:pt x="138800" y="26303"/>
                  </a:lnTo>
                  <a:lnTo>
                    <a:pt x="138800" y="0"/>
                  </a:lnTo>
                  <a:lnTo>
                    <a:pt x="38405" y="0"/>
                  </a:lnTo>
                </a:path>
              </a:pathLst>
            </a:custGeom>
            <a:noFill/>
            <a:ln w="38100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742;p54"/>
            <p:cNvSpPr/>
            <p:nvPr/>
          </p:nvSpPr>
          <p:spPr>
            <a:xfrm>
              <a:off x="2013045" y="4813233"/>
              <a:ext cx="316628" cy="174718"/>
            </a:xfrm>
            <a:custGeom>
              <a:avLst/>
              <a:gdLst/>
              <a:ahLst/>
              <a:cxnLst/>
              <a:rect l="l" t="t" r="r" b="b"/>
              <a:pathLst>
                <a:path w="47667" h="26303" fill="none" extrusionOk="0">
                  <a:moveTo>
                    <a:pt x="0" y="0"/>
                  </a:moveTo>
                  <a:lnTo>
                    <a:pt x="0" y="26303"/>
                  </a:lnTo>
                  <a:lnTo>
                    <a:pt x="47666" y="26303"/>
                  </a:lnTo>
                  <a:lnTo>
                    <a:pt x="34453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7167718" y="3147584"/>
            <a:ext cx="15841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участников ГИА-9 с ОВЗ</a:t>
            </a:r>
            <a:endParaRPr lang="ru-RU" sz="1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35794" y="3530187"/>
            <a:ext cx="32594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 увеличивается на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часа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527" y="3717487"/>
            <a:ext cx="3475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от 12 апреля 2021г. Приказ №162/471 Министерства Просвещения РФ «Об утверждении единого расписания и продолжительности проведения основного государственного экзамена по каждому учебному предмету, требований к использованию средств обучения и воспитания при его проведении в 2021году»</a:t>
            </a:r>
            <a:endParaRPr lang="ru-RU" sz="1200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667" y="0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11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96287"/>
            <a:ext cx="8568951" cy="1008112"/>
          </a:xfrm>
        </p:spPr>
        <p:txBody>
          <a:bodyPr/>
          <a:lstStyle/>
          <a:p>
            <a:r>
              <a:rPr lang="ru-RU" b="1" dirty="0"/>
              <a:t>Обязанности члена ГЭК</a:t>
            </a:r>
            <a:br>
              <a:rPr lang="ru-RU" dirty="0"/>
            </a:br>
            <a:r>
              <a:rPr lang="ru-RU" dirty="0"/>
              <a:t>На подготовительном этапе ( до дня проведения экзамена): </a:t>
            </a:r>
            <a:br>
              <a:rPr lang="ru-RU" dirty="0"/>
            </a:b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idx="2"/>
          </p:nvPr>
        </p:nvSpPr>
        <p:spPr>
          <a:xfrm>
            <a:off x="194347" y="1649308"/>
            <a:ext cx="3488218" cy="1008112"/>
          </a:xfrm>
        </p:spPr>
        <p:txBody>
          <a:bodyPr/>
          <a:lstStyle/>
          <a:p>
            <a:r>
              <a:rPr lang="ru-RU" sz="1600" dirty="0">
                <a:solidFill>
                  <a:schemeClr val="accent2"/>
                </a:solidFill>
              </a:rPr>
              <a:t>1. </a:t>
            </a:r>
            <a:r>
              <a:rPr lang="ru-RU" sz="1600" dirty="0" smtClean="0"/>
              <a:t>Изучить </a:t>
            </a:r>
            <a:r>
              <a:rPr lang="ru-RU" sz="1600" dirty="0"/>
              <a:t>нормативные правовые,  методические, инструктивные   </a:t>
            </a:r>
            <a:r>
              <a:rPr lang="ru-RU" sz="1600" dirty="0" smtClean="0"/>
              <a:t>материалы</a:t>
            </a:r>
            <a:br>
              <a:rPr lang="ru-RU" dirty="0"/>
            </a:b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 idx="3"/>
          </p:nvPr>
        </p:nvSpPr>
        <p:spPr>
          <a:xfrm>
            <a:off x="5047901" y="2359805"/>
            <a:ext cx="3656462" cy="1296143"/>
          </a:xfrm>
        </p:spPr>
        <p:txBody>
          <a:bodyPr/>
          <a:lstStyle/>
          <a:p>
            <a:r>
              <a:rPr lang="ru-RU" dirty="0">
                <a:solidFill>
                  <a:schemeClr val="accent5"/>
                </a:solidFill>
              </a:rPr>
              <a:t> </a:t>
            </a:r>
            <a:r>
              <a:rPr lang="ru-RU" sz="1600" dirty="0">
                <a:solidFill>
                  <a:schemeClr val="accent2"/>
                </a:solidFill>
              </a:rPr>
              <a:t>2. </a:t>
            </a:r>
            <a:r>
              <a:rPr lang="ru-RU" sz="1600" dirty="0" smtClean="0"/>
              <a:t>Пройти </a:t>
            </a:r>
            <a:r>
              <a:rPr lang="ru-RU" sz="1600" dirty="0"/>
              <a:t>обучение по вопросам  обеспечения подготовки и</a:t>
            </a:r>
            <a:br>
              <a:rPr lang="ru-RU" sz="1600" dirty="0"/>
            </a:br>
            <a:r>
              <a:rPr lang="ru-RU" sz="1600" dirty="0"/>
              <a:t>    организации проведения ГИА-9 в соответствии с Порядком</a:t>
            </a:r>
            <a:br>
              <a:rPr lang="ru-RU" sz="1600" dirty="0"/>
            </a:br>
            <a:r>
              <a:rPr lang="ru-RU" sz="1600" dirty="0"/>
              <a:t>    проведения ГИА-9; 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 idx="5"/>
          </p:nvPr>
        </p:nvSpPr>
        <p:spPr>
          <a:xfrm>
            <a:off x="1043608" y="3419260"/>
            <a:ext cx="3289134" cy="1289418"/>
          </a:xfrm>
        </p:spPr>
        <p:txBody>
          <a:bodyPr/>
          <a:lstStyle/>
          <a:p>
            <a:pPr algn="l">
              <a:lnSpc>
                <a:spcPts val="1500"/>
              </a:lnSpc>
            </a:pPr>
            <a:r>
              <a:rPr lang="ru-RU" sz="1300" dirty="0" smtClean="0"/>
              <a:t>- </a:t>
            </a:r>
            <a:r>
              <a:rPr lang="ru-RU" sz="1300" dirty="0"/>
              <a:t>о распределении в ППЭ, о месте расположения  </a:t>
            </a:r>
            <a:r>
              <a:rPr lang="ru-RU" sz="1300" dirty="0" smtClean="0"/>
              <a:t>ППЭ;</a:t>
            </a:r>
            <a:br>
              <a:rPr lang="ru-RU" sz="1300" dirty="0" smtClean="0"/>
            </a:br>
            <a:r>
              <a:rPr lang="ru-RU" sz="1300" dirty="0" smtClean="0"/>
              <a:t>- </a:t>
            </a:r>
            <a:r>
              <a:rPr lang="ru-RU" sz="1300" dirty="0"/>
              <a:t>о схемах и сроках доставки экзаменационных материалов </a:t>
            </a:r>
            <a:r>
              <a:rPr lang="ru-RU" sz="1300" dirty="0" smtClean="0"/>
              <a:t>в</a:t>
            </a:r>
            <a:r>
              <a:rPr lang="ru-RU" sz="1300" dirty="0"/>
              <a:t> </a:t>
            </a:r>
            <a:r>
              <a:rPr lang="ru-RU" sz="1300" dirty="0" smtClean="0"/>
              <a:t>ППЭ;</a:t>
            </a:r>
            <a:br>
              <a:rPr lang="ru-RU" sz="1300" dirty="0"/>
            </a:br>
            <a:r>
              <a:rPr lang="ru-RU" sz="1300" dirty="0" smtClean="0"/>
              <a:t>- </a:t>
            </a:r>
            <a:r>
              <a:rPr lang="ru-RU" sz="1300" dirty="0"/>
              <a:t>о времени прибытия в ППЭ (</a:t>
            </a:r>
            <a:r>
              <a:rPr lang="ru-RU" sz="1300" dirty="0" smtClean="0"/>
              <a:t>РЦОИ, МОУО</a:t>
            </a:r>
            <a:r>
              <a:rPr lang="ru-RU" sz="1300" dirty="0"/>
              <a:t>) в день экзамена</a:t>
            </a:r>
            <a:r>
              <a:rPr lang="ru-RU" sz="1300" dirty="0" smtClean="0"/>
              <a:t>;</a:t>
            </a:r>
            <a:endParaRPr lang="ru-RU" sz="130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 idx="7"/>
          </p:nvPr>
        </p:nvSpPr>
        <p:spPr>
          <a:xfrm>
            <a:off x="5440066" y="3830158"/>
            <a:ext cx="3308397" cy="1368152"/>
          </a:xfrm>
        </p:spPr>
        <p:txBody>
          <a:bodyPr/>
          <a:lstStyle/>
          <a:p>
            <a:r>
              <a:rPr lang="ru-RU" sz="1600" dirty="0">
                <a:solidFill>
                  <a:schemeClr val="accent2"/>
                </a:solidFill>
              </a:rPr>
              <a:t>4.  </a:t>
            </a:r>
            <a:r>
              <a:rPr lang="ru-RU" sz="1600" dirty="0"/>
              <a:t>П</a:t>
            </a:r>
            <a:r>
              <a:rPr lang="ru-RU" sz="1600" dirty="0" smtClean="0"/>
              <a:t>ровести </a:t>
            </a:r>
            <a:r>
              <a:rPr lang="ru-RU" sz="1600" dirty="0"/>
              <a:t>проверку готовности ППЭ </a:t>
            </a:r>
            <a:r>
              <a:rPr lang="ru-RU" sz="1600" b="1" dirty="0">
                <a:solidFill>
                  <a:schemeClr val="accent2"/>
                </a:solidFill>
              </a:rPr>
              <a:t>не позднее чем за 2 недели </a:t>
            </a:r>
            <a:r>
              <a:rPr lang="ru-RU" sz="1600" dirty="0"/>
              <a:t>до начала        экзаменов по решению председателя ГЭК;</a:t>
            </a:r>
            <a:br>
              <a:rPr lang="ru-RU" dirty="0"/>
            </a:br>
            <a:endParaRPr lang="ru-RU" dirty="0"/>
          </a:p>
        </p:txBody>
      </p:sp>
      <p:grpSp>
        <p:nvGrpSpPr>
          <p:cNvPr id="12" name="Google Shape;7512;p56"/>
          <p:cNvGrpSpPr/>
          <p:nvPr/>
        </p:nvGrpSpPr>
        <p:grpSpPr>
          <a:xfrm rot="16200000">
            <a:off x="3020090" y="2179446"/>
            <a:ext cx="3096344" cy="1720713"/>
            <a:chOff x="6796238" y="3158297"/>
            <a:chExt cx="1630319" cy="677257"/>
          </a:xfrm>
        </p:grpSpPr>
        <p:cxnSp>
          <p:nvCxnSpPr>
            <p:cNvPr id="13" name="Google Shape;7513;p56"/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noFill/>
            <a:ln w="38100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14" name="Google Shape;7514;p56"/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noFill/>
            <a:ln w="38100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15" name="Google Shape;7515;p56"/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noFill/>
            <a:ln w="38100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16" name="Google Shape;7516;p56"/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noFill/>
            <a:ln w="38100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grpSp>
          <p:nvGrpSpPr>
            <p:cNvPr id="17" name="Google Shape;7517;p56"/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</p:grpSpPr>
          <p:sp>
            <p:nvSpPr>
              <p:cNvPr id="18" name="Google Shape;7518;p56"/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solidFill>
                <a:srgbClr val="91A7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7519;p56"/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solidFill>
                <a:srgbClr val="91A7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" name="Google Shape;7520;p56"/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solidFill>
                <a:srgbClr val="91A7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1" name="Прямоугольник 20"/>
          <p:cNvSpPr/>
          <p:nvPr/>
        </p:nvSpPr>
        <p:spPr>
          <a:xfrm>
            <a:off x="279809" y="3126873"/>
            <a:ext cx="3402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3. </a:t>
            </a:r>
            <a:r>
              <a:rPr lang="ru-RU" sz="16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П</a:t>
            </a:r>
            <a:r>
              <a:rPr lang="ru-RU" sz="16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олучить </a:t>
            </a:r>
            <a:r>
              <a:rPr lang="ru-RU" sz="16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информацию по месту работы:</a:t>
            </a:r>
            <a:endParaRPr lang="ru-RU" sz="16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276;p36"/>
          <p:cNvSpPr/>
          <p:nvPr/>
        </p:nvSpPr>
        <p:spPr>
          <a:xfrm>
            <a:off x="4526795" y="821851"/>
            <a:ext cx="574237" cy="5621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1.</a:t>
            </a:r>
            <a:endParaRPr sz="20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32" name="Google Shape;537;p49"/>
          <p:cNvSpPr/>
          <p:nvPr/>
        </p:nvSpPr>
        <p:spPr>
          <a:xfrm>
            <a:off x="0" y="0"/>
            <a:ext cx="761292" cy="52360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Прямоугольник 32"/>
          <p:cNvSpPr/>
          <p:nvPr/>
        </p:nvSpPr>
        <p:spPr>
          <a:xfrm>
            <a:off x="5436096" y="170974"/>
            <a:ext cx="3575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Схемы доставки ЭМ</a:t>
            </a:r>
            <a:endParaRPr lang="ru-RU" sz="2800" b="1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10872" y="87247"/>
            <a:ext cx="1816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№ </a:t>
            </a:r>
            <a:r>
              <a:rPr lang="ru-RU" sz="2000" b="1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1</a:t>
            </a:r>
            <a:endParaRPr lang="ru-RU" sz="2000" b="1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61292" y="1182748"/>
            <a:ext cx="3567881" cy="2406241"/>
            <a:chOff x="784554" y="1713191"/>
            <a:chExt cx="3567881" cy="2406241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2689676" y="1970370"/>
              <a:ext cx="166275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dk2"/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</a:rPr>
                <a:t>МОУО</a:t>
              </a:r>
              <a:endParaRPr lang="ru-RU" sz="16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endParaRPr>
            </a:p>
            <a:p>
              <a:pPr algn="ctr"/>
              <a:r>
                <a:rPr lang="ru-RU" sz="1600" dirty="0" smtClean="0">
                  <a:solidFill>
                    <a:schemeClr val="accent6"/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</a:rPr>
                <a:t>муниципальный координатор </a:t>
              </a:r>
              <a:endParaRPr lang="ru-RU" sz="1600" dirty="0">
                <a:solidFill>
                  <a:schemeClr val="accent6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784554" y="1713191"/>
              <a:ext cx="3567881" cy="2406241"/>
              <a:chOff x="784554" y="1713191"/>
              <a:chExt cx="3567881" cy="2406241"/>
            </a:xfrm>
          </p:grpSpPr>
          <p:sp>
            <p:nvSpPr>
              <p:cNvPr id="37" name="Прямоугольник 36"/>
              <p:cNvSpPr/>
              <p:nvPr/>
            </p:nvSpPr>
            <p:spPr>
              <a:xfrm>
                <a:off x="784554" y="3104744"/>
                <a:ext cx="119485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chemeClr val="dk2"/>
                    </a:solidFill>
                    <a:latin typeface="Montserrat ExtraBold" panose="00000800000000000000"/>
                    <a:ea typeface="Montserrat ExtraBold" panose="00000800000000000000"/>
                    <a:cs typeface="Montserrat ExtraBold" panose="00000800000000000000"/>
                  </a:rPr>
                  <a:t>ППЭ</a:t>
                </a:r>
                <a:endParaRPr lang="ru-RU" sz="1600" b="1" dirty="0">
                  <a:solidFill>
                    <a:schemeClr val="dk2"/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</a:endParaRPr>
              </a:p>
              <a:p>
                <a:pPr algn="ctr"/>
                <a:r>
                  <a:rPr lang="ru-RU" sz="1600" b="1" dirty="0">
                    <a:solidFill>
                      <a:schemeClr val="accent6"/>
                    </a:solidFill>
                    <a:latin typeface="Montserrat ExtraBold" panose="00000800000000000000"/>
                    <a:ea typeface="Montserrat ExtraBold" panose="00000800000000000000"/>
                    <a:cs typeface="Montserrat ExtraBold" panose="00000800000000000000"/>
                  </a:rPr>
                  <a:t>не позднее 08.00</a:t>
                </a:r>
                <a:endParaRPr lang="ru-RU" sz="1600" b="1" dirty="0">
                  <a:solidFill>
                    <a:schemeClr val="accent6"/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</a:endParaRPr>
              </a:p>
            </p:txBody>
          </p:sp>
          <p:grpSp>
            <p:nvGrpSpPr>
              <p:cNvPr id="41" name="Группа 40"/>
              <p:cNvGrpSpPr/>
              <p:nvPr/>
            </p:nvGrpSpPr>
            <p:grpSpPr>
              <a:xfrm>
                <a:off x="846305" y="1713191"/>
                <a:ext cx="3506130" cy="2406241"/>
                <a:chOff x="846305" y="1677679"/>
                <a:chExt cx="3506130" cy="2406241"/>
              </a:xfrm>
            </p:grpSpPr>
            <p:grpSp>
              <p:nvGrpSpPr>
                <p:cNvPr id="31" name="Группа 30"/>
                <p:cNvGrpSpPr/>
                <p:nvPr/>
              </p:nvGrpSpPr>
              <p:grpSpPr>
                <a:xfrm>
                  <a:off x="846305" y="1677679"/>
                  <a:ext cx="3506130" cy="2406241"/>
                  <a:chOff x="2134340" y="1221028"/>
                  <a:chExt cx="3136135" cy="1942317"/>
                </a:xfrm>
              </p:grpSpPr>
              <p:sp>
                <p:nvSpPr>
                  <p:cNvPr id="24" name="Google Shape;7436;p56"/>
                  <p:cNvSpPr/>
                  <p:nvPr/>
                </p:nvSpPr>
                <p:spPr>
                  <a:xfrm>
                    <a:off x="3141808" y="2307003"/>
                    <a:ext cx="1423334" cy="409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100" h="36518" extrusionOk="0">
                        <a:moveTo>
                          <a:pt x="184395" y="1"/>
                        </a:moveTo>
                        <a:cubicBezTo>
                          <a:pt x="183150" y="9468"/>
                          <a:pt x="178309" y="17908"/>
                          <a:pt x="171438" y="23994"/>
                        </a:cubicBezTo>
                        <a:cubicBezTo>
                          <a:pt x="164432" y="30080"/>
                          <a:pt x="155425" y="33812"/>
                          <a:pt x="145498" y="33812"/>
                        </a:cubicBezTo>
                        <a:lnTo>
                          <a:pt x="1" y="33812"/>
                        </a:lnTo>
                        <a:lnTo>
                          <a:pt x="1" y="36517"/>
                        </a:lnTo>
                        <a:lnTo>
                          <a:pt x="145498" y="36517"/>
                        </a:lnTo>
                        <a:cubicBezTo>
                          <a:pt x="156101" y="36517"/>
                          <a:pt x="165785" y="32568"/>
                          <a:pt x="173223" y="26022"/>
                        </a:cubicBezTo>
                        <a:cubicBezTo>
                          <a:pt x="180554" y="19612"/>
                          <a:pt x="185747" y="10469"/>
                          <a:pt x="187100" y="326"/>
                        </a:cubicBezTo>
                        <a:lnTo>
                          <a:pt x="184395" y="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grpSp>
                <p:nvGrpSpPr>
                  <p:cNvPr id="30" name="Группа 29"/>
                  <p:cNvGrpSpPr/>
                  <p:nvPr/>
                </p:nvGrpSpPr>
                <p:grpSpPr>
                  <a:xfrm>
                    <a:off x="2134340" y="1221028"/>
                    <a:ext cx="3136135" cy="1942317"/>
                    <a:chOff x="2134340" y="1221028"/>
                    <a:chExt cx="3136135" cy="1942317"/>
                  </a:xfrm>
                </p:grpSpPr>
                <p:sp>
                  <p:nvSpPr>
                    <p:cNvPr id="28" name="Google Shape;7441;p56"/>
                    <p:cNvSpPr/>
                    <p:nvPr/>
                  </p:nvSpPr>
                  <p:spPr>
                    <a:xfrm rot="5400000">
                      <a:off x="4018989" y="1055514"/>
                      <a:ext cx="1085972" cy="1417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949" h="27693" extrusionOk="0">
                          <a:moveTo>
                            <a:pt x="7959" y="1"/>
                          </a:moveTo>
                          <a:lnTo>
                            <a:pt x="1" y="13847"/>
                          </a:lnTo>
                          <a:lnTo>
                            <a:pt x="7959" y="27693"/>
                          </a:lnTo>
                          <a:lnTo>
                            <a:pt x="23991" y="27693"/>
                          </a:lnTo>
                          <a:lnTo>
                            <a:pt x="31949" y="13847"/>
                          </a:lnTo>
                          <a:lnTo>
                            <a:pt x="23991" y="1"/>
                          </a:lnTo>
                          <a:close/>
                        </a:path>
                      </a:pathLst>
                    </a:custGeom>
                    <a:noFill/>
                    <a:ln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</a:p>
                  </p:txBody>
                </p:sp>
                <p:sp>
                  <p:nvSpPr>
                    <p:cNvPr id="29" name="Google Shape;7441;p56"/>
                    <p:cNvSpPr/>
                    <p:nvPr/>
                  </p:nvSpPr>
                  <p:spPr>
                    <a:xfrm rot="5400000">
                      <a:off x="2135617" y="2156878"/>
                      <a:ext cx="1005190" cy="10077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949" h="27693" extrusionOk="0">
                          <a:moveTo>
                            <a:pt x="7959" y="1"/>
                          </a:moveTo>
                          <a:lnTo>
                            <a:pt x="1" y="13847"/>
                          </a:lnTo>
                          <a:lnTo>
                            <a:pt x="7959" y="27693"/>
                          </a:lnTo>
                          <a:lnTo>
                            <a:pt x="23991" y="27693"/>
                          </a:lnTo>
                          <a:lnTo>
                            <a:pt x="31949" y="13847"/>
                          </a:lnTo>
                          <a:lnTo>
                            <a:pt x="23991" y="1"/>
                          </a:lnTo>
                          <a:close/>
                        </a:path>
                      </a:pathLst>
                    </a:custGeom>
                    <a:noFill/>
                    <a:ln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</a:p>
                  </p:txBody>
                </p:sp>
              </p:grpSp>
            </p:grpSp>
            <p:sp>
              <p:nvSpPr>
                <p:cNvPr id="39" name="Google Shape;791;p54"/>
                <p:cNvSpPr/>
                <p:nvPr/>
              </p:nvSpPr>
              <p:spPr>
                <a:xfrm rot="10800000">
                  <a:off x="1972941" y="3403304"/>
                  <a:ext cx="216024" cy="21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5" h="2148" extrusionOk="0">
                      <a:moveTo>
                        <a:pt x="308" y="0"/>
                      </a:moveTo>
                      <a:cubicBezTo>
                        <a:pt x="152" y="0"/>
                        <a:pt x="1" y="123"/>
                        <a:pt x="1" y="308"/>
                      </a:cubicBezTo>
                      <a:lnTo>
                        <a:pt x="8" y="1844"/>
                      </a:lnTo>
                      <a:cubicBezTo>
                        <a:pt x="8" y="2026"/>
                        <a:pt x="158" y="2148"/>
                        <a:pt x="316" y="2148"/>
                      </a:cubicBezTo>
                      <a:cubicBezTo>
                        <a:pt x="390" y="2148"/>
                        <a:pt x="465" y="2121"/>
                        <a:pt x="527" y="2061"/>
                      </a:cubicBezTo>
                      <a:lnTo>
                        <a:pt x="1292" y="1296"/>
                      </a:lnTo>
                      <a:cubicBezTo>
                        <a:pt x="1414" y="1181"/>
                        <a:pt x="1414" y="986"/>
                        <a:pt x="1292" y="864"/>
                      </a:cubicBezTo>
                      <a:lnTo>
                        <a:pt x="520" y="92"/>
                      </a:lnTo>
                      <a:cubicBezTo>
                        <a:pt x="459" y="29"/>
                        <a:pt x="383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sp>
        <p:nvSpPr>
          <p:cNvPr id="45" name="Прямоугольник 44"/>
          <p:cNvSpPr/>
          <p:nvPr/>
        </p:nvSpPr>
        <p:spPr>
          <a:xfrm>
            <a:off x="5328544" y="885217"/>
            <a:ext cx="37901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Доставка ЭМ осуществляется членами ГЭК </a:t>
            </a:r>
            <a:r>
              <a:rPr lang="ru-RU" sz="2000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в день экзамена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по соответствующему предмету.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364986" y="3867894"/>
            <a:ext cx="57552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6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*</a:t>
            </a: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Передача ЭМ иному лицу не предусмотрена. В МОУО </a:t>
            </a:r>
            <a:r>
              <a:rPr lang="ru-RU" sz="1800" dirty="0">
                <a:solidFill>
                  <a:schemeClr val="accent6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обеспечивается безопасное хранение ЭМ</a:t>
            </a: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, исключающее несанкционированный доступ к ним, до дня проведения экзамена и передачи их члену ГЭК в ППЭ. </a:t>
            </a:r>
            <a:endParaRPr lang="ru-RU" sz="1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11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276;p36"/>
          <p:cNvSpPr/>
          <p:nvPr/>
        </p:nvSpPr>
        <p:spPr>
          <a:xfrm>
            <a:off x="3797079" y="783616"/>
            <a:ext cx="574237" cy="5621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32" name="Google Shape;537;p49"/>
          <p:cNvSpPr/>
          <p:nvPr/>
        </p:nvSpPr>
        <p:spPr>
          <a:xfrm>
            <a:off x="1" y="0"/>
            <a:ext cx="761292" cy="52360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Прямоугольник 32"/>
          <p:cNvSpPr/>
          <p:nvPr/>
        </p:nvSpPr>
        <p:spPr>
          <a:xfrm>
            <a:off x="5436096" y="170974"/>
            <a:ext cx="3575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Схемы доставки ЭМ</a:t>
            </a:r>
            <a:endParaRPr lang="ru-RU" sz="2800" b="1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39853" y="22972"/>
            <a:ext cx="18180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№ </a:t>
            </a:r>
            <a:r>
              <a:rPr lang="ru-RU" sz="2000" b="1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2   </a:t>
            </a:r>
            <a:r>
              <a:rPr lang="ru-RU" sz="20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Доставка ЭМ в </a:t>
            </a:r>
            <a:r>
              <a:rPr lang="ru-RU" sz="2000" b="1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ППЭ</a:t>
            </a:r>
            <a:endParaRPr lang="ru-RU" sz="2000" b="1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66501" y="1217369"/>
            <a:ext cx="1857736" cy="1845962"/>
            <a:chOff x="782923" y="1810710"/>
            <a:chExt cx="1194851" cy="1309285"/>
          </a:xfrm>
        </p:grpSpPr>
        <p:sp>
          <p:nvSpPr>
            <p:cNvPr id="29" name="Google Shape;7441;p56"/>
            <p:cNvSpPr/>
            <p:nvPr/>
          </p:nvSpPr>
          <p:spPr>
            <a:xfrm rot="5400000">
              <a:off x="715319" y="1878314"/>
              <a:ext cx="1309285" cy="1174077"/>
            </a:xfrm>
            <a:custGeom>
              <a:avLst/>
              <a:gdLst/>
              <a:ahLst/>
              <a:cxnLst/>
              <a:rect l="l" t="t" r="r" b="b"/>
              <a:pathLst>
                <a:path w="31949" h="27693" extrusionOk="0">
                  <a:moveTo>
                    <a:pt x="7959" y="1"/>
                  </a:moveTo>
                  <a:lnTo>
                    <a:pt x="1" y="13847"/>
                  </a:lnTo>
                  <a:lnTo>
                    <a:pt x="7959" y="27693"/>
                  </a:lnTo>
                  <a:lnTo>
                    <a:pt x="23991" y="27693"/>
                  </a:lnTo>
                  <a:lnTo>
                    <a:pt x="31949" y="13847"/>
                  </a:lnTo>
                  <a:lnTo>
                    <a:pt x="23991" y="1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782924" y="2028786"/>
              <a:ext cx="1194850" cy="8513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dk2"/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</a:rPr>
                <a:t>ППЭ</a:t>
              </a:r>
              <a:endParaRPr lang="ru-RU" sz="24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endParaRPr>
            </a:p>
            <a:p>
              <a:pPr algn="ctr"/>
              <a:r>
                <a:rPr lang="ru-RU" sz="2400" b="1" dirty="0">
                  <a:solidFill>
                    <a:schemeClr val="accent6"/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</a:rPr>
                <a:t>не позднее 08.00</a:t>
              </a:r>
              <a:endParaRPr lang="ru-RU" sz="2400" b="1" dirty="0">
                <a:solidFill>
                  <a:schemeClr val="accent6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endParaRPr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4644007" y="746805"/>
            <a:ext cx="38884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Доставка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ЭМ осуществляется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ответственными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специалистами ГУ ЯО </a:t>
            </a:r>
            <a:r>
              <a:rPr lang="ru-RU" sz="1800" dirty="0" err="1">
                <a:solidFill>
                  <a:schemeClr val="bg2">
                    <a:lumMod val="5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ЦОиККО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 в день экзамена по соответствующему предмету.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endParaRPr lang="ru-RU" sz="1600" dirty="0">
              <a:solidFill>
                <a:schemeClr val="bg2">
                  <a:lumMod val="50000"/>
                </a:schemeClr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918852" y="3939902"/>
            <a:ext cx="37901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chemeClr val="bg2">
                  <a:lumMod val="50000"/>
                </a:schemeClr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7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57898" y="3003798"/>
            <a:ext cx="635321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Член ГЭК:</a:t>
            </a:r>
            <a:endParaRPr lang="ru-RU" sz="1600" b="1" dirty="0">
              <a:solidFill>
                <a:schemeClr val="accent6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r>
              <a:rPr lang="ru-RU" sz="16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- получает </a:t>
            </a:r>
            <a:r>
              <a:rPr lang="ru-RU" sz="16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сейф-пакет(ы</a:t>
            </a:r>
            <a:r>
              <a:rPr lang="ru-RU" sz="16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) с экзаменационными материалами по соответствующему учебному предмету только </a:t>
            </a:r>
            <a:r>
              <a:rPr lang="ru-RU" sz="1600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при предъявлении</a:t>
            </a:r>
            <a:endParaRPr lang="ru-RU" sz="1600" dirty="0">
              <a:solidFill>
                <a:schemeClr val="accent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r>
              <a:rPr lang="ru-RU" sz="1600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документа, удостоверяющего личность</a:t>
            </a:r>
            <a:r>
              <a:rPr lang="ru-RU" sz="16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;</a:t>
            </a:r>
            <a:endParaRPr lang="ru-RU" sz="16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endParaRPr lang="ru-RU" sz="16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r>
              <a:rPr lang="ru-RU" sz="16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- </a:t>
            </a:r>
            <a:r>
              <a:rPr lang="ru-RU" sz="1600" dirty="0">
                <a:solidFill>
                  <a:schemeClr val="accent6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несет ответственность за  безопасное хранение ЭМ</a:t>
            </a:r>
            <a:r>
              <a:rPr lang="ru-RU" sz="16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, исключающее несанкционированный доступ к ним, с момента получения ЭМ до момента их передачи руководителю ППЭ.</a:t>
            </a:r>
            <a:endParaRPr lang="ru-RU" sz="16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endParaRPr lang="ru-RU" dirty="0"/>
          </a:p>
        </p:txBody>
      </p:sp>
      <p:grpSp>
        <p:nvGrpSpPr>
          <p:cNvPr id="49" name="Google Shape;7539;p56"/>
          <p:cNvGrpSpPr/>
          <p:nvPr/>
        </p:nvGrpSpPr>
        <p:grpSpPr>
          <a:xfrm>
            <a:off x="2512748" y="2859783"/>
            <a:ext cx="6019691" cy="203548"/>
            <a:chOff x="1464850" y="436376"/>
            <a:chExt cx="6001362" cy="222300"/>
          </a:xfrm>
        </p:grpSpPr>
        <p:sp>
          <p:nvSpPr>
            <p:cNvPr id="50" name="Google Shape;7540;p56"/>
            <p:cNvSpPr/>
            <p:nvPr/>
          </p:nvSpPr>
          <p:spPr>
            <a:xfrm>
              <a:off x="1464850" y="436376"/>
              <a:ext cx="222300" cy="222300"/>
            </a:xfrm>
            <a:prstGeom prst="diamond">
              <a:avLst/>
            </a:prstGeom>
            <a:noFill/>
            <a:ln w="190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7541;p56"/>
            <p:cNvSpPr/>
            <p:nvPr/>
          </p:nvSpPr>
          <p:spPr>
            <a:xfrm>
              <a:off x="4410215" y="436376"/>
              <a:ext cx="222300" cy="222300"/>
            </a:xfrm>
            <a:prstGeom prst="diamond">
              <a:avLst/>
            </a:prstGeom>
            <a:noFill/>
            <a:ln w="190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7542;p56"/>
            <p:cNvSpPr/>
            <p:nvPr/>
          </p:nvSpPr>
          <p:spPr>
            <a:xfrm>
              <a:off x="7243912" y="436376"/>
              <a:ext cx="222300" cy="222300"/>
            </a:xfrm>
            <a:prstGeom prst="diamond">
              <a:avLst/>
            </a:prstGeom>
            <a:noFill/>
            <a:ln w="190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7543;p56"/>
            <p:cNvSpPr/>
            <p:nvPr/>
          </p:nvSpPr>
          <p:spPr>
            <a:xfrm>
              <a:off x="2920366" y="436376"/>
              <a:ext cx="222300" cy="222300"/>
            </a:xfrm>
            <a:prstGeom prst="diamond">
              <a:avLst/>
            </a:prstGeom>
            <a:noFill/>
            <a:ln w="190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7544;p56"/>
            <p:cNvSpPr/>
            <p:nvPr/>
          </p:nvSpPr>
          <p:spPr>
            <a:xfrm>
              <a:off x="5831847" y="436376"/>
              <a:ext cx="222300" cy="222300"/>
            </a:xfrm>
            <a:prstGeom prst="diamond">
              <a:avLst/>
            </a:prstGeom>
            <a:noFill/>
            <a:ln w="190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cxnSp>
          <p:nvCxnSpPr>
            <p:cNvPr id="55" name="Google Shape;7545;p56"/>
            <p:cNvCxnSpPr/>
            <p:nvPr/>
          </p:nvCxnSpPr>
          <p:spPr>
            <a:xfrm>
              <a:off x="1798637" y="547513"/>
              <a:ext cx="988200" cy="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7546;p56"/>
            <p:cNvCxnSpPr/>
            <p:nvPr/>
          </p:nvCxnSpPr>
          <p:spPr>
            <a:xfrm>
              <a:off x="3276248" y="547513"/>
              <a:ext cx="988200" cy="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7547;p56"/>
            <p:cNvCxnSpPr/>
            <p:nvPr/>
          </p:nvCxnSpPr>
          <p:spPr>
            <a:xfrm>
              <a:off x="4753898" y="547513"/>
              <a:ext cx="988200" cy="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7548;p56"/>
            <p:cNvCxnSpPr/>
            <p:nvPr/>
          </p:nvCxnSpPr>
          <p:spPr>
            <a:xfrm>
              <a:off x="6143961" y="547513"/>
              <a:ext cx="988200" cy="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32;p49"/>
          <p:cNvSpPr/>
          <p:nvPr/>
        </p:nvSpPr>
        <p:spPr>
          <a:xfrm>
            <a:off x="6699494" y="-596602"/>
            <a:ext cx="3085635" cy="3025379"/>
          </a:xfrm>
          <a:prstGeom prst="donu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376" y="414874"/>
            <a:ext cx="7704000" cy="572700"/>
          </a:xfrm>
        </p:spPr>
        <p:txBody>
          <a:bodyPr/>
          <a:lstStyle/>
          <a:p>
            <a:r>
              <a:rPr lang="ru-RU" dirty="0" smtClean="0"/>
              <a:t>Получение ЭМ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1" y="987574"/>
            <a:ext cx="62646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Член ГЭК:</a:t>
            </a:r>
            <a:endParaRPr lang="ru-RU" b="1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</a:t>
            </a:r>
            <a:r>
              <a:rPr lang="ru-RU" dirty="0" smtClean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роверяет  </a:t>
            </a:r>
            <a:r>
              <a:rPr lang="ru-RU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количество 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сейф-пакетов, целостность </a:t>
            </a:r>
            <a:r>
              <a:rPr lang="ru-RU" dirty="0" err="1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сейфпакета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(</a:t>
            </a:r>
            <a:r>
              <a:rPr lang="ru-RU" dirty="0" err="1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ов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) с ЭМ; </a:t>
            </a:r>
            <a:endParaRPr lang="ru-RU" dirty="0" smtClean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С</a:t>
            </a:r>
            <a:r>
              <a:rPr lang="ru-RU" dirty="0" smtClean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веряет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:  информацию  на адресной бирке с информацией в форме ППЭ-9  14  «Ведомость приёма – передачи  сейф-пакетов   с ЭМ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» 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и 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номер(а) </a:t>
            </a:r>
            <a:r>
              <a:rPr lang="ru-RU" dirty="0" err="1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сейфпакета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(</a:t>
            </a:r>
            <a:r>
              <a:rPr lang="ru-RU" dirty="0" err="1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ов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);</a:t>
            </a:r>
            <a:endParaRPr lang="ru-RU" dirty="0" smtClean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С</a:t>
            </a:r>
            <a:r>
              <a:rPr lang="ru-RU" dirty="0" smtClean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тавит  </a:t>
            </a:r>
            <a:r>
              <a:rPr lang="ru-RU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подпись 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в ф. ППЭ-9  14, если  нет никаких замечаний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;</a:t>
            </a:r>
            <a:endParaRPr lang="ru-RU" dirty="0" smtClean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Н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есет  </a:t>
            </a:r>
            <a:r>
              <a:rPr lang="ru-RU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ответственность за сохранность и  информационную </a:t>
            </a:r>
            <a:r>
              <a:rPr lang="ru-RU" dirty="0" smtClean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безопасность 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ЭМ  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с момента их получения до передачи руководителю ППЭ. </a:t>
            </a:r>
            <a:endParaRPr lang="ru-RU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endParaRPr lang="ru-RU" dirty="0" smtClean="0"/>
          </a:p>
          <a:p>
            <a:endParaRPr lang="ru-RU" dirty="0"/>
          </a:p>
        </p:txBody>
      </p:sp>
      <p:grpSp>
        <p:nvGrpSpPr>
          <p:cNvPr id="4" name="Google Shape;4660;p100"/>
          <p:cNvGrpSpPr/>
          <p:nvPr/>
        </p:nvGrpSpPr>
        <p:grpSpPr>
          <a:xfrm rot="5400000">
            <a:off x="-905561" y="2422779"/>
            <a:ext cx="2592286" cy="297942"/>
            <a:chOff x="238126" y="2506073"/>
            <a:chExt cx="6005698" cy="696236"/>
          </a:xfrm>
        </p:grpSpPr>
        <p:sp>
          <p:nvSpPr>
            <p:cNvPr id="5" name="Google Shape;4661;p100"/>
            <p:cNvSpPr/>
            <p:nvPr/>
          </p:nvSpPr>
          <p:spPr>
            <a:xfrm>
              <a:off x="238126" y="2506073"/>
              <a:ext cx="1000953" cy="673076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4662;p100"/>
            <p:cNvSpPr/>
            <p:nvPr/>
          </p:nvSpPr>
          <p:spPr>
            <a:xfrm>
              <a:off x="1539014" y="2506074"/>
              <a:ext cx="937645" cy="673078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4663;p100"/>
            <p:cNvSpPr/>
            <p:nvPr/>
          </p:nvSpPr>
          <p:spPr>
            <a:xfrm>
              <a:off x="4075100" y="2529233"/>
              <a:ext cx="974083" cy="673076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4665;p100"/>
            <p:cNvSpPr/>
            <p:nvPr/>
          </p:nvSpPr>
          <p:spPr>
            <a:xfrm>
              <a:off x="5242876" y="2529231"/>
              <a:ext cx="1000948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6806998" y="194162"/>
            <a:ext cx="23370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Экзаменационные </a:t>
            </a:r>
            <a:r>
              <a:rPr lang="ru-RU" sz="16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материалы доставляются в сейф-пакетах, защищенных от </a:t>
            </a:r>
            <a:r>
              <a:rPr lang="ru-RU" sz="1600" b="1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вскрытия</a:t>
            </a:r>
            <a:endParaRPr lang="ru-RU" sz="1600" b="1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444208" y="1851670"/>
            <a:ext cx="2059666" cy="3169641"/>
            <a:chOff x="155575" y="1199619"/>
            <a:chExt cx="2491714" cy="3744416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199619"/>
              <a:ext cx="2491714" cy="3744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Рисунок 17"/>
            <p:cNvPicPr/>
            <p:nvPr/>
          </p:nvPicPr>
          <p:blipFill rotWithShape="1">
            <a:blip r:embed="rId2" cstate="print"/>
            <a:srcRect l="25527" t="30060" r="24894" b="30973"/>
            <a:stretch>
              <a:fillRect/>
            </a:stretch>
          </p:blipFill>
          <p:spPr bwMode="auto">
            <a:xfrm>
              <a:off x="445757" y="2594064"/>
              <a:ext cx="1911350" cy="1441326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81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1327076"/>
            <a:ext cx="3779912" cy="3816424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tx2"/>
                </a:solidFill>
              </a:rPr>
              <a:t>Доставка ЭМ </a:t>
            </a:r>
            <a:br>
              <a:rPr lang="ru-RU" dirty="0" smtClean="0"/>
            </a:br>
            <a:r>
              <a:rPr lang="ru-RU" dirty="0" smtClean="0"/>
              <a:t>Ведомость приемки-передачи </a:t>
            </a:r>
            <a:r>
              <a:rPr lang="ru-RU" dirty="0" err="1" smtClean="0"/>
              <a:t>сейфпакетов</a:t>
            </a:r>
            <a:r>
              <a:rPr lang="ru-RU" dirty="0" smtClean="0"/>
              <a:t> с экзаменационными материалами (форма ППЭ-9 14)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8" y="699543"/>
            <a:ext cx="5405403" cy="3838992"/>
          </a:xfrm>
          <a:prstGeom prst="rect">
            <a:avLst/>
          </a:prstGeom>
          <a:ln w="19050">
            <a:noFill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81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60338"/>
            <a:ext cx="7704000" cy="572700"/>
          </a:xfrm>
        </p:spPr>
        <p:txBody>
          <a:bodyPr/>
          <a:lstStyle/>
          <a:p>
            <a:r>
              <a:rPr lang="ru-RU" dirty="0"/>
              <a:t>Экзаменационные материалы доставляются в сейф-пакетах, защищенных от </a:t>
            </a:r>
            <a:r>
              <a:rPr lang="ru-RU" dirty="0" smtClean="0"/>
              <a:t>вскрытия: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26757" y="1497360"/>
            <a:ext cx="38172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Сейф-пакеты с экзаменационными материалами</a:t>
            </a:r>
            <a:endParaRPr lang="ru-RU" sz="1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Сейф-пакет с ДБО №2 </a:t>
            </a:r>
            <a:r>
              <a:rPr lang="ru-RU" sz="1800" b="1" dirty="0" smtClean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ОГЭ </a:t>
            </a:r>
            <a:r>
              <a:rPr lang="ru-RU" sz="18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(передается </a:t>
            </a: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на весь основной период ГИА-9 в первый день проведения экзаменов в ППЭ)</a:t>
            </a:r>
            <a:endParaRPr lang="ru-RU" sz="1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4" name="AutoShape 2" descr="Сейф-пакеты полиэтиленовые, БОЛЬШОЙ ФОРМАТ (328х510+50 мм), КОМПЛЕКТ 50 шт., индивидуальный номер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2754973" y="1199619"/>
            <a:ext cx="2491714" cy="3744416"/>
            <a:chOff x="2754973" y="1199619"/>
            <a:chExt cx="2491714" cy="3744416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973" y="1199619"/>
              <a:ext cx="2491714" cy="3744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8722" y="2225193"/>
              <a:ext cx="1944216" cy="2179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155575" y="1199619"/>
            <a:ext cx="2491714" cy="3744416"/>
            <a:chOff x="155575" y="1199619"/>
            <a:chExt cx="2491714" cy="3744416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55575" y="1199619"/>
              <a:ext cx="2491714" cy="3744416"/>
              <a:chOff x="155575" y="1199619"/>
              <a:chExt cx="2491714" cy="3744416"/>
            </a:xfrm>
          </p:grpSpPr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575" y="1199619"/>
                <a:ext cx="2491714" cy="37444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Рисунок 18"/>
              <p:cNvPicPr/>
              <p:nvPr/>
            </p:nvPicPr>
            <p:blipFill rotWithShape="1">
              <a:blip r:embed="rId3" cstate="print"/>
              <a:srcRect l="25527" t="30060" r="24894" b="30973"/>
              <a:stretch>
                <a:fillRect/>
              </a:stretch>
            </p:blipFill>
            <p:spPr bwMode="auto">
              <a:xfrm>
                <a:off x="445757" y="2594064"/>
                <a:ext cx="1911350" cy="1441326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</p:grpSp>
        <p:sp>
          <p:nvSpPr>
            <p:cNvPr id="6" name="Овал 5"/>
            <p:cNvSpPr/>
            <p:nvPr/>
          </p:nvSpPr>
          <p:spPr>
            <a:xfrm>
              <a:off x="1907704" y="2484881"/>
              <a:ext cx="576064" cy="572085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707" y="41883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7494"/>
            <a:ext cx="7704000" cy="572700"/>
          </a:xfrm>
        </p:spPr>
        <p:txBody>
          <a:bodyPr/>
          <a:lstStyle/>
          <a:p>
            <a:r>
              <a:rPr lang="ru-RU" dirty="0"/>
              <a:t>Доставка ДБО №2 в </a:t>
            </a:r>
            <a:r>
              <a:rPr lang="ru-RU" b="1" dirty="0" smtClean="0">
                <a:solidFill>
                  <a:schemeClr val="accent2"/>
                </a:solidFill>
              </a:rPr>
              <a:t>ППЭ</a:t>
            </a:r>
            <a:r>
              <a:rPr lang="ru-RU" dirty="0" smtClean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75147" y="2000910"/>
            <a:ext cx="26642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Ведомость приемки-передачи </a:t>
            </a:r>
            <a:r>
              <a:rPr lang="ru-RU" sz="2000" dirty="0" err="1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сейфпакетов</a:t>
            </a:r>
            <a:r>
              <a:rPr lang="ru-RU" sz="20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 с дополнительными бланками ответов №2 </a:t>
            </a:r>
            <a:r>
              <a:rPr lang="ru-RU" sz="20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(форма </a:t>
            </a:r>
            <a:r>
              <a:rPr lang="ru-RU" sz="20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ППЭ-9 </a:t>
            </a:r>
            <a:r>
              <a:rPr lang="ru-RU" sz="20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15-01)</a:t>
            </a:r>
            <a:endParaRPr lang="ru-RU" sz="20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cxnSp>
        <p:nvCxnSpPr>
          <p:cNvPr id="10" name="Скругленная соединительная линия 9"/>
          <p:cNvCxnSpPr/>
          <p:nvPr/>
        </p:nvCxnSpPr>
        <p:spPr>
          <a:xfrm flipV="1">
            <a:off x="2392126" y="843558"/>
            <a:ext cx="2971962" cy="1262316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235" y="195486"/>
            <a:ext cx="3646180" cy="444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990466" y="915566"/>
            <a:ext cx="1584176" cy="2380616"/>
            <a:chOff x="990466" y="915566"/>
            <a:chExt cx="1584176" cy="2380616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466" y="915566"/>
              <a:ext cx="1584176" cy="2380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982" y="1484516"/>
              <a:ext cx="1219144" cy="14858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7"/>
          <p:cNvSpPr txBox="1">
            <a:spLocks noGrp="1"/>
          </p:cNvSpPr>
          <p:nvPr>
            <p:ph type="title"/>
          </p:nvPr>
        </p:nvSpPr>
        <p:spPr>
          <a:xfrm>
            <a:off x="755576" y="33950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1" dirty="0" smtClean="0"/>
              <a:t>Содержание сейф-пакета при проведении </a:t>
            </a:r>
            <a:r>
              <a:rPr lang="ru-RU" b="1" dirty="0" smtClean="0">
                <a:solidFill>
                  <a:schemeClr val="accent2"/>
                </a:solidFill>
              </a:rPr>
              <a:t>ОГЭ</a:t>
            </a:r>
            <a:endParaRPr dirty="0"/>
          </a:p>
        </p:txBody>
      </p:sp>
      <p:sp>
        <p:nvSpPr>
          <p:cNvPr id="508" name="Google Shape;508;p47"/>
          <p:cNvSpPr txBox="1"/>
          <p:nvPr/>
        </p:nvSpPr>
        <p:spPr>
          <a:xfrm>
            <a:off x="971599" y="1491630"/>
            <a:ext cx="7160577" cy="2741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7500" algn="just">
              <a:lnSpc>
                <a:spcPct val="115000"/>
              </a:lnSpc>
              <a:buClr>
                <a:schemeClr val="accent2"/>
              </a:buClr>
              <a:buSzPts val="1400"/>
              <a:buFont typeface="Montserrat Medium" panose="00000500000000000000"/>
              <a:buChar char="●"/>
            </a:pP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пакет руководителя;</a:t>
            </a:r>
            <a:endParaRPr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457200" lvl="0" indent="-317500" algn="just">
              <a:lnSpc>
                <a:spcPct val="115000"/>
              </a:lnSpc>
              <a:buClr>
                <a:schemeClr val="accent2"/>
              </a:buClr>
              <a:buSzPts val="1400"/>
              <a:buFont typeface="Montserrat Medium" panose="00000500000000000000"/>
              <a:buChar char="●"/>
            </a:pP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форма 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ППЭ-9 14-01 ОГЭ «Акт 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приемки-передачи экзаменационных 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материалов ОГЭ в ППЭ»;</a:t>
            </a:r>
            <a:endParaRPr lang="ru-RU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457200" lvl="0" indent="-317500" algn="just">
              <a:lnSpc>
                <a:spcPct val="115000"/>
              </a:lnSpc>
              <a:buClr>
                <a:schemeClr val="accent2"/>
              </a:buClr>
              <a:buSzPts val="1400"/>
              <a:buFont typeface="Montserrat Medium" panose="00000500000000000000"/>
              <a:buChar char="●"/>
            </a:pP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доставочные </a:t>
            </a:r>
            <a:r>
              <a:rPr lang="ru-RU" dirty="0" err="1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спецпакеты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с ИК ОГЭ;</a:t>
            </a:r>
            <a:endParaRPr lang="ru-RU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457200" lvl="0" indent="-317500" algn="just">
              <a:lnSpc>
                <a:spcPct val="115000"/>
              </a:lnSpc>
              <a:buClr>
                <a:schemeClr val="accent2"/>
              </a:buClr>
              <a:buSzPts val="1400"/>
              <a:buFont typeface="Montserrat Medium" panose="00000500000000000000"/>
              <a:buChar char="●"/>
            </a:pP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комплекты возвратных </a:t>
            </a:r>
            <a:r>
              <a:rPr lang="ru-RU" dirty="0" err="1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спецпакетов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(по два пакета на каждую аудиторию);</a:t>
            </a:r>
            <a:endParaRPr lang="ru-RU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457200" lvl="0" indent="-317500" algn="just">
              <a:lnSpc>
                <a:spcPct val="115000"/>
              </a:lnSpc>
              <a:buClr>
                <a:schemeClr val="accent2"/>
              </a:buClr>
              <a:buSzPts val="1400"/>
              <a:buFont typeface="Montserrat Medium" panose="00000500000000000000"/>
              <a:buChar char="●"/>
            </a:pP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новый сейф-пакет со вставленным информационным ярлыком для упаковки экзаменационных материалов с ответами обучающихся после проведения экзамена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;</a:t>
            </a:r>
            <a:endParaRPr lang="ru-RU" dirty="0" smtClean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457200" lvl="0" indent="-317500" algn="just">
              <a:lnSpc>
                <a:spcPct val="115000"/>
              </a:lnSpc>
              <a:buClr>
                <a:schemeClr val="accent2"/>
              </a:buClr>
              <a:buSzPts val="1400"/>
              <a:buFont typeface="Montserrat Medium" panose="00000500000000000000"/>
              <a:buChar char="●"/>
            </a:pP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дополнительные 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бланки ответов № 2  ОГЭ 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(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в досрочный и дополнительный периоды проведения ГИА-9).</a:t>
            </a:r>
            <a:endParaRPr lang="ru-RU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 Medium" panose="00000500000000000000"/>
              <a:buChar char="●"/>
            </a:pPr>
            <a:endParaRPr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7"/>
          <p:cNvSpPr txBox="1">
            <a:spLocks noGrp="1"/>
          </p:cNvSpPr>
          <p:nvPr>
            <p:ph type="title"/>
          </p:nvPr>
        </p:nvSpPr>
        <p:spPr>
          <a:xfrm>
            <a:off x="755576" y="33950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1" dirty="0" smtClean="0"/>
              <a:t>Содержание сейф-пакета при проведении </a:t>
            </a:r>
            <a:r>
              <a:rPr lang="ru-RU" b="1" dirty="0" smtClean="0">
                <a:solidFill>
                  <a:schemeClr val="accent2"/>
                </a:solidFill>
              </a:rPr>
              <a:t>ГВЭ</a:t>
            </a:r>
            <a:endParaRPr dirty="0"/>
          </a:p>
        </p:txBody>
      </p:sp>
      <p:sp>
        <p:nvSpPr>
          <p:cNvPr id="508" name="Google Shape;508;p47"/>
          <p:cNvSpPr txBox="1"/>
          <p:nvPr/>
        </p:nvSpPr>
        <p:spPr>
          <a:xfrm>
            <a:off x="961069" y="1491630"/>
            <a:ext cx="6912768" cy="310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7500" algn="just">
              <a:lnSpc>
                <a:spcPct val="115000"/>
              </a:lnSpc>
              <a:buClr>
                <a:schemeClr val="accent2"/>
              </a:buClr>
              <a:buSzPts val="1400"/>
              <a:buFont typeface="Montserrat Medium" panose="00000500000000000000"/>
              <a:buChar char="●"/>
            </a:pP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пакет руководителя;</a:t>
            </a:r>
            <a:endParaRPr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457200" lvl="0" indent="-317500" algn="just">
              <a:lnSpc>
                <a:spcPct val="115000"/>
              </a:lnSpc>
              <a:buClr>
                <a:schemeClr val="accent2"/>
              </a:buClr>
              <a:buSzPts val="1400"/>
              <a:buFont typeface="Montserrat Medium" panose="00000500000000000000"/>
              <a:buChar char="●"/>
            </a:pP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форма 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ППЭ-9 14-01 ОГЭ «Акт 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приемки-передачи экзаменационных 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материалов 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ГВЭ 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в ППЭ»;</a:t>
            </a:r>
            <a:endParaRPr lang="ru-RU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457200" lvl="0" indent="-317500" algn="just">
              <a:lnSpc>
                <a:spcPct val="115000"/>
              </a:lnSpc>
              <a:buClr>
                <a:schemeClr val="accent2"/>
              </a:buClr>
              <a:buSzPts val="1400"/>
              <a:buFont typeface="Montserrat Medium" panose="00000500000000000000"/>
              <a:buChar char="●"/>
            </a:pP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доставочные </a:t>
            </a:r>
            <a:r>
              <a:rPr lang="ru-RU" dirty="0" err="1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спецпакеты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с комплектами бланков ГВЭ;</a:t>
            </a:r>
            <a:endParaRPr lang="ru-RU" dirty="0" smtClean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457200" lvl="0" indent="-317500" algn="just">
              <a:lnSpc>
                <a:spcPct val="115000"/>
              </a:lnSpc>
              <a:buClr>
                <a:schemeClr val="accent2"/>
              </a:buClr>
              <a:buSzPts val="1400"/>
              <a:buFont typeface="Montserrat Medium" panose="00000500000000000000"/>
              <a:buChar char="●"/>
            </a:pP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д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оставочные </a:t>
            </a:r>
            <a:r>
              <a:rPr lang="ru-RU" dirty="0" err="1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спецпакеты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с комплектами КИМ ГВЭ;</a:t>
            </a:r>
            <a:endParaRPr lang="ru-RU" dirty="0" smtClean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457200" lvl="0" indent="-317500" algn="just">
              <a:lnSpc>
                <a:spcPct val="115000"/>
              </a:lnSpc>
              <a:buClr>
                <a:schemeClr val="accent2"/>
              </a:buClr>
              <a:buSzPts val="1400"/>
              <a:buFont typeface="Montserrat Medium" panose="00000500000000000000"/>
              <a:buChar char="●"/>
            </a:pP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д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ополнительные бланки ответов ГВЭ (передаются на каждый экзамен с ЭМ);</a:t>
            </a:r>
            <a:endParaRPr lang="ru-RU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457200" lvl="0" indent="-317500" algn="just">
              <a:lnSpc>
                <a:spcPct val="115000"/>
              </a:lnSpc>
              <a:buClr>
                <a:schemeClr val="accent2"/>
              </a:buClr>
              <a:buSzPts val="1400"/>
              <a:buFont typeface="Montserrat Medium" panose="00000500000000000000"/>
              <a:buChar char="●"/>
            </a:pP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комплекты возвратных </a:t>
            </a:r>
            <a:r>
              <a:rPr lang="ru-RU" dirty="0" err="1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спецпакетов</a:t>
            </a: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(по два пакета на каждую аудиторию);</a:t>
            </a:r>
            <a:endParaRPr lang="ru-RU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457200" lvl="0" indent="-317500" algn="just">
              <a:lnSpc>
                <a:spcPct val="115000"/>
              </a:lnSpc>
              <a:buClr>
                <a:schemeClr val="accent2"/>
              </a:buClr>
              <a:buSzPts val="1400"/>
              <a:buFont typeface="Montserrat Medium" panose="00000500000000000000"/>
              <a:buChar char="●"/>
            </a:pPr>
            <a:r>
              <a:rPr lang="ru-RU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новый сейф-пакет со вставленным информационным ярлыком для упаковки экзаменационных материалов с ответами обучающихся после проведения экзамена</a:t>
            </a:r>
            <a:r>
              <a:rPr lang="ru-RU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;</a:t>
            </a:r>
            <a:endParaRPr lang="ru-RU" dirty="0" smtClean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 Medium" panose="00000500000000000000"/>
              <a:buChar char="●"/>
            </a:pPr>
            <a:endParaRPr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49357" y="3632438"/>
            <a:ext cx="367240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Google Shape;537;p49"/>
          <p:cNvSpPr/>
          <p:nvPr/>
        </p:nvSpPr>
        <p:spPr>
          <a:xfrm>
            <a:off x="611561" y="3795886"/>
            <a:ext cx="4104455" cy="110211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683568" y="699542"/>
            <a:ext cx="443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800" b="1" dirty="0" smtClean="0"/>
              <a:t>Государственная </a:t>
            </a:r>
            <a:r>
              <a:rPr lang="ru-RU" sz="2800" b="1" dirty="0"/>
              <a:t>итоговая аттестация 2021г.</a:t>
            </a:r>
            <a:br>
              <a:rPr lang="ru-RU" dirty="0"/>
            </a:br>
            <a:endParaRPr dirty="0"/>
          </a:p>
        </p:txBody>
      </p:sp>
      <p:sp>
        <p:nvSpPr>
          <p:cNvPr id="210" name="Google Shape;210;p30"/>
          <p:cNvSpPr txBox="1">
            <a:spLocks noGrp="1"/>
          </p:cNvSpPr>
          <p:nvPr>
            <p:ph type="subTitle" idx="1"/>
          </p:nvPr>
        </p:nvSpPr>
        <p:spPr>
          <a:xfrm>
            <a:off x="755576" y="2139702"/>
            <a:ext cx="4932120" cy="1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sz="1800" dirty="0"/>
              <a:t>Государственная итоговая  аттестация (ГИА-9) завершает освоение имеющих государственную аккредитацию основных образовательных программ основного общего образования и  является обязательной. </a:t>
            </a:r>
            <a:endParaRPr lang="ru-RU" sz="1800" dirty="0"/>
          </a:p>
          <a:p>
            <a:pPr marL="0" lvl="0" indent="0">
              <a:spcAft>
                <a:spcPts val="1600"/>
              </a:spcAft>
            </a:pPr>
            <a:endParaRPr lang="ru-RU" sz="1600" dirty="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96265" y="3931285"/>
            <a:ext cx="412051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Для проведения ГИА-9  создается государственная экзаменационная комиссия* (ГЭК).</a:t>
            </a:r>
            <a:endParaRPr lang="ru-RU" sz="1600" dirty="0">
              <a:solidFill>
                <a:schemeClr val="tx1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5484" y="3909585"/>
            <a:ext cx="37799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lang="ru-RU" sz="1300" i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Приказ </a:t>
            </a:r>
            <a:r>
              <a:rPr lang="ru-RU" sz="1300" i="1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ЯО от </a:t>
            </a:r>
            <a:r>
              <a:rPr lang="ru-RU" sz="1300" i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25.01.2021 </a:t>
            </a:r>
            <a:r>
              <a:rPr lang="ru-RU" sz="1300" i="1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№ </a:t>
            </a:r>
            <a:r>
              <a:rPr lang="ru-RU" sz="1300" i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12/01-04 </a:t>
            </a:r>
            <a:r>
              <a:rPr lang="ru-RU" sz="1300" i="1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«Об утверждении состава ГЭК Ярославской области по проведению ГИА-9 в </a:t>
            </a:r>
            <a:r>
              <a:rPr lang="ru-RU" sz="1300" i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 </a:t>
            </a:r>
            <a:r>
              <a:rPr lang="ru-RU" sz="1300" i="1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году»</a:t>
            </a:r>
            <a:endParaRPr lang="ru-RU" sz="1300" b="1" kern="1200" dirty="0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oogle Shape;12200;p66"/>
          <p:cNvGrpSpPr/>
          <p:nvPr/>
        </p:nvGrpSpPr>
        <p:grpSpPr>
          <a:xfrm>
            <a:off x="6876256" y="1741999"/>
            <a:ext cx="635280" cy="648072"/>
            <a:chOff x="3214972" y="3359188"/>
            <a:chExt cx="346406" cy="347552"/>
          </a:xfrm>
          <a:solidFill>
            <a:schemeClr val="bg2"/>
          </a:solidFill>
        </p:grpSpPr>
        <p:sp>
          <p:nvSpPr>
            <p:cNvPr id="8" name="Google Shape;12201;p66"/>
            <p:cNvSpPr/>
            <p:nvPr/>
          </p:nvSpPr>
          <p:spPr>
            <a:xfrm>
              <a:off x="3301772" y="3386084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12202;p66"/>
            <p:cNvSpPr/>
            <p:nvPr/>
          </p:nvSpPr>
          <p:spPr>
            <a:xfrm>
              <a:off x="3301772" y="3410339"/>
              <a:ext cx="131904" cy="11395"/>
            </a:xfrm>
            <a:custGeom>
              <a:avLst/>
              <a:gdLst/>
              <a:ahLst/>
              <a:cxnLst/>
              <a:rect l="l" t="t" r="r" b="b"/>
              <a:pathLst>
                <a:path w="414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86"/>
                    <a:pt x="95" y="358"/>
                    <a:pt x="179" y="358"/>
                  </a:cubicBezTo>
                  <a:lnTo>
                    <a:pt x="3965" y="358"/>
                  </a:lnTo>
                  <a:cubicBezTo>
                    <a:pt x="4048" y="358"/>
                    <a:pt x="4144" y="286"/>
                    <a:pt x="4144" y="179"/>
                  </a:cubicBezTo>
                  <a:cubicBezTo>
                    <a:pt x="4144" y="72"/>
                    <a:pt x="4072" y="0"/>
                    <a:pt x="3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12203;p66"/>
            <p:cNvSpPr/>
            <p:nvPr/>
          </p:nvSpPr>
          <p:spPr>
            <a:xfrm>
              <a:off x="3301772" y="3484980"/>
              <a:ext cx="71649" cy="11427"/>
            </a:xfrm>
            <a:custGeom>
              <a:avLst/>
              <a:gdLst/>
              <a:ahLst/>
              <a:cxnLst/>
              <a:rect l="l" t="t" r="r" b="b"/>
              <a:pathLst>
                <a:path w="2251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7"/>
                    <a:pt x="2250" y="180"/>
                  </a:cubicBezTo>
                  <a:cubicBezTo>
                    <a:pt x="2250" y="96"/>
                    <a:pt x="2179" y="1"/>
                    <a:pt x="2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2204;p66"/>
            <p:cNvSpPr/>
            <p:nvPr/>
          </p:nvSpPr>
          <p:spPr>
            <a:xfrm>
              <a:off x="3301772" y="3509234"/>
              <a:ext cx="130758" cy="11427"/>
            </a:xfrm>
            <a:custGeom>
              <a:avLst/>
              <a:gdLst/>
              <a:ahLst/>
              <a:cxnLst/>
              <a:rect l="l" t="t" r="r" b="b"/>
              <a:pathLst>
                <a:path w="4108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3929" y="358"/>
                  </a:lnTo>
                  <a:cubicBezTo>
                    <a:pt x="4024" y="358"/>
                    <a:pt x="4108" y="287"/>
                    <a:pt x="4108" y="180"/>
                  </a:cubicBezTo>
                  <a:cubicBezTo>
                    <a:pt x="4108" y="84"/>
                    <a:pt x="4036" y="1"/>
                    <a:pt x="3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205;p66"/>
            <p:cNvSpPr/>
            <p:nvPr/>
          </p:nvSpPr>
          <p:spPr>
            <a:xfrm>
              <a:off x="3301772" y="3584671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2206;p66"/>
            <p:cNvSpPr/>
            <p:nvPr/>
          </p:nvSpPr>
          <p:spPr>
            <a:xfrm>
              <a:off x="3301772" y="3609308"/>
              <a:ext cx="129994" cy="11395"/>
            </a:xfrm>
            <a:custGeom>
              <a:avLst/>
              <a:gdLst/>
              <a:ahLst/>
              <a:cxnLst/>
              <a:rect l="l" t="t" r="r" b="b"/>
              <a:pathLst>
                <a:path w="408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62"/>
                    <a:pt x="83" y="357"/>
                    <a:pt x="179" y="357"/>
                  </a:cubicBezTo>
                  <a:lnTo>
                    <a:pt x="3905" y="357"/>
                  </a:lnTo>
                  <a:cubicBezTo>
                    <a:pt x="3989" y="357"/>
                    <a:pt x="4084" y="286"/>
                    <a:pt x="4084" y="179"/>
                  </a:cubicBezTo>
                  <a:cubicBezTo>
                    <a:pt x="4084" y="72"/>
                    <a:pt x="3989" y="0"/>
                    <a:pt x="3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2207;p66"/>
            <p:cNvSpPr/>
            <p:nvPr/>
          </p:nvSpPr>
          <p:spPr>
            <a:xfrm>
              <a:off x="3214972" y="3458466"/>
              <a:ext cx="346406" cy="248274"/>
            </a:xfrm>
            <a:custGeom>
              <a:avLst/>
              <a:gdLst/>
              <a:ahLst/>
              <a:cxnLst/>
              <a:rect l="l" t="t" r="r" b="b"/>
              <a:pathLst>
                <a:path w="10883" h="7800" extrusionOk="0">
                  <a:moveTo>
                    <a:pt x="8466" y="1417"/>
                  </a:moveTo>
                  <a:cubicBezTo>
                    <a:pt x="9109" y="1417"/>
                    <a:pt x="9657" y="1953"/>
                    <a:pt x="9657" y="2608"/>
                  </a:cubicBezTo>
                  <a:lnTo>
                    <a:pt x="9657" y="2894"/>
                  </a:lnTo>
                  <a:lnTo>
                    <a:pt x="9585" y="2894"/>
                  </a:lnTo>
                  <a:cubicBezTo>
                    <a:pt x="9216" y="2799"/>
                    <a:pt x="9097" y="2322"/>
                    <a:pt x="9097" y="2322"/>
                  </a:cubicBezTo>
                  <a:cubicBezTo>
                    <a:pt x="9085" y="2263"/>
                    <a:pt x="9037" y="2203"/>
                    <a:pt x="8966" y="2191"/>
                  </a:cubicBezTo>
                  <a:cubicBezTo>
                    <a:pt x="8956" y="2189"/>
                    <a:pt x="8946" y="2188"/>
                    <a:pt x="8935" y="2188"/>
                  </a:cubicBezTo>
                  <a:cubicBezTo>
                    <a:pt x="8883" y="2188"/>
                    <a:pt x="8827" y="2213"/>
                    <a:pt x="8787" y="2263"/>
                  </a:cubicBezTo>
                  <a:cubicBezTo>
                    <a:pt x="8335" y="2894"/>
                    <a:pt x="7347" y="2894"/>
                    <a:pt x="7323" y="2894"/>
                  </a:cubicBezTo>
                  <a:lnTo>
                    <a:pt x="7204" y="2894"/>
                  </a:lnTo>
                  <a:lnTo>
                    <a:pt x="7156" y="2608"/>
                  </a:lnTo>
                  <a:cubicBezTo>
                    <a:pt x="7156" y="1953"/>
                    <a:pt x="7692" y="1417"/>
                    <a:pt x="8347" y="1417"/>
                  </a:cubicBezTo>
                  <a:close/>
                  <a:moveTo>
                    <a:pt x="9692" y="3299"/>
                  </a:moveTo>
                  <a:cubicBezTo>
                    <a:pt x="9811" y="3322"/>
                    <a:pt x="9919" y="3430"/>
                    <a:pt x="9919" y="3549"/>
                  </a:cubicBezTo>
                  <a:cubicBezTo>
                    <a:pt x="9919" y="3680"/>
                    <a:pt x="9835" y="3787"/>
                    <a:pt x="9692" y="3799"/>
                  </a:cubicBezTo>
                  <a:lnTo>
                    <a:pt x="9692" y="3299"/>
                  </a:lnTo>
                  <a:close/>
                  <a:moveTo>
                    <a:pt x="7132" y="3299"/>
                  </a:moveTo>
                  <a:lnTo>
                    <a:pt x="7132" y="3811"/>
                  </a:lnTo>
                  <a:cubicBezTo>
                    <a:pt x="7001" y="3799"/>
                    <a:pt x="6918" y="3680"/>
                    <a:pt x="6918" y="3561"/>
                  </a:cubicBezTo>
                  <a:cubicBezTo>
                    <a:pt x="6894" y="3418"/>
                    <a:pt x="7001" y="3310"/>
                    <a:pt x="7132" y="3299"/>
                  </a:cubicBezTo>
                  <a:close/>
                  <a:moveTo>
                    <a:pt x="8835" y="2608"/>
                  </a:moveTo>
                  <a:cubicBezTo>
                    <a:pt x="8918" y="2787"/>
                    <a:pt x="9085" y="3013"/>
                    <a:pt x="9335" y="3120"/>
                  </a:cubicBezTo>
                  <a:lnTo>
                    <a:pt x="9335" y="3846"/>
                  </a:lnTo>
                  <a:cubicBezTo>
                    <a:pt x="9359" y="4287"/>
                    <a:pt x="8978" y="4668"/>
                    <a:pt x="8525" y="4668"/>
                  </a:cubicBezTo>
                  <a:lnTo>
                    <a:pt x="8299" y="4668"/>
                  </a:lnTo>
                  <a:cubicBezTo>
                    <a:pt x="7835" y="4668"/>
                    <a:pt x="7466" y="4287"/>
                    <a:pt x="7466" y="3834"/>
                  </a:cubicBezTo>
                  <a:lnTo>
                    <a:pt x="7466" y="3144"/>
                  </a:lnTo>
                  <a:cubicBezTo>
                    <a:pt x="7763" y="3120"/>
                    <a:pt x="8383" y="3013"/>
                    <a:pt x="8835" y="2608"/>
                  </a:cubicBezTo>
                  <a:close/>
                  <a:moveTo>
                    <a:pt x="8728" y="4989"/>
                  </a:moveTo>
                  <a:lnTo>
                    <a:pt x="8728" y="5215"/>
                  </a:lnTo>
                  <a:lnTo>
                    <a:pt x="8728" y="5227"/>
                  </a:lnTo>
                  <a:lnTo>
                    <a:pt x="8406" y="5573"/>
                  </a:lnTo>
                  <a:lnTo>
                    <a:pt x="8085" y="5251"/>
                  </a:lnTo>
                  <a:lnTo>
                    <a:pt x="8085" y="4989"/>
                  </a:lnTo>
                  <a:cubicBezTo>
                    <a:pt x="8168" y="5001"/>
                    <a:pt x="8240" y="5001"/>
                    <a:pt x="8299" y="5001"/>
                  </a:cubicBezTo>
                  <a:lnTo>
                    <a:pt x="8514" y="5001"/>
                  </a:lnTo>
                  <a:cubicBezTo>
                    <a:pt x="8597" y="5001"/>
                    <a:pt x="8668" y="5001"/>
                    <a:pt x="8728" y="4989"/>
                  </a:cubicBezTo>
                  <a:close/>
                  <a:moveTo>
                    <a:pt x="6573" y="3477"/>
                  </a:moveTo>
                  <a:lnTo>
                    <a:pt x="6573" y="3549"/>
                  </a:lnTo>
                  <a:cubicBezTo>
                    <a:pt x="6573" y="3870"/>
                    <a:pt x="6835" y="4156"/>
                    <a:pt x="7180" y="4156"/>
                  </a:cubicBezTo>
                  <a:cubicBezTo>
                    <a:pt x="7275" y="4465"/>
                    <a:pt x="7478" y="4727"/>
                    <a:pt x="7752" y="4870"/>
                  </a:cubicBezTo>
                  <a:lnTo>
                    <a:pt x="7752" y="5096"/>
                  </a:lnTo>
                  <a:lnTo>
                    <a:pt x="6716" y="5501"/>
                  </a:lnTo>
                  <a:cubicBezTo>
                    <a:pt x="6656" y="5513"/>
                    <a:pt x="6597" y="5537"/>
                    <a:pt x="6525" y="5585"/>
                  </a:cubicBezTo>
                  <a:lnTo>
                    <a:pt x="370" y="5585"/>
                  </a:lnTo>
                  <a:lnTo>
                    <a:pt x="370" y="3477"/>
                  </a:lnTo>
                  <a:close/>
                  <a:moveTo>
                    <a:pt x="179" y="1"/>
                  </a:moveTo>
                  <a:cubicBezTo>
                    <a:pt x="96" y="1"/>
                    <a:pt x="1" y="84"/>
                    <a:pt x="1" y="179"/>
                  </a:cubicBezTo>
                  <a:lnTo>
                    <a:pt x="1" y="2644"/>
                  </a:lnTo>
                  <a:cubicBezTo>
                    <a:pt x="1" y="2727"/>
                    <a:pt x="84" y="2822"/>
                    <a:pt x="179" y="2822"/>
                  </a:cubicBezTo>
                  <a:lnTo>
                    <a:pt x="6811" y="2822"/>
                  </a:lnTo>
                  <a:lnTo>
                    <a:pt x="6811" y="3072"/>
                  </a:lnTo>
                  <a:cubicBezTo>
                    <a:pt x="6775" y="3084"/>
                    <a:pt x="6751" y="3120"/>
                    <a:pt x="6728" y="3144"/>
                  </a:cubicBezTo>
                  <a:lnTo>
                    <a:pt x="179" y="3144"/>
                  </a:lnTo>
                  <a:cubicBezTo>
                    <a:pt x="96" y="3144"/>
                    <a:pt x="1" y="3215"/>
                    <a:pt x="1" y="3322"/>
                  </a:cubicBezTo>
                  <a:lnTo>
                    <a:pt x="1" y="5775"/>
                  </a:lnTo>
                  <a:cubicBezTo>
                    <a:pt x="1" y="5870"/>
                    <a:pt x="84" y="5954"/>
                    <a:pt x="179" y="5954"/>
                  </a:cubicBezTo>
                  <a:lnTo>
                    <a:pt x="6156" y="5954"/>
                  </a:lnTo>
                  <a:cubicBezTo>
                    <a:pt x="6001" y="6156"/>
                    <a:pt x="5894" y="6418"/>
                    <a:pt x="5894" y="6775"/>
                  </a:cubicBezTo>
                  <a:lnTo>
                    <a:pt x="5894" y="7621"/>
                  </a:lnTo>
                  <a:cubicBezTo>
                    <a:pt x="5894" y="7716"/>
                    <a:pt x="5978" y="7799"/>
                    <a:pt x="6085" y="7799"/>
                  </a:cubicBezTo>
                  <a:lnTo>
                    <a:pt x="6728" y="7799"/>
                  </a:lnTo>
                  <a:cubicBezTo>
                    <a:pt x="6823" y="7799"/>
                    <a:pt x="6918" y="7728"/>
                    <a:pt x="6918" y="7621"/>
                  </a:cubicBezTo>
                  <a:cubicBezTo>
                    <a:pt x="6918" y="7537"/>
                    <a:pt x="6835" y="7442"/>
                    <a:pt x="6728" y="7442"/>
                  </a:cubicBezTo>
                  <a:lnTo>
                    <a:pt x="6251" y="7442"/>
                  </a:lnTo>
                  <a:lnTo>
                    <a:pt x="6251" y="6763"/>
                  </a:lnTo>
                  <a:cubicBezTo>
                    <a:pt x="6251" y="6049"/>
                    <a:pt x="6823" y="5835"/>
                    <a:pt x="6835" y="5835"/>
                  </a:cubicBezTo>
                  <a:lnTo>
                    <a:pt x="6847" y="5835"/>
                  </a:lnTo>
                  <a:lnTo>
                    <a:pt x="7787" y="5466"/>
                  </a:lnTo>
                  <a:lnTo>
                    <a:pt x="7799" y="5477"/>
                  </a:lnTo>
                  <a:lnTo>
                    <a:pt x="8299" y="5954"/>
                  </a:lnTo>
                  <a:cubicBezTo>
                    <a:pt x="8323" y="5989"/>
                    <a:pt x="8371" y="6001"/>
                    <a:pt x="8418" y="6001"/>
                  </a:cubicBezTo>
                  <a:cubicBezTo>
                    <a:pt x="8454" y="6001"/>
                    <a:pt x="8502" y="5989"/>
                    <a:pt x="8537" y="5942"/>
                  </a:cubicBezTo>
                  <a:lnTo>
                    <a:pt x="9014" y="5442"/>
                  </a:lnTo>
                  <a:lnTo>
                    <a:pt x="9942" y="5811"/>
                  </a:lnTo>
                  <a:lnTo>
                    <a:pt x="9966" y="5811"/>
                  </a:lnTo>
                  <a:cubicBezTo>
                    <a:pt x="9990" y="5823"/>
                    <a:pt x="10538" y="6013"/>
                    <a:pt x="10538" y="6728"/>
                  </a:cubicBezTo>
                  <a:lnTo>
                    <a:pt x="10538" y="7418"/>
                  </a:lnTo>
                  <a:lnTo>
                    <a:pt x="7263" y="7418"/>
                  </a:lnTo>
                  <a:cubicBezTo>
                    <a:pt x="7180" y="7418"/>
                    <a:pt x="7085" y="7490"/>
                    <a:pt x="7085" y="7597"/>
                  </a:cubicBezTo>
                  <a:cubicBezTo>
                    <a:pt x="7085" y="7680"/>
                    <a:pt x="7168" y="7775"/>
                    <a:pt x="7263" y="7775"/>
                  </a:cubicBezTo>
                  <a:lnTo>
                    <a:pt x="10704" y="7775"/>
                  </a:lnTo>
                  <a:cubicBezTo>
                    <a:pt x="10800" y="7775"/>
                    <a:pt x="10883" y="7704"/>
                    <a:pt x="10883" y="7597"/>
                  </a:cubicBezTo>
                  <a:lnTo>
                    <a:pt x="10883" y="6751"/>
                  </a:lnTo>
                  <a:cubicBezTo>
                    <a:pt x="10883" y="5977"/>
                    <a:pt x="10371" y="5585"/>
                    <a:pt x="10073" y="5477"/>
                  </a:cubicBezTo>
                  <a:lnTo>
                    <a:pt x="9073" y="5085"/>
                  </a:lnTo>
                  <a:lnTo>
                    <a:pt x="9073" y="4870"/>
                  </a:lnTo>
                  <a:cubicBezTo>
                    <a:pt x="9335" y="4727"/>
                    <a:pt x="9549" y="4465"/>
                    <a:pt x="9633" y="4156"/>
                  </a:cubicBezTo>
                  <a:cubicBezTo>
                    <a:pt x="9966" y="4156"/>
                    <a:pt x="10252" y="3894"/>
                    <a:pt x="10252" y="3549"/>
                  </a:cubicBezTo>
                  <a:cubicBezTo>
                    <a:pt x="10252" y="3358"/>
                    <a:pt x="10145" y="3180"/>
                    <a:pt x="9990" y="3060"/>
                  </a:cubicBezTo>
                  <a:lnTo>
                    <a:pt x="9990" y="2596"/>
                  </a:lnTo>
                  <a:cubicBezTo>
                    <a:pt x="9990" y="1751"/>
                    <a:pt x="9311" y="1060"/>
                    <a:pt x="8466" y="1060"/>
                  </a:cubicBezTo>
                  <a:lnTo>
                    <a:pt x="8347" y="1060"/>
                  </a:lnTo>
                  <a:cubicBezTo>
                    <a:pt x="8204" y="1060"/>
                    <a:pt x="8085" y="1072"/>
                    <a:pt x="7966" y="1108"/>
                  </a:cubicBezTo>
                  <a:lnTo>
                    <a:pt x="7966" y="179"/>
                  </a:lnTo>
                  <a:cubicBezTo>
                    <a:pt x="7966" y="96"/>
                    <a:pt x="7894" y="1"/>
                    <a:pt x="7787" y="1"/>
                  </a:cubicBezTo>
                  <a:lnTo>
                    <a:pt x="7287" y="1"/>
                  </a:lnTo>
                  <a:cubicBezTo>
                    <a:pt x="7192" y="1"/>
                    <a:pt x="7109" y="84"/>
                    <a:pt x="7109" y="179"/>
                  </a:cubicBezTo>
                  <a:cubicBezTo>
                    <a:pt x="7109" y="286"/>
                    <a:pt x="7180" y="358"/>
                    <a:pt x="7287" y="358"/>
                  </a:cubicBezTo>
                  <a:lnTo>
                    <a:pt x="7621" y="358"/>
                  </a:lnTo>
                  <a:lnTo>
                    <a:pt x="7621" y="1251"/>
                  </a:lnTo>
                  <a:cubicBezTo>
                    <a:pt x="7180" y="1489"/>
                    <a:pt x="6847" y="1941"/>
                    <a:pt x="6811" y="2477"/>
                  </a:cubicBezTo>
                  <a:lnTo>
                    <a:pt x="346" y="2477"/>
                  </a:lnTo>
                  <a:lnTo>
                    <a:pt x="346" y="358"/>
                  </a:lnTo>
                  <a:lnTo>
                    <a:pt x="6716" y="358"/>
                  </a:lnTo>
                  <a:cubicBezTo>
                    <a:pt x="6811" y="358"/>
                    <a:pt x="6894" y="286"/>
                    <a:pt x="6894" y="179"/>
                  </a:cubicBezTo>
                  <a:cubicBezTo>
                    <a:pt x="6894" y="96"/>
                    <a:pt x="6823" y="1"/>
                    <a:pt x="6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2208;p66"/>
            <p:cNvSpPr/>
            <p:nvPr/>
          </p:nvSpPr>
          <p:spPr>
            <a:xfrm>
              <a:off x="3238462" y="3380005"/>
              <a:ext cx="49305" cy="47427"/>
            </a:xfrm>
            <a:custGeom>
              <a:avLst/>
              <a:gdLst/>
              <a:ahLst/>
              <a:cxnLst/>
              <a:rect l="l" t="t" r="r" b="b"/>
              <a:pathLst>
                <a:path w="1549" h="1490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311"/>
                  </a:lnTo>
                  <a:cubicBezTo>
                    <a:pt x="1" y="1394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8"/>
                    <a:pt x="1549" y="1311"/>
                  </a:cubicBezTo>
                  <a:lnTo>
                    <a:pt x="1549" y="1001"/>
                  </a:lnTo>
                  <a:cubicBezTo>
                    <a:pt x="1549" y="906"/>
                    <a:pt x="1477" y="811"/>
                    <a:pt x="1370" y="811"/>
                  </a:cubicBezTo>
                  <a:cubicBezTo>
                    <a:pt x="1275" y="811"/>
                    <a:pt x="1191" y="894"/>
                    <a:pt x="1191" y="1001"/>
                  </a:cubicBezTo>
                  <a:lnTo>
                    <a:pt x="1191" y="1132"/>
                  </a:lnTo>
                  <a:lnTo>
                    <a:pt x="334" y="1132"/>
                  </a:lnTo>
                  <a:lnTo>
                    <a:pt x="334" y="346"/>
                  </a:lnTo>
                  <a:lnTo>
                    <a:pt x="1037" y="346"/>
                  </a:lnTo>
                  <a:lnTo>
                    <a:pt x="1037" y="358"/>
                  </a:lnTo>
                  <a:cubicBezTo>
                    <a:pt x="1132" y="358"/>
                    <a:pt x="1215" y="287"/>
                    <a:pt x="1215" y="180"/>
                  </a:cubicBezTo>
                  <a:cubicBezTo>
                    <a:pt x="1215" y="84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2209;p66"/>
            <p:cNvSpPr/>
            <p:nvPr/>
          </p:nvSpPr>
          <p:spPr>
            <a:xfrm>
              <a:off x="3251353" y="3380482"/>
              <a:ext cx="43607" cy="34058"/>
            </a:xfrm>
            <a:custGeom>
              <a:avLst/>
              <a:gdLst/>
              <a:ahLst/>
              <a:cxnLst/>
              <a:rect l="l" t="t" r="r" b="b"/>
              <a:pathLst>
                <a:path w="1370" h="1070" extrusionOk="0">
                  <a:moveTo>
                    <a:pt x="1163" y="1"/>
                  </a:moveTo>
                  <a:cubicBezTo>
                    <a:pt x="1120" y="1"/>
                    <a:pt x="1078" y="16"/>
                    <a:pt x="1048" y="45"/>
                  </a:cubicBezTo>
                  <a:lnTo>
                    <a:pt x="489" y="653"/>
                  </a:lnTo>
                  <a:lnTo>
                    <a:pt x="310" y="462"/>
                  </a:lnTo>
                  <a:cubicBezTo>
                    <a:pt x="279" y="425"/>
                    <a:pt x="232" y="407"/>
                    <a:pt x="185" y="407"/>
                  </a:cubicBezTo>
                  <a:cubicBezTo>
                    <a:pt x="142" y="407"/>
                    <a:pt x="100" y="422"/>
                    <a:pt x="72" y="450"/>
                  </a:cubicBezTo>
                  <a:cubicBezTo>
                    <a:pt x="1" y="510"/>
                    <a:pt x="1" y="629"/>
                    <a:pt x="60" y="688"/>
                  </a:cubicBezTo>
                  <a:lnTo>
                    <a:pt x="358" y="1010"/>
                  </a:lnTo>
                  <a:cubicBezTo>
                    <a:pt x="382" y="1046"/>
                    <a:pt x="429" y="1069"/>
                    <a:pt x="477" y="1069"/>
                  </a:cubicBezTo>
                  <a:cubicBezTo>
                    <a:pt x="513" y="1069"/>
                    <a:pt x="560" y="1058"/>
                    <a:pt x="584" y="1010"/>
                  </a:cubicBezTo>
                  <a:lnTo>
                    <a:pt x="1286" y="272"/>
                  </a:lnTo>
                  <a:cubicBezTo>
                    <a:pt x="1370" y="224"/>
                    <a:pt x="1370" y="117"/>
                    <a:pt x="1286" y="45"/>
                  </a:cubicBezTo>
                  <a:cubicBezTo>
                    <a:pt x="1251" y="16"/>
                    <a:pt x="1206" y="1"/>
                    <a:pt x="1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2210;p66"/>
            <p:cNvSpPr/>
            <p:nvPr/>
          </p:nvSpPr>
          <p:spPr>
            <a:xfrm>
              <a:off x="3238462" y="3479314"/>
              <a:ext cx="49305" cy="47395"/>
            </a:xfrm>
            <a:custGeom>
              <a:avLst/>
              <a:gdLst/>
              <a:ahLst/>
              <a:cxnLst/>
              <a:rect l="l" t="t" r="r" b="b"/>
              <a:pathLst>
                <a:path w="1549" h="1489" extrusionOk="0">
                  <a:moveTo>
                    <a:pt x="179" y="0"/>
                  </a:moveTo>
                  <a:cubicBezTo>
                    <a:pt x="84" y="0"/>
                    <a:pt x="1" y="84"/>
                    <a:pt x="1" y="179"/>
                  </a:cubicBezTo>
                  <a:lnTo>
                    <a:pt x="1" y="1310"/>
                  </a:lnTo>
                  <a:cubicBezTo>
                    <a:pt x="1" y="1405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7"/>
                    <a:pt x="1549" y="1310"/>
                  </a:cubicBezTo>
                  <a:lnTo>
                    <a:pt x="1549" y="1001"/>
                  </a:lnTo>
                  <a:cubicBezTo>
                    <a:pt x="1549" y="917"/>
                    <a:pt x="1477" y="822"/>
                    <a:pt x="1370" y="822"/>
                  </a:cubicBezTo>
                  <a:cubicBezTo>
                    <a:pt x="1275" y="822"/>
                    <a:pt x="1191" y="893"/>
                    <a:pt x="1191" y="1001"/>
                  </a:cubicBezTo>
                  <a:lnTo>
                    <a:pt x="1191" y="1131"/>
                  </a:lnTo>
                  <a:lnTo>
                    <a:pt x="334" y="1131"/>
                  </a:lnTo>
                  <a:lnTo>
                    <a:pt x="334" y="346"/>
                  </a:lnTo>
                  <a:lnTo>
                    <a:pt x="1037" y="358"/>
                  </a:lnTo>
                  <a:cubicBezTo>
                    <a:pt x="1132" y="358"/>
                    <a:pt x="1215" y="286"/>
                    <a:pt x="1215" y="179"/>
                  </a:cubicBezTo>
                  <a:cubicBezTo>
                    <a:pt x="1215" y="96"/>
                    <a:pt x="1144" y="0"/>
                    <a:pt x="10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2211;p66"/>
            <p:cNvSpPr/>
            <p:nvPr/>
          </p:nvSpPr>
          <p:spPr>
            <a:xfrm>
              <a:off x="3251353" y="3479792"/>
              <a:ext cx="43607" cy="34408"/>
            </a:xfrm>
            <a:custGeom>
              <a:avLst/>
              <a:gdLst/>
              <a:ahLst/>
              <a:cxnLst/>
              <a:rect l="l" t="t" r="r" b="b"/>
              <a:pathLst>
                <a:path w="1370" h="1081" extrusionOk="0">
                  <a:moveTo>
                    <a:pt x="1163" y="0"/>
                  </a:moveTo>
                  <a:cubicBezTo>
                    <a:pt x="1120" y="0"/>
                    <a:pt x="1078" y="15"/>
                    <a:pt x="1048" y="45"/>
                  </a:cubicBezTo>
                  <a:lnTo>
                    <a:pt x="489" y="664"/>
                  </a:lnTo>
                  <a:lnTo>
                    <a:pt x="310" y="462"/>
                  </a:lnTo>
                  <a:cubicBezTo>
                    <a:pt x="279" y="424"/>
                    <a:pt x="232" y="406"/>
                    <a:pt x="185" y="406"/>
                  </a:cubicBezTo>
                  <a:cubicBezTo>
                    <a:pt x="142" y="406"/>
                    <a:pt x="100" y="421"/>
                    <a:pt x="72" y="450"/>
                  </a:cubicBezTo>
                  <a:cubicBezTo>
                    <a:pt x="1" y="509"/>
                    <a:pt x="1" y="628"/>
                    <a:pt x="60" y="688"/>
                  </a:cubicBezTo>
                  <a:lnTo>
                    <a:pt x="358" y="1021"/>
                  </a:lnTo>
                  <a:cubicBezTo>
                    <a:pt x="382" y="1045"/>
                    <a:pt x="429" y="1081"/>
                    <a:pt x="477" y="1081"/>
                  </a:cubicBezTo>
                  <a:cubicBezTo>
                    <a:pt x="513" y="1081"/>
                    <a:pt x="560" y="1057"/>
                    <a:pt x="584" y="1021"/>
                  </a:cubicBezTo>
                  <a:lnTo>
                    <a:pt x="1286" y="271"/>
                  </a:lnTo>
                  <a:cubicBezTo>
                    <a:pt x="1370" y="212"/>
                    <a:pt x="1370" y="104"/>
                    <a:pt x="1286" y="45"/>
                  </a:cubicBezTo>
                  <a:cubicBezTo>
                    <a:pt x="1251" y="15"/>
                    <a:pt x="1206" y="0"/>
                    <a:pt x="1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2212;p66"/>
            <p:cNvSpPr/>
            <p:nvPr/>
          </p:nvSpPr>
          <p:spPr>
            <a:xfrm>
              <a:off x="3238462" y="3578210"/>
              <a:ext cx="49305" cy="47809"/>
            </a:xfrm>
            <a:custGeom>
              <a:avLst/>
              <a:gdLst/>
              <a:ahLst/>
              <a:cxnLst/>
              <a:rect l="l" t="t" r="r" b="b"/>
              <a:pathLst>
                <a:path w="1549" h="1502" extrusionOk="0">
                  <a:moveTo>
                    <a:pt x="179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1323"/>
                  </a:lnTo>
                  <a:cubicBezTo>
                    <a:pt x="1" y="1406"/>
                    <a:pt x="72" y="1501"/>
                    <a:pt x="179" y="1501"/>
                  </a:cubicBezTo>
                  <a:lnTo>
                    <a:pt x="1370" y="1501"/>
                  </a:lnTo>
                  <a:cubicBezTo>
                    <a:pt x="1453" y="1501"/>
                    <a:pt x="1549" y="1418"/>
                    <a:pt x="1549" y="1323"/>
                  </a:cubicBezTo>
                  <a:lnTo>
                    <a:pt x="1549" y="1001"/>
                  </a:lnTo>
                  <a:cubicBezTo>
                    <a:pt x="1537" y="930"/>
                    <a:pt x="1453" y="858"/>
                    <a:pt x="1370" y="858"/>
                  </a:cubicBezTo>
                  <a:cubicBezTo>
                    <a:pt x="1275" y="858"/>
                    <a:pt x="1191" y="930"/>
                    <a:pt x="1191" y="1037"/>
                  </a:cubicBezTo>
                  <a:lnTo>
                    <a:pt x="1191" y="1168"/>
                  </a:lnTo>
                  <a:lnTo>
                    <a:pt x="334" y="1168"/>
                  </a:lnTo>
                  <a:lnTo>
                    <a:pt x="334" y="370"/>
                  </a:lnTo>
                  <a:lnTo>
                    <a:pt x="1037" y="370"/>
                  </a:lnTo>
                  <a:cubicBezTo>
                    <a:pt x="1132" y="370"/>
                    <a:pt x="1215" y="287"/>
                    <a:pt x="1215" y="191"/>
                  </a:cubicBezTo>
                  <a:cubicBezTo>
                    <a:pt x="1215" y="96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12213;p66"/>
            <p:cNvSpPr/>
            <p:nvPr/>
          </p:nvSpPr>
          <p:spPr>
            <a:xfrm>
              <a:off x="3251353" y="3579133"/>
              <a:ext cx="42843" cy="34376"/>
            </a:xfrm>
            <a:custGeom>
              <a:avLst/>
              <a:gdLst/>
              <a:ahLst/>
              <a:cxnLst/>
              <a:rect l="l" t="t" r="r" b="b"/>
              <a:pathLst>
                <a:path w="1346" h="1080" extrusionOk="0">
                  <a:moveTo>
                    <a:pt x="1169" y="0"/>
                  </a:moveTo>
                  <a:cubicBezTo>
                    <a:pt x="1124" y="0"/>
                    <a:pt x="1079" y="18"/>
                    <a:pt x="1048" y="55"/>
                  </a:cubicBezTo>
                  <a:lnTo>
                    <a:pt x="489" y="662"/>
                  </a:lnTo>
                  <a:lnTo>
                    <a:pt x="310" y="472"/>
                  </a:lnTo>
                  <a:cubicBezTo>
                    <a:pt x="279" y="435"/>
                    <a:pt x="232" y="417"/>
                    <a:pt x="185" y="417"/>
                  </a:cubicBezTo>
                  <a:cubicBezTo>
                    <a:pt x="142" y="417"/>
                    <a:pt x="100" y="432"/>
                    <a:pt x="72" y="460"/>
                  </a:cubicBezTo>
                  <a:cubicBezTo>
                    <a:pt x="1" y="520"/>
                    <a:pt x="1" y="639"/>
                    <a:pt x="60" y="698"/>
                  </a:cubicBezTo>
                  <a:lnTo>
                    <a:pt x="358" y="1020"/>
                  </a:lnTo>
                  <a:cubicBezTo>
                    <a:pt x="382" y="1055"/>
                    <a:pt x="429" y="1079"/>
                    <a:pt x="477" y="1079"/>
                  </a:cubicBezTo>
                  <a:cubicBezTo>
                    <a:pt x="513" y="1079"/>
                    <a:pt x="560" y="1067"/>
                    <a:pt x="584" y="1020"/>
                  </a:cubicBezTo>
                  <a:lnTo>
                    <a:pt x="1286" y="281"/>
                  </a:lnTo>
                  <a:cubicBezTo>
                    <a:pt x="1346" y="198"/>
                    <a:pt x="1346" y="103"/>
                    <a:pt x="1286" y="43"/>
                  </a:cubicBezTo>
                  <a:cubicBezTo>
                    <a:pt x="1252" y="15"/>
                    <a:pt x="1210" y="0"/>
                    <a:pt x="1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12214;p66"/>
            <p:cNvSpPr/>
            <p:nvPr/>
          </p:nvSpPr>
          <p:spPr>
            <a:xfrm>
              <a:off x="3215736" y="3359188"/>
              <a:ext cx="253558" cy="89442"/>
            </a:xfrm>
            <a:custGeom>
              <a:avLst/>
              <a:gdLst/>
              <a:ahLst/>
              <a:cxnLst/>
              <a:rect l="l" t="t" r="r" b="b"/>
              <a:pathLst>
                <a:path w="7966" h="2810" extrusionOk="0">
                  <a:moveTo>
                    <a:pt x="179" y="0"/>
                  </a:moveTo>
                  <a:cubicBezTo>
                    <a:pt x="84" y="0"/>
                    <a:pt x="0" y="72"/>
                    <a:pt x="0" y="179"/>
                  </a:cubicBezTo>
                  <a:lnTo>
                    <a:pt x="0" y="2631"/>
                  </a:lnTo>
                  <a:cubicBezTo>
                    <a:pt x="0" y="2739"/>
                    <a:pt x="72" y="2810"/>
                    <a:pt x="167" y="2810"/>
                  </a:cubicBezTo>
                  <a:lnTo>
                    <a:pt x="7787" y="2810"/>
                  </a:lnTo>
                  <a:cubicBezTo>
                    <a:pt x="7870" y="2810"/>
                    <a:pt x="7966" y="2739"/>
                    <a:pt x="7966" y="2631"/>
                  </a:cubicBezTo>
                  <a:lnTo>
                    <a:pt x="7966" y="179"/>
                  </a:lnTo>
                  <a:cubicBezTo>
                    <a:pt x="7966" y="83"/>
                    <a:pt x="7882" y="0"/>
                    <a:pt x="7787" y="0"/>
                  </a:cubicBezTo>
                  <a:lnTo>
                    <a:pt x="7275" y="0"/>
                  </a:lnTo>
                  <a:cubicBezTo>
                    <a:pt x="7192" y="0"/>
                    <a:pt x="7097" y="72"/>
                    <a:pt x="7097" y="179"/>
                  </a:cubicBezTo>
                  <a:cubicBezTo>
                    <a:pt x="7097" y="262"/>
                    <a:pt x="7168" y="357"/>
                    <a:pt x="7275" y="357"/>
                  </a:cubicBezTo>
                  <a:lnTo>
                    <a:pt x="7620" y="357"/>
                  </a:lnTo>
                  <a:lnTo>
                    <a:pt x="7620" y="2465"/>
                  </a:lnTo>
                  <a:lnTo>
                    <a:pt x="346" y="2465"/>
                  </a:lnTo>
                  <a:lnTo>
                    <a:pt x="346" y="357"/>
                  </a:lnTo>
                  <a:lnTo>
                    <a:pt x="6716" y="357"/>
                  </a:lnTo>
                  <a:cubicBezTo>
                    <a:pt x="6799" y="357"/>
                    <a:pt x="6894" y="286"/>
                    <a:pt x="6894" y="179"/>
                  </a:cubicBezTo>
                  <a:cubicBezTo>
                    <a:pt x="6894" y="83"/>
                    <a:pt x="6811" y="0"/>
                    <a:pt x="67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11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3"/>
          <p:cNvSpPr/>
          <p:nvPr/>
        </p:nvSpPr>
        <p:spPr>
          <a:xfrm flipH="1">
            <a:off x="720025" y="1133925"/>
            <a:ext cx="766500" cy="766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lt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1</a:t>
            </a:r>
            <a:endParaRPr sz="3500">
              <a:solidFill>
                <a:schemeClr val="lt1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431" name="Google Shape;431;p43"/>
          <p:cNvSpPr txBox="1">
            <a:spLocks noGrp="1"/>
          </p:cNvSpPr>
          <p:nvPr>
            <p:ph type="subTitle" idx="1"/>
          </p:nvPr>
        </p:nvSpPr>
        <p:spPr>
          <a:xfrm>
            <a:off x="1979712" y="1297875"/>
            <a:ext cx="2298900" cy="4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b="1" dirty="0" smtClean="0"/>
              <a:t>Не позднее </a:t>
            </a:r>
            <a:r>
              <a:rPr lang="ru-RU" dirty="0" smtClean="0">
                <a:solidFill>
                  <a:schemeClr val="accent2"/>
                </a:solidFill>
              </a:rPr>
              <a:t>08.00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432" name="Google Shape;432;p43"/>
          <p:cNvSpPr txBox="1">
            <a:spLocks noGrp="1"/>
          </p:cNvSpPr>
          <p:nvPr>
            <p:ph type="subTitle" idx="2"/>
          </p:nvPr>
        </p:nvSpPr>
        <p:spPr>
          <a:xfrm>
            <a:off x="4793380" y="2542250"/>
            <a:ext cx="2298900" cy="4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b="1" dirty="0" smtClean="0"/>
              <a:t>Не позднее </a:t>
            </a:r>
            <a:r>
              <a:rPr lang="ru-RU" dirty="0" smtClean="0">
                <a:solidFill>
                  <a:schemeClr val="accent2"/>
                </a:solidFill>
              </a:rPr>
              <a:t>08.00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433" name="Google Shape;433;p43"/>
          <p:cNvSpPr txBox="1">
            <a:spLocks noGrp="1"/>
          </p:cNvSpPr>
          <p:nvPr>
            <p:ph type="subTitle" idx="3"/>
          </p:nvPr>
        </p:nvSpPr>
        <p:spPr>
          <a:xfrm>
            <a:off x="467544" y="2016625"/>
            <a:ext cx="4176464" cy="13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dirty="0"/>
              <a:t>Член ГЭК передает руководителю ППЭ экзаменационные материалы </a:t>
            </a:r>
            <a:r>
              <a:rPr lang="ru-RU" sz="2000" b="1" dirty="0">
                <a:solidFill>
                  <a:schemeClr val="accent2"/>
                </a:solidFill>
              </a:rPr>
              <a:t>в </a:t>
            </a:r>
            <a:r>
              <a:rPr lang="ru-RU" sz="2000" b="1" dirty="0" smtClean="0">
                <a:solidFill>
                  <a:schemeClr val="accent2"/>
                </a:solidFill>
              </a:rPr>
              <a:t>штабе </a:t>
            </a:r>
            <a:r>
              <a:rPr lang="ru-RU" dirty="0"/>
              <a:t>по  «Ведомости приёмки-передачи </a:t>
            </a:r>
            <a:r>
              <a:rPr lang="ru-RU" dirty="0" err="1"/>
              <a:t>сейфпакетов</a:t>
            </a:r>
            <a:r>
              <a:rPr lang="ru-RU" dirty="0"/>
              <a:t> с экзаменационными материалами в ППЭ</a:t>
            </a:r>
            <a:r>
              <a:rPr lang="ru-RU" dirty="0" smtClean="0"/>
              <a:t>»    </a:t>
            </a:r>
            <a:r>
              <a:rPr lang="ru-RU" dirty="0"/>
              <a:t>( ф. ППЭ-9 </a:t>
            </a:r>
            <a:r>
              <a:rPr lang="ru-RU" dirty="0" smtClean="0"/>
              <a:t>14)</a:t>
            </a:r>
            <a:endParaRPr dirty="0"/>
          </a:p>
        </p:txBody>
      </p:sp>
      <p:sp>
        <p:nvSpPr>
          <p:cNvPr id="434" name="Google Shape;434;p43"/>
          <p:cNvSpPr txBox="1">
            <a:spLocks noGrp="1"/>
          </p:cNvSpPr>
          <p:nvPr>
            <p:ph type="subTitle" idx="4"/>
          </p:nvPr>
        </p:nvSpPr>
        <p:spPr>
          <a:xfrm>
            <a:off x="4778311" y="3219822"/>
            <a:ext cx="4185178" cy="13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dirty="0"/>
              <a:t>Экзаменационные материалы из сейф-пакета </a:t>
            </a:r>
            <a:r>
              <a:rPr lang="ru-RU" dirty="0" smtClean="0"/>
              <a:t>передаются по </a:t>
            </a:r>
            <a:r>
              <a:rPr lang="ru-RU" dirty="0"/>
              <a:t>«Акту приемки-передачи экзаменационных материалов ОГЭ в ППЭ» (ф. ППЭ-9 14-01 ОГЭ) и (или) «Акту приемки-передачи экзаменационных материалов ГВЭ в ППЭ» (ф. ППЭ-9 14-01 ГВЭ).</a:t>
            </a:r>
            <a:endParaRPr lang="ru-RU" dirty="0"/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35" name="Google Shape;435;p43"/>
          <p:cNvSpPr txBox="1">
            <a:spLocks noGrp="1"/>
          </p:cNvSpPr>
          <p:nvPr>
            <p:ph type="title"/>
          </p:nvPr>
        </p:nvSpPr>
        <p:spPr>
          <a:xfrm>
            <a:off x="720000" y="33950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1" dirty="0" smtClean="0"/>
              <a:t>Передача </a:t>
            </a:r>
            <a:r>
              <a:rPr lang="ru-RU" b="1" dirty="0"/>
              <a:t>ЭМ руководителю </a:t>
            </a:r>
            <a:r>
              <a:rPr lang="ru-RU" b="1" dirty="0" smtClean="0"/>
              <a:t>ППЭ</a:t>
            </a:r>
            <a:endParaRPr b="1" dirty="0"/>
          </a:p>
        </p:txBody>
      </p:sp>
      <p:sp>
        <p:nvSpPr>
          <p:cNvPr id="436" name="Google Shape;436;p43"/>
          <p:cNvSpPr/>
          <p:nvPr/>
        </p:nvSpPr>
        <p:spPr>
          <a:xfrm flipH="1">
            <a:off x="7657500" y="2378300"/>
            <a:ext cx="766500" cy="766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lt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2</a:t>
            </a:r>
            <a:endParaRPr sz="3500">
              <a:solidFill>
                <a:schemeClr val="lt1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cxnSp>
        <p:nvCxnSpPr>
          <p:cNvPr id="437" name="Google Shape;437;p43"/>
          <p:cNvCxnSpPr>
            <a:stCxn id="430" idx="2"/>
          </p:cNvCxnSpPr>
          <p:nvPr/>
        </p:nvCxnSpPr>
        <p:spPr>
          <a:xfrm>
            <a:off x="1486525" y="1517175"/>
            <a:ext cx="493187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8" name="Google Shape;438;p43"/>
          <p:cNvCxnSpPr>
            <a:stCxn id="436" idx="6"/>
          </p:cNvCxnSpPr>
          <p:nvPr/>
        </p:nvCxnSpPr>
        <p:spPr>
          <a:xfrm flipH="1">
            <a:off x="7092280" y="2761550"/>
            <a:ext cx="56522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2195736" cy="185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907704" y="1635646"/>
            <a:ext cx="5472608" cy="1726248"/>
          </a:xfrm>
        </p:spPr>
        <p:txBody>
          <a:bodyPr/>
          <a:lstStyle/>
          <a:p>
            <a:r>
              <a:rPr lang="ru-RU" sz="2400" dirty="0" smtClean="0"/>
              <a:t>Доставка </a:t>
            </a:r>
            <a:r>
              <a:rPr lang="ru-RU" sz="2400" dirty="0"/>
              <a:t>ЭМ в ППЭ, организованные на дому, в медицинской организации, </a:t>
            </a:r>
            <a:r>
              <a:rPr lang="ru-RU" sz="2400" dirty="0" smtClean="0"/>
              <a:t>осуществляется </a:t>
            </a:r>
            <a:endParaRPr lang="ru-RU" sz="2400" dirty="0" smtClean="0"/>
          </a:p>
          <a:p>
            <a:r>
              <a:rPr lang="ru-RU" sz="3200" b="1" dirty="0" smtClean="0">
                <a:solidFill>
                  <a:schemeClr val="accent2"/>
                </a:solidFill>
              </a:rPr>
              <a:t>не</a:t>
            </a:r>
            <a:r>
              <a:rPr lang="ru-RU" sz="3200" dirty="0" smtClean="0">
                <a:solidFill>
                  <a:schemeClr val="accent2"/>
                </a:solidFill>
              </a:rPr>
              <a:t> </a:t>
            </a:r>
            <a:r>
              <a:rPr lang="ru-RU" sz="3200" b="1" dirty="0">
                <a:solidFill>
                  <a:schemeClr val="accent2"/>
                </a:solidFill>
              </a:rPr>
              <a:t>ранее </a:t>
            </a:r>
            <a:r>
              <a:rPr lang="ru-RU" sz="3200" b="1" dirty="0" smtClean="0">
                <a:solidFill>
                  <a:schemeClr val="accent2"/>
                </a:solidFill>
              </a:rPr>
              <a:t>09.00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195736" cy="185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6" name="Google Shape;216;p31"/>
          <p:cNvSpPr txBox="1">
            <a:spLocks noGrp="1"/>
          </p:cNvSpPr>
          <p:nvPr>
            <p:ph type="subTitle" idx="1"/>
          </p:nvPr>
        </p:nvSpPr>
        <p:spPr>
          <a:xfrm>
            <a:off x="2051720" y="1918793"/>
            <a:ext cx="4874213" cy="18138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>
              <a:spcAft>
                <a:spcPts val="1600"/>
              </a:spcAft>
            </a:pPr>
            <a:r>
              <a:rPr lang="ru-RU" sz="2800" b="1" dirty="0">
                <a:solidFill>
                  <a:schemeClr val="accent2"/>
                </a:solidFill>
              </a:rPr>
              <a:t>Внимание!  </a:t>
            </a:r>
            <a:r>
              <a:rPr lang="ru-RU" dirty="0"/>
              <a:t>В случае, если фактическое количество передаваемых материалов не совпадает с количеством, указанным в акте (</a:t>
            </a:r>
            <a:r>
              <a:rPr lang="ru-RU" b="1" dirty="0"/>
              <a:t>форма ППЭ-14-01</a:t>
            </a:r>
            <a:r>
              <a:rPr lang="ru-RU" dirty="0"/>
              <a:t>), член ГЭК должен выяснить причины и разрешить </a:t>
            </a:r>
            <a:r>
              <a:rPr lang="ru-RU" dirty="0" smtClean="0"/>
              <a:t>ситуацию, позвонив по телефону горячей линии.</a:t>
            </a: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5" name="Google Shape;12309;p66"/>
          <p:cNvGrpSpPr/>
          <p:nvPr/>
        </p:nvGrpSpPr>
        <p:grpSpPr>
          <a:xfrm>
            <a:off x="7715483" y="2915336"/>
            <a:ext cx="827774" cy="811371"/>
            <a:chOff x="4210933" y="2926777"/>
            <a:chExt cx="280072" cy="275520"/>
          </a:xfrm>
          <a:solidFill>
            <a:schemeClr val="bg1"/>
          </a:solidFill>
        </p:grpSpPr>
        <p:sp>
          <p:nvSpPr>
            <p:cNvPr id="6" name="Google Shape;12310;p66"/>
            <p:cNvSpPr/>
            <p:nvPr/>
          </p:nvSpPr>
          <p:spPr>
            <a:xfrm>
              <a:off x="4490623" y="2970352"/>
              <a:ext cx="32" cy="414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12311;p66"/>
            <p:cNvSpPr/>
            <p:nvPr/>
          </p:nvSpPr>
          <p:spPr>
            <a:xfrm>
              <a:off x="4489859" y="296958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12312;p66"/>
            <p:cNvSpPr/>
            <p:nvPr/>
          </p:nvSpPr>
          <p:spPr>
            <a:xfrm>
              <a:off x="4210933" y="2944952"/>
              <a:ext cx="280072" cy="257346"/>
            </a:xfrm>
            <a:custGeom>
              <a:avLst/>
              <a:gdLst/>
              <a:ahLst/>
              <a:cxnLst/>
              <a:rect l="l" t="t" r="r" b="b"/>
              <a:pathLst>
                <a:path w="8799" h="8085" extrusionOk="0">
                  <a:moveTo>
                    <a:pt x="7549" y="620"/>
                  </a:moveTo>
                  <a:lnTo>
                    <a:pt x="6596" y="6382"/>
                  </a:lnTo>
                  <a:lnTo>
                    <a:pt x="6596" y="620"/>
                  </a:lnTo>
                  <a:close/>
                  <a:moveTo>
                    <a:pt x="4965" y="1"/>
                  </a:moveTo>
                  <a:cubicBezTo>
                    <a:pt x="4894" y="1"/>
                    <a:pt x="4834" y="60"/>
                    <a:pt x="4834" y="143"/>
                  </a:cubicBezTo>
                  <a:cubicBezTo>
                    <a:pt x="4834" y="215"/>
                    <a:pt x="4894" y="274"/>
                    <a:pt x="4965" y="274"/>
                  </a:cubicBezTo>
                  <a:lnTo>
                    <a:pt x="6322" y="274"/>
                  </a:lnTo>
                  <a:lnTo>
                    <a:pt x="6322" y="7835"/>
                  </a:lnTo>
                  <a:lnTo>
                    <a:pt x="262" y="7835"/>
                  </a:lnTo>
                  <a:lnTo>
                    <a:pt x="262" y="7192"/>
                  </a:lnTo>
                  <a:cubicBezTo>
                    <a:pt x="262" y="7121"/>
                    <a:pt x="203" y="7061"/>
                    <a:pt x="131" y="7061"/>
                  </a:cubicBezTo>
                  <a:cubicBezTo>
                    <a:pt x="60" y="7061"/>
                    <a:pt x="0" y="7121"/>
                    <a:pt x="0" y="7192"/>
                  </a:cubicBezTo>
                  <a:lnTo>
                    <a:pt x="0" y="7954"/>
                  </a:lnTo>
                  <a:cubicBezTo>
                    <a:pt x="0" y="8025"/>
                    <a:pt x="60" y="8085"/>
                    <a:pt x="131" y="8085"/>
                  </a:cubicBezTo>
                  <a:lnTo>
                    <a:pt x="6465" y="8085"/>
                  </a:lnTo>
                  <a:cubicBezTo>
                    <a:pt x="6525" y="8085"/>
                    <a:pt x="6561" y="8037"/>
                    <a:pt x="6584" y="8002"/>
                  </a:cubicBezTo>
                  <a:lnTo>
                    <a:pt x="7906" y="3715"/>
                  </a:lnTo>
                  <a:cubicBezTo>
                    <a:pt x="7918" y="3632"/>
                    <a:pt x="7882" y="3572"/>
                    <a:pt x="7811" y="3549"/>
                  </a:cubicBezTo>
                  <a:cubicBezTo>
                    <a:pt x="7799" y="3547"/>
                    <a:pt x="7788" y="3546"/>
                    <a:pt x="7777" y="3546"/>
                  </a:cubicBezTo>
                  <a:cubicBezTo>
                    <a:pt x="7721" y="3546"/>
                    <a:pt x="7674" y="3572"/>
                    <a:pt x="7644" y="3632"/>
                  </a:cubicBezTo>
                  <a:lnTo>
                    <a:pt x="6870" y="6132"/>
                  </a:lnTo>
                  <a:lnTo>
                    <a:pt x="7727" y="989"/>
                  </a:lnTo>
                  <a:lnTo>
                    <a:pt x="8466" y="989"/>
                  </a:lnTo>
                  <a:lnTo>
                    <a:pt x="7799" y="3144"/>
                  </a:lnTo>
                  <a:cubicBezTo>
                    <a:pt x="7787" y="3215"/>
                    <a:pt x="7811" y="3275"/>
                    <a:pt x="7882" y="3311"/>
                  </a:cubicBezTo>
                  <a:lnTo>
                    <a:pt x="7930" y="3311"/>
                  </a:lnTo>
                  <a:cubicBezTo>
                    <a:pt x="7989" y="3311"/>
                    <a:pt x="8037" y="3275"/>
                    <a:pt x="8049" y="3215"/>
                  </a:cubicBezTo>
                  <a:lnTo>
                    <a:pt x="8763" y="894"/>
                  </a:lnTo>
                  <a:cubicBezTo>
                    <a:pt x="8799" y="870"/>
                    <a:pt x="8799" y="822"/>
                    <a:pt x="8763" y="798"/>
                  </a:cubicBezTo>
                  <a:cubicBezTo>
                    <a:pt x="8739" y="763"/>
                    <a:pt x="8704" y="739"/>
                    <a:pt x="8668" y="739"/>
                  </a:cubicBezTo>
                  <a:lnTo>
                    <a:pt x="7787" y="739"/>
                  </a:lnTo>
                  <a:lnTo>
                    <a:pt x="7835" y="501"/>
                  </a:lnTo>
                  <a:cubicBezTo>
                    <a:pt x="7835" y="453"/>
                    <a:pt x="7835" y="417"/>
                    <a:pt x="7799" y="394"/>
                  </a:cubicBezTo>
                  <a:cubicBezTo>
                    <a:pt x="7763" y="358"/>
                    <a:pt x="7739" y="346"/>
                    <a:pt x="7692" y="346"/>
                  </a:cubicBezTo>
                  <a:lnTo>
                    <a:pt x="6596" y="346"/>
                  </a:lnTo>
                  <a:lnTo>
                    <a:pt x="6596" y="143"/>
                  </a:lnTo>
                  <a:cubicBezTo>
                    <a:pt x="6596" y="60"/>
                    <a:pt x="6537" y="1"/>
                    <a:pt x="6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12313;p66"/>
            <p:cNvSpPr/>
            <p:nvPr/>
          </p:nvSpPr>
          <p:spPr>
            <a:xfrm>
              <a:off x="4212047" y="2926777"/>
              <a:ext cx="144826" cy="234619"/>
            </a:xfrm>
            <a:custGeom>
              <a:avLst/>
              <a:gdLst/>
              <a:ahLst/>
              <a:cxnLst/>
              <a:rect l="l" t="t" r="r" b="b"/>
              <a:pathLst>
                <a:path w="4550" h="7371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lnTo>
                    <a:pt x="1" y="7239"/>
                  </a:lnTo>
                  <a:cubicBezTo>
                    <a:pt x="1" y="7311"/>
                    <a:pt x="60" y="7370"/>
                    <a:pt x="132" y="7370"/>
                  </a:cubicBezTo>
                  <a:cubicBezTo>
                    <a:pt x="203" y="7370"/>
                    <a:pt x="263" y="7311"/>
                    <a:pt x="263" y="7239"/>
                  </a:cubicBezTo>
                  <a:lnTo>
                    <a:pt x="263" y="262"/>
                  </a:lnTo>
                  <a:lnTo>
                    <a:pt x="1763" y="262"/>
                  </a:lnTo>
                  <a:lnTo>
                    <a:pt x="2299" y="810"/>
                  </a:lnTo>
                  <a:cubicBezTo>
                    <a:pt x="2335" y="845"/>
                    <a:pt x="2358" y="857"/>
                    <a:pt x="2394" y="857"/>
                  </a:cubicBezTo>
                  <a:lnTo>
                    <a:pt x="4418" y="857"/>
                  </a:lnTo>
                  <a:cubicBezTo>
                    <a:pt x="4490" y="857"/>
                    <a:pt x="4549" y="798"/>
                    <a:pt x="4549" y="726"/>
                  </a:cubicBezTo>
                  <a:cubicBezTo>
                    <a:pt x="4537" y="655"/>
                    <a:pt x="4478" y="595"/>
                    <a:pt x="4418" y="595"/>
                  </a:cubicBezTo>
                  <a:lnTo>
                    <a:pt x="2454" y="595"/>
                  </a:lnTo>
                  <a:lnTo>
                    <a:pt x="1918" y="36"/>
                  </a:lnTo>
                  <a:cubicBezTo>
                    <a:pt x="1882" y="12"/>
                    <a:pt x="1858" y="0"/>
                    <a:pt x="18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12314;p66"/>
            <p:cNvSpPr/>
            <p:nvPr/>
          </p:nvSpPr>
          <p:spPr>
            <a:xfrm>
              <a:off x="4246550" y="2996103"/>
              <a:ext cx="28074" cy="28106"/>
            </a:xfrm>
            <a:custGeom>
              <a:avLst/>
              <a:gdLst/>
              <a:ahLst/>
              <a:cxnLst/>
              <a:rect l="l" t="t" r="r" b="b"/>
              <a:pathLst>
                <a:path w="882" h="883" extrusionOk="0">
                  <a:moveTo>
                    <a:pt x="620" y="263"/>
                  </a:moveTo>
                  <a:lnTo>
                    <a:pt x="620" y="608"/>
                  </a:lnTo>
                  <a:lnTo>
                    <a:pt x="262" y="608"/>
                  </a:lnTo>
                  <a:lnTo>
                    <a:pt x="262" y="263"/>
                  </a:lnTo>
                  <a:close/>
                  <a:moveTo>
                    <a:pt x="131" y="1"/>
                  </a:moveTo>
                  <a:cubicBezTo>
                    <a:pt x="60" y="1"/>
                    <a:pt x="0" y="60"/>
                    <a:pt x="0" y="144"/>
                  </a:cubicBezTo>
                  <a:lnTo>
                    <a:pt x="0" y="751"/>
                  </a:lnTo>
                  <a:cubicBezTo>
                    <a:pt x="0" y="822"/>
                    <a:pt x="60" y="882"/>
                    <a:pt x="131" y="882"/>
                  </a:cubicBezTo>
                  <a:lnTo>
                    <a:pt x="739" y="882"/>
                  </a:lnTo>
                  <a:cubicBezTo>
                    <a:pt x="822" y="882"/>
                    <a:pt x="881" y="822"/>
                    <a:pt x="881" y="751"/>
                  </a:cubicBezTo>
                  <a:lnTo>
                    <a:pt x="881" y="144"/>
                  </a:lnTo>
                  <a:cubicBezTo>
                    <a:pt x="881" y="60"/>
                    <a:pt x="822" y="1"/>
                    <a:pt x="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12315;p66"/>
            <p:cNvSpPr/>
            <p:nvPr/>
          </p:nvSpPr>
          <p:spPr>
            <a:xfrm>
              <a:off x="4285956" y="3015456"/>
              <a:ext cx="97814" cy="8753"/>
            </a:xfrm>
            <a:custGeom>
              <a:avLst/>
              <a:gdLst/>
              <a:ahLst/>
              <a:cxnLst/>
              <a:rect l="l" t="t" r="r" b="b"/>
              <a:pathLst>
                <a:path w="3073" h="275" extrusionOk="0">
                  <a:moveTo>
                    <a:pt x="132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4"/>
                    <a:pt x="60" y="274"/>
                    <a:pt x="132" y="274"/>
                  </a:cubicBezTo>
                  <a:lnTo>
                    <a:pt x="2942" y="274"/>
                  </a:lnTo>
                  <a:cubicBezTo>
                    <a:pt x="3013" y="274"/>
                    <a:pt x="3072" y="214"/>
                    <a:pt x="3072" y="143"/>
                  </a:cubicBezTo>
                  <a:cubicBezTo>
                    <a:pt x="3072" y="72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12316;p66"/>
            <p:cNvSpPr/>
            <p:nvPr/>
          </p:nvSpPr>
          <p:spPr>
            <a:xfrm>
              <a:off x="4285956" y="3001800"/>
              <a:ext cx="30366" cy="8753"/>
            </a:xfrm>
            <a:custGeom>
              <a:avLst/>
              <a:gdLst/>
              <a:ahLst/>
              <a:cxnLst/>
              <a:rect l="l" t="t" r="r" b="b"/>
              <a:pathLst>
                <a:path w="954" h="275" extrusionOk="0">
                  <a:moveTo>
                    <a:pt x="132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810" y="274"/>
                  </a:lnTo>
                  <a:cubicBezTo>
                    <a:pt x="894" y="274"/>
                    <a:pt x="953" y="215"/>
                    <a:pt x="953" y="132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12317;p66"/>
            <p:cNvSpPr/>
            <p:nvPr/>
          </p:nvSpPr>
          <p:spPr>
            <a:xfrm>
              <a:off x="4246550" y="3060177"/>
              <a:ext cx="28074" cy="28074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620" y="274"/>
                  </a:moveTo>
                  <a:lnTo>
                    <a:pt x="620" y="631"/>
                  </a:lnTo>
                  <a:lnTo>
                    <a:pt x="262" y="631"/>
                  </a:lnTo>
                  <a:lnTo>
                    <a:pt x="262" y="274"/>
                  </a:lnTo>
                  <a:close/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750"/>
                  </a:lnTo>
                  <a:cubicBezTo>
                    <a:pt x="0" y="822"/>
                    <a:pt x="60" y="881"/>
                    <a:pt x="131" y="881"/>
                  </a:cubicBezTo>
                  <a:lnTo>
                    <a:pt x="739" y="881"/>
                  </a:lnTo>
                  <a:cubicBezTo>
                    <a:pt x="822" y="881"/>
                    <a:pt x="881" y="822"/>
                    <a:pt x="881" y="750"/>
                  </a:cubicBezTo>
                  <a:lnTo>
                    <a:pt x="881" y="131"/>
                  </a:lnTo>
                  <a:cubicBezTo>
                    <a:pt x="881" y="60"/>
                    <a:pt x="822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12318;p66"/>
            <p:cNvSpPr/>
            <p:nvPr/>
          </p:nvSpPr>
          <p:spPr>
            <a:xfrm>
              <a:off x="4285956" y="3080261"/>
              <a:ext cx="97814" cy="8371"/>
            </a:xfrm>
            <a:custGeom>
              <a:avLst/>
              <a:gdLst/>
              <a:ahLst/>
              <a:cxnLst/>
              <a:rect l="l" t="t" r="r" b="b"/>
              <a:pathLst>
                <a:path w="3073" h="263" extrusionOk="0">
                  <a:moveTo>
                    <a:pt x="132" y="0"/>
                  </a:moveTo>
                  <a:cubicBezTo>
                    <a:pt x="60" y="0"/>
                    <a:pt x="1" y="48"/>
                    <a:pt x="1" y="131"/>
                  </a:cubicBezTo>
                  <a:cubicBezTo>
                    <a:pt x="1" y="203"/>
                    <a:pt x="60" y="262"/>
                    <a:pt x="132" y="262"/>
                  </a:cubicBezTo>
                  <a:lnTo>
                    <a:pt x="2942" y="262"/>
                  </a:lnTo>
                  <a:cubicBezTo>
                    <a:pt x="3013" y="262"/>
                    <a:pt x="3072" y="203"/>
                    <a:pt x="3072" y="131"/>
                  </a:cubicBezTo>
                  <a:cubicBezTo>
                    <a:pt x="3072" y="48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12319;p66"/>
            <p:cNvSpPr/>
            <p:nvPr/>
          </p:nvSpPr>
          <p:spPr>
            <a:xfrm>
              <a:off x="4285956" y="3066224"/>
              <a:ext cx="30366" cy="8753"/>
            </a:xfrm>
            <a:custGeom>
              <a:avLst/>
              <a:gdLst/>
              <a:ahLst/>
              <a:cxnLst/>
              <a:rect l="l" t="t" r="r" b="b"/>
              <a:pathLst>
                <a:path w="954" h="275" extrusionOk="0">
                  <a:moveTo>
                    <a:pt x="132" y="1"/>
                  </a:moveTo>
                  <a:cubicBezTo>
                    <a:pt x="60" y="1"/>
                    <a:pt x="1" y="60"/>
                    <a:pt x="1" y="143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810" y="274"/>
                  </a:lnTo>
                  <a:cubicBezTo>
                    <a:pt x="894" y="274"/>
                    <a:pt x="953" y="215"/>
                    <a:pt x="953" y="143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2320;p66"/>
            <p:cNvSpPr/>
            <p:nvPr/>
          </p:nvSpPr>
          <p:spPr>
            <a:xfrm>
              <a:off x="4246550" y="3124601"/>
              <a:ext cx="28074" cy="28074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620" y="250"/>
                  </a:moveTo>
                  <a:lnTo>
                    <a:pt x="620" y="607"/>
                  </a:lnTo>
                  <a:lnTo>
                    <a:pt x="262" y="607"/>
                  </a:lnTo>
                  <a:lnTo>
                    <a:pt x="262" y="250"/>
                  </a:lnTo>
                  <a:close/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738"/>
                  </a:lnTo>
                  <a:cubicBezTo>
                    <a:pt x="0" y="822"/>
                    <a:pt x="60" y="881"/>
                    <a:pt x="131" y="881"/>
                  </a:cubicBezTo>
                  <a:lnTo>
                    <a:pt x="739" y="881"/>
                  </a:lnTo>
                  <a:cubicBezTo>
                    <a:pt x="822" y="881"/>
                    <a:pt x="881" y="822"/>
                    <a:pt x="881" y="738"/>
                  </a:cubicBezTo>
                  <a:lnTo>
                    <a:pt x="881" y="131"/>
                  </a:lnTo>
                  <a:cubicBezTo>
                    <a:pt x="881" y="60"/>
                    <a:pt x="822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2321;p66"/>
            <p:cNvSpPr/>
            <p:nvPr/>
          </p:nvSpPr>
          <p:spPr>
            <a:xfrm>
              <a:off x="4285956" y="3143921"/>
              <a:ext cx="97814" cy="8753"/>
            </a:xfrm>
            <a:custGeom>
              <a:avLst/>
              <a:gdLst/>
              <a:ahLst/>
              <a:cxnLst/>
              <a:rect l="l" t="t" r="r" b="b"/>
              <a:pathLst>
                <a:path w="3073" h="275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2942" y="274"/>
                  </a:lnTo>
                  <a:cubicBezTo>
                    <a:pt x="3013" y="274"/>
                    <a:pt x="3072" y="215"/>
                    <a:pt x="3072" y="131"/>
                  </a:cubicBezTo>
                  <a:cubicBezTo>
                    <a:pt x="3072" y="60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12322;p66"/>
            <p:cNvSpPr/>
            <p:nvPr/>
          </p:nvSpPr>
          <p:spPr>
            <a:xfrm>
              <a:off x="4285956" y="3130266"/>
              <a:ext cx="30366" cy="8371"/>
            </a:xfrm>
            <a:custGeom>
              <a:avLst/>
              <a:gdLst/>
              <a:ahLst/>
              <a:cxnLst/>
              <a:rect l="l" t="t" r="r" b="b"/>
              <a:pathLst>
                <a:path w="954" h="263" extrusionOk="0">
                  <a:moveTo>
                    <a:pt x="132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15"/>
                    <a:pt x="60" y="263"/>
                    <a:pt x="132" y="263"/>
                  </a:cubicBezTo>
                  <a:lnTo>
                    <a:pt x="810" y="263"/>
                  </a:lnTo>
                  <a:cubicBezTo>
                    <a:pt x="894" y="263"/>
                    <a:pt x="953" y="215"/>
                    <a:pt x="953" y="132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26699" y="160068"/>
            <a:ext cx="4824536" cy="1188340"/>
          </a:xfrm>
        </p:spPr>
        <p:txBody>
          <a:bodyPr/>
          <a:lstStyle/>
          <a:p>
            <a:pPr algn="l"/>
            <a:r>
              <a:rPr lang="ru-RU" sz="3600" dirty="0"/>
              <a:t>Передача ЭМ руководителю </a:t>
            </a:r>
            <a:r>
              <a:rPr lang="ru-RU" sz="3600" dirty="0" smtClean="0"/>
              <a:t>ППЭ</a:t>
            </a:r>
            <a:endParaRPr lang="ru-RU" sz="3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23928" y="1125014"/>
            <a:ext cx="4831404" cy="445200"/>
          </a:xfrm>
        </p:spPr>
        <p:txBody>
          <a:bodyPr/>
          <a:lstStyle/>
          <a:p>
            <a:r>
              <a:rPr lang="ru-RU" sz="2000" b="1" dirty="0">
                <a:solidFill>
                  <a:schemeClr val="accent2"/>
                </a:solidFill>
              </a:rPr>
              <a:t>«Акт приёмки-передачи экзаменационных материалов </a:t>
            </a:r>
            <a:r>
              <a:rPr lang="ru-RU" sz="2000" b="1" dirty="0" smtClean="0">
                <a:solidFill>
                  <a:schemeClr val="accent2"/>
                </a:solidFill>
              </a:rPr>
              <a:t>ОГЭ </a:t>
            </a:r>
            <a:r>
              <a:rPr lang="ru-RU" sz="2000" b="1" dirty="0">
                <a:solidFill>
                  <a:schemeClr val="accent2"/>
                </a:solidFill>
              </a:rPr>
              <a:t>в ППЭ» (ф. ППЭ-9   14-01  </a:t>
            </a:r>
            <a:r>
              <a:rPr lang="ru-RU" sz="2000" b="1" dirty="0" smtClean="0">
                <a:solidFill>
                  <a:schemeClr val="accent2"/>
                </a:solidFill>
              </a:rPr>
              <a:t>ОГЭ)</a:t>
            </a:r>
            <a:endParaRPr lang="ru-RU" b="1" dirty="0">
              <a:solidFill>
                <a:schemeClr val="accent2"/>
              </a:solidFill>
            </a:endParaRPr>
          </a:p>
          <a:p>
            <a:endParaRPr lang="ru-RU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6" y="1347614"/>
            <a:ext cx="2207518" cy="358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>
            <a:off x="2624557" y="1779662"/>
            <a:ext cx="795315" cy="550855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32;p49"/>
          <p:cNvSpPr/>
          <p:nvPr/>
        </p:nvSpPr>
        <p:spPr>
          <a:xfrm>
            <a:off x="299495" y="1441766"/>
            <a:ext cx="2378681" cy="888751"/>
          </a:xfrm>
          <a:prstGeom prst="donut">
            <a:avLst>
              <a:gd name="adj" fmla="val 43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35"/>
          <a:stretch>
            <a:fillRect/>
          </a:stretch>
        </p:blipFill>
        <p:spPr bwMode="auto">
          <a:xfrm>
            <a:off x="3038523" y="2330518"/>
            <a:ext cx="5853719" cy="227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29352" y="262128"/>
            <a:ext cx="4824536" cy="1188340"/>
          </a:xfrm>
        </p:spPr>
        <p:txBody>
          <a:bodyPr/>
          <a:lstStyle/>
          <a:p>
            <a:pPr algn="l"/>
            <a:r>
              <a:rPr lang="ru-RU" sz="3600" dirty="0"/>
              <a:t>Передача ЭМ руководителю </a:t>
            </a:r>
            <a:r>
              <a:rPr lang="ru-RU" sz="3600" dirty="0" smtClean="0"/>
              <a:t>ППЭ</a:t>
            </a:r>
            <a:endParaRPr lang="ru-RU" sz="3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139952" y="1275606"/>
            <a:ext cx="4543372" cy="445200"/>
          </a:xfrm>
        </p:spPr>
        <p:txBody>
          <a:bodyPr/>
          <a:lstStyle/>
          <a:p>
            <a:r>
              <a:rPr lang="ru-RU" sz="1800" b="1" dirty="0">
                <a:solidFill>
                  <a:schemeClr val="accent2"/>
                </a:solidFill>
              </a:rPr>
              <a:t>«Акт приёмки-передачи экзаменационных материалов </a:t>
            </a:r>
            <a:r>
              <a:rPr lang="ru-RU" sz="1800" b="1" dirty="0" smtClean="0">
                <a:solidFill>
                  <a:schemeClr val="accent2"/>
                </a:solidFill>
              </a:rPr>
              <a:t>ГВЭ </a:t>
            </a:r>
            <a:r>
              <a:rPr lang="ru-RU" sz="1800" b="1" dirty="0">
                <a:solidFill>
                  <a:schemeClr val="accent2"/>
                </a:solidFill>
              </a:rPr>
              <a:t>в ППЭ» (ф. ППЭ-9   14-01  </a:t>
            </a:r>
            <a:r>
              <a:rPr lang="ru-RU" sz="1800" b="1" dirty="0" smtClean="0">
                <a:solidFill>
                  <a:schemeClr val="accent2"/>
                </a:solidFill>
              </a:rPr>
              <a:t>ГВЭ)</a:t>
            </a:r>
            <a:endParaRPr lang="ru-RU" sz="1800" b="1" dirty="0">
              <a:solidFill>
                <a:schemeClr val="accent2"/>
              </a:solidFill>
            </a:endParaRPr>
          </a:p>
          <a:p>
            <a:endParaRPr lang="ru-RU" sz="1800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2624557" y="1779662"/>
            <a:ext cx="795315" cy="550855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48" y="1347614"/>
            <a:ext cx="2141974" cy="358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Google Shape;532;p49"/>
          <p:cNvSpPr/>
          <p:nvPr/>
        </p:nvSpPr>
        <p:spPr>
          <a:xfrm>
            <a:off x="299495" y="1441766"/>
            <a:ext cx="2378681" cy="888751"/>
          </a:xfrm>
          <a:prstGeom prst="donut">
            <a:avLst>
              <a:gd name="adj" fmla="val 43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67"/>
          <a:stretch>
            <a:fillRect/>
          </a:stretch>
        </p:blipFill>
        <p:spPr bwMode="auto">
          <a:xfrm>
            <a:off x="3015318" y="2330517"/>
            <a:ext cx="5805371" cy="221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2195736" cy="192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1691680" y="1419622"/>
            <a:ext cx="5544616" cy="2304255"/>
          </a:xfrm>
        </p:spPr>
        <p:txBody>
          <a:bodyPr/>
          <a:lstStyle/>
          <a:p>
            <a:r>
              <a:rPr lang="ru-RU" sz="2800" b="1" dirty="0"/>
              <a:t>Может быть организовано несколько входов в здание и в ППЭ!</a:t>
            </a:r>
            <a:endParaRPr lang="ru-RU" sz="2800" b="1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title" idx="2"/>
          </p:nvPr>
        </p:nvSpPr>
        <p:spPr>
          <a:xfrm>
            <a:off x="4716016" y="64675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195" name="Google Shape;195;p29"/>
          <p:cNvSpPr txBox="1">
            <a:spLocks noGrp="1"/>
          </p:cNvSpPr>
          <p:nvPr>
            <p:ph type="subTitle" idx="1"/>
          </p:nvPr>
        </p:nvSpPr>
        <p:spPr>
          <a:xfrm>
            <a:off x="4067944" y="1220331"/>
            <a:ext cx="3744416" cy="13433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dirty="0"/>
              <a:t>П</a:t>
            </a:r>
            <a:r>
              <a:rPr lang="ru-RU" dirty="0" smtClean="0"/>
              <a:t>омещения </a:t>
            </a:r>
            <a:r>
              <a:rPr lang="ru-RU" dirty="0"/>
              <a:t>для хранения </a:t>
            </a:r>
            <a:r>
              <a:rPr lang="ru-RU" u="heavy" dirty="0">
                <a:uFill>
                  <a:solidFill>
                    <a:schemeClr val="accent6"/>
                  </a:solidFill>
                </a:uFill>
              </a:rPr>
              <a:t>личных </a:t>
            </a:r>
            <a:r>
              <a:rPr lang="ru-RU" u="heavy" dirty="0" smtClean="0">
                <a:uFill>
                  <a:solidFill>
                    <a:schemeClr val="accent6"/>
                  </a:solidFill>
                </a:uFill>
              </a:rPr>
              <a:t>вещей:</a:t>
            </a:r>
            <a:endParaRPr lang="ru-RU" u="heavy" dirty="0" smtClean="0">
              <a:uFill>
                <a:solidFill>
                  <a:schemeClr val="accent6"/>
                </a:solidFill>
              </a:uFill>
            </a:endParaRPr>
          </a:p>
          <a:p>
            <a:pPr marL="285750" lvl="0" indent="-285750">
              <a:lnSpc>
                <a:spcPts val="100"/>
              </a:lnSpc>
              <a:spcAft>
                <a:spcPts val="160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</a:pPr>
            <a:r>
              <a:rPr lang="ru-RU" dirty="0" smtClean="0"/>
              <a:t>обучающихся, </a:t>
            </a:r>
            <a:endParaRPr lang="ru-RU" dirty="0" smtClean="0"/>
          </a:p>
          <a:p>
            <a:pPr marL="285750" lvl="0" indent="-285750">
              <a:lnSpc>
                <a:spcPts val="100"/>
              </a:lnSpc>
              <a:spcAft>
                <a:spcPts val="160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</a:pPr>
            <a:r>
              <a:rPr lang="ru-RU" dirty="0" smtClean="0"/>
              <a:t>организаторов</a:t>
            </a:r>
            <a:r>
              <a:rPr lang="ru-RU" dirty="0"/>
              <a:t>, </a:t>
            </a:r>
            <a:endParaRPr lang="ru-RU" dirty="0" smtClean="0"/>
          </a:p>
          <a:p>
            <a:pPr marL="285750" lvl="0" indent="-285750">
              <a:lnSpc>
                <a:spcPts val="100"/>
              </a:lnSpc>
              <a:spcAft>
                <a:spcPts val="160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</a:pPr>
            <a:r>
              <a:rPr lang="ru-RU" dirty="0" smtClean="0"/>
              <a:t>медицинских работников,</a:t>
            </a:r>
            <a:endParaRPr lang="ru-RU" dirty="0" smtClean="0"/>
          </a:p>
          <a:p>
            <a:pPr marL="285750" lvl="0" indent="-285750">
              <a:lnSpc>
                <a:spcPts val="100"/>
              </a:lnSpc>
              <a:spcAft>
                <a:spcPts val="160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</a:pPr>
            <a:r>
              <a:rPr lang="ru-RU" dirty="0" smtClean="0"/>
              <a:t>ассистентов, </a:t>
            </a:r>
            <a:endParaRPr lang="ru-RU" dirty="0" smtClean="0"/>
          </a:p>
          <a:p>
            <a:pPr marL="285750" lvl="0" indent="-285750">
              <a:lnSpc>
                <a:spcPts val="100"/>
              </a:lnSpc>
              <a:spcAft>
                <a:spcPts val="160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</a:pPr>
            <a:r>
              <a:rPr lang="ru-RU" dirty="0" smtClean="0"/>
              <a:t>технических специалистов,</a:t>
            </a:r>
            <a:endParaRPr lang="ru-RU" dirty="0" smtClean="0"/>
          </a:p>
          <a:p>
            <a:pPr marL="285750" lvl="0" indent="-285750">
              <a:lnSpc>
                <a:spcPts val="500"/>
              </a:lnSpc>
              <a:spcAft>
                <a:spcPts val="160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</a:pPr>
            <a:r>
              <a:rPr lang="ru-RU" dirty="0" smtClean="0"/>
              <a:t>экзаменаторов собеседников.</a:t>
            </a:r>
            <a:endParaRPr lang="ru-RU" dirty="0" smtClean="0"/>
          </a:p>
        </p:txBody>
      </p:sp>
      <p:sp>
        <p:nvSpPr>
          <p:cNvPr id="197" name="Google Shape;197;p29"/>
          <p:cNvSpPr txBox="1">
            <a:spLocks noGrp="1"/>
          </p:cNvSpPr>
          <p:nvPr>
            <p:ph type="title" idx="4"/>
          </p:nvPr>
        </p:nvSpPr>
        <p:spPr>
          <a:xfrm>
            <a:off x="3450631" y="300379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sp>
        <p:nvSpPr>
          <p:cNvPr id="198" name="Google Shape;198;p29"/>
          <p:cNvSpPr txBox="1">
            <a:spLocks noGrp="1"/>
          </p:cNvSpPr>
          <p:nvPr>
            <p:ph type="subTitle" idx="5"/>
          </p:nvPr>
        </p:nvSpPr>
        <p:spPr>
          <a:xfrm>
            <a:off x="2771800" y="3723878"/>
            <a:ext cx="2669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dirty="0"/>
              <a:t>П</a:t>
            </a:r>
            <a:r>
              <a:rPr lang="ru-RU" dirty="0" smtClean="0"/>
              <a:t>омещение </a:t>
            </a:r>
            <a:r>
              <a:rPr lang="ru-RU" dirty="0"/>
              <a:t>для представителей  образовательных </a:t>
            </a:r>
            <a:r>
              <a:rPr lang="ru-RU" dirty="0" smtClean="0"/>
              <a:t>организаций сопровождающих;</a:t>
            </a: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00" name="Google Shape;200;p29"/>
          <p:cNvSpPr txBox="1">
            <a:spLocks noGrp="1"/>
          </p:cNvSpPr>
          <p:nvPr>
            <p:ph type="title" idx="7"/>
          </p:nvPr>
        </p:nvSpPr>
        <p:spPr>
          <a:xfrm>
            <a:off x="7020272" y="300379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03</a:t>
            </a:r>
            <a:endParaRPr dirty="0"/>
          </a:p>
        </p:txBody>
      </p:sp>
      <p:sp>
        <p:nvSpPr>
          <p:cNvPr id="201" name="Google Shape;201;p29"/>
          <p:cNvSpPr txBox="1">
            <a:spLocks noGrp="1"/>
          </p:cNvSpPr>
          <p:nvPr>
            <p:ph type="subTitle" idx="8"/>
          </p:nvPr>
        </p:nvSpPr>
        <p:spPr>
          <a:xfrm>
            <a:off x="6300192" y="3723878"/>
            <a:ext cx="2669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dirty="0"/>
              <a:t>П</a:t>
            </a:r>
            <a:r>
              <a:rPr lang="ru-RU" dirty="0" smtClean="0"/>
              <a:t>омещение </a:t>
            </a:r>
            <a:r>
              <a:rPr lang="ru-RU" dirty="0"/>
              <a:t>для представителей СМИ;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878" y="200055"/>
            <a:ext cx="8100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Контроль готовности ППЭ в день проведения экзамена</a:t>
            </a:r>
            <a:endParaRPr lang="ru-RU" sz="2000" b="1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0634" y="699542"/>
            <a:ext cx="32143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до входа в ППЭ:</a:t>
            </a:r>
            <a:br>
              <a:rPr lang="ru-RU" sz="2000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</a:br>
            <a:r>
              <a:rPr lang="ru-RU" sz="2000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(</a:t>
            </a:r>
            <a:r>
              <a:rPr lang="ru-RU" sz="2000" dirty="0" smtClean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организованы помещения)</a:t>
            </a:r>
            <a:endParaRPr lang="ru-RU" sz="2000" dirty="0">
              <a:solidFill>
                <a:schemeClr val="accent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endParaRPr lang="ru-RU" sz="2000" dirty="0">
              <a:solidFill>
                <a:schemeClr val="accent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308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3" y="339502"/>
            <a:ext cx="5399863" cy="535994"/>
          </a:xfrm>
        </p:spPr>
        <p:txBody>
          <a:bodyPr/>
          <a:lstStyle/>
          <a:p>
            <a:r>
              <a:rPr lang="ru-RU" sz="2000" dirty="0">
                <a:solidFill>
                  <a:schemeClr val="accent2"/>
                </a:solidFill>
                <a:sym typeface="Arial" panose="020B0604020202020204"/>
              </a:rPr>
              <a:t>на территории  ППЭ оборудованы помещени</a:t>
            </a:r>
            <a:r>
              <a:rPr lang="ru-RU" sz="2000" dirty="0">
                <a:solidFill>
                  <a:schemeClr val="accent2"/>
                </a:solidFill>
              </a:rPr>
              <a:t>я :</a:t>
            </a:r>
            <a:br>
              <a:rPr lang="ru-RU" sz="2000" dirty="0">
                <a:solidFill>
                  <a:schemeClr val="accent2"/>
                </a:solidFill>
              </a:rPr>
            </a:br>
            <a:endParaRPr lang="ru-RU" sz="2000" dirty="0">
              <a:solidFill>
                <a:schemeClr val="accent2"/>
              </a:solidFill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489963" y="1048544"/>
            <a:ext cx="8139334" cy="2776533"/>
            <a:chOff x="337604" y="3729007"/>
            <a:chExt cx="8139334" cy="2776533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337604" y="3729007"/>
              <a:ext cx="6635683" cy="2776533"/>
              <a:chOff x="337604" y="3729007"/>
              <a:chExt cx="6635683" cy="2776533"/>
            </a:xfrm>
          </p:grpSpPr>
          <p:grpSp>
            <p:nvGrpSpPr>
              <p:cNvPr id="57" name="Группа 56"/>
              <p:cNvGrpSpPr/>
              <p:nvPr/>
            </p:nvGrpSpPr>
            <p:grpSpPr>
              <a:xfrm>
                <a:off x="1751105" y="3729007"/>
                <a:ext cx="5222182" cy="1511976"/>
                <a:chOff x="1751105" y="3729007"/>
                <a:chExt cx="5222182" cy="1511976"/>
              </a:xfrm>
            </p:grpSpPr>
            <p:grpSp>
              <p:nvGrpSpPr>
                <p:cNvPr id="56" name="Группа 55"/>
                <p:cNvGrpSpPr/>
                <p:nvPr/>
              </p:nvGrpSpPr>
              <p:grpSpPr>
                <a:xfrm>
                  <a:off x="1751105" y="3729007"/>
                  <a:ext cx="3317959" cy="1487353"/>
                  <a:chOff x="1751105" y="3729007"/>
                  <a:chExt cx="3317959" cy="1487353"/>
                </a:xfrm>
              </p:grpSpPr>
              <p:sp>
                <p:nvSpPr>
                  <p:cNvPr id="13" name="Прямоугольник 12"/>
                  <p:cNvSpPr/>
                  <p:nvPr/>
                </p:nvSpPr>
                <p:spPr>
                  <a:xfrm>
                    <a:off x="1751105" y="4262253"/>
                    <a:ext cx="1378190" cy="95410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ru-RU" dirty="0">
                        <a:solidFill>
                          <a:schemeClr val="dk2"/>
                        </a:solidFill>
                        <a:latin typeface="Montserrat Medium" panose="00000500000000000000"/>
                        <a:ea typeface="Montserrat Medium" panose="00000500000000000000"/>
                        <a:cs typeface="Montserrat Medium" panose="00000500000000000000"/>
                        <a:sym typeface="Montserrat Medium" panose="00000500000000000000"/>
                      </a:rPr>
                      <a:t>помещение для   руководителя   ППЭ  (</a:t>
                    </a:r>
                    <a:r>
                      <a:rPr lang="ru-RU" dirty="0">
                        <a:solidFill>
                          <a:schemeClr val="accent2"/>
                        </a:solidFill>
                        <a:latin typeface="Montserrat Medium" panose="00000500000000000000"/>
                        <a:ea typeface="Montserrat Medium" panose="00000500000000000000"/>
                        <a:cs typeface="Montserrat Medium" panose="00000500000000000000"/>
                        <a:sym typeface="Montserrat Medium" panose="00000500000000000000"/>
                      </a:rPr>
                      <a:t>штаб ППЭ</a:t>
                    </a:r>
                    <a:r>
                      <a:rPr lang="ru-RU" dirty="0">
                        <a:solidFill>
                          <a:schemeClr val="dk2"/>
                        </a:solidFill>
                        <a:latin typeface="Montserrat Medium" panose="00000500000000000000"/>
                        <a:ea typeface="Montserrat Medium" panose="00000500000000000000"/>
                        <a:cs typeface="Montserrat Medium" panose="00000500000000000000"/>
                        <a:sym typeface="Montserrat Medium" panose="00000500000000000000"/>
                      </a:rPr>
                      <a:t>)</a:t>
                    </a:r>
                    <a:endParaRPr lang="ru-RU" dirty="0">
                      <a:solidFill>
                        <a:schemeClr val="dk2"/>
                      </a:solidFill>
                      <a:latin typeface="Montserrat Medium" panose="00000500000000000000"/>
                      <a:ea typeface="Montserrat Medium" panose="00000500000000000000"/>
                      <a:cs typeface="Montserrat Medium" panose="00000500000000000000"/>
                      <a:sym typeface="Montserrat Medium" panose="00000500000000000000"/>
                    </a:endParaRPr>
                  </a:p>
                </p:txBody>
              </p:sp>
              <p:sp>
                <p:nvSpPr>
                  <p:cNvPr id="14" name="Прямоугольник 13"/>
                  <p:cNvSpPr/>
                  <p:nvPr/>
                </p:nvSpPr>
                <p:spPr>
                  <a:xfrm>
                    <a:off x="3689541" y="3729007"/>
                    <a:ext cx="1379523" cy="95410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ru-RU" dirty="0">
                        <a:solidFill>
                          <a:schemeClr val="dk2"/>
                        </a:solidFill>
                        <a:latin typeface="Montserrat Medium" panose="00000500000000000000"/>
                        <a:ea typeface="Montserrat Medium" panose="00000500000000000000"/>
                        <a:cs typeface="Montserrat Medium" panose="00000500000000000000"/>
                      </a:rPr>
                      <a:t>аудитории для всех категорий </a:t>
                    </a:r>
                    <a:r>
                      <a:rPr lang="ru-RU" dirty="0">
                        <a:solidFill>
                          <a:schemeClr val="accent2"/>
                        </a:solidFill>
                        <a:latin typeface="Montserrat Medium" panose="00000500000000000000"/>
                        <a:ea typeface="Montserrat Medium" panose="00000500000000000000"/>
                        <a:cs typeface="Montserrat Medium" panose="00000500000000000000"/>
                      </a:rPr>
                      <a:t>участников ГИА </a:t>
                    </a:r>
                    <a:endParaRPr lang="ru-RU" dirty="0">
                      <a:solidFill>
                        <a:schemeClr val="accent2"/>
                      </a:solidFill>
                      <a:latin typeface="Montserrat Medium" panose="00000500000000000000"/>
                      <a:ea typeface="Montserrat Medium" panose="00000500000000000000"/>
                      <a:cs typeface="Montserrat Medium" panose="00000500000000000000"/>
                    </a:endParaRPr>
                  </a:p>
                </p:txBody>
              </p:sp>
            </p:grpSp>
            <p:sp>
              <p:nvSpPr>
                <p:cNvPr id="15" name="Прямоугольник 14"/>
                <p:cNvSpPr/>
                <p:nvPr/>
              </p:nvSpPr>
              <p:spPr>
                <a:xfrm>
                  <a:off x="5676011" y="4286876"/>
                  <a:ext cx="1297276" cy="9541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dirty="0">
                      <a:solidFill>
                        <a:schemeClr val="dk2"/>
                      </a:solidFill>
                      <a:latin typeface="Montserrat Medium" panose="00000500000000000000"/>
                      <a:ea typeface="Montserrat Medium" panose="00000500000000000000"/>
                      <a:cs typeface="Montserrat Medium" panose="00000500000000000000"/>
                    </a:rPr>
                    <a:t>помещение для </a:t>
                  </a:r>
                  <a:r>
                    <a:rPr lang="ru-RU" dirty="0">
                      <a:solidFill>
                        <a:schemeClr val="accent2"/>
                      </a:solidFill>
                      <a:latin typeface="Montserrat Medium" panose="00000500000000000000"/>
                      <a:ea typeface="Montserrat Medium" panose="00000500000000000000"/>
                      <a:cs typeface="Montserrat Medium" panose="00000500000000000000"/>
                    </a:rPr>
                    <a:t>медицинских работников</a:t>
                  </a:r>
                  <a:endParaRPr lang="ru-RU" dirty="0">
                    <a:solidFill>
                      <a:schemeClr val="accent2"/>
                    </a:solidFill>
                    <a:latin typeface="Montserrat Medium" panose="00000500000000000000"/>
                    <a:ea typeface="Montserrat Medium" panose="00000500000000000000"/>
                    <a:cs typeface="Montserrat Medium" panose="00000500000000000000"/>
                  </a:endParaRPr>
                </a:p>
              </p:txBody>
            </p:sp>
          </p:grpSp>
          <p:sp>
            <p:nvSpPr>
              <p:cNvPr id="16" name="Прямоугольник 15"/>
              <p:cNvSpPr/>
              <p:nvPr/>
            </p:nvSpPr>
            <p:spPr>
              <a:xfrm>
                <a:off x="337604" y="5335989"/>
                <a:ext cx="2448271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dk2"/>
                    </a:solidFill>
                    <a:latin typeface="Montserrat Medium" panose="00000500000000000000"/>
                    <a:ea typeface="Montserrat Medium" panose="00000500000000000000"/>
                    <a:cs typeface="Montserrat Medium" panose="00000500000000000000"/>
                  </a:rPr>
                  <a:t>помещение  для </a:t>
                </a:r>
                <a:r>
                  <a:rPr lang="ru-RU" dirty="0">
                    <a:solidFill>
                      <a:schemeClr val="accent2"/>
                    </a:solidFill>
                    <a:latin typeface="Montserrat Medium" panose="00000500000000000000"/>
                    <a:ea typeface="Montserrat Medium" panose="00000500000000000000"/>
                    <a:cs typeface="Montserrat Medium" panose="00000500000000000000"/>
                  </a:rPr>
                  <a:t>общественных наблюдателей </a:t>
                </a:r>
                <a:r>
                  <a:rPr lang="ru-RU" dirty="0">
                    <a:solidFill>
                      <a:schemeClr val="dk2"/>
                    </a:solidFill>
                    <a:latin typeface="Montserrat Medium" panose="00000500000000000000"/>
                    <a:ea typeface="Montserrat Medium" panose="00000500000000000000"/>
                    <a:cs typeface="Montserrat Medium" panose="00000500000000000000"/>
                  </a:rPr>
                  <a:t>и иных лиц, имеющих  право  присутствовать в ППЭ в день экзамена</a:t>
                </a:r>
                <a:endParaRPr lang="ru-RU" dirty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endParaRPr>
              </a:p>
            </p:txBody>
          </p:sp>
        </p:grpSp>
        <p:sp>
          <p:nvSpPr>
            <p:cNvPr id="25" name="Прямоугольник 24"/>
            <p:cNvSpPr/>
            <p:nvPr/>
          </p:nvSpPr>
          <p:spPr>
            <a:xfrm>
              <a:off x="5874991" y="5556666"/>
              <a:ext cx="260194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помещение  для проведения </a:t>
              </a:r>
              <a:r>
                <a:rPr lang="ru-RU" dirty="0">
                  <a:solidFill>
                    <a:schemeClr val="accent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инструктажа </a:t>
              </a:r>
              <a:r>
                <a:rPr lang="ru-RU" dirty="0" smtClean="0">
                  <a:solidFill>
                    <a:schemeClr val="accent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организаторов</a:t>
              </a:r>
              <a:r>
                <a:rPr lang="ru-RU" b="1" dirty="0" smtClean="0">
                  <a:solidFill>
                    <a:schemeClr val="accent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*</a:t>
              </a:r>
              <a:endParaRPr lang="ru-RU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endParaRPr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2195736" y="51470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Контроль готовности ППЭ в день проведения экзамена</a:t>
            </a:r>
            <a:endParaRPr lang="ru-RU" sz="2000" b="1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62492" y="4587974"/>
            <a:ext cx="73803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*</a:t>
            </a:r>
            <a:r>
              <a:rPr lang="ru-RU" i="1" dirty="0" smtClean="0"/>
              <a:t> </a:t>
            </a:r>
            <a:r>
              <a:rPr lang="ru-RU" i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(</a:t>
            </a:r>
            <a:r>
              <a:rPr lang="ru-RU" i="1" dirty="0" err="1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м.б</a:t>
            </a:r>
            <a:r>
              <a:rPr lang="ru-RU" i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. совмещено с помещением для общественных наблюдателей, если  </a:t>
            </a:r>
            <a:r>
              <a:rPr lang="ru-RU" i="1" dirty="0" smtClean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отдельное помещение</a:t>
            </a:r>
            <a:r>
              <a:rPr lang="ru-RU" i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, то после инструктажа обязательно опечатывается )</a:t>
            </a:r>
            <a:br>
              <a:rPr lang="ru-RU" dirty="0"/>
            </a:br>
            <a:endParaRPr lang="ru-RU" dirty="0"/>
          </a:p>
        </p:txBody>
      </p:sp>
      <p:grpSp>
        <p:nvGrpSpPr>
          <p:cNvPr id="26" name="Google Shape;5304;p76"/>
          <p:cNvGrpSpPr/>
          <p:nvPr/>
        </p:nvGrpSpPr>
        <p:grpSpPr>
          <a:xfrm>
            <a:off x="3176610" y="2111114"/>
            <a:ext cx="2710654" cy="1741950"/>
            <a:chOff x="2567815" y="3624881"/>
            <a:chExt cx="1200140" cy="757395"/>
          </a:xfrm>
        </p:grpSpPr>
        <p:grpSp>
          <p:nvGrpSpPr>
            <p:cNvPr id="27" name="Google Shape;5305;p76"/>
            <p:cNvGrpSpPr/>
            <p:nvPr/>
          </p:nvGrpSpPr>
          <p:grpSpPr>
            <a:xfrm>
              <a:off x="2567815" y="3624881"/>
              <a:ext cx="1200140" cy="757345"/>
              <a:chOff x="2567815" y="3624881"/>
              <a:chExt cx="1200140" cy="757345"/>
            </a:xfrm>
          </p:grpSpPr>
          <p:sp>
            <p:nvSpPr>
              <p:cNvPr id="32" name="Google Shape;5306;p76"/>
              <p:cNvSpPr/>
              <p:nvPr/>
            </p:nvSpPr>
            <p:spPr>
              <a:xfrm>
                <a:off x="2567815" y="3809577"/>
                <a:ext cx="1200140" cy="572649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" name="Google Shape;5307;p76"/>
              <p:cNvSpPr/>
              <p:nvPr/>
            </p:nvSpPr>
            <p:spPr>
              <a:xfrm>
                <a:off x="3396993" y="3820567"/>
                <a:ext cx="155974" cy="15066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" name="Google Shape;5308;p76"/>
              <p:cNvSpPr/>
              <p:nvPr/>
            </p:nvSpPr>
            <p:spPr>
              <a:xfrm>
                <a:off x="3096066" y="3744667"/>
                <a:ext cx="153320" cy="15123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" name="Google Shape;5309;p76"/>
              <p:cNvSpPr/>
              <p:nvPr/>
            </p:nvSpPr>
            <p:spPr>
              <a:xfrm>
                <a:off x="3594440" y="4030009"/>
                <a:ext cx="147440" cy="14980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" name="Google Shape;5310;p76"/>
              <p:cNvSpPr/>
              <p:nvPr/>
            </p:nvSpPr>
            <p:spPr>
              <a:xfrm>
                <a:off x="2805635" y="3808880"/>
                <a:ext cx="156818" cy="15837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" name="Google Shape;5311;p76"/>
              <p:cNvSpPr/>
              <p:nvPr/>
            </p:nvSpPr>
            <p:spPr>
              <a:xfrm>
                <a:off x="2614323" y="4012769"/>
                <a:ext cx="151036" cy="14689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cxnSp>
            <p:nvCxnSpPr>
              <p:cNvPr id="40" name="Google Shape;5314;p76"/>
              <p:cNvCxnSpPr/>
              <p:nvPr/>
            </p:nvCxnSpPr>
            <p:spPr>
              <a:xfrm rot="5400000" flipH="1" flipV="1">
                <a:off x="3071023" y="3721620"/>
                <a:ext cx="195687" cy="2209"/>
              </a:xfrm>
              <a:prstGeom prst="bentConnector3">
                <a:avLst>
                  <a:gd name="adj1" fmla="val -3068"/>
                </a:avLst>
              </a:pr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" name="Google Shape;5317;p76"/>
            <p:cNvGrpSpPr/>
            <p:nvPr/>
          </p:nvGrpSpPr>
          <p:grpSpPr>
            <a:xfrm>
              <a:off x="2675275" y="3930557"/>
              <a:ext cx="1003306" cy="451719"/>
              <a:chOff x="2675275" y="4174282"/>
              <a:chExt cx="1003306" cy="451719"/>
            </a:xfrm>
          </p:grpSpPr>
          <p:sp>
            <p:nvSpPr>
              <p:cNvPr id="29" name="Google Shape;5318;p76"/>
              <p:cNvSpPr/>
              <p:nvPr/>
            </p:nvSpPr>
            <p:spPr>
              <a:xfrm>
                <a:off x="2675275" y="4174282"/>
                <a:ext cx="1003306" cy="451719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" name="Google Shape;5319;p76"/>
              <p:cNvSpPr/>
              <p:nvPr/>
            </p:nvSpPr>
            <p:spPr>
              <a:xfrm>
                <a:off x="2716046" y="4210984"/>
                <a:ext cx="921789" cy="415018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" name="Google Shape;5320;p76"/>
              <p:cNvSpPr/>
              <p:nvPr/>
            </p:nvSpPr>
            <p:spPr>
              <a:xfrm>
                <a:off x="2762606" y="4252906"/>
                <a:ext cx="828676" cy="373095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cxnSp>
        <p:nvCxnSpPr>
          <p:cNvPr id="78" name="Прямая соединительная линия 77"/>
          <p:cNvCxnSpPr/>
          <p:nvPr/>
        </p:nvCxnSpPr>
        <p:spPr>
          <a:xfrm flipH="1" flipV="1">
            <a:off x="3586645" y="2386613"/>
            <a:ext cx="254217" cy="23191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flipH="1">
            <a:off x="3086735" y="3172149"/>
            <a:ext cx="36548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H="1">
            <a:off x="5661865" y="3194421"/>
            <a:ext cx="36548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V="1">
            <a:off x="5290896" y="2386609"/>
            <a:ext cx="197331" cy="23191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723878"/>
            <a:ext cx="3707904" cy="141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0" name="Google Shape;430;p43"/>
          <p:cNvSpPr/>
          <p:nvPr/>
        </p:nvSpPr>
        <p:spPr>
          <a:xfrm flipH="1">
            <a:off x="179512" y="1108050"/>
            <a:ext cx="766500" cy="766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lt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1</a:t>
            </a:r>
            <a:endParaRPr sz="3500">
              <a:solidFill>
                <a:schemeClr val="lt1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431" name="Google Shape;431;p43"/>
          <p:cNvSpPr txBox="1">
            <a:spLocks noGrp="1"/>
          </p:cNvSpPr>
          <p:nvPr>
            <p:ph type="subTitle" idx="1"/>
          </p:nvPr>
        </p:nvSpPr>
        <p:spPr>
          <a:xfrm>
            <a:off x="1740921" y="1108050"/>
            <a:ext cx="3739060" cy="7797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dirty="0"/>
              <a:t>Н</a:t>
            </a:r>
            <a:r>
              <a:rPr lang="ru-RU" dirty="0" smtClean="0"/>
              <a:t>а </a:t>
            </a:r>
            <a:r>
              <a:rPr lang="ru-RU" dirty="0"/>
              <a:t>территории  ППЭ оборудованы рабочие </a:t>
            </a:r>
            <a:r>
              <a:rPr lang="ru-RU" dirty="0" smtClean="0"/>
              <a:t>места:</a:t>
            </a:r>
            <a:endParaRPr dirty="0"/>
          </a:p>
        </p:txBody>
      </p:sp>
      <p:sp>
        <p:nvSpPr>
          <p:cNvPr id="432" name="Google Shape;432;p43"/>
          <p:cNvSpPr txBox="1">
            <a:spLocks noGrp="1"/>
          </p:cNvSpPr>
          <p:nvPr>
            <p:ph type="subTitle" idx="2"/>
          </p:nvPr>
        </p:nvSpPr>
        <p:spPr>
          <a:xfrm>
            <a:off x="5041005" y="2551075"/>
            <a:ext cx="2298900" cy="4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b="1" dirty="0" smtClean="0">
                <a:solidFill>
                  <a:schemeClr val="accent2"/>
                </a:solidFill>
              </a:rPr>
              <a:t>ВНИМАНИЕ!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433" name="Google Shape;433;p43"/>
          <p:cNvSpPr txBox="1">
            <a:spLocks noGrp="1"/>
          </p:cNvSpPr>
          <p:nvPr>
            <p:ph type="subTitle" idx="3"/>
          </p:nvPr>
        </p:nvSpPr>
        <p:spPr>
          <a:xfrm>
            <a:off x="395536" y="2016625"/>
            <a:ext cx="3672408" cy="13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на </a:t>
            </a:r>
            <a:r>
              <a:rPr lang="ru-RU" dirty="0"/>
              <a:t>входе в ППЭ* для сотрудника, осуществляющего </a:t>
            </a:r>
            <a:r>
              <a:rPr lang="ru-RU" dirty="0" smtClean="0"/>
              <a:t>охрану правопорядка </a:t>
            </a:r>
            <a:r>
              <a:rPr lang="ru-RU" dirty="0"/>
              <a:t>и  организаторов вне аудитории;</a:t>
            </a:r>
            <a:endParaRPr lang="ru-RU" dirty="0"/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оборудованные </a:t>
            </a:r>
            <a:r>
              <a:rPr lang="ru-RU" dirty="0"/>
              <a:t>места в коридоре для организаторов вне аудитории.</a:t>
            </a: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34" name="Google Shape;434;p43"/>
          <p:cNvSpPr txBox="1">
            <a:spLocks noGrp="1"/>
          </p:cNvSpPr>
          <p:nvPr>
            <p:ph type="subTitle" idx="4"/>
          </p:nvPr>
        </p:nvSpPr>
        <p:spPr>
          <a:xfrm>
            <a:off x="4211960" y="3111384"/>
            <a:ext cx="4513051" cy="18184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</a:pPr>
            <a:r>
              <a:rPr lang="ru-RU" dirty="0" smtClean="0"/>
              <a:t>Каждое </a:t>
            </a:r>
            <a:r>
              <a:rPr lang="ru-RU" dirty="0"/>
              <a:t>помещение и оборудованные места, используемые для проведения ГИА-9, должны быть обозначены </a:t>
            </a:r>
            <a:r>
              <a:rPr lang="ru-RU" dirty="0">
                <a:solidFill>
                  <a:schemeClr val="accent2"/>
                </a:solidFill>
              </a:rPr>
              <a:t>табличками с указанием названия помещения, места</a:t>
            </a:r>
            <a:r>
              <a:rPr lang="ru-RU" dirty="0"/>
              <a:t> (штаб ППЭ, помещение для представителей СМИ, место для сотрудника, осуществляющего охрану правопорядка и т.п.)</a:t>
            </a:r>
            <a:endParaRPr lang="ru-RU" dirty="0"/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35" name="Google Shape;435;p43"/>
          <p:cNvSpPr txBox="1">
            <a:spLocks noGrp="1"/>
          </p:cNvSpPr>
          <p:nvPr>
            <p:ph type="title"/>
          </p:nvPr>
        </p:nvSpPr>
        <p:spPr>
          <a:xfrm>
            <a:off x="925175" y="-92546"/>
            <a:ext cx="6455137" cy="9745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 smtClean="0">
                <a:solidFill>
                  <a:schemeClr val="accent1"/>
                </a:solidFill>
              </a:rPr>
              <a:t>Контроль </a:t>
            </a:r>
            <a:r>
              <a:rPr lang="ru-RU" dirty="0">
                <a:solidFill>
                  <a:schemeClr val="accent1"/>
                </a:solidFill>
              </a:rPr>
              <a:t>готовности ППЭ в день </a:t>
            </a:r>
            <a:r>
              <a:rPr lang="ru-RU" dirty="0" smtClean="0">
                <a:solidFill>
                  <a:schemeClr val="accent1"/>
                </a:solidFill>
              </a:rPr>
              <a:t>проведения экзамена</a:t>
            </a:r>
            <a:endParaRPr dirty="0">
              <a:solidFill>
                <a:schemeClr val="accent1"/>
              </a:solidFill>
            </a:endParaRPr>
          </a:p>
        </p:txBody>
      </p:sp>
      <p:cxnSp>
        <p:nvCxnSpPr>
          <p:cNvPr id="437" name="Google Shape;437;p43"/>
          <p:cNvCxnSpPr/>
          <p:nvPr/>
        </p:nvCxnSpPr>
        <p:spPr>
          <a:xfrm>
            <a:off x="946012" y="1491300"/>
            <a:ext cx="794909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8" name="Google Shape;438;p43"/>
          <p:cNvCxnSpPr>
            <a:stCxn id="436" idx="6"/>
          </p:cNvCxnSpPr>
          <p:nvPr/>
        </p:nvCxnSpPr>
        <p:spPr>
          <a:xfrm flipH="1">
            <a:off x="7308304" y="2770375"/>
            <a:ext cx="732446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6" name="Группа 25"/>
          <p:cNvGrpSpPr/>
          <p:nvPr/>
        </p:nvGrpSpPr>
        <p:grpSpPr>
          <a:xfrm>
            <a:off x="4196891" y="2387125"/>
            <a:ext cx="4610359" cy="2560891"/>
            <a:chOff x="4196891" y="2387125"/>
            <a:chExt cx="4610359" cy="2560891"/>
          </a:xfrm>
        </p:grpSpPr>
        <p:sp>
          <p:nvSpPr>
            <p:cNvPr id="436" name="Google Shape;436;p43"/>
            <p:cNvSpPr/>
            <p:nvPr/>
          </p:nvSpPr>
          <p:spPr>
            <a:xfrm flipH="1">
              <a:off x="8040750" y="2387125"/>
              <a:ext cx="766500" cy="766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500" dirty="0">
                  <a:solidFill>
                    <a:schemeClr val="lt1"/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  <a:sym typeface="Montserrat ExtraBold" panose="00000800000000000000"/>
                </a:rPr>
                <a:t>2</a:t>
              </a:r>
              <a:endParaRPr sz="3500" dirty="0">
                <a:solidFill>
                  <a:schemeClr val="lt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endParaRPr>
            </a:p>
          </p:txBody>
        </p:sp>
        <p:grpSp>
          <p:nvGrpSpPr>
            <p:cNvPr id="25" name="Группа 24"/>
            <p:cNvGrpSpPr/>
            <p:nvPr/>
          </p:nvGrpSpPr>
          <p:grpSpPr>
            <a:xfrm>
              <a:off x="4196891" y="2770375"/>
              <a:ext cx="4548756" cy="2177641"/>
              <a:chOff x="4196891" y="2770375"/>
              <a:chExt cx="4548756" cy="2177641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4196891" y="2770375"/>
                <a:ext cx="1167197" cy="2177639"/>
                <a:chOff x="4196891" y="2770375"/>
                <a:chExt cx="1167197" cy="2177639"/>
              </a:xfrm>
            </p:grpSpPr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 flipH="1">
                  <a:off x="4196891" y="2770375"/>
                  <a:ext cx="1167197" cy="9129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единительная линия 23"/>
                <p:cNvCxnSpPr/>
                <p:nvPr/>
              </p:nvCxnSpPr>
              <p:spPr>
                <a:xfrm flipH="1" flipV="1">
                  <a:off x="4207396" y="2770375"/>
                  <a:ext cx="4564" cy="2177639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Прямая соединительная линия 28"/>
              <p:cNvCxnSpPr/>
              <p:nvPr/>
            </p:nvCxnSpPr>
            <p:spPr>
              <a:xfrm flipV="1">
                <a:off x="4196891" y="4948014"/>
                <a:ext cx="4548756" cy="2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8741083" y="2779504"/>
            <a:ext cx="4564" cy="2177639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406" y="4270906"/>
            <a:ext cx="2376264" cy="677108"/>
          </a:xfrm>
          <a:prstGeom prst="rect">
            <a:avLst/>
          </a:prstGeom>
          <a:ln w="38100"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4436"/>
                </a:solidFill>
                <a:latin typeface="Montserrat ExtraBold" panose="00000800000000000000"/>
                <a:sym typeface="Montserrat ExtraBold" panose="00000800000000000000"/>
              </a:rPr>
              <a:t>*</a:t>
            </a:r>
            <a:r>
              <a:rPr lang="ru-RU" dirty="0" smtClean="0">
                <a:solidFill>
                  <a:srgbClr val="334436"/>
                </a:solidFill>
                <a:latin typeface="Montserrat ExtraBold" panose="00000800000000000000"/>
                <a:sym typeface="Montserrat ExtraBold" panose="00000800000000000000"/>
              </a:rPr>
              <a:t>Может </a:t>
            </a:r>
            <a:r>
              <a:rPr lang="ru-RU" dirty="0">
                <a:solidFill>
                  <a:srgbClr val="334436"/>
                </a:solidFill>
                <a:latin typeface="Montserrat ExtraBold" panose="00000800000000000000"/>
                <a:sym typeface="Montserrat ExtraBold" panose="00000800000000000000"/>
              </a:rPr>
              <a:t>быть организовано несколько входов </a:t>
            </a:r>
            <a:r>
              <a:rPr lang="ru-RU" dirty="0" smtClean="0">
                <a:solidFill>
                  <a:srgbClr val="334436"/>
                </a:solidFill>
                <a:latin typeface="Montserrat ExtraBold" panose="00000800000000000000"/>
                <a:sym typeface="Montserrat ExtraBold" panose="00000800000000000000"/>
              </a:rPr>
              <a:t>в </a:t>
            </a:r>
            <a:r>
              <a:rPr lang="ru-RU" dirty="0">
                <a:solidFill>
                  <a:srgbClr val="334436"/>
                </a:solidFill>
                <a:latin typeface="Montserrat ExtraBold" panose="00000800000000000000"/>
                <a:sym typeface="Montserrat ExtraBold" panose="00000800000000000000"/>
              </a:rPr>
              <a:t>ППЭ</a:t>
            </a:r>
            <a:endParaRPr lang="ru-RU" sz="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267744" cy="185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6" name="Google Shape;216;p31"/>
          <p:cNvSpPr txBox="1">
            <a:spLocks noGrp="1"/>
          </p:cNvSpPr>
          <p:nvPr>
            <p:ph type="subTitle" idx="1"/>
          </p:nvPr>
        </p:nvSpPr>
        <p:spPr>
          <a:xfrm>
            <a:off x="2195736" y="1635646"/>
            <a:ext cx="4563900" cy="23762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>
              <a:spcAft>
                <a:spcPts val="1600"/>
              </a:spcAft>
            </a:pPr>
            <a:r>
              <a:rPr lang="ru-RU" sz="2400" dirty="0" smtClean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 </a:t>
            </a:r>
            <a:r>
              <a:rPr lang="ru-RU" dirty="0" smtClean="0"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 Входом </a:t>
            </a:r>
            <a:r>
              <a:rPr lang="ru-RU" dirty="0"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в ППЭ является место проверки наличия документов, удостоверяющих личность участников ГИА-9 и лиц, указанных в пунктах 49 и 50 Порядка ГИА-9, установления соответствия их личности представленным документам.</a:t>
            </a:r>
            <a:endParaRPr lang="ru-RU" dirty="0"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5" name="Google Shape;10023;p62"/>
          <p:cNvSpPr/>
          <p:nvPr/>
        </p:nvSpPr>
        <p:spPr>
          <a:xfrm>
            <a:off x="7596336" y="2815171"/>
            <a:ext cx="964533" cy="936104"/>
          </a:xfrm>
          <a:custGeom>
            <a:avLst/>
            <a:gdLst/>
            <a:ahLst/>
            <a:cxnLst/>
            <a:rect l="l" t="t" r="r" b="b"/>
            <a:pathLst>
              <a:path w="9943" h="10181" extrusionOk="0">
                <a:moveTo>
                  <a:pt x="7883" y="536"/>
                </a:moveTo>
                <a:lnTo>
                  <a:pt x="9264" y="1918"/>
                </a:lnTo>
                <a:lnTo>
                  <a:pt x="7883" y="1918"/>
                </a:lnTo>
                <a:lnTo>
                  <a:pt x="7883" y="536"/>
                </a:lnTo>
                <a:close/>
                <a:moveTo>
                  <a:pt x="6442" y="1537"/>
                </a:moveTo>
                <a:lnTo>
                  <a:pt x="7823" y="2918"/>
                </a:lnTo>
                <a:lnTo>
                  <a:pt x="6442" y="2918"/>
                </a:lnTo>
                <a:lnTo>
                  <a:pt x="6442" y="1537"/>
                </a:lnTo>
                <a:close/>
                <a:moveTo>
                  <a:pt x="2954" y="5323"/>
                </a:moveTo>
                <a:cubicBezTo>
                  <a:pt x="3489" y="5323"/>
                  <a:pt x="3918" y="5799"/>
                  <a:pt x="3918" y="6394"/>
                </a:cubicBezTo>
                <a:lnTo>
                  <a:pt x="3930" y="6478"/>
                </a:lnTo>
                <a:cubicBezTo>
                  <a:pt x="3906" y="6478"/>
                  <a:pt x="3906" y="6478"/>
                  <a:pt x="3894" y="6490"/>
                </a:cubicBezTo>
                <a:cubicBezTo>
                  <a:pt x="3585" y="6418"/>
                  <a:pt x="3489" y="5966"/>
                  <a:pt x="3489" y="5966"/>
                </a:cubicBezTo>
                <a:cubicBezTo>
                  <a:pt x="3477" y="5906"/>
                  <a:pt x="3430" y="5847"/>
                  <a:pt x="3358" y="5835"/>
                </a:cubicBezTo>
                <a:cubicBezTo>
                  <a:pt x="3348" y="5833"/>
                  <a:pt x="3338" y="5832"/>
                  <a:pt x="3328" y="5832"/>
                </a:cubicBezTo>
                <a:cubicBezTo>
                  <a:pt x="3276" y="5832"/>
                  <a:pt x="3221" y="5857"/>
                  <a:pt x="3192" y="5906"/>
                </a:cubicBezTo>
                <a:cubicBezTo>
                  <a:pt x="2823" y="6478"/>
                  <a:pt x="1989" y="6490"/>
                  <a:pt x="1977" y="6490"/>
                </a:cubicBezTo>
                <a:lnTo>
                  <a:pt x="1930" y="6490"/>
                </a:lnTo>
                <a:cubicBezTo>
                  <a:pt x="1918" y="6490"/>
                  <a:pt x="1894" y="6490"/>
                  <a:pt x="1894" y="6478"/>
                </a:cubicBezTo>
                <a:lnTo>
                  <a:pt x="1894" y="6394"/>
                </a:lnTo>
                <a:cubicBezTo>
                  <a:pt x="1894" y="5799"/>
                  <a:pt x="2334" y="5323"/>
                  <a:pt x="2870" y="5323"/>
                </a:cubicBezTo>
                <a:close/>
                <a:moveTo>
                  <a:pt x="1668" y="6906"/>
                </a:moveTo>
                <a:cubicBezTo>
                  <a:pt x="1680" y="6906"/>
                  <a:pt x="1692" y="6918"/>
                  <a:pt x="1703" y="6918"/>
                </a:cubicBezTo>
                <a:lnTo>
                  <a:pt x="1703" y="7097"/>
                </a:lnTo>
                <a:cubicBezTo>
                  <a:pt x="1727" y="7132"/>
                  <a:pt x="1727" y="7192"/>
                  <a:pt x="1727" y="7228"/>
                </a:cubicBezTo>
                <a:cubicBezTo>
                  <a:pt x="1644" y="7216"/>
                  <a:pt x="1584" y="7144"/>
                  <a:pt x="1584" y="7049"/>
                </a:cubicBezTo>
                <a:cubicBezTo>
                  <a:pt x="1584" y="6990"/>
                  <a:pt x="1620" y="6930"/>
                  <a:pt x="1668" y="6906"/>
                </a:cubicBezTo>
                <a:close/>
                <a:moveTo>
                  <a:pt x="4168" y="6894"/>
                </a:moveTo>
                <a:cubicBezTo>
                  <a:pt x="4204" y="6918"/>
                  <a:pt x="4239" y="6978"/>
                  <a:pt x="4239" y="7037"/>
                </a:cubicBezTo>
                <a:cubicBezTo>
                  <a:pt x="4228" y="7144"/>
                  <a:pt x="4180" y="7216"/>
                  <a:pt x="4109" y="7228"/>
                </a:cubicBezTo>
                <a:cubicBezTo>
                  <a:pt x="4109" y="7192"/>
                  <a:pt x="4120" y="7132"/>
                  <a:pt x="4120" y="7085"/>
                </a:cubicBezTo>
                <a:lnTo>
                  <a:pt x="4120" y="6906"/>
                </a:lnTo>
                <a:cubicBezTo>
                  <a:pt x="4132" y="6906"/>
                  <a:pt x="4144" y="6906"/>
                  <a:pt x="4168" y="6894"/>
                </a:cubicBezTo>
                <a:close/>
                <a:moveTo>
                  <a:pt x="3251" y="6311"/>
                </a:moveTo>
                <a:cubicBezTo>
                  <a:pt x="3347" y="6490"/>
                  <a:pt x="3513" y="6716"/>
                  <a:pt x="3775" y="6787"/>
                </a:cubicBezTo>
                <a:lnTo>
                  <a:pt x="3775" y="7085"/>
                </a:lnTo>
                <a:cubicBezTo>
                  <a:pt x="3775" y="7561"/>
                  <a:pt x="3430" y="7942"/>
                  <a:pt x="3001" y="7942"/>
                </a:cubicBezTo>
                <a:lnTo>
                  <a:pt x="2787" y="7942"/>
                </a:lnTo>
                <a:cubicBezTo>
                  <a:pt x="2358" y="7942"/>
                  <a:pt x="2013" y="7561"/>
                  <a:pt x="2013" y="7085"/>
                </a:cubicBezTo>
                <a:lnTo>
                  <a:pt x="2013" y="6799"/>
                </a:lnTo>
                <a:lnTo>
                  <a:pt x="2037" y="6799"/>
                </a:lnTo>
                <a:cubicBezTo>
                  <a:pt x="2227" y="6787"/>
                  <a:pt x="2835" y="6728"/>
                  <a:pt x="3251" y="6311"/>
                </a:cubicBezTo>
                <a:close/>
                <a:moveTo>
                  <a:pt x="3013" y="8240"/>
                </a:moveTo>
                <a:cubicBezTo>
                  <a:pt x="3061" y="8264"/>
                  <a:pt x="3108" y="8264"/>
                  <a:pt x="3156" y="8264"/>
                </a:cubicBezTo>
                <a:lnTo>
                  <a:pt x="3156" y="8418"/>
                </a:lnTo>
                <a:lnTo>
                  <a:pt x="2918" y="8656"/>
                </a:lnTo>
                <a:lnTo>
                  <a:pt x="2692" y="8442"/>
                </a:lnTo>
                <a:lnTo>
                  <a:pt x="2692" y="8240"/>
                </a:lnTo>
                <a:close/>
                <a:moveTo>
                  <a:pt x="7597" y="334"/>
                </a:moveTo>
                <a:lnTo>
                  <a:pt x="7597" y="2108"/>
                </a:lnTo>
                <a:cubicBezTo>
                  <a:pt x="7597" y="2203"/>
                  <a:pt x="7680" y="2275"/>
                  <a:pt x="7764" y="2275"/>
                </a:cubicBezTo>
                <a:lnTo>
                  <a:pt x="9538" y="2275"/>
                </a:lnTo>
                <a:lnTo>
                  <a:pt x="9538" y="8871"/>
                </a:lnTo>
                <a:lnTo>
                  <a:pt x="8359" y="8871"/>
                </a:lnTo>
                <a:lnTo>
                  <a:pt x="8359" y="3084"/>
                </a:lnTo>
                <a:lnTo>
                  <a:pt x="8359" y="3061"/>
                </a:lnTo>
                <a:lnTo>
                  <a:pt x="8359" y="3049"/>
                </a:lnTo>
                <a:cubicBezTo>
                  <a:pt x="8359" y="3049"/>
                  <a:pt x="8359" y="3037"/>
                  <a:pt x="8347" y="3037"/>
                </a:cubicBezTo>
                <a:cubicBezTo>
                  <a:pt x="8347" y="3037"/>
                  <a:pt x="8347" y="3013"/>
                  <a:pt x="8335" y="3013"/>
                </a:cubicBezTo>
                <a:lnTo>
                  <a:pt x="8311" y="3001"/>
                </a:lnTo>
                <a:lnTo>
                  <a:pt x="6383" y="1072"/>
                </a:lnTo>
                <a:lnTo>
                  <a:pt x="6371" y="1048"/>
                </a:lnTo>
                <a:lnTo>
                  <a:pt x="6347" y="1036"/>
                </a:lnTo>
                <a:cubicBezTo>
                  <a:pt x="6347" y="1036"/>
                  <a:pt x="6335" y="1036"/>
                  <a:pt x="6335" y="1025"/>
                </a:cubicBezTo>
                <a:lnTo>
                  <a:pt x="3882" y="1025"/>
                </a:lnTo>
                <a:lnTo>
                  <a:pt x="3882" y="334"/>
                </a:lnTo>
                <a:close/>
                <a:moveTo>
                  <a:pt x="6085" y="1334"/>
                </a:moveTo>
                <a:lnTo>
                  <a:pt x="6085" y="3108"/>
                </a:lnTo>
                <a:cubicBezTo>
                  <a:pt x="6085" y="3192"/>
                  <a:pt x="6156" y="3275"/>
                  <a:pt x="6240" y="3275"/>
                </a:cubicBezTo>
                <a:lnTo>
                  <a:pt x="8014" y="3275"/>
                </a:lnTo>
                <a:lnTo>
                  <a:pt x="8049" y="9883"/>
                </a:lnTo>
                <a:lnTo>
                  <a:pt x="4311" y="9883"/>
                </a:lnTo>
                <a:cubicBezTo>
                  <a:pt x="5192" y="9407"/>
                  <a:pt x="5811" y="8502"/>
                  <a:pt x="5871" y="7430"/>
                </a:cubicBezTo>
                <a:lnTo>
                  <a:pt x="5871" y="7406"/>
                </a:lnTo>
                <a:lnTo>
                  <a:pt x="5871" y="7347"/>
                </a:lnTo>
                <a:lnTo>
                  <a:pt x="5871" y="7323"/>
                </a:lnTo>
                <a:lnTo>
                  <a:pt x="5871" y="7311"/>
                </a:lnTo>
                <a:lnTo>
                  <a:pt x="5871" y="7263"/>
                </a:lnTo>
                <a:lnTo>
                  <a:pt x="5871" y="7228"/>
                </a:lnTo>
                <a:lnTo>
                  <a:pt x="5871" y="7216"/>
                </a:lnTo>
                <a:lnTo>
                  <a:pt x="5871" y="7168"/>
                </a:lnTo>
                <a:lnTo>
                  <a:pt x="5871" y="7144"/>
                </a:lnTo>
                <a:lnTo>
                  <a:pt x="5871" y="7121"/>
                </a:lnTo>
                <a:lnTo>
                  <a:pt x="5871" y="7085"/>
                </a:lnTo>
                <a:lnTo>
                  <a:pt x="5871" y="7049"/>
                </a:lnTo>
                <a:lnTo>
                  <a:pt x="5871" y="7002"/>
                </a:lnTo>
                <a:lnTo>
                  <a:pt x="5871" y="6978"/>
                </a:lnTo>
                <a:lnTo>
                  <a:pt x="5871" y="6930"/>
                </a:lnTo>
                <a:lnTo>
                  <a:pt x="5871" y="6906"/>
                </a:lnTo>
                <a:lnTo>
                  <a:pt x="5871" y="6859"/>
                </a:lnTo>
                <a:lnTo>
                  <a:pt x="5871" y="6847"/>
                </a:lnTo>
                <a:lnTo>
                  <a:pt x="5871" y="6823"/>
                </a:lnTo>
                <a:lnTo>
                  <a:pt x="5871" y="6787"/>
                </a:lnTo>
                <a:lnTo>
                  <a:pt x="5871" y="6751"/>
                </a:lnTo>
                <a:cubicBezTo>
                  <a:pt x="5871" y="6728"/>
                  <a:pt x="5859" y="6704"/>
                  <a:pt x="5859" y="6680"/>
                </a:cubicBezTo>
                <a:cubicBezTo>
                  <a:pt x="5859" y="6644"/>
                  <a:pt x="5847" y="6632"/>
                  <a:pt x="5847" y="6609"/>
                </a:cubicBezTo>
                <a:lnTo>
                  <a:pt x="5847" y="6573"/>
                </a:lnTo>
                <a:cubicBezTo>
                  <a:pt x="5847" y="6561"/>
                  <a:pt x="5835" y="6549"/>
                  <a:pt x="5835" y="6525"/>
                </a:cubicBezTo>
                <a:lnTo>
                  <a:pt x="5835" y="6513"/>
                </a:lnTo>
                <a:lnTo>
                  <a:pt x="5835" y="6501"/>
                </a:lnTo>
                <a:cubicBezTo>
                  <a:pt x="5835" y="6490"/>
                  <a:pt x="5811" y="6466"/>
                  <a:pt x="5811" y="6454"/>
                </a:cubicBezTo>
                <a:cubicBezTo>
                  <a:pt x="5811" y="6442"/>
                  <a:pt x="5811" y="6442"/>
                  <a:pt x="5799" y="6430"/>
                </a:cubicBezTo>
                <a:cubicBezTo>
                  <a:pt x="5799" y="6406"/>
                  <a:pt x="5787" y="6394"/>
                  <a:pt x="5787" y="6382"/>
                </a:cubicBezTo>
                <a:lnTo>
                  <a:pt x="5775" y="6347"/>
                </a:lnTo>
                <a:cubicBezTo>
                  <a:pt x="5775" y="6335"/>
                  <a:pt x="5752" y="6323"/>
                  <a:pt x="5752" y="6311"/>
                </a:cubicBezTo>
                <a:cubicBezTo>
                  <a:pt x="5752" y="6287"/>
                  <a:pt x="5752" y="6287"/>
                  <a:pt x="5740" y="6275"/>
                </a:cubicBezTo>
                <a:cubicBezTo>
                  <a:pt x="5740" y="6263"/>
                  <a:pt x="5728" y="6251"/>
                  <a:pt x="5728" y="6228"/>
                </a:cubicBezTo>
                <a:lnTo>
                  <a:pt x="5716" y="6204"/>
                </a:lnTo>
                <a:cubicBezTo>
                  <a:pt x="5716" y="6192"/>
                  <a:pt x="5692" y="6168"/>
                  <a:pt x="5692" y="6156"/>
                </a:cubicBezTo>
                <a:lnTo>
                  <a:pt x="5692" y="6144"/>
                </a:lnTo>
                <a:cubicBezTo>
                  <a:pt x="5656" y="6037"/>
                  <a:pt x="5597" y="5930"/>
                  <a:pt x="5549" y="5835"/>
                </a:cubicBezTo>
                <a:cubicBezTo>
                  <a:pt x="5518" y="5780"/>
                  <a:pt x="5461" y="5751"/>
                  <a:pt x="5405" y="5751"/>
                </a:cubicBezTo>
                <a:cubicBezTo>
                  <a:pt x="5376" y="5751"/>
                  <a:pt x="5347" y="5759"/>
                  <a:pt x="5323" y="5775"/>
                </a:cubicBezTo>
                <a:cubicBezTo>
                  <a:pt x="5252" y="5811"/>
                  <a:pt x="5216" y="5918"/>
                  <a:pt x="5263" y="5989"/>
                </a:cubicBezTo>
                <a:cubicBezTo>
                  <a:pt x="5311" y="6085"/>
                  <a:pt x="5371" y="6192"/>
                  <a:pt x="5394" y="6275"/>
                </a:cubicBezTo>
                <a:lnTo>
                  <a:pt x="5394" y="6287"/>
                </a:lnTo>
                <a:cubicBezTo>
                  <a:pt x="5394" y="6311"/>
                  <a:pt x="5418" y="6323"/>
                  <a:pt x="5418" y="6335"/>
                </a:cubicBezTo>
                <a:lnTo>
                  <a:pt x="5430" y="6370"/>
                </a:lnTo>
                <a:cubicBezTo>
                  <a:pt x="5430" y="6382"/>
                  <a:pt x="5442" y="6394"/>
                  <a:pt x="5442" y="6406"/>
                </a:cubicBezTo>
                <a:cubicBezTo>
                  <a:pt x="5442" y="6430"/>
                  <a:pt x="5442" y="6430"/>
                  <a:pt x="5454" y="6442"/>
                </a:cubicBezTo>
                <a:cubicBezTo>
                  <a:pt x="5454" y="6454"/>
                  <a:pt x="5478" y="6466"/>
                  <a:pt x="5478" y="6490"/>
                </a:cubicBezTo>
                <a:lnTo>
                  <a:pt x="5490" y="6513"/>
                </a:lnTo>
                <a:cubicBezTo>
                  <a:pt x="5490" y="6525"/>
                  <a:pt x="5502" y="6549"/>
                  <a:pt x="5502" y="6561"/>
                </a:cubicBezTo>
                <a:lnTo>
                  <a:pt x="5502" y="6585"/>
                </a:lnTo>
                <a:cubicBezTo>
                  <a:pt x="5502" y="6609"/>
                  <a:pt x="5513" y="6621"/>
                  <a:pt x="5513" y="6632"/>
                </a:cubicBezTo>
                <a:lnTo>
                  <a:pt x="5513" y="6668"/>
                </a:lnTo>
                <a:cubicBezTo>
                  <a:pt x="5513" y="6680"/>
                  <a:pt x="5513" y="6692"/>
                  <a:pt x="5537" y="6704"/>
                </a:cubicBezTo>
                <a:lnTo>
                  <a:pt x="5537" y="6740"/>
                </a:lnTo>
                <a:cubicBezTo>
                  <a:pt x="5537" y="6751"/>
                  <a:pt x="5549" y="6787"/>
                  <a:pt x="5549" y="6799"/>
                </a:cubicBezTo>
                <a:cubicBezTo>
                  <a:pt x="5549" y="6811"/>
                  <a:pt x="5561" y="6847"/>
                  <a:pt x="5561" y="6859"/>
                </a:cubicBezTo>
                <a:lnTo>
                  <a:pt x="5561" y="6882"/>
                </a:lnTo>
                <a:lnTo>
                  <a:pt x="5561" y="6930"/>
                </a:lnTo>
                <a:lnTo>
                  <a:pt x="5561" y="6942"/>
                </a:lnTo>
                <a:lnTo>
                  <a:pt x="5561" y="6966"/>
                </a:lnTo>
                <a:lnTo>
                  <a:pt x="5561" y="7002"/>
                </a:lnTo>
                <a:lnTo>
                  <a:pt x="5561" y="7037"/>
                </a:lnTo>
                <a:lnTo>
                  <a:pt x="5561" y="7085"/>
                </a:lnTo>
                <a:lnTo>
                  <a:pt x="5561" y="7109"/>
                </a:lnTo>
                <a:lnTo>
                  <a:pt x="5561" y="7156"/>
                </a:lnTo>
                <a:lnTo>
                  <a:pt x="5561" y="7180"/>
                </a:lnTo>
                <a:lnTo>
                  <a:pt x="5561" y="7216"/>
                </a:lnTo>
                <a:lnTo>
                  <a:pt x="5561" y="7240"/>
                </a:lnTo>
                <a:lnTo>
                  <a:pt x="5561" y="7287"/>
                </a:lnTo>
                <a:lnTo>
                  <a:pt x="5561" y="7299"/>
                </a:lnTo>
                <a:lnTo>
                  <a:pt x="5561" y="7335"/>
                </a:lnTo>
                <a:lnTo>
                  <a:pt x="5561" y="7359"/>
                </a:lnTo>
                <a:lnTo>
                  <a:pt x="5561" y="7383"/>
                </a:lnTo>
                <a:lnTo>
                  <a:pt x="5561" y="7394"/>
                </a:lnTo>
                <a:lnTo>
                  <a:pt x="5561" y="7454"/>
                </a:lnTo>
                <a:lnTo>
                  <a:pt x="5561" y="7466"/>
                </a:lnTo>
                <a:cubicBezTo>
                  <a:pt x="5537" y="8133"/>
                  <a:pt x="5252" y="8728"/>
                  <a:pt x="4823" y="9180"/>
                </a:cubicBezTo>
                <a:cubicBezTo>
                  <a:pt x="4644" y="8835"/>
                  <a:pt x="4323" y="8704"/>
                  <a:pt x="4287" y="8692"/>
                </a:cubicBezTo>
                <a:lnTo>
                  <a:pt x="3513" y="8371"/>
                </a:lnTo>
                <a:lnTo>
                  <a:pt x="3513" y="8228"/>
                </a:lnTo>
                <a:cubicBezTo>
                  <a:pt x="3751" y="8109"/>
                  <a:pt x="3942" y="7894"/>
                  <a:pt x="4049" y="7633"/>
                </a:cubicBezTo>
                <a:lnTo>
                  <a:pt x="4085" y="7633"/>
                </a:lnTo>
                <a:cubicBezTo>
                  <a:pt x="4359" y="7633"/>
                  <a:pt x="4585" y="7406"/>
                  <a:pt x="4585" y="7109"/>
                </a:cubicBezTo>
                <a:cubicBezTo>
                  <a:pt x="4585" y="6906"/>
                  <a:pt x="4466" y="6704"/>
                  <a:pt x="4287" y="6632"/>
                </a:cubicBezTo>
                <a:lnTo>
                  <a:pt x="4287" y="6454"/>
                </a:lnTo>
                <a:cubicBezTo>
                  <a:pt x="4287" y="5680"/>
                  <a:pt x="3704" y="5061"/>
                  <a:pt x="2989" y="5061"/>
                </a:cubicBezTo>
                <a:lnTo>
                  <a:pt x="2894" y="5061"/>
                </a:lnTo>
                <a:cubicBezTo>
                  <a:pt x="2180" y="5061"/>
                  <a:pt x="1608" y="5680"/>
                  <a:pt x="1608" y="6454"/>
                </a:cubicBezTo>
                <a:lnTo>
                  <a:pt x="1608" y="6632"/>
                </a:lnTo>
                <a:cubicBezTo>
                  <a:pt x="1430" y="6704"/>
                  <a:pt x="1311" y="6906"/>
                  <a:pt x="1311" y="7109"/>
                </a:cubicBezTo>
                <a:cubicBezTo>
                  <a:pt x="1311" y="7394"/>
                  <a:pt x="1525" y="7633"/>
                  <a:pt x="1799" y="7633"/>
                </a:cubicBezTo>
                <a:cubicBezTo>
                  <a:pt x="1811" y="7633"/>
                  <a:pt x="1823" y="7633"/>
                  <a:pt x="1846" y="7621"/>
                </a:cubicBezTo>
                <a:cubicBezTo>
                  <a:pt x="1942" y="7883"/>
                  <a:pt x="2156" y="8109"/>
                  <a:pt x="2406" y="8228"/>
                </a:cubicBezTo>
                <a:lnTo>
                  <a:pt x="2406" y="8371"/>
                </a:lnTo>
                <a:lnTo>
                  <a:pt x="1620" y="8692"/>
                </a:lnTo>
                <a:cubicBezTo>
                  <a:pt x="1572" y="8704"/>
                  <a:pt x="1251" y="8835"/>
                  <a:pt x="1084" y="9180"/>
                </a:cubicBezTo>
                <a:cubicBezTo>
                  <a:pt x="596" y="8668"/>
                  <a:pt x="299" y="7978"/>
                  <a:pt x="334" y="7216"/>
                </a:cubicBezTo>
                <a:lnTo>
                  <a:pt x="334" y="7204"/>
                </a:lnTo>
                <a:lnTo>
                  <a:pt x="334" y="7156"/>
                </a:lnTo>
                <a:lnTo>
                  <a:pt x="334" y="7144"/>
                </a:lnTo>
                <a:lnTo>
                  <a:pt x="334" y="7121"/>
                </a:lnTo>
                <a:lnTo>
                  <a:pt x="334" y="7097"/>
                </a:lnTo>
                <a:lnTo>
                  <a:pt x="334" y="7085"/>
                </a:lnTo>
                <a:lnTo>
                  <a:pt x="334" y="7061"/>
                </a:lnTo>
                <a:lnTo>
                  <a:pt x="334" y="7025"/>
                </a:lnTo>
                <a:lnTo>
                  <a:pt x="334" y="7002"/>
                </a:lnTo>
                <a:lnTo>
                  <a:pt x="334" y="6990"/>
                </a:lnTo>
                <a:lnTo>
                  <a:pt x="334" y="6942"/>
                </a:lnTo>
                <a:lnTo>
                  <a:pt x="334" y="6918"/>
                </a:lnTo>
                <a:lnTo>
                  <a:pt x="334" y="6871"/>
                </a:lnTo>
                <a:lnTo>
                  <a:pt x="334" y="6847"/>
                </a:lnTo>
                <a:cubicBezTo>
                  <a:pt x="334" y="6823"/>
                  <a:pt x="334" y="6811"/>
                  <a:pt x="358" y="6799"/>
                </a:cubicBezTo>
                <a:lnTo>
                  <a:pt x="358" y="6763"/>
                </a:lnTo>
                <a:cubicBezTo>
                  <a:pt x="358" y="6751"/>
                  <a:pt x="358" y="6740"/>
                  <a:pt x="370" y="6740"/>
                </a:cubicBezTo>
                <a:lnTo>
                  <a:pt x="370" y="6728"/>
                </a:lnTo>
                <a:lnTo>
                  <a:pt x="370" y="6704"/>
                </a:lnTo>
                <a:cubicBezTo>
                  <a:pt x="370" y="6692"/>
                  <a:pt x="370" y="6680"/>
                  <a:pt x="382" y="6668"/>
                </a:cubicBezTo>
                <a:lnTo>
                  <a:pt x="382" y="6644"/>
                </a:lnTo>
                <a:lnTo>
                  <a:pt x="382" y="6632"/>
                </a:lnTo>
                <a:cubicBezTo>
                  <a:pt x="382" y="6621"/>
                  <a:pt x="394" y="6585"/>
                  <a:pt x="394" y="6573"/>
                </a:cubicBezTo>
                <a:cubicBezTo>
                  <a:pt x="394" y="6561"/>
                  <a:pt x="406" y="6525"/>
                  <a:pt x="406" y="6513"/>
                </a:cubicBezTo>
                <a:lnTo>
                  <a:pt x="406" y="6501"/>
                </a:lnTo>
                <a:cubicBezTo>
                  <a:pt x="406" y="6490"/>
                  <a:pt x="429" y="6466"/>
                  <a:pt x="429" y="6454"/>
                </a:cubicBezTo>
                <a:cubicBezTo>
                  <a:pt x="429" y="6442"/>
                  <a:pt x="429" y="6442"/>
                  <a:pt x="441" y="6430"/>
                </a:cubicBezTo>
                <a:cubicBezTo>
                  <a:pt x="441" y="6406"/>
                  <a:pt x="453" y="6394"/>
                  <a:pt x="453" y="6382"/>
                </a:cubicBezTo>
                <a:cubicBezTo>
                  <a:pt x="453" y="6370"/>
                  <a:pt x="453" y="6370"/>
                  <a:pt x="465" y="6347"/>
                </a:cubicBezTo>
                <a:cubicBezTo>
                  <a:pt x="465" y="6335"/>
                  <a:pt x="489" y="6323"/>
                  <a:pt x="489" y="6311"/>
                </a:cubicBezTo>
                <a:cubicBezTo>
                  <a:pt x="489" y="6311"/>
                  <a:pt x="489" y="6287"/>
                  <a:pt x="501" y="6275"/>
                </a:cubicBezTo>
                <a:cubicBezTo>
                  <a:pt x="501" y="6263"/>
                  <a:pt x="513" y="6251"/>
                  <a:pt x="513" y="6228"/>
                </a:cubicBezTo>
                <a:cubicBezTo>
                  <a:pt x="513" y="6216"/>
                  <a:pt x="513" y="6216"/>
                  <a:pt x="525" y="6204"/>
                </a:cubicBezTo>
                <a:cubicBezTo>
                  <a:pt x="525" y="6192"/>
                  <a:pt x="549" y="6168"/>
                  <a:pt x="549" y="6156"/>
                </a:cubicBezTo>
                <a:lnTo>
                  <a:pt x="560" y="6144"/>
                </a:lnTo>
                <a:cubicBezTo>
                  <a:pt x="560" y="6132"/>
                  <a:pt x="572" y="6109"/>
                  <a:pt x="572" y="6097"/>
                </a:cubicBezTo>
                <a:lnTo>
                  <a:pt x="572" y="6085"/>
                </a:lnTo>
                <a:cubicBezTo>
                  <a:pt x="691" y="5859"/>
                  <a:pt x="858" y="5656"/>
                  <a:pt x="1037" y="5454"/>
                </a:cubicBezTo>
                <a:lnTo>
                  <a:pt x="1049" y="5442"/>
                </a:lnTo>
                <a:lnTo>
                  <a:pt x="1061" y="5430"/>
                </a:lnTo>
                <a:lnTo>
                  <a:pt x="1084" y="5418"/>
                </a:lnTo>
                <a:lnTo>
                  <a:pt x="1096" y="5394"/>
                </a:lnTo>
                <a:lnTo>
                  <a:pt x="1108" y="5382"/>
                </a:lnTo>
                <a:lnTo>
                  <a:pt x="1120" y="5370"/>
                </a:lnTo>
                <a:lnTo>
                  <a:pt x="1144" y="5358"/>
                </a:lnTo>
                <a:cubicBezTo>
                  <a:pt x="1156" y="5358"/>
                  <a:pt x="1156" y="5335"/>
                  <a:pt x="1168" y="5335"/>
                </a:cubicBezTo>
                <a:lnTo>
                  <a:pt x="1180" y="5323"/>
                </a:lnTo>
                <a:cubicBezTo>
                  <a:pt x="1203" y="5323"/>
                  <a:pt x="1203" y="5311"/>
                  <a:pt x="1215" y="5311"/>
                </a:cubicBezTo>
                <a:cubicBezTo>
                  <a:pt x="1227" y="5311"/>
                  <a:pt x="1227" y="5299"/>
                  <a:pt x="1239" y="5299"/>
                </a:cubicBezTo>
                <a:cubicBezTo>
                  <a:pt x="1263" y="5299"/>
                  <a:pt x="1263" y="5275"/>
                  <a:pt x="1275" y="5275"/>
                </a:cubicBezTo>
                <a:cubicBezTo>
                  <a:pt x="1287" y="5275"/>
                  <a:pt x="1287" y="5263"/>
                  <a:pt x="1299" y="5263"/>
                </a:cubicBezTo>
                <a:cubicBezTo>
                  <a:pt x="1322" y="5263"/>
                  <a:pt x="1322" y="5251"/>
                  <a:pt x="1334" y="5251"/>
                </a:cubicBezTo>
                <a:cubicBezTo>
                  <a:pt x="1346" y="5251"/>
                  <a:pt x="1346" y="5239"/>
                  <a:pt x="1358" y="5239"/>
                </a:cubicBezTo>
                <a:cubicBezTo>
                  <a:pt x="1382" y="5239"/>
                  <a:pt x="1382" y="5216"/>
                  <a:pt x="1394" y="5216"/>
                </a:cubicBezTo>
                <a:cubicBezTo>
                  <a:pt x="1406" y="5216"/>
                  <a:pt x="1406" y="5204"/>
                  <a:pt x="1418" y="5204"/>
                </a:cubicBezTo>
                <a:cubicBezTo>
                  <a:pt x="1442" y="5204"/>
                  <a:pt x="1442" y="5192"/>
                  <a:pt x="1453" y="5192"/>
                </a:cubicBezTo>
                <a:cubicBezTo>
                  <a:pt x="1465" y="5192"/>
                  <a:pt x="1465" y="5180"/>
                  <a:pt x="1477" y="5180"/>
                </a:cubicBezTo>
                <a:cubicBezTo>
                  <a:pt x="1501" y="5180"/>
                  <a:pt x="1501" y="5156"/>
                  <a:pt x="1513" y="5156"/>
                </a:cubicBezTo>
                <a:cubicBezTo>
                  <a:pt x="1525" y="5156"/>
                  <a:pt x="1525" y="5144"/>
                  <a:pt x="1537" y="5144"/>
                </a:cubicBezTo>
                <a:cubicBezTo>
                  <a:pt x="1561" y="5144"/>
                  <a:pt x="1561" y="5132"/>
                  <a:pt x="1572" y="5132"/>
                </a:cubicBezTo>
                <a:cubicBezTo>
                  <a:pt x="1584" y="5132"/>
                  <a:pt x="1584" y="5120"/>
                  <a:pt x="1596" y="5120"/>
                </a:cubicBezTo>
                <a:cubicBezTo>
                  <a:pt x="1620" y="5120"/>
                  <a:pt x="1620" y="5097"/>
                  <a:pt x="1632" y="5097"/>
                </a:cubicBezTo>
                <a:cubicBezTo>
                  <a:pt x="1644" y="5097"/>
                  <a:pt x="1644" y="5085"/>
                  <a:pt x="1656" y="5085"/>
                </a:cubicBezTo>
                <a:cubicBezTo>
                  <a:pt x="1680" y="5085"/>
                  <a:pt x="1680" y="5073"/>
                  <a:pt x="1692" y="5073"/>
                </a:cubicBezTo>
                <a:lnTo>
                  <a:pt x="1703" y="5073"/>
                </a:lnTo>
                <a:cubicBezTo>
                  <a:pt x="1715" y="5073"/>
                  <a:pt x="1715" y="5061"/>
                  <a:pt x="1739" y="5061"/>
                </a:cubicBezTo>
                <a:cubicBezTo>
                  <a:pt x="1739" y="5061"/>
                  <a:pt x="1751" y="5061"/>
                  <a:pt x="1751" y="5037"/>
                </a:cubicBezTo>
                <a:lnTo>
                  <a:pt x="1763" y="5025"/>
                </a:lnTo>
                <a:cubicBezTo>
                  <a:pt x="1763" y="5025"/>
                  <a:pt x="1775" y="5025"/>
                  <a:pt x="1775" y="5013"/>
                </a:cubicBezTo>
                <a:cubicBezTo>
                  <a:pt x="1799" y="5013"/>
                  <a:pt x="1799" y="5013"/>
                  <a:pt x="1811" y="5001"/>
                </a:cubicBezTo>
                <a:lnTo>
                  <a:pt x="1823" y="5001"/>
                </a:lnTo>
                <a:cubicBezTo>
                  <a:pt x="1823" y="5001"/>
                  <a:pt x="1834" y="5001"/>
                  <a:pt x="1834" y="4977"/>
                </a:cubicBezTo>
                <a:cubicBezTo>
                  <a:pt x="1858" y="4977"/>
                  <a:pt x="1858" y="4966"/>
                  <a:pt x="1870" y="4966"/>
                </a:cubicBezTo>
                <a:cubicBezTo>
                  <a:pt x="1882" y="4966"/>
                  <a:pt x="1894" y="4954"/>
                  <a:pt x="1918" y="4954"/>
                </a:cubicBezTo>
                <a:cubicBezTo>
                  <a:pt x="1930" y="4954"/>
                  <a:pt x="1942" y="4942"/>
                  <a:pt x="1953" y="4942"/>
                </a:cubicBezTo>
                <a:lnTo>
                  <a:pt x="1977" y="4942"/>
                </a:lnTo>
                <a:lnTo>
                  <a:pt x="1989" y="4918"/>
                </a:lnTo>
                <a:cubicBezTo>
                  <a:pt x="2001" y="4918"/>
                  <a:pt x="2001" y="4918"/>
                  <a:pt x="2013" y="4906"/>
                </a:cubicBezTo>
                <a:cubicBezTo>
                  <a:pt x="2013" y="4906"/>
                  <a:pt x="2037" y="4906"/>
                  <a:pt x="2037" y="4894"/>
                </a:cubicBezTo>
                <a:lnTo>
                  <a:pt x="2049" y="4894"/>
                </a:lnTo>
                <a:cubicBezTo>
                  <a:pt x="2061" y="4894"/>
                  <a:pt x="2061" y="4894"/>
                  <a:pt x="2073" y="4882"/>
                </a:cubicBezTo>
                <a:lnTo>
                  <a:pt x="2108" y="4882"/>
                </a:lnTo>
                <a:cubicBezTo>
                  <a:pt x="2120" y="4882"/>
                  <a:pt x="2120" y="4882"/>
                  <a:pt x="2132" y="4858"/>
                </a:cubicBezTo>
                <a:lnTo>
                  <a:pt x="2168" y="4846"/>
                </a:lnTo>
                <a:cubicBezTo>
                  <a:pt x="2180" y="4858"/>
                  <a:pt x="2215" y="4858"/>
                  <a:pt x="2227" y="4858"/>
                </a:cubicBezTo>
                <a:cubicBezTo>
                  <a:pt x="2275" y="4858"/>
                  <a:pt x="2311" y="4835"/>
                  <a:pt x="2346" y="4799"/>
                </a:cubicBezTo>
                <a:lnTo>
                  <a:pt x="3442" y="4799"/>
                </a:lnTo>
                <a:cubicBezTo>
                  <a:pt x="3466" y="4799"/>
                  <a:pt x="3477" y="4799"/>
                  <a:pt x="3477" y="4823"/>
                </a:cubicBezTo>
                <a:cubicBezTo>
                  <a:pt x="3489" y="4823"/>
                  <a:pt x="3489" y="4823"/>
                  <a:pt x="3501" y="4835"/>
                </a:cubicBezTo>
                <a:cubicBezTo>
                  <a:pt x="3525" y="4835"/>
                  <a:pt x="3537" y="4835"/>
                  <a:pt x="3537" y="4846"/>
                </a:cubicBezTo>
                <a:cubicBezTo>
                  <a:pt x="3549" y="4846"/>
                  <a:pt x="3549" y="4846"/>
                  <a:pt x="3561" y="4858"/>
                </a:cubicBezTo>
                <a:cubicBezTo>
                  <a:pt x="3585" y="4858"/>
                  <a:pt x="3597" y="4858"/>
                  <a:pt x="3597" y="4882"/>
                </a:cubicBezTo>
                <a:cubicBezTo>
                  <a:pt x="3608" y="4882"/>
                  <a:pt x="3608" y="4882"/>
                  <a:pt x="3620" y="4894"/>
                </a:cubicBezTo>
                <a:cubicBezTo>
                  <a:pt x="3644" y="4894"/>
                  <a:pt x="3644" y="4894"/>
                  <a:pt x="3656" y="4906"/>
                </a:cubicBezTo>
                <a:cubicBezTo>
                  <a:pt x="3668" y="4906"/>
                  <a:pt x="3668" y="4906"/>
                  <a:pt x="3680" y="4918"/>
                </a:cubicBezTo>
                <a:cubicBezTo>
                  <a:pt x="3704" y="4918"/>
                  <a:pt x="3704" y="4942"/>
                  <a:pt x="3716" y="4942"/>
                </a:cubicBezTo>
                <a:cubicBezTo>
                  <a:pt x="3728" y="4942"/>
                  <a:pt x="3728" y="4942"/>
                  <a:pt x="3739" y="4954"/>
                </a:cubicBezTo>
                <a:cubicBezTo>
                  <a:pt x="3763" y="4954"/>
                  <a:pt x="3763" y="4966"/>
                  <a:pt x="3775" y="4966"/>
                </a:cubicBezTo>
                <a:lnTo>
                  <a:pt x="3787" y="4966"/>
                </a:lnTo>
                <a:cubicBezTo>
                  <a:pt x="3787" y="4966"/>
                  <a:pt x="3799" y="4966"/>
                  <a:pt x="3799" y="4977"/>
                </a:cubicBezTo>
                <a:cubicBezTo>
                  <a:pt x="3823" y="4977"/>
                  <a:pt x="3823" y="4977"/>
                  <a:pt x="3835" y="5001"/>
                </a:cubicBezTo>
                <a:lnTo>
                  <a:pt x="3847" y="5013"/>
                </a:lnTo>
                <a:cubicBezTo>
                  <a:pt x="3847" y="5013"/>
                  <a:pt x="3858" y="5013"/>
                  <a:pt x="3858" y="5025"/>
                </a:cubicBezTo>
                <a:cubicBezTo>
                  <a:pt x="3882" y="5025"/>
                  <a:pt x="3882" y="5037"/>
                  <a:pt x="3894" y="5037"/>
                </a:cubicBezTo>
                <a:lnTo>
                  <a:pt x="3906" y="5037"/>
                </a:lnTo>
                <a:cubicBezTo>
                  <a:pt x="3906" y="5037"/>
                  <a:pt x="3918" y="5037"/>
                  <a:pt x="3918" y="5061"/>
                </a:cubicBezTo>
                <a:cubicBezTo>
                  <a:pt x="3942" y="5061"/>
                  <a:pt x="3942" y="5073"/>
                  <a:pt x="3954" y="5073"/>
                </a:cubicBezTo>
                <a:lnTo>
                  <a:pt x="3966" y="5085"/>
                </a:lnTo>
                <a:cubicBezTo>
                  <a:pt x="3966" y="5085"/>
                  <a:pt x="3978" y="5085"/>
                  <a:pt x="3978" y="5097"/>
                </a:cubicBezTo>
                <a:cubicBezTo>
                  <a:pt x="4001" y="5097"/>
                  <a:pt x="4001" y="5120"/>
                  <a:pt x="4013" y="5120"/>
                </a:cubicBezTo>
                <a:lnTo>
                  <a:pt x="4025" y="5132"/>
                </a:lnTo>
                <a:cubicBezTo>
                  <a:pt x="4025" y="5132"/>
                  <a:pt x="4037" y="5132"/>
                  <a:pt x="4037" y="5144"/>
                </a:cubicBezTo>
                <a:cubicBezTo>
                  <a:pt x="4061" y="5144"/>
                  <a:pt x="4073" y="5156"/>
                  <a:pt x="4085" y="5156"/>
                </a:cubicBezTo>
                <a:cubicBezTo>
                  <a:pt x="4097" y="5156"/>
                  <a:pt x="4120" y="5180"/>
                  <a:pt x="4132" y="5180"/>
                </a:cubicBezTo>
                <a:cubicBezTo>
                  <a:pt x="4144" y="5180"/>
                  <a:pt x="4144" y="5192"/>
                  <a:pt x="4156" y="5192"/>
                </a:cubicBezTo>
                <a:lnTo>
                  <a:pt x="4180" y="5204"/>
                </a:lnTo>
                <a:lnTo>
                  <a:pt x="4192" y="5216"/>
                </a:lnTo>
                <a:lnTo>
                  <a:pt x="4204" y="5239"/>
                </a:lnTo>
                <a:lnTo>
                  <a:pt x="4216" y="5251"/>
                </a:lnTo>
                <a:lnTo>
                  <a:pt x="4239" y="5263"/>
                </a:lnTo>
                <a:lnTo>
                  <a:pt x="4251" y="5275"/>
                </a:lnTo>
                <a:cubicBezTo>
                  <a:pt x="4263" y="5275"/>
                  <a:pt x="4263" y="5299"/>
                  <a:pt x="4275" y="5299"/>
                </a:cubicBezTo>
                <a:cubicBezTo>
                  <a:pt x="4299" y="5299"/>
                  <a:pt x="4299" y="5311"/>
                  <a:pt x="4311" y="5311"/>
                </a:cubicBezTo>
                <a:cubicBezTo>
                  <a:pt x="4323" y="5311"/>
                  <a:pt x="4323" y="5323"/>
                  <a:pt x="4335" y="5323"/>
                </a:cubicBezTo>
                <a:lnTo>
                  <a:pt x="4359" y="5323"/>
                </a:lnTo>
                <a:lnTo>
                  <a:pt x="4370" y="5335"/>
                </a:lnTo>
                <a:cubicBezTo>
                  <a:pt x="4382" y="5335"/>
                  <a:pt x="4382" y="5358"/>
                  <a:pt x="4394" y="5358"/>
                </a:cubicBezTo>
                <a:cubicBezTo>
                  <a:pt x="4418" y="5358"/>
                  <a:pt x="4418" y="5370"/>
                  <a:pt x="4430" y="5370"/>
                </a:cubicBezTo>
                <a:cubicBezTo>
                  <a:pt x="4442" y="5370"/>
                  <a:pt x="4442" y="5382"/>
                  <a:pt x="4454" y="5382"/>
                </a:cubicBezTo>
                <a:cubicBezTo>
                  <a:pt x="4478" y="5382"/>
                  <a:pt x="4478" y="5394"/>
                  <a:pt x="4490" y="5394"/>
                </a:cubicBezTo>
                <a:cubicBezTo>
                  <a:pt x="4501" y="5394"/>
                  <a:pt x="4501" y="5418"/>
                  <a:pt x="4513" y="5418"/>
                </a:cubicBezTo>
                <a:cubicBezTo>
                  <a:pt x="4537" y="5418"/>
                  <a:pt x="4537" y="5430"/>
                  <a:pt x="4549" y="5430"/>
                </a:cubicBezTo>
                <a:cubicBezTo>
                  <a:pt x="4561" y="5430"/>
                  <a:pt x="4561" y="5442"/>
                  <a:pt x="4573" y="5442"/>
                </a:cubicBezTo>
                <a:cubicBezTo>
                  <a:pt x="4597" y="5442"/>
                  <a:pt x="4597" y="5454"/>
                  <a:pt x="4609" y="5454"/>
                </a:cubicBezTo>
                <a:cubicBezTo>
                  <a:pt x="4620" y="5454"/>
                  <a:pt x="4620" y="5478"/>
                  <a:pt x="4632" y="5478"/>
                </a:cubicBezTo>
                <a:cubicBezTo>
                  <a:pt x="4656" y="5478"/>
                  <a:pt x="4656" y="5489"/>
                  <a:pt x="4668" y="5489"/>
                </a:cubicBezTo>
                <a:lnTo>
                  <a:pt x="4680" y="5501"/>
                </a:lnTo>
                <a:cubicBezTo>
                  <a:pt x="4692" y="5501"/>
                  <a:pt x="4692" y="5513"/>
                  <a:pt x="4716" y="5513"/>
                </a:cubicBezTo>
                <a:lnTo>
                  <a:pt x="4728" y="5537"/>
                </a:lnTo>
                <a:lnTo>
                  <a:pt x="4751" y="5561"/>
                </a:lnTo>
                <a:lnTo>
                  <a:pt x="4787" y="5597"/>
                </a:lnTo>
                <a:lnTo>
                  <a:pt x="4799" y="5608"/>
                </a:lnTo>
                <a:cubicBezTo>
                  <a:pt x="4832" y="5641"/>
                  <a:pt x="4879" y="5660"/>
                  <a:pt x="4925" y="5660"/>
                </a:cubicBezTo>
                <a:cubicBezTo>
                  <a:pt x="4962" y="5660"/>
                  <a:pt x="4998" y="5647"/>
                  <a:pt x="5025" y="5620"/>
                </a:cubicBezTo>
                <a:cubicBezTo>
                  <a:pt x="5085" y="5561"/>
                  <a:pt x="5097" y="5454"/>
                  <a:pt x="5037" y="5394"/>
                </a:cubicBezTo>
                <a:lnTo>
                  <a:pt x="5025" y="5382"/>
                </a:lnTo>
                <a:lnTo>
                  <a:pt x="4990" y="5358"/>
                </a:lnTo>
                <a:lnTo>
                  <a:pt x="4966" y="5323"/>
                </a:lnTo>
                <a:lnTo>
                  <a:pt x="4954" y="5311"/>
                </a:lnTo>
                <a:lnTo>
                  <a:pt x="4918" y="5275"/>
                </a:lnTo>
                <a:lnTo>
                  <a:pt x="4894" y="5251"/>
                </a:lnTo>
                <a:lnTo>
                  <a:pt x="4859" y="5216"/>
                </a:lnTo>
                <a:lnTo>
                  <a:pt x="4835" y="5192"/>
                </a:lnTo>
                <a:lnTo>
                  <a:pt x="4799" y="5156"/>
                </a:lnTo>
                <a:lnTo>
                  <a:pt x="4775" y="5132"/>
                </a:lnTo>
                <a:lnTo>
                  <a:pt x="4740" y="5097"/>
                </a:lnTo>
                <a:lnTo>
                  <a:pt x="4716" y="5073"/>
                </a:lnTo>
                <a:lnTo>
                  <a:pt x="4680" y="5037"/>
                </a:lnTo>
                <a:lnTo>
                  <a:pt x="4656" y="5013"/>
                </a:lnTo>
                <a:cubicBezTo>
                  <a:pt x="4632" y="5013"/>
                  <a:pt x="4632" y="5001"/>
                  <a:pt x="4620" y="5001"/>
                </a:cubicBezTo>
                <a:cubicBezTo>
                  <a:pt x="4609" y="5001"/>
                  <a:pt x="4609" y="4977"/>
                  <a:pt x="4597" y="4977"/>
                </a:cubicBezTo>
                <a:cubicBezTo>
                  <a:pt x="4573" y="4977"/>
                  <a:pt x="4573" y="4966"/>
                  <a:pt x="4561" y="4966"/>
                </a:cubicBezTo>
                <a:lnTo>
                  <a:pt x="4549" y="4966"/>
                </a:lnTo>
                <a:cubicBezTo>
                  <a:pt x="4537" y="4966"/>
                  <a:pt x="4537" y="4954"/>
                  <a:pt x="4513" y="4954"/>
                </a:cubicBezTo>
                <a:cubicBezTo>
                  <a:pt x="4501" y="4954"/>
                  <a:pt x="4501" y="4942"/>
                  <a:pt x="4490" y="4942"/>
                </a:cubicBezTo>
                <a:cubicBezTo>
                  <a:pt x="4478" y="4942"/>
                  <a:pt x="4478" y="4918"/>
                  <a:pt x="4454" y="4918"/>
                </a:cubicBezTo>
                <a:cubicBezTo>
                  <a:pt x="4442" y="4918"/>
                  <a:pt x="4442" y="4906"/>
                  <a:pt x="4430" y="4906"/>
                </a:cubicBezTo>
                <a:lnTo>
                  <a:pt x="4418" y="4894"/>
                </a:lnTo>
                <a:cubicBezTo>
                  <a:pt x="4394" y="4894"/>
                  <a:pt x="4394" y="4882"/>
                  <a:pt x="4382" y="4882"/>
                </a:cubicBezTo>
                <a:cubicBezTo>
                  <a:pt x="4370" y="4882"/>
                  <a:pt x="4370" y="4858"/>
                  <a:pt x="4359" y="4858"/>
                </a:cubicBezTo>
                <a:lnTo>
                  <a:pt x="4335" y="4846"/>
                </a:lnTo>
                <a:cubicBezTo>
                  <a:pt x="4323" y="4846"/>
                  <a:pt x="4323" y="4835"/>
                  <a:pt x="4311" y="4835"/>
                </a:cubicBezTo>
                <a:cubicBezTo>
                  <a:pt x="4299" y="4835"/>
                  <a:pt x="4299" y="4823"/>
                  <a:pt x="4275" y="4823"/>
                </a:cubicBezTo>
                <a:cubicBezTo>
                  <a:pt x="4263" y="4799"/>
                  <a:pt x="4251" y="4799"/>
                  <a:pt x="4239" y="4787"/>
                </a:cubicBezTo>
                <a:cubicBezTo>
                  <a:pt x="4216" y="4775"/>
                  <a:pt x="4204" y="4775"/>
                  <a:pt x="4192" y="4763"/>
                </a:cubicBezTo>
                <a:cubicBezTo>
                  <a:pt x="4192" y="4763"/>
                  <a:pt x="4180" y="4763"/>
                  <a:pt x="4180" y="4739"/>
                </a:cubicBezTo>
                <a:lnTo>
                  <a:pt x="4156" y="4727"/>
                </a:lnTo>
                <a:cubicBezTo>
                  <a:pt x="4144" y="4727"/>
                  <a:pt x="4144" y="4716"/>
                  <a:pt x="4132" y="4716"/>
                </a:cubicBezTo>
                <a:cubicBezTo>
                  <a:pt x="4132" y="4716"/>
                  <a:pt x="4120" y="4716"/>
                  <a:pt x="4120" y="4704"/>
                </a:cubicBezTo>
                <a:lnTo>
                  <a:pt x="4097" y="4680"/>
                </a:lnTo>
                <a:cubicBezTo>
                  <a:pt x="4085" y="4680"/>
                  <a:pt x="4085" y="4668"/>
                  <a:pt x="4073" y="4668"/>
                </a:cubicBezTo>
                <a:cubicBezTo>
                  <a:pt x="4061" y="4668"/>
                  <a:pt x="4061" y="4668"/>
                  <a:pt x="4037" y="4656"/>
                </a:cubicBezTo>
                <a:lnTo>
                  <a:pt x="4025" y="4656"/>
                </a:lnTo>
                <a:cubicBezTo>
                  <a:pt x="4013" y="4656"/>
                  <a:pt x="4013" y="4644"/>
                  <a:pt x="4001" y="4644"/>
                </a:cubicBezTo>
                <a:cubicBezTo>
                  <a:pt x="3978" y="4644"/>
                  <a:pt x="3978" y="4644"/>
                  <a:pt x="3966" y="4620"/>
                </a:cubicBezTo>
                <a:lnTo>
                  <a:pt x="3954" y="4608"/>
                </a:lnTo>
                <a:cubicBezTo>
                  <a:pt x="3942" y="4608"/>
                  <a:pt x="3942" y="4608"/>
                  <a:pt x="3918" y="4596"/>
                </a:cubicBezTo>
                <a:cubicBezTo>
                  <a:pt x="3906" y="4596"/>
                  <a:pt x="3906" y="4596"/>
                  <a:pt x="3894" y="4585"/>
                </a:cubicBezTo>
                <a:lnTo>
                  <a:pt x="3882" y="4585"/>
                </a:lnTo>
                <a:cubicBezTo>
                  <a:pt x="3858" y="4585"/>
                  <a:pt x="3847" y="4561"/>
                  <a:pt x="3847" y="4561"/>
                </a:cubicBezTo>
                <a:cubicBezTo>
                  <a:pt x="3835" y="4561"/>
                  <a:pt x="3823" y="4549"/>
                  <a:pt x="3823" y="4549"/>
                </a:cubicBezTo>
                <a:cubicBezTo>
                  <a:pt x="3799" y="4549"/>
                  <a:pt x="3787" y="4537"/>
                  <a:pt x="3787" y="4537"/>
                </a:cubicBezTo>
                <a:cubicBezTo>
                  <a:pt x="3775" y="4537"/>
                  <a:pt x="3763" y="4537"/>
                  <a:pt x="3763" y="4525"/>
                </a:cubicBezTo>
                <a:cubicBezTo>
                  <a:pt x="3739" y="4525"/>
                  <a:pt x="3728" y="4501"/>
                  <a:pt x="3716" y="4501"/>
                </a:cubicBezTo>
                <a:cubicBezTo>
                  <a:pt x="3704" y="4501"/>
                  <a:pt x="3680" y="4501"/>
                  <a:pt x="3680" y="4489"/>
                </a:cubicBezTo>
                <a:cubicBezTo>
                  <a:pt x="3668" y="4489"/>
                  <a:pt x="3656" y="4489"/>
                  <a:pt x="3644" y="4477"/>
                </a:cubicBezTo>
                <a:cubicBezTo>
                  <a:pt x="3620" y="4477"/>
                  <a:pt x="3608" y="4477"/>
                  <a:pt x="3608" y="4465"/>
                </a:cubicBezTo>
                <a:cubicBezTo>
                  <a:pt x="3597" y="4465"/>
                  <a:pt x="3585" y="4465"/>
                  <a:pt x="3561" y="4442"/>
                </a:cubicBezTo>
                <a:cubicBezTo>
                  <a:pt x="3549" y="4442"/>
                  <a:pt x="3549" y="4442"/>
                  <a:pt x="3537" y="4430"/>
                </a:cubicBezTo>
                <a:cubicBezTo>
                  <a:pt x="3525" y="4430"/>
                  <a:pt x="3501" y="4430"/>
                  <a:pt x="3489" y="4418"/>
                </a:cubicBezTo>
                <a:cubicBezTo>
                  <a:pt x="3477" y="4418"/>
                  <a:pt x="3466" y="4418"/>
                  <a:pt x="3466" y="4406"/>
                </a:cubicBezTo>
                <a:cubicBezTo>
                  <a:pt x="3442" y="4406"/>
                  <a:pt x="3430" y="4406"/>
                  <a:pt x="3418" y="4382"/>
                </a:cubicBezTo>
                <a:lnTo>
                  <a:pt x="2358" y="4382"/>
                </a:lnTo>
                <a:lnTo>
                  <a:pt x="2358" y="1334"/>
                </a:lnTo>
                <a:close/>
                <a:moveTo>
                  <a:pt x="3418" y="8621"/>
                </a:moveTo>
                <a:lnTo>
                  <a:pt x="4144" y="8918"/>
                </a:lnTo>
                <a:lnTo>
                  <a:pt x="4168" y="8918"/>
                </a:lnTo>
                <a:cubicBezTo>
                  <a:pt x="4180" y="8918"/>
                  <a:pt x="4442" y="9014"/>
                  <a:pt x="4561" y="9335"/>
                </a:cubicBezTo>
                <a:cubicBezTo>
                  <a:pt x="4180" y="9609"/>
                  <a:pt x="3751" y="9811"/>
                  <a:pt x="3275" y="9883"/>
                </a:cubicBezTo>
                <a:lnTo>
                  <a:pt x="2811" y="9883"/>
                </a:lnTo>
                <a:cubicBezTo>
                  <a:pt x="2775" y="9883"/>
                  <a:pt x="2751" y="9883"/>
                  <a:pt x="2739" y="9895"/>
                </a:cubicBezTo>
                <a:cubicBezTo>
                  <a:pt x="2180" y="9871"/>
                  <a:pt x="1680" y="9657"/>
                  <a:pt x="1275" y="9335"/>
                </a:cubicBezTo>
                <a:cubicBezTo>
                  <a:pt x="1275" y="9311"/>
                  <a:pt x="1287" y="9311"/>
                  <a:pt x="1287" y="9299"/>
                </a:cubicBezTo>
                <a:cubicBezTo>
                  <a:pt x="1406" y="9002"/>
                  <a:pt x="1668" y="8918"/>
                  <a:pt x="1680" y="8918"/>
                </a:cubicBezTo>
                <a:lnTo>
                  <a:pt x="1692" y="8918"/>
                </a:lnTo>
                <a:lnTo>
                  <a:pt x="2418" y="8633"/>
                </a:lnTo>
                <a:lnTo>
                  <a:pt x="2811" y="9002"/>
                </a:lnTo>
                <a:cubicBezTo>
                  <a:pt x="2835" y="9037"/>
                  <a:pt x="2882" y="9049"/>
                  <a:pt x="2930" y="9049"/>
                </a:cubicBezTo>
                <a:cubicBezTo>
                  <a:pt x="2977" y="9049"/>
                  <a:pt x="3013" y="9037"/>
                  <a:pt x="3049" y="9002"/>
                </a:cubicBezTo>
                <a:lnTo>
                  <a:pt x="3418" y="8621"/>
                </a:lnTo>
                <a:close/>
                <a:moveTo>
                  <a:pt x="3728" y="1"/>
                </a:moveTo>
                <a:cubicBezTo>
                  <a:pt x="3692" y="1"/>
                  <a:pt x="3644" y="13"/>
                  <a:pt x="3608" y="36"/>
                </a:cubicBezTo>
                <a:cubicBezTo>
                  <a:pt x="3585" y="72"/>
                  <a:pt x="3573" y="120"/>
                  <a:pt x="3573" y="155"/>
                </a:cubicBezTo>
                <a:lnTo>
                  <a:pt x="3573" y="1013"/>
                </a:lnTo>
                <a:lnTo>
                  <a:pt x="2275" y="1013"/>
                </a:lnTo>
                <a:cubicBezTo>
                  <a:pt x="2227" y="1013"/>
                  <a:pt x="2180" y="1025"/>
                  <a:pt x="2156" y="1048"/>
                </a:cubicBezTo>
                <a:cubicBezTo>
                  <a:pt x="2120" y="1084"/>
                  <a:pt x="2108" y="1132"/>
                  <a:pt x="2108" y="1167"/>
                </a:cubicBezTo>
                <a:lnTo>
                  <a:pt x="2120" y="4465"/>
                </a:lnTo>
                <a:lnTo>
                  <a:pt x="2084" y="4465"/>
                </a:lnTo>
                <a:cubicBezTo>
                  <a:pt x="2061" y="4465"/>
                  <a:pt x="2061" y="4465"/>
                  <a:pt x="2049" y="4477"/>
                </a:cubicBezTo>
                <a:lnTo>
                  <a:pt x="2001" y="4477"/>
                </a:lnTo>
                <a:cubicBezTo>
                  <a:pt x="1989" y="4477"/>
                  <a:pt x="1989" y="4477"/>
                  <a:pt x="1977" y="4489"/>
                </a:cubicBezTo>
                <a:lnTo>
                  <a:pt x="1965" y="4489"/>
                </a:lnTo>
                <a:cubicBezTo>
                  <a:pt x="1942" y="4489"/>
                  <a:pt x="1942" y="4489"/>
                  <a:pt x="1930" y="4513"/>
                </a:cubicBezTo>
                <a:cubicBezTo>
                  <a:pt x="1918" y="4513"/>
                  <a:pt x="1918" y="4513"/>
                  <a:pt x="1906" y="4525"/>
                </a:cubicBezTo>
                <a:lnTo>
                  <a:pt x="1882" y="4537"/>
                </a:lnTo>
                <a:cubicBezTo>
                  <a:pt x="1882" y="4537"/>
                  <a:pt x="1870" y="4537"/>
                  <a:pt x="1870" y="4549"/>
                </a:cubicBezTo>
                <a:cubicBezTo>
                  <a:pt x="1858" y="4549"/>
                  <a:pt x="1846" y="4573"/>
                  <a:pt x="1823" y="4573"/>
                </a:cubicBezTo>
                <a:cubicBezTo>
                  <a:pt x="1811" y="4573"/>
                  <a:pt x="1799" y="4585"/>
                  <a:pt x="1787" y="4585"/>
                </a:cubicBezTo>
                <a:cubicBezTo>
                  <a:pt x="1763" y="4585"/>
                  <a:pt x="1751" y="4596"/>
                  <a:pt x="1751" y="4596"/>
                </a:cubicBezTo>
                <a:cubicBezTo>
                  <a:pt x="1739" y="4596"/>
                  <a:pt x="1739" y="4608"/>
                  <a:pt x="1727" y="4608"/>
                </a:cubicBezTo>
                <a:lnTo>
                  <a:pt x="1703" y="4608"/>
                </a:lnTo>
                <a:cubicBezTo>
                  <a:pt x="1692" y="4608"/>
                  <a:pt x="1692" y="4632"/>
                  <a:pt x="1680" y="4632"/>
                </a:cubicBezTo>
                <a:cubicBezTo>
                  <a:pt x="1668" y="4632"/>
                  <a:pt x="1668" y="4644"/>
                  <a:pt x="1644" y="4644"/>
                </a:cubicBezTo>
                <a:lnTo>
                  <a:pt x="1632" y="4656"/>
                </a:lnTo>
                <a:cubicBezTo>
                  <a:pt x="1620" y="4656"/>
                  <a:pt x="1620" y="4668"/>
                  <a:pt x="1608" y="4668"/>
                </a:cubicBezTo>
                <a:cubicBezTo>
                  <a:pt x="1584" y="4668"/>
                  <a:pt x="1584" y="4692"/>
                  <a:pt x="1572" y="4692"/>
                </a:cubicBezTo>
                <a:cubicBezTo>
                  <a:pt x="1561" y="4692"/>
                  <a:pt x="1561" y="4704"/>
                  <a:pt x="1549" y="4704"/>
                </a:cubicBezTo>
                <a:cubicBezTo>
                  <a:pt x="1525" y="4704"/>
                  <a:pt x="1525" y="4716"/>
                  <a:pt x="1513" y="4716"/>
                </a:cubicBezTo>
                <a:cubicBezTo>
                  <a:pt x="1501" y="4716"/>
                  <a:pt x="1501" y="4727"/>
                  <a:pt x="1489" y="4727"/>
                </a:cubicBezTo>
                <a:cubicBezTo>
                  <a:pt x="1465" y="4727"/>
                  <a:pt x="1465" y="4751"/>
                  <a:pt x="1453" y="4751"/>
                </a:cubicBezTo>
                <a:cubicBezTo>
                  <a:pt x="1442" y="4751"/>
                  <a:pt x="1442" y="4763"/>
                  <a:pt x="1430" y="4763"/>
                </a:cubicBezTo>
                <a:cubicBezTo>
                  <a:pt x="1406" y="4763"/>
                  <a:pt x="1406" y="4775"/>
                  <a:pt x="1394" y="4775"/>
                </a:cubicBezTo>
                <a:cubicBezTo>
                  <a:pt x="1382" y="4775"/>
                  <a:pt x="1382" y="4787"/>
                  <a:pt x="1370" y="4787"/>
                </a:cubicBezTo>
                <a:cubicBezTo>
                  <a:pt x="1346" y="4787"/>
                  <a:pt x="1346" y="4811"/>
                  <a:pt x="1334" y="4811"/>
                </a:cubicBezTo>
                <a:cubicBezTo>
                  <a:pt x="1322" y="4811"/>
                  <a:pt x="1322" y="4823"/>
                  <a:pt x="1311" y="4823"/>
                </a:cubicBezTo>
                <a:cubicBezTo>
                  <a:pt x="1287" y="4823"/>
                  <a:pt x="1287" y="4835"/>
                  <a:pt x="1275" y="4835"/>
                </a:cubicBezTo>
                <a:cubicBezTo>
                  <a:pt x="1263" y="4835"/>
                  <a:pt x="1263" y="4846"/>
                  <a:pt x="1251" y="4846"/>
                </a:cubicBezTo>
                <a:cubicBezTo>
                  <a:pt x="1227" y="4846"/>
                  <a:pt x="1227" y="4870"/>
                  <a:pt x="1215" y="4870"/>
                </a:cubicBezTo>
                <a:cubicBezTo>
                  <a:pt x="1203" y="4870"/>
                  <a:pt x="1203" y="4882"/>
                  <a:pt x="1191" y="4882"/>
                </a:cubicBezTo>
                <a:cubicBezTo>
                  <a:pt x="1168" y="4882"/>
                  <a:pt x="1168" y="4894"/>
                  <a:pt x="1156" y="4894"/>
                </a:cubicBezTo>
                <a:lnTo>
                  <a:pt x="1132" y="4930"/>
                </a:lnTo>
                <a:lnTo>
                  <a:pt x="1096" y="4954"/>
                </a:lnTo>
                <a:lnTo>
                  <a:pt x="1072" y="4989"/>
                </a:lnTo>
                <a:lnTo>
                  <a:pt x="1049" y="5001"/>
                </a:lnTo>
                <a:lnTo>
                  <a:pt x="1025" y="5025"/>
                </a:lnTo>
                <a:lnTo>
                  <a:pt x="1013" y="5049"/>
                </a:lnTo>
                <a:cubicBezTo>
                  <a:pt x="989" y="5049"/>
                  <a:pt x="989" y="5061"/>
                  <a:pt x="977" y="5061"/>
                </a:cubicBezTo>
                <a:lnTo>
                  <a:pt x="965" y="5073"/>
                </a:lnTo>
                <a:lnTo>
                  <a:pt x="953" y="5085"/>
                </a:lnTo>
                <a:lnTo>
                  <a:pt x="918" y="5120"/>
                </a:lnTo>
                <a:lnTo>
                  <a:pt x="906" y="5132"/>
                </a:lnTo>
                <a:cubicBezTo>
                  <a:pt x="691" y="5347"/>
                  <a:pt x="513" y="5561"/>
                  <a:pt x="382" y="5823"/>
                </a:cubicBezTo>
                <a:lnTo>
                  <a:pt x="382" y="5835"/>
                </a:lnTo>
                <a:cubicBezTo>
                  <a:pt x="370" y="5847"/>
                  <a:pt x="370" y="5859"/>
                  <a:pt x="358" y="5882"/>
                </a:cubicBezTo>
                <a:lnTo>
                  <a:pt x="334" y="5906"/>
                </a:lnTo>
                <a:cubicBezTo>
                  <a:pt x="334" y="5918"/>
                  <a:pt x="322" y="5942"/>
                  <a:pt x="322" y="5954"/>
                </a:cubicBezTo>
                <a:cubicBezTo>
                  <a:pt x="322" y="5966"/>
                  <a:pt x="310" y="5966"/>
                  <a:pt x="310" y="5978"/>
                </a:cubicBezTo>
                <a:cubicBezTo>
                  <a:pt x="310" y="6001"/>
                  <a:pt x="299" y="6013"/>
                  <a:pt x="299" y="6025"/>
                </a:cubicBezTo>
                <a:cubicBezTo>
                  <a:pt x="299" y="6037"/>
                  <a:pt x="275" y="6037"/>
                  <a:pt x="275" y="6061"/>
                </a:cubicBezTo>
                <a:cubicBezTo>
                  <a:pt x="275" y="6073"/>
                  <a:pt x="263" y="6085"/>
                  <a:pt x="263" y="6097"/>
                </a:cubicBezTo>
                <a:cubicBezTo>
                  <a:pt x="263" y="6120"/>
                  <a:pt x="251" y="6120"/>
                  <a:pt x="251" y="6132"/>
                </a:cubicBezTo>
                <a:cubicBezTo>
                  <a:pt x="251" y="6144"/>
                  <a:pt x="239" y="6156"/>
                  <a:pt x="239" y="6180"/>
                </a:cubicBezTo>
                <a:cubicBezTo>
                  <a:pt x="239" y="6192"/>
                  <a:pt x="239" y="6192"/>
                  <a:pt x="215" y="6204"/>
                </a:cubicBezTo>
                <a:cubicBezTo>
                  <a:pt x="215" y="6216"/>
                  <a:pt x="203" y="6240"/>
                  <a:pt x="203" y="6251"/>
                </a:cubicBezTo>
                <a:lnTo>
                  <a:pt x="191" y="6275"/>
                </a:lnTo>
                <a:cubicBezTo>
                  <a:pt x="179" y="6311"/>
                  <a:pt x="179" y="6323"/>
                  <a:pt x="156" y="6359"/>
                </a:cubicBezTo>
                <a:cubicBezTo>
                  <a:pt x="156" y="6382"/>
                  <a:pt x="144" y="6394"/>
                  <a:pt x="144" y="6430"/>
                </a:cubicBezTo>
                <a:lnTo>
                  <a:pt x="144" y="6442"/>
                </a:lnTo>
                <a:lnTo>
                  <a:pt x="144" y="6454"/>
                </a:lnTo>
                <a:cubicBezTo>
                  <a:pt x="144" y="6478"/>
                  <a:pt x="132" y="6490"/>
                  <a:pt x="132" y="6501"/>
                </a:cubicBezTo>
                <a:lnTo>
                  <a:pt x="132" y="6513"/>
                </a:lnTo>
                <a:lnTo>
                  <a:pt x="132" y="6537"/>
                </a:lnTo>
                <a:cubicBezTo>
                  <a:pt x="132" y="6549"/>
                  <a:pt x="132" y="6561"/>
                  <a:pt x="120" y="6573"/>
                </a:cubicBezTo>
                <a:lnTo>
                  <a:pt x="120" y="6609"/>
                </a:lnTo>
                <a:cubicBezTo>
                  <a:pt x="120" y="6621"/>
                  <a:pt x="120" y="6632"/>
                  <a:pt x="96" y="6656"/>
                </a:cubicBezTo>
                <a:lnTo>
                  <a:pt x="96" y="6680"/>
                </a:lnTo>
                <a:cubicBezTo>
                  <a:pt x="96" y="6692"/>
                  <a:pt x="96" y="6716"/>
                  <a:pt x="84" y="6728"/>
                </a:cubicBezTo>
                <a:lnTo>
                  <a:pt x="84" y="6751"/>
                </a:lnTo>
                <a:lnTo>
                  <a:pt x="84" y="6799"/>
                </a:lnTo>
                <a:lnTo>
                  <a:pt x="84" y="6811"/>
                </a:lnTo>
                <a:lnTo>
                  <a:pt x="84" y="6847"/>
                </a:lnTo>
                <a:lnTo>
                  <a:pt x="84" y="6894"/>
                </a:lnTo>
                <a:lnTo>
                  <a:pt x="84" y="6906"/>
                </a:lnTo>
                <a:lnTo>
                  <a:pt x="84" y="6930"/>
                </a:lnTo>
                <a:lnTo>
                  <a:pt x="84" y="6966"/>
                </a:lnTo>
                <a:lnTo>
                  <a:pt x="84" y="6978"/>
                </a:lnTo>
                <a:lnTo>
                  <a:pt x="84" y="6990"/>
                </a:lnTo>
                <a:lnTo>
                  <a:pt x="84" y="7049"/>
                </a:lnTo>
                <a:lnTo>
                  <a:pt x="84" y="7073"/>
                </a:lnTo>
                <a:lnTo>
                  <a:pt x="84" y="7085"/>
                </a:lnTo>
                <a:cubicBezTo>
                  <a:pt x="1" y="8704"/>
                  <a:pt x="1263" y="10109"/>
                  <a:pt x="2882" y="10180"/>
                </a:cubicBezTo>
                <a:lnTo>
                  <a:pt x="3037" y="10180"/>
                </a:lnTo>
                <a:cubicBezTo>
                  <a:pt x="3168" y="10180"/>
                  <a:pt x="3287" y="10169"/>
                  <a:pt x="3418" y="10145"/>
                </a:cubicBezTo>
                <a:lnTo>
                  <a:pt x="8335" y="10145"/>
                </a:lnTo>
                <a:cubicBezTo>
                  <a:pt x="8419" y="10145"/>
                  <a:pt x="8490" y="10073"/>
                  <a:pt x="8490" y="9990"/>
                </a:cubicBezTo>
                <a:lnTo>
                  <a:pt x="8490" y="9133"/>
                </a:lnTo>
                <a:lnTo>
                  <a:pt x="9776" y="9133"/>
                </a:lnTo>
                <a:cubicBezTo>
                  <a:pt x="9859" y="9133"/>
                  <a:pt x="9943" y="9061"/>
                  <a:pt x="9943" y="8978"/>
                </a:cubicBezTo>
                <a:lnTo>
                  <a:pt x="9824" y="2072"/>
                </a:lnTo>
                <a:lnTo>
                  <a:pt x="9824" y="2037"/>
                </a:lnTo>
                <a:lnTo>
                  <a:pt x="9824" y="2025"/>
                </a:lnTo>
                <a:cubicBezTo>
                  <a:pt x="9824" y="2025"/>
                  <a:pt x="9824" y="2013"/>
                  <a:pt x="9800" y="2013"/>
                </a:cubicBezTo>
                <a:cubicBezTo>
                  <a:pt x="9800" y="2013"/>
                  <a:pt x="9800" y="1989"/>
                  <a:pt x="9788" y="1989"/>
                </a:cubicBezTo>
                <a:lnTo>
                  <a:pt x="9776" y="1977"/>
                </a:lnTo>
                <a:lnTo>
                  <a:pt x="7835" y="36"/>
                </a:lnTo>
                <a:lnTo>
                  <a:pt x="7823" y="24"/>
                </a:lnTo>
                <a:lnTo>
                  <a:pt x="7811" y="13"/>
                </a:lnTo>
                <a:cubicBezTo>
                  <a:pt x="7811" y="13"/>
                  <a:pt x="7799" y="13"/>
                  <a:pt x="779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211138"/>
            <a:ext cx="4655700" cy="1757100"/>
          </a:xfrm>
        </p:spPr>
        <p:txBody>
          <a:bodyPr/>
          <a:lstStyle/>
          <a:p>
            <a:r>
              <a:rPr lang="ru-RU" b="1" dirty="0"/>
              <a:t>Структура ГЭК:</a:t>
            </a:r>
            <a:br>
              <a:rPr lang="ru-RU" dirty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55776" y="1635646"/>
            <a:ext cx="4752528" cy="2232248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bg2"/>
              </a:buClr>
              <a:buSzPct val="130000"/>
              <a:buFont typeface="Montserrat Medium" panose="00000500000000000000" charset="-52"/>
              <a:buChar char="►"/>
            </a:pPr>
            <a:r>
              <a:rPr lang="ru-RU" sz="1800" dirty="0"/>
              <a:t>председатель ГЭК;</a:t>
            </a:r>
            <a:endParaRPr lang="ru-RU" sz="1800" dirty="0"/>
          </a:p>
          <a:p>
            <a:pPr>
              <a:lnSpc>
                <a:spcPct val="150000"/>
              </a:lnSpc>
              <a:buClr>
                <a:schemeClr val="bg2"/>
              </a:buClr>
              <a:buSzPct val="130000"/>
              <a:buFont typeface="Montserrat Medium" panose="00000500000000000000" charset="-52"/>
              <a:buChar char="►"/>
            </a:pPr>
            <a:r>
              <a:rPr lang="ru-RU" sz="1800" dirty="0"/>
              <a:t>заместитель председателя ГЭК;</a:t>
            </a:r>
            <a:endParaRPr lang="ru-RU" sz="1800" dirty="0"/>
          </a:p>
          <a:p>
            <a:pPr>
              <a:lnSpc>
                <a:spcPct val="150000"/>
              </a:lnSpc>
              <a:buClr>
                <a:schemeClr val="bg2"/>
              </a:buClr>
              <a:buSzPct val="130000"/>
              <a:buFont typeface="Montserrat Medium" panose="00000500000000000000" charset="-52"/>
              <a:buChar char="►"/>
            </a:pPr>
            <a:r>
              <a:rPr lang="ru-RU" sz="1800" dirty="0"/>
              <a:t>ответственный секретарь ГЭК;</a:t>
            </a:r>
            <a:endParaRPr lang="ru-RU" sz="1800" dirty="0"/>
          </a:p>
          <a:p>
            <a:pPr>
              <a:lnSpc>
                <a:spcPct val="150000"/>
              </a:lnSpc>
              <a:buClr>
                <a:schemeClr val="bg2"/>
              </a:buClr>
              <a:buSzPct val="130000"/>
              <a:buFont typeface="Montserrat Medium" panose="00000500000000000000" charset="-52"/>
              <a:buChar char="►"/>
            </a:pPr>
            <a:r>
              <a:rPr lang="ru-RU" sz="1800" dirty="0"/>
              <a:t>президиум ГЭК;</a:t>
            </a:r>
            <a:endParaRPr lang="ru-RU" sz="1800" dirty="0"/>
          </a:p>
          <a:p>
            <a:pPr>
              <a:lnSpc>
                <a:spcPct val="150000"/>
              </a:lnSpc>
              <a:buClr>
                <a:schemeClr val="bg2"/>
              </a:buClr>
              <a:buSzPct val="130000"/>
              <a:buFont typeface="Montserrat Medium" panose="00000500000000000000" charset="-52"/>
              <a:buChar char="►"/>
            </a:pPr>
            <a:r>
              <a:rPr lang="ru-RU" sz="1800" dirty="0"/>
              <a:t>члены ГЭК.</a:t>
            </a:r>
            <a:endParaRPr lang="ru-RU" sz="1800" dirty="0"/>
          </a:p>
          <a:p>
            <a:endParaRPr lang="ru-RU" dirty="0"/>
          </a:p>
        </p:txBody>
      </p:sp>
      <p:grpSp>
        <p:nvGrpSpPr>
          <p:cNvPr id="6" name="Google Shape;12169;p66"/>
          <p:cNvGrpSpPr/>
          <p:nvPr/>
        </p:nvGrpSpPr>
        <p:grpSpPr>
          <a:xfrm>
            <a:off x="6911116" y="3593603"/>
            <a:ext cx="1986703" cy="1572738"/>
            <a:chOff x="1781317" y="3391400"/>
            <a:chExt cx="367255" cy="282364"/>
          </a:xfrm>
          <a:solidFill>
            <a:schemeClr val="tx2">
              <a:lumMod val="50000"/>
            </a:schemeClr>
          </a:solidFill>
        </p:grpSpPr>
        <p:sp>
          <p:nvSpPr>
            <p:cNvPr id="7" name="Google Shape;12170;p66"/>
            <p:cNvSpPr/>
            <p:nvPr/>
          </p:nvSpPr>
          <p:spPr>
            <a:xfrm>
              <a:off x="1901061" y="3639610"/>
              <a:ext cx="11013" cy="33772"/>
            </a:xfrm>
            <a:custGeom>
              <a:avLst/>
              <a:gdLst/>
              <a:ahLst/>
              <a:cxnLst/>
              <a:rect l="l" t="t" r="r" b="b"/>
              <a:pathLst>
                <a:path w="346" h="106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94"/>
                  </a:lnTo>
                  <a:cubicBezTo>
                    <a:pt x="1" y="977"/>
                    <a:pt x="72" y="1060"/>
                    <a:pt x="167" y="1060"/>
                  </a:cubicBezTo>
                  <a:cubicBezTo>
                    <a:pt x="251" y="1060"/>
                    <a:pt x="334" y="977"/>
                    <a:pt x="334" y="894"/>
                  </a:cubicBezTo>
                  <a:lnTo>
                    <a:pt x="334" y="167"/>
                  </a:lnTo>
                  <a:cubicBezTo>
                    <a:pt x="346" y="72"/>
                    <a:pt x="274" y="1"/>
                    <a:pt x="167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12171;p66"/>
            <p:cNvSpPr/>
            <p:nvPr/>
          </p:nvSpPr>
          <p:spPr>
            <a:xfrm>
              <a:off x="2016668" y="3639610"/>
              <a:ext cx="10631" cy="33772"/>
            </a:xfrm>
            <a:custGeom>
              <a:avLst/>
              <a:gdLst/>
              <a:ahLst/>
              <a:cxnLst/>
              <a:rect l="l" t="t" r="r" b="b"/>
              <a:pathLst>
                <a:path w="334" h="1061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894"/>
                  </a:lnTo>
                  <a:cubicBezTo>
                    <a:pt x="0" y="977"/>
                    <a:pt x="71" y="1060"/>
                    <a:pt x="167" y="1060"/>
                  </a:cubicBezTo>
                  <a:cubicBezTo>
                    <a:pt x="250" y="1060"/>
                    <a:pt x="333" y="977"/>
                    <a:pt x="333" y="894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12172;p66"/>
            <p:cNvSpPr/>
            <p:nvPr/>
          </p:nvSpPr>
          <p:spPr>
            <a:xfrm>
              <a:off x="1820340" y="3518720"/>
              <a:ext cx="46281" cy="16329"/>
            </a:xfrm>
            <a:custGeom>
              <a:avLst/>
              <a:gdLst/>
              <a:ahLst/>
              <a:cxnLst/>
              <a:rect l="l" t="t" r="r" b="b"/>
              <a:pathLst>
                <a:path w="1454" h="513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cubicBezTo>
                    <a:pt x="370" y="334"/>
                    <a:pt x="917" y="358"/>
                    <a:pt x="1179" y="489"/>
                  </a:cubicBezTo>
                  <a:cubicBezTo>
                    <a:pt x="1215" y="513"/>
                    <a:pt x="1227" y="513"/>
                    <a:pt x="1263" y="513"/>
                  </a:cubicBezTo>
                  <a:cubicBezTo>
                    <a:pt x="1310" y="513"/>
                    <a:pt x="1382" y="477"/>
                    <a:pt x="1406" y="417"/>
                  </a:cubicBezTo>
                  <a:cubicBezTo>
                    <a:pt x="1453" y="346"/>
                    <a:pt x="1417" y="239"/>
                    <a:pt x="1334" y="191"/>
                  </a:cubicBezTo>
                  <a:cubicBezTo>
                    <a:pt x="941" y="1"/>
                    <a:pt x="203" y="1"/>
                    <a:pt x="167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12173;p66"/>
            <p:cNvSpPr/>
            <p:nvPr/>
          </p:nvSpPr>
          <p:spPr>
            <a:xfrm>
              <a:off x="1802898" y="3628247"/>
              <a:ext cx="11045" cy="45135"/>
            </a:xfrm>
            <a:custGeom>
              <a:avLst/>
              <a:gdLst/>
              <a:ahLst/>
              <a:cxnLst/>
              <a:rect l="l" t="t" r="r" b="b"/>
              <a:pathLst>
                <a:path w="347" h="141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251"/>
                  </a:lnTo>
                  <a:cubicBezTo>
                    <a:pt x="1" y="1334"/>
                    <a:pt x="72" y="1417"/>
                    <a:pt x="168" y="1417"/>
                  </a:cubicBezTo>
                  <a:cubicBezTo>
                    <a:pt x="263" y="1417"/>
                    <a:pt x="334" y="1334"/>
                    <a:pt x="334" y="1251"/>
                  </a:cubicBezTo>
                  <a:lnTo>
                    <a:pt x="334" y="167"/>
                  </a:ln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2174;p66"/>
            <p:cNvSpPr/>
            <p:nvPr/>
          </p:nvSpPr>
          <p:spPr>
            <a:xfrm>
              <a:off x="1781317" y="3391400"/>
              <a:ext cx="367255" cy="282364"/>
            </a:xfrm>
            <a:custGeom>
              <a:avLst/>
              <a:gdLst/>
              <a:ahLst/>
              <a:cxnLst/>
              <a:rect l="l" t="t" r="r" b="b"/>
              <a:pathLst>
                <a:path w="11538" h="8871" extrusionOk="0">
                  <a:moveTo>
                    <a:pt x="9728" y="2703"/>
                  </a:moveTo>
                  <a:cubicBezTo>
                    <a:pt x="10049" y="2703"/>
                    <a:pt x="10287" y="2917"/>
                    <a:pt x="10287" y="3167"/>
                  </a:cubicBezTo>
                  <a:lnTo>
                    <a:pt x="10287" y="3203"/>
                  </a:lnTo>
                  <a:cubicBezTo>
                    <a:pt x="10121" y="3120"/>
                    <a:pt x="9930" y="3096"/>
                    <a:pt x="9728" y="3096"/>
                  </a:cubicBezTo>
                  <a:cubicBezTo>
                    <a:pt x="9537" y="3096"/>
                    <a:pt x="9347" y="3143"/>
                    <a:pt x="9180" y="3203"/>
                  </a:cubicBezTo>
                  <a:lnTo>
                    <a:pt x="9180" y="3167"/>
                  </a:lnTo>
                  <a:cubicBezTo>
                    <a:pt x="9180" y="2917"/>
                    <a:pt x="9430" y="2703"/>
                    <a:pt x="9728" y="2703"/>
                  </a:cubicBezTo>
                  <a:close/>
                  <a:moveTo>
                    <a:pt x="9728" y="3405"/>
                  </a:moveTo>
                  <a:cubicBezTo>
                    <a:pt x="10347" y="3405"/>
                    <a:pt x="10835" y="3893"/>
                    <a:pt x="10835" y="4513"/>
                  </a:cubicBezTo>
                  <a:cubicBezTo>
                    <a:pt x="10835" y="4632"/>
                    <a:pt x="10811" y="4751"/>
                    <a:pt x="10775" y="4846"/>
                  </a:cubicBezTo>
                  <a:cubicBezTo>
                    <a:pt x="10299" y="4358"/>
                    <a:pt x="9454" y="4167"/>
                    <a:pt x="9406" y="4167"/>
                  </a:cubicBezTo>
                  <a:cubicBezTo>
                    <a:pt x="9392" y="4160"/>
                    <a:pt x="9377" y="4157"/>
                    <a:pt x="9362" y="4157"/>
                  </a:cubicBezTo>
                  <a:cubicBezTo>
                    <a:pt x="9325" y="4157"/>
                    <a:pt x="9285" y="4174"/>
                    <a:pt x="9251" y="4191"/>
                  </a:cubicBezTo>
                  <a:cubicBezTo>
                    <a:pt x="9216" y="4227"/>
                    <a:pt x="9192" y="4274"/>
                    <a:pt x="9192" y="4334"/>
                  </a:cubicBezTo>
                  <a:cubicBezTo>
                    <a:pt x="9192" y="4334"/>
                    <a:pt x="9180" y="4441"/>
                    <a:pt x="9061" y="4572"/>
                  </a:cubicBezTo>
                  <a:cubicBezTo>
                    <a:pt x="9001" y="4632"/>
                    <a:pt x="9001" y="4751"/>
                    <a:pt x="9061" y="4810"/>
                  </a:cubicBezTo>
                  <a:cubicBezTo>
                    <a:pt x="9091" y="4840"/>
                    <a:pt x="9135" y="4855"/>
                    <a:pt x="9180" y="4855"/>
                  </a:cubicBezTo>
                  <a:cubicBezTo>
                    <a:pt x="9225" y="4855"/>
                    <a:pt x="9269" y="4840"/>
                    <a:pt x="9299" y="4810"/>
                  </a:cubicBezTo>
                  <a:cubicBezTo>
                    <a:pt x="9394" y="4715"/>
                    <a:pt x="9454" y="4608"/>
                    <a:pt x="9478" y="4536"/>
                  </a:cubicBezTo>
                  <a:cubicBezTo>
                    <a:pt x="9763" y="4632"/>
                    <a:pt x="10359" y="4834"/>
                    <a:pt x="10621" y="5203"/>
                  </a:cubicBezTo>
                  <a:cubicBezTo>
                    <a:pt x="10561" y="5668"/>
                    <a:pt x="10192" y="5977"/>
                    <a:pt x="9728" y="5977"/>
                  </a:cubicBezTo>
                  <a:cubicBezTo>
                    <a:pt x="9251" y="5977"/>
                    <a:pt x="8870" y="5620"/>
                    <a:pt x="8823" y="5167"/>
                  </a:cubicBezTo>
                  <a:cubicBezTo>
                    <a:pt x="8823" y="5132"/>
                    <a:pt x="8811" y="5120"/>
                    <a:pt x="8799" y="5084"/>
                  </a:cubicBezTo>
                  <a:cubicBezTo>
                    <a:pt x="8692" y="4906"/>
                    <a:pt x="8632" y="4715"/>
                    <a:pt x="8632" y="4513"/>
                  </a:cubicBezTo>
                  <a:cubicBezTo>
                    <a:pt x="8632" y="3893"/>
                    <a:pt x="9120" y="3405"/>
                    <a:pt x="9728" y="3405"/>
                  </a:cubicBezTo>
                  <a:close/>
                  <a:moveTo>
                    <a:pt x="3048" y="3405"/>
                  </a:moveTo>
                  <a:lnTo>
                    <a:pt x="3048" y="4108"/>
                  </a:lnTo>
                  <a:cubicBezTo>
                    <a:pt x="3048" y="4227"/>
                    <a:pt x="3024" y="4334"/>
                    <a:pt x="2977" y="4429"/>
                  </a:cubicBezTo>
                  <a:lnTo>
                    <a:pt x="2882" y="4608"/>
                  </a:lnTo>
                  <a:cubicBezTo>
                    <a:pt x="2870" y="4644"/>
                    <a:pt x="2870" y="4655"/>
                    <a:pt x="2870" y="4691"/>
                  </a:cubicBezTo>
                  <a:lnTo>
                    <a:pt x="2870" y="5048"/>
                  </a:lnTo>
                  <a:cubicBezTo>
                    <a:pt x="2870" y="5298"/>
                    <a:pt x="2763" y="5537"/>
                    <a:pt x="2584" y="5703"/>
                  </a:cubicBezTo>
                  <a:cubicBezTo>
                    <a:pt x="2413" y="5885"/>
                    <a:pt x="2203" y="5981"/>
                    <a:pt x="1989" y="5981"/>
                  </a:cubicBezTo>
                  <a:cubicBezTo>
                    <a:pt x="1965" y="5981"/>
                    <a:pt x="1941" y="5979"/>
                    <a:pt x="1917" y="5977"/>
                  </a:cubicBezTo>
                  <a:cubicBezTo>
                    <a:pt x="1429" y="5965"/>
                    <a:pt x="1024" y="5537"/>
                    <a:pt x="1024" y="5013"/>
                  </a:cubicBezTo>
                  <a:lnTo>
                    <a:pt x="1024" y="4703"/>
                  </a:lnTo>
                  <a:cubicBezTo>
                    <a:pt x="1024" y="4667"/>
                    <a:pt x="1024" y="4644"/>
                    <a:pt x="1012" y="4632"/>
                  </a:cubicBezTo>
                  <a:lnTo>
                    <a:pt x="905" y="4417"/>
                  </a:lnTo>
                  <a:cubicBezTo>
                    <a:pt x="858" y="4346"/>
                    <a:pt x="846" y="4251"/>
                    <a:pt x="846" y="4167"/>
                  </a:cubicBezTo>
                  <a:lnTo>
                    <a:pt x="846" y="4144"/>
                  </a:lnTo>
                  <a:cubicBezTo>
                    <a:pt x="846" y="3751"/>
                    <a:pt x="1179" y="3405"/>
                    <a:pt x="1596" y="3405"/>
                  </a:cubicBezTo>
                  <a:close/>
                  <a:moveTo>
                    <a:pt x="5763" y="322"/>
                  </a:moveTo>
                  <a:cubicBezTo>
                    <a:pt x="6358" y="322"/>
                    <a:pt x="6870" y="536"/>
                    <a:pt x="7263" y="905"/>
                  </a:cubicBezTo>
                  <a:cubicBezTo>
                    <a:pt x="7668" y="1298"/>
                    <a:pt x="7882" y="1858"/>
                    <a:pt x="7942" y="2524"/>
                  </a:cubicBezTo>
                  <a:cubicBezTo>
                    <a:pt x="8085" y="4346"/>
                    <a:pt x="8227" y="5346"/>
                    <a:pt x="8287" y="5703"/>
                  </a:cubicBezTo>
                  <a:lnTo>
                    <a:pt x="8287" y="5715"/>
                  </a:lnTo>
                  <a:cubicBezTo>
                    <a:pt x="8108" y="5834"/>
                    <a:pt x="7763" y="6025"/>
                    <a:pt x="7215" y="6179"/>
                  </a:cubicBezTo>
                  <a:lnTo>
                    <a:pt x="6930" y="6060"/>
                  </a:lnTo>
                  <a:cubicBezTo>
                    <a:pt x="6858" y="6025"/>
                    <a:pt x="6811" y="5953"/>
                    <a:pt x="6811" y="5882"/>
                  </a:cubicBezTo>
                  <a:lnTo>
                    <a:pt x="6811" y="5298"/>
                  </a:lnTo>
                  <a:cubicBezTo>
                    <a:pt x="7370" y="4941"/>
                    <a:pt x="7727" y="4334"/>
                    <a:pt x="7727" y="3632"/>
                  </a:cubicBezTo>
                  <a:lnTo>
                    <a:pt x="7727" y="3322"/>
                  </a:lnTo>
                  <a:cubicBezTo>
                    <a:pt x="7727" y="3108"/>
                    <a:pt x="7632" y="2917"/>
                    <a:pt x="7489" y="2786"/>
                  </a:cubicBezTo>
                  <a:cubicBezTo>
                    <a:pt x="7144" y="2489"/>
                    <a:pt x="6370" y="1965"/>
                    <a:pt x="5025" y="1834"/>
                  </a:cubicBezTo>
                  <a:cubicBezTo>
                    <a:pt x="5015" y="1831"/>
                    <a:pt x="5005" y="1830"/>
                    <a:pt x="4995" y="1830"/>
                  </a:cubicBezTo>
                  <a:cubicBezTo>
                    <a:pt x="4920" y="1830"/>
                    <a:pt x="4846" y="1903"/>
                    <a:pt x="4846" y="1977"/>
                  </a:cubicBezTo>
                  <a:cubicBezTo>
                    <a:pt x="4834" y="2072"/>
                    <a:pt x="4906" y="2155"/>
                    <a:pt x="5001" y="2155"/>
                  </a:cubicBezTo>
                  <a:cubicBezTo>
                    <a:pt x="6251" y="2274"/>
                    <a:pt x="6954" y="2750"/>
                    <a:pt x="7263" y="3024"/>
                  </a:cubicBezTo>
                  <a:cubicBezTo>
                    <a:pt x="7335" y="3096"/>
                    <a:pt x="7382" y="3179"/>
                    <a:pt x="7382" y="3298"/>
                  </a:cubicBezTo>
                  <a:lnTo>
                    <a:pt x="7382" y="3620"/>
                  </a:lnTo>
                  <a:cubicBezTo>
                    <a:pt x="7382" y="4525"/>
                    <a:pt x="6632" y="5251"/>
                    <a:pt x="5739" y="5251"/>
                  </a:cubicBezTo>
                  <a:cubicBezTo>
                    <a:pt x="4846" y="5251"/>
                    <a:pt x="4108" y="4513"/>
                    <a:pt x="4108" y="3620"/>
                  </a:cubicBezTo>
                  <a:lnTo>
                    <a:pt x="4108" y="3465"/>
                  </a:lnTo>
                  <a:cubicBezTo>
                    <a:pt x="4108" y="3405"/>
                    <a:pt x="4132" y="3346"/>
                    <a:pt x="4191" y="3298"/>
                  </a:cubicBezTo>
                  <a:cubicBezTo>
                    <a:pt x="4406" y="3179"/>
                    <a:pt x="4691" y="2965"/>
                    <a:pt x="4822" y="2572"/>
                  </a:cubicBezTo>
                  <a:cubicBezTo>
                    <a:pt x="4846" y="2489"/>
                    <a:pt x="4810" y="2393"/>
                    <a:pt x="4715" y="2369"/>
                  </a:cubicBezTo>
                  <a:cubicBezTo>
                    <a:pt x="4696" y="2361"/>
                    <a:pt x="4676" y="2357"/>
                    <a:pt x="4657" y="2357"/>
                  </a:cubicBezTo>
                  <a:cubicBezTo>
                    <a:pt x="4592" y="2357"/>
                    <a:pt x="4531" y="2401"/>
                    <a:pt x="4513" y="2465"/>
                  </a:cubicBezTo>
                  <a:cubicBezTo>
                    <a:pt x="4417" y="2750"/>
                    <a:pt x="4191" y="2917"/>
                    <a:pt x="4048" y="3024"/>
                  </a:cubicBezTo>
                  <a:cubicBezTo>
                    <a:pt x="3882" y="3108"/>
                    <a:pt x="3775" y="3286"/>
                    <a:pt x="3775" y="3465"/>
                  </a:cubicBezTo>
                  <a:lnTo>
                    <a:pt x="3775" y="3620"/>
                  </a:lnTo>
                  <a:cubicBezTo>
                    <a:pt x="3775" y="4310"/>
                    <a:pt x="4132" y="4929"/>
                    <a:pt x="4691" y="5287"/>
                  </a:cubicBezTo>
                  <a:lnTo>
                    <a:pt x="4691" y="5858"/>
                  </a:lnTo>
                  <a:cubicBezTo>
                    <a:pt x="4691" y="5941"/>
                    <a:pt x="4644" y="6013"/>
                    <a:pt x="4572" y="6037"/>
                  </a:cubicBezTo>
                  <a:lnTo>
                    <a:pt x="4287" y="6156"/>
                  </a:lnTo>
                  <a:cubicBezTo>
                    <a:pt x="3739" y="6013"/>
                    <a:pt x="3394" y="5822"/>
                    <a:pt x="3227" y="5715"/>
                  </a:cubicBezTo>
                  <a:lnTo>
                    <a:pt x="3227" y="5703"/>
                  </a:lnTo>
                  <a:cubicBezTo>
                    <a:pt x="3286" y="5346"/>
                    <a:pt x="3441" y="4346"/>
                    <a:pt x="3572" y="2524"/>
                  </a:cubicBezTo>
                  <a:cubicBezTo>
                    <a:pt x="3620" y="1858"/>
                    <a:pt x="3858" y="1310"/>
                    <a:pt x="4251" y="905"/>
                  </a:cubicBezTo>
                  <a:cubicBezTo>
                    <a:pt x="4644" y="524"/>
                    <a:pt x="5168" y="322"/>
                    <a:pt x="5763" y="322"/>
                  </a:cubicBezTo>
                  <a:close/>
                  <a:moveTo>
                    <a:pt x="2917" y="5870"/>
                  </a:moveTo>
                  <a:cubicBezTo>
                    <a:pt x="2941" y="5929"/>
                    <a:pt x="2989" y="5977"/>
                    <a:pt x="3036" y="6013"/>
                  </a:cubicBezTo>
                  <a:cubicBezTo>
                    <a:pt x="3167" y="6096"/>
                    <a:pt x="3417" y="6251"/>
                    <a:pt x="3810" y="6382"/>
                  </a:cubicBezTo>
                  <a:lnTo>
                    <a:pt x="3334" y="6596"/>
                  </a:lnTo>
                  <a:lnTo>
                    <a:pt x="2798" y="6441"/>
                  </a:lnTo>
                  <a:cubicBezTo>
                    <a:pt x="2667" y="6394"/>
                    <a:pt x="2667" y="6382"/>
                    <a:pt x="2667" y="6358"/>
                  </a:cubicBezTo>
                  <a:lnTo>
                    <a:pt x="2667" y="6120"/>
                  </a:lnTo>
                  <a:cubicBezTo>
                    <a:pt x="2727" y="6072"/>
                    <a:pt x="2763" y="6025"/>
                    <a:pt x="2822" y="5977"/>
                  </a:cubicBezTo>
                  <a:cubicBezTo>
                    <a:pt x="2858" y="5953"/>
                    <a:pt x="2882" y="5906"/>
                    <a:pt x="2917" y="5870"/>
                  </a:cubicBezTo>
                  <a:close/>
                  <a:moveTo>
                    <a:pt x="8620" y="5620"/>
                  </a:moveTo>
                  <a:cubicBezTo>
                    <a:pt x="8704" y="5822"/>
                    <a:pt x="8859" y="5977"/>
                    <a:pt x="9037" y="6096"/>
                  </a:cubicBezTo>
                  <a:lnTo>
                    <a:pt x="9037" y="6453"/>
                  </a:lnTo>
                  <a:lnTo>
                    <a:pt x="9013" y="6453"/>
                  </a:lnTo>
                  <a:lnTo>
                    <a:pt x="8478" y="6739"/>
                  </a:lnTo>
                  <a:cubicBezTo>
                    <a:pt x="8478" y="6739"/>
                    <a:pt x="8466" y="6739"/>
                    <a:pt x="8466" y="6727"/>
                  </a:cubicBezTo>
                  <a:lnTo>
                    <a:pt x="7692" y="6382"/>
                  </a:lnTo>
                  <a:cubicBezTo>
                    <a:pt x="8061" y="6251"/>
                    <a:pt x="8335" y="6096"/>
                    <a:pt x="8466" y="6013"/>
                  </a:cubicBezTo>
                  <a:cubicBezTo>
                    <a:pt x="8585" y="5941"/>
                    <a:pt x="8644" y="5798"/>
                    <a:pt x="8620" y="5656"/>
                  </a:cubicBezTo>
                  <a:lnTo>
                    <a:pt x="8620" y="5620"/>
                  </a:lnTo>
                  <a:close/>
                  <a:moveTo>
                    <a:pt x="2322" y="6263"/>
                  </a:moveTo>
                  <a:lnTo>
                    <a:pt x="2322" y="6334"/>
                  </a:lnTo>
                  <a:cubicBezTo>
                    <a:pt x="2322" y="6370"/>
                    <a:pt x="2322" y="6418"/>
                    <a:pt x="2334" y="6441"/>
                  </a:cubicBezTo>
                  <a:lnTo>
                    <a:pt x="1929" y="6834"/>
                  </a:lnTo>
                  <a:lnTo>
                    <a:pt x="1548" y="6441"/>
                  </a:lnTo>
                  <a:cubicBezTo>
                    <a:pt x="1560" y="6418"/>
                    <a:pt x="1560" y="6382"/>
                    <a:pt x="1560" y="6334"/>
                  </a:cubicBezTo>
                  <a:lnTo>
                    <a:pt x="1560" y="6263"/>
                  </a:lnTo>
                  <a:cubicBezTo>
                    <a:pt x="1667" y="6299"/>
                    <a:pt x="1786" y="6322"/>
                    <a:pt x="1905" y="6322"/>
                  </a:cubicBezTo>
                  <a:lnTo>
                    <a:pt x="1953" y="6322"/>
                  </a:lnTo>
                  <a:cubicBezTo>
                    <a:pt x="2084" y="6322"/>
                    <a:pt x="2203" y="6310"/>
                    <a:pt x="2322" y="6263"/>
                  </a:cubicBezTo>
                  <a:close/>
                  <a:moveTo>
                    <a:pt x="10109" y="6275"/>
                  </a:moveTo>
                  <a:lnTo>
                    <a:pt x="10109" y="6453"/>
                  </a:lnTo>
                  <a:cubicBezTo>
                    <a:pt x="10109" y="6513"/>
                    <a:pt x="10121" y="6572"/>
                    <a:pt x="10144" y="6620"/>
                  </a:cubicBezTo>
                  <a:lnTo>
                    <a:pt x="10002" y="6775"/>
                  </a:lnTo>
                  <a:cubicBezTo>
                    <a:pt x="9924" y="6840"/>
                    <a:pt x="9832" y="6873"/>
                    <a:pt x="9740" y="6873"/>
                  </a:cubicBezTo>
                  <a:cubicBezTo>
                    <a:pt x="9647" y="6873"/>
                    <a:pt x="9555" y="6840"/>
                    <a:pt x="9478" y="6775"/>
                  </a:cubicBezTo>
                  <a:lnTo>
                    <a:pt x="9311" y="6620"/>
                  </a:lnTo>
                  <a:cubicBezTo>
                    <a:pt x="9347" y="6572"/>
                    <a:pt x="9359" y="6513"/>
                    <a:pt x="9359" y="6453"/>
                  </a:cubicBezTo>
                  <a:lnTo>
                    <a:pt x="9359" y="6275"/>
                  </a:lnTo>
                  <a:cubicBezTo>
                    <a:pt x="9478" y="6310"/>
                    <a:pt x="9597" y="6334"/>
                    <a:pt x="9728" y="6334"/>
                  </a:cubicBezTo>
                  <a:cubicBezTo>
                    <a:pt x="9859" y="6334"/>
                    <a:pt x="9978" y="6322"/>
                    <a:pt x="10109" y="6275"/>
                  </a:cubicBezTo>
                  <a:close/>
                  <a:moveTo>
                    <a:pt x="6501" y="5477"/>
                  </a:moveTo>
                  <a:lnTo>
                    <a:pt x="6501" y="5882"/>
                  </a:lnTo>
                  <a:cubicBezTo>
                    <a:pt x="6501" y="6084"/>
                    <a:pt x="6620" y="6275"/>
                    <a:pt x="6811" y="6370"/>
                  </a:cubicBezTo>
                  <a:lnTo>
                    <a:pt x="7073" y="6477"/>
                  </a:lnTo>
                  <a:cubicBezTo>
                    <a:pt x="6799" y="6953"/>
                    <a:pt x="6299" y="7263"/>
                    <a:pt x="5739" y="7263"/>
                  </a:cubicBezTo>
                  <a:cubicBezTo>
                    <a:pt x="5191" y="7263"/>
                    <a:pt x="4691" y="6953"/>
                    <a:pt x="4453" y="6477"/>
                  </a:cubicBezTo>
                  <a:lnTo>
                    <a:pt x="4703" y="6370"/>
                  </a:lnTo>
                  <a:cubicBezTo>
                    <a:pt x="4894" y="6275"/>
                    <a:pt x="5013" y="6084"/>
                    <a:pt x="5013" y="5882"/>
                  </a:cubicBezTo>
                  <a:lnTo>
                    <a:pt x="5013" y="5477"/>
                  </a:lnTo>
                  <a:cubicBezTo>
                    <a:pt x="5239" y="5560"/>
                    <a:pt x="5489" y="5620"/>
                    <a:pt x="5763" y="5620"/>
                  </a:cubicBezTo>
                  <a:cubicBezTo>
                    <a:pt x="6025" y="5620"/>
                    <a:pt x="6263" y="5584"/>
                    <a:pt x="6501" y="5477"/>
                  </a:cubicBezTo>
                  <a:close/>
                  <a:moveTo>
                    <a:pt x="5763" y="0"/>
                  </a:moveTo>
                  <a:cubicBezTo>
                    <a:pt x="5072" y="0"/>
                    <a:pt x="4465" y="238"/>
                    <a:pt x="4013" y="679"/>
                  </a:cubicBezTo>
                  <a:cubicBezTo>
                    <a:pt x="3560" y="1131"/>
                    <a:pt x="3286" y="1774"/>
                    <a:pt x="3239" y="2512"/>
                  </a:cubicBezTo>
                  <a:cubicBezTo>
                    <a:pt x="3227" y="2703"/>
                    <a:pt x="3215" y="2905"/>
                    <a:pt x="3203" y="3084"/>
                  </a:cubicBezTo>
                  <a:lnTo>
                    <a:pt x="1608" y="3084"/>
                  </a:lnTo>
                  <a:cubicBezTo>
                    <a:pt x="1012" y="3084"/>
                    <a:pt x="536" y="3560"/>
                    <a:pt x="536" y="4155"/>
                  </a:cubicBezTo>
                  <a:lnTo>
                    <a:pt x="536" y="4167"/>
                  </a:lnTo>
                  <a:cubicBezTo>
                    <a:pt x="536" y="4298"/>
                    <a:pt x="560" y="4453"/>
                    <a:pt x="619" y="4572"/>
                  </a:cubicBezTo>
                  <a:lnTo>
                    <a:pt x="715" y="4751"/>
                  </a:lnTo>
                  <a:lnTo>
                    <a:pt x="715" y="5025"/>
                  </a:lnTo>
                  <a:cubicBezTo>
                    <a:pt x="715" y="5465"/>
                    <a:pt x="941" y="5858"/>
                    <a:pt x="1262" y="6096"/>
                  </a:cubicBezTo>
                  <a:lnTo>
                    <a:pt x="1262" y="6334"/>
                  </a:lnTo>
                  <a:cubicBezTo>
                    <a:pt x="1262" y="6370"/>
                    <a:pt x="1250" y="6394"/>
                    <a:pt x="1215" y="6418"/>
                  </a:cubicBezTo>
                  <a:lnTo>
                    <a:pt x="524" y="6608"/>
                  </a:lnTo>
                  <a:cubicBezTo>
                    <a:pt x="226" y="6691"/>
                    <a:pt x="0" y="6977"/>
                    <a:pt x="0" y="7287"/>
                  </a:cubicBezTo>
                  <a:lnTo>
                    <a:pt x="0" y="8692"/>
                  </a:lnTo>
                  <a:cubicBezTo>
                    <a:pt x="0" y="8775"/>
                    <a:pt x="72" y="8858"/>
                    <a:pt x="167" y="8858"/>
                  </a:cubicBezTo>
                  <a:cubicBezTo>
                    <a:pt x="250" y="8858"/>
                    <a:pt x="322" y="8775"/>
                    <a:pt x="322" y="8692"/>
                  </a:cubicBezTo>
                  <a:lnTo>
                    <a:pt x="322" y="7287"/>
                  </a:lnTo>
                  <a:cubicBezTo>
                    <a:pt x="322" y="7132"/>
                    <a:pt x="441" y="6977"/>
                    <a:pt x="596" y="6930"/>
                  </a:cubicBezTo>
                  <a:lnTo>
                    <a:pt x="1298" y="6739"/>
                  </a:lnTo>
                  <a:cubicBezTo>
                    <a:pt x="1322" y="6739"/>
                    <a:pt x="1334" y="6727"/>
                    <a:pt x="1369" y="6715"/>
                  </a:cubicBezTo>
                  <a:lnTo>
                    <a:pt x="1798" y="7144"/>
                  </a:lnTo>
                  <a:lnTo>
                    <a:pt x="1798" y="8704"/>
                  </a:lnTo>
                  <a:cubicBezTo>
                    <a:pt x="1798" y="8799"/>
                    <a:pt x="1870" y="8870"/>
                    <a:pt x="1965" y="8870"/>
                  </a:cubicBezTo>
                  <a:cubicBezTo>
                    <a:pt x="2048" y="8870"/>
                    <a:pt x="2131" y="8799"/>
                    <a:pt x="2131" y="8704"/>
                  </a:cubicBezTo>
                  <a:lnTo>
                    <a:pt x="2131" y="7144"/>
                  </a:lnTo>
                  <a:lnTo>
                    <a:pt x="2560" y="6715"/>
                  </a:lnTo>
                  <a:cubicBezTo>
                    <a:pt x="2620" y="6739"/>
                    <a:pt x="2679" y="6751"/>
                    <a:pt x="2727" y="6775"/>
                  </a:cubicBezTo>
                  <a:lnTo>
                    <a:pt x="2905" y="6811"/>
                  </a:lnTo>
                  <a:cubicBezTo>
                    <a:pt x="2667" y="6977"/>
                    <a:pt x="2524" y="7251"/>
                    <a:pt x="2524" y="7549"/>
                  </a:cubicBezTo>
                  <a:lnTo>
                    <a:pt x="2524" y="8704"/>
                  </a:lnTo>
                  <a:cubicBezTo>
                    <a:pt x="2524" y="8799"/>
                    <a:pt x="2608" y="8870"/>
                    <a:pt x="2691" y="8870"/>
                  </a:cubicBezTo>
                  <a:cubicBezTo>
                    <a:pt x="2786" y="8870"/>
                    <a:pt x="2858" y="8799"/>
                    <a:pt x="2858" y="8704"/>
                  </a:cubicBezTo>
                  <a:lnTo>
                    <a:pt x="2858" y="7549"/>
                  </a:lnTo>
                  <a:cubicBezTo>
                    <a:pt x="2858" y="7322"/>
                    <a:pt x="2989" y="7132"/>
                    <a:pt x="3179" y="7037"/>
                  </a:cubicBezTo>
                  <a:lnTo>
                    <a:pt x="4156" y="6608"/>
                  </a:lnTo>
                  <a:cubicBezTo>
                    <a:pt x="4453" y="7215"/>
                    <a:pt x="5072" y="7608"/>
                    <a:pt x="5763" y="7608"/>
                  </a:cubicBezTo>
                  <a:cubicBezTo>
                    <a:pt x="6442" y="7608"/>
                    <a:pt x="7073" y="7215"/>
                    <a:pt x="7370" y="6608"/>
                  </a:cubicBezTo>
                  <a:lnTo>
                    <a:pt x="8335" y="7037"/>
                  </a:lnTo>
                  <a:cubicBezTo>
                    <a:pt x="8537" y="7132"/>
                    <a:pt x="8656" y="7322"/>
                    <a:pt x="8656" y="7549"/>
                  </a:cubicBezTo>
                  <a:lnTo>
                    <a:pt x="8656" y="8704"/>
                  </a:lnTo>
                  <a:cubicBezTo>
                    <a:pt x="8656" y="8799"/>
                    <a:pt x="8739" y="8870"/>
                    <a:pt x="8823" y="8870"/>
                  </a:cubicBezTo>
                  <a:cubicBezTo>
                    <a:pt x="8918" y="8870"/>
                    <a:pt x="8989" y="8799"/>
                    <a:pt x="8989" y="8704"/>
                  </a:cubicBezTo>
                  <a:lnTo>
                    <a:pt x="8989" y="7549"/>
                  </a:lnTo>
                  <a:cubicBezTo>
                    <a:pt x="8989" y="7322"/>
                    <a:pt x="8918" y="7132"/>
                    <a:pt x="8775" y="6965"/>
                  </a:cubicBezTo>
                  <a:lnTo>
                    <a:pt x="9049" y="6834"/>
                  </a:lnTo>
                  <a:lnTo>
                    <a:pt x="9240" y="7025"/>
                  </a:lnTo>
                  <a:cubicBezTo>
                    <a:pt x="9370" y="7156"/>
                    <a:pt x="9549" y="7215"/>
                    <a:pt x="9728" y="7215"/>
                  </a:cubicBezTo>
                  <a:cubicBezTo>
                    <a:pt x="9906" y="7215"/>
                    <a:pt x="10085" y="7156"/>
                    <a:pt x="10228" y="7025"/>
                  </a:cubicBezTo>
                  <a:lnTo>
                    <a:pt x="10418" y="6834"/>
                  </a:lnTo>
                  <a:lnTo>
                    <a:pt x="10978" y="7108"/>
                  </a:lnTo>
                  <a:cubicBezTo>
                    <a:pt x="11121" y="7168"/>
                    <a:pt x="11192" y="7311"/>
                    <a:pt x="11192" y="7442"/>
                  </a:cubicBezTo>
                  <a:lnTo>
                    <a:pt x="11192" y="8692"/>
                  </a:lnTo>
                  <a:cubicBezTo>
                    <a:pt x="11192" y="8775"/>
                    <a:pt x="11264" y="8858"/>
                    <a:pt x="11359" y="8858"/>
                  </a:cubicBezTo>
                  <a:cubicBezTo>
                    <a:pt x="11442" y="8858"/>
                    <a:pt x="11514" y="8775"/>
                    <a:pt x="11514" y="8692"/>
                  </a:cubicBezTo>
                  <a:lnTo>
                    <a:pt x="11514" y="7442"/>
                  </a:lnTo>
                  <a:cubicBezTo>
                    <a:pt x="11537" y="7168"/>
                    <a:pt x="11383" y="6930"/>
                    <a:pt x="11145" y="6799"/>
                  </a:cubicBezTo>
                  <a:lnTo>
                    <a:pt x="10466" y="6453"/>
                  </a:lnTo>
                  <a:lnTo>
                    <a:pt x="10466" y="6441"/>
                  </a:lnTo>
                  <a:lnTo>
                    <a:pt x="10466" y="6096"/>
                  </a:lnTo>
                  <a:cubicBezTo>
                    <a:pt x="10740" y="5906"/>
                    <a:pt x="10942" y="5596"/>
                    <a:pt x="11002" y="5239"/>
                  </a:cubicBezTo>
                  <a:cubicBezTo>
                    <a:pt x="11133" y="5013"/>
                    <a:pt x="11192" y="4775"/>
                    <a:pt x="11192" y="4525"/>
                  </a:cubicBezTo>
                  <a:cubicBezTo>
                    <a:pt x="11192" y="4048"/>
                    <a:pt x="10966" y="3632"/>
                    <a:pt x="10609" y="3382"/>
                  </a:cubicBezTo>
                  <a:cubicBezTo>
                    <a:pt x="10621" y="3298"/>
                    <a:pt x="10644" y="3239"/>
                    <a:pt x="10644" y="3167"/>
                  </a:cubicBezTo>
                  <a:cubicBezTo>
                    <a:pt x="10644" y="2727"/>
                    <a:pt x="10240" y="2369"/>
                    <a:pt x="9751" y="2369"/>
                  </a:cubicBezTo>
                  <a:cubicBezTo>
                    <a:pt x="9251" y="2369"/>
                    <a:pt x="8859" y="2727"/>
                    <a:pt x="8859" y="3167"/>
                  </a:cubicBezTo>
                  <a:cubicBezTo>
                    <a:pt x="8859" y="3239"/>
                    <a:pt x="8870" y="3322"/>
                    <a:pt x="8882" y="3382"/>
                  </a:cubicBezTo>
                  <a:cubicBezTo>
                    <a:pt x="8680" y="3536"/>
                    <a:pt x="8513" y="3751"/>
                    <a:pt x="8406" y="3989"/>
                  </a:cubicBezTo>
                  <a:cubicBezTo>
                    <a:pt x="8358" y="3572"/>
                    <a:pt x="8323" y="3084"/>
                    <a:pt x="8275" y="2512"/>
                  </a:cubicBezTo>
                  <a:cubicBezTo>
                    <a:pt x="8216" y="1774"/>
                    <a:pt x="7942" y="1131"/>
                    <a:pt x="7501" y="679"/>
                  </a:cubicBezTo>
                  <a:cubicBezTo>
                    <a:pt x="7049" y="238"/>
                    <a:pt x="6442" y="0"/>
                    <a:pt x="576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175;p66"/>
            <p:cNvSpPr/>
            <p:nvPr/>
          </p:nvSpPr>
          <p:spPr>
            <a:xfrm>
              <a:off x="2114800" y="3635440"/>
              <a:ext cx="11045" cy="37941"/>
            </a:xfrm>
            <a:custGeom>
              <a:avLst/>
              <a:gdLst/>
              <a:ahLst/>
              <a:cxnLst/>
              <a:rect l="l" t="t" r="r" b="b"/>
              <a:pathLst>
                <a:path w="347" h="1192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1025"/>
                  </a:lnTo>
                  <a:cubicBezTo>
                    <a:pt x="1" y="1108"/>
                    <a:pt x="72" y="1191"/>
                    <a:pt x="167" y="1191"/>
                  </a:cubicBezTo>
                  <a:cubicBezTo>
                    <a:pt x="251" y="1191"/>
                    <a:pt x="322" y="1108"/>
                    <a:pt x="322" y="1025"/>
                  </a:cubicBezTo>
                  <a:lnTo>
                    <a:pt x="322" y="156"/>
                  </a:lnTo>
                  <a:cubicBezTo>
                    <a:pt x="346" y="72"/>
                    <a:pt x="251" y="1"/>
                    <a:pt x="167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11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8184" y="3435846"/>
            <a:ext cx="2681352" cy="1500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4981" y="3639790"/>
            <a:ext cx="3756147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95486"/>
            <a:ext cx="5040560" cy="936104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Контроль готовности ППЭ</a:t>
            </a:r>
            <a:br>
              <a:rPr lang="ru-RU" sz="2800" dirty="0" smtClean="0"/>
            </a:br>
            <a:r>
              <a:rPr lang="ru-RU" sz="2800" b="1" dirty="0" smtClean="0">
                <a:solidFill>
                  <a:schemeClr val="bg2"/>
                </a:solidFill>
              </a:rPr>
              <a:t>Оснащение штаба ППЭ</a:t>
            </a:r>
            <a:endParaRPr lang="ru-RU" sz="2800" b="1" dirty="0">
              <a:solidFill>
                <a:schemeClr val="bg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24179" y="2188070"/>
            <a:ext cx="51179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В  Штабе ППЭ организуются места для хранения личных вещей:</a:t>
            </a:r>
            <a:endParaRPr lang="ru-RU" sz="1600" b="1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endParaRPr lang="ru-RU" sz="1800" b="1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-217784" y="2355726"/>
          <a:ext cx="4739619" cy="2674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3923928" y="2571750"/>
          <a:ext cx="4998216" cy="2355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664291" y="1363460"/>
            <a:ext cx="1835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(без возможности сканирования и копирования)</a:t>
            </a:r>
            <a:endParaRPr lang="ru-RU" sz="1600" i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9167" y1="23667" x2="19167" y2="71333"/>
                        <a14:foregroundMark x1="60833" y1="38167" x2="60833" y2="38167"/>
                        <a14:foregroundMark x1="38333" y1="43500" x2="38333" y2="43500"/>
                        <a14:foregroundMark x1="39500" y1="37000" x2="39500" y2="37000"/>
                        <a14:foregroundMark x1="38167" y1="34833" x2="38167" y2="34833"/>
                        <a14:foregroundMark x1="31000" y1="42500" x2="31000" y2="42500"/>
                        <a14:foregroundMark x1="28833" y1="47667" x2="28833" y2="47667"/>
                        <a14:foregroundMark x1="30667" y1="53500" x2="30667" y2="53500"/>
                        <a14:foregroundMark x1="36500" y1="56167" x2="36500" y2="56167"/>
                        <a14:foregroundMark x1="41500" y1="53000" x2="41500" y2="53000"/>
                        <a14:foregroundMark x1="44500" y1="47667" x2="44500" y2="47667"/>
                        <a14:foregroundMark x1="41667" y1="42500" x2="41667" y2="42500"/>
                        <a14:foregroundMark x1="36167" y1="40833" x2="36167" y2="40833"/>
                        <a14:backgroundMark x1="52000" y1="51500" x2="52000" y2="51500"/>
                        <a14:backgroundMark x1="59500" y1="43500" x2="59500" y2="43500"/>
                        <a14:backgroundMark x1="67333" y1="44167" x2="67333" y2="44167"/>
                        <a14:backgroundMark x1="63000" y1="40167" x2="63000" y2="40167"/>
                        <a14:backgroundMark x1="63833" y1="48667" x2="63833" y2="48667"/>
                        <a14:backgroundMark x1="63667" y1="54667" x2="63667" y2="54667"/>
                        <a14:backgroundMark x1="36833" y1="48000" x2="36833" y2="48000"/>
                        <a14:backgroundMark x1="38667" y1="55833" x2="38667" y2="55833"/>
                        <a14:backgroundMark x1="43667" y1="50833" x2="43667" y2="50833"/>
                        <a14:backgroundMark x1="44333" y1="46333" x2="44333" y2="46333"/>
                        <a14:backgroundMark x1="39667" y1="40167" x2="39667" y2="40167"/>
                        <a14:backgroundMark x1="29333" y1="43500" x2="29333" y2="43500"/>
                        <a14:backgroundMark x1="28667" y1="56833" x2="28667" y2="56833"/>
                        <a14:backgroundMark x1="26667" y1="55333" x2="26667" y2="55333"/>
                        <a14:backgroundMark x1="25500" y1="52667" x2="25500" y2="52667"/>
                        <a14:backgroundMark x1="24500" y1="49667" x2="24500" y2="49667"/>
                        <a14:backgroundMark x1="24167" y1="47333" x2="24167" y2="47333"/>
                        <a14:backgroundMark x1="24833" y1="44167" x2="24833" y2="44167"/>
                        <a14:backgroundMark x1="26333" y1="41333" x2="26333" y2="41333"/>
                        <a14:backgroundMark x1="29667" y1="38000" x2="29667" y2="38000"/>
                        <a14:backgroundMark x1="36500" y1="35667" x2="36500" y2="35667"/>
                        <a14:backgroundMark x1="44000" y1="38667" x2="44000" y2="38667"/>
                        <a14:backgroundMark x1="48167" y1="45167" x2="48167" y2="45167"/>
                        <a14:backgroundMark x1="46000" y1="54833" x2="46000" y2="54833"/>
                        <a14:backgroundMark x1="36000" y1="64333" x2="36000" y2="64333"/>
                        <a14:backgroundMark x1="36000" y1="64333" x2="53167" y2="56500"/>
                        <a14:backgroundMark x1="43500" y1="32333" x2="57333" y2="35333"/>
                        <a14:backgroundMark x1="17667" y1="28000" x2="17500" y2="67667"/>
                        <a14:backgroundMark x1="20500" y1="74000" x2="72167" y2="75333"/>
                        <a14:backgroundMark x1="84333" y1="62000" x2="84000" y2="27833"/>
                        <a14:backgroundMark x1="31333" y1="79833" x2="31333" y2="79833"/>
                        <a14:backgroundMark x1="73833" y1="80167" x2="73833" y2="80167"/>
                        <a14:backgroundMark x1="81833" y1="39500" x2="81833" y2="39500"/>
                        <a14:backgroundMark x1="81333" y1="58500" x2="81333" y2="585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48259"/>
            <a:ext cx="1257506" cy="125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6667" y1="61667" x2="26667" y2="61667"/>
                        <a14:foregroundMark x1="59444" y1="59722" x2="59444" y2="59722"/>
                        <a14:foregroundMark x1="24444" y1="41667" x2="24444" y2="41667"/>
                        <a14:foregroundMark x1="26667" y1="37222" x2="26667" y2="37222"/>
                        <a14:backgroundMark x1="25833" y1="59722" x2="25833" y2="5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9" y="950706"/>
            <a:ext cx="1426468" cy="142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0083" y1="22333" x2="60083" y2="22333"/>
                        <a14:foregroundMark x1="48250" y1="46167" x2="48250" y2="4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257" y="1220644"/>
            <a:ext cx="1116627" cy="111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8625" y1="49750" x2="38125" y2="48000"/>
                        <a14:foregroundMark x1="55250" y1="33875" x2="55250" y2="33875"/>
                        <a14:foregroundMark x1="55500" y1="33875" x2="67125" y2="32250"/>
                        <a14:foregroundMark x1="48625" y1="34125" x2="27250" y2="23125"/>
                        <a14:foregroundMark x1="34625" y1="28250" x2="23500" y2="22375"/>
                        <a14:foregroundMark x1="53000" y1="35750" x2="53000" y2="35750"/>
                        <a14:backgroundMark x1="74250" y1="43875" x2="74250" y2="43875"/>
                        <a14:backgroundMark x1="28875" y1="50250" x2="50500" y2="46625"/>
                        <a14:backgroundMark x1="19625" y1="41625" x2="19625" y2="41625"/>
                        <a14:backgroundMark x1="12500" y1="27500" x2="12500" y2="27500"/>
                        <a14:backgroundMark x1="12750" y1="28750" x2="12750" y2="28750"/>
                        <a14:backgroundMark x1="31250" y1="64500" x2="32625" y2="64250"/>
                        <a14:backgroundMark x1="30000" y1="65000" x2="30000" y2="65000"/>
                        <a14:backgroundMark x1="54250" y1="60625" x2="54250" y2="60625"/>
                        <a14:backgroundMark x1="52625" y1="81500" x2="52625" y2="81500"/>
                        <a14:backgroundMark x1="81500" y1="75000" x2="81500" y2="75000"/>
                        <a14:backgroundMark x1="23125" y1="82375" x2="23125" y2="82375"/>
                        <a14:backgroundMark x1="49875" y1="77375" x2="49875" y2="77375"/>
                        <a14:backgroundMark x1="14000" y1="70875" x2="14000" y2="70875"/>
                        <a14:backgroundMark x1="50750" y1="35250" x2="88000" y2="30125"/>
                        <a14:backgroundMark x1="49250" y1="34875" x2="23750" y2="2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16226"/>
            <a:ext cx="1527853" cy="152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2016" b="71386" l="10462" r="89231">
                        <a14:foregroundMark x1="31923" y1="57450" x2="33154" y2="54485"/>
                        <a14:foregroundMark x1="48692" y1="45738" x2="48692" y2="45738"/>
                        <a14:foregroundMark x1="50000" y1="43736" x2="50000" y2="43736"/>
                        <a14:foregroundMark x1="55000" y1="42402" x2="55000" y2="42402"/>
                        <a14:foregroundMark x1="62000" y1="43662" x2="62000" y2="43662"/>
                        <a14:foregroundMark x1="64615" y1="44181" x2="64615" y2="44181"/>
                        <a14:foregroundMark x1="64231" y1="49148" x2="64231" y2="49148"/>
                        <a14:foregroundMark x1="62692" y1="53447" x2="62692" y2="53447"/>
                        <a14:foregroundMark x1="57538" y1="55374" x2="57538" y2="55374"/>
                        <a14:foregroundMark x1="52000" y1="54411" x2="52000" y2="54411"/>
                        <a14:foregroundMark x1="44615" y1="51001" x2="44615" y2="51001"/>
                        <a14:foregroundMark x1="42923" y1="51297" x2="42923" y2="51297"/>
                        <a14:backgroundMark x1="20923" y1="41364" x2="20923" y2="41364"/>
                        <a14:backgroundMark x1="30615" y1="64196" x2="30615" y2="64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0" t="21252" r="10267" b="28527"/>
          <a:stretch>
            <a:fillRect/>
          </a:stretch>
        </p:blipFill>
        <p:spPr bwMode="auto">
          <a:xfrm flipH="1">
            <a:off x="4499992" y="1358001"/>
            <a:ext cx="915723" cy="59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95486"/>
            <a:ext cx="7884448" cy="974597"/>
          </a:xfrm>
        </p:spPr>
        <p:txBody>
          <a:bodyPr/>
          <a:lstStyle/>
          <a:p>
            <a:r>
              <a:rPr lang="ru-RU" dirty="0"/>
              <a:t>Контроль готовности ППЭ</a:t>
            </a:r>
            <a:br>
              <a:rPr lang="ru-RU" dirty="0"/>
            </a:br>
            <a:r>
              <a:rPr lang="ru-RU" sz="2400" b="1" dirty="0">
                <a:solidFill>
                  <a:schemeClr val="accent1"/>
                </a:solidFill>
              </a:rPr>
              <a:t>В штабе ППЭ должны быть: </a:t>
            </a:r>
            <a:br>
              <a:rPr lang="ru-RU" dirty="0"/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971600" y="1491630"/>
            <a:ext cx="6696744" cy="3240360"/>
          </a:xfrm>
        </p:spPr>
        <p:txBody>
          <a:bodyPr/>
          <a:lstStyle/>
          <a:p>
            <a:pPr indent="0" algn="just">
              <a:lnSpc>
                <a:spcPct val="150000"/>
              </a:lnSpc>
            </a:pPr>
            <a:r>
              <a:rPr lang="ru-RU" b="1" dirty="0" smtClean="0">
                <a:solidFill>
                  <a:schemeClr val="accent1"/>
                </a:solidFill>
              </a:rPr>
              <a:t>1. </a:t>
            </a:r>
            <a:r>
              <a:rPr lang="ru-RU" dirty="0" smtClean="0"/>
              <a:t>нормативно-правовые документы </a:t>
            </a:r>
            <a:r>
              <a:rPr lang="ru-RU" dirty="0"/>
              <a:t>по организации и проведению   ГИА-9</a:t>
            </a:r>
            <a:r>
              <a:rPr lang="ru-RU" dirty="0" smtClean="0"/>
              <a:t>;</a:t>
            </a:r>
            <a:endParaRPr lang="ru-RU" dirty="0" smtClean="0"/>
          </a:p>
          <a:p>
            <a:pPr indent="0" algn="just">
              <a:lnSpc>
                <a:spcPct val="150000"/>
              </a:lnSpc>
            </a:pPr>
            <a:r>
              <a:rPr lang="ru-RU" b="1" dirty="0">
                <a:solidFill>
                  <a:schemeClr val="accent1"/>
                </a:solidFill>
              </a:rPr>
              <a:t>2. </a:t>
            </a:r>
            <a:r>
              <a:rPr lang="ru-RU" dirty="0"/>
              <a:t>инструктивные материалы, утвержденные департаментом образования</a:t>
            </a:r>
            <a:r>
              <a:rPr lang="ru-RU" dirty="0" smtClean="0"/>
              <a:t>;</a:t>
            </a:r>
            <a:endParaRPr lang="ru-RU" dirty="0" smtClean="0"/>
          </a:p>
          <a:p>
            <a:pPr indent="0" algn="just">
              <a:lnSpc>
                <a:spcPct val="150000"/>
              </a:lnSpc>
            </a:pPr>
            <a:r>
              <a:rPr lang="ru-RU" b="1" dirty="0">
                <a:solidFill>
                  <a:schemeClr val="accent1"/>
                </a:solidFill>
              </a:rPr>
              <a:t>3.</a:t>
            </a:r>
            <a:r>
              <a:rPr lang="ru-RU" dirty="0"/>
              <a:t> </a:t>
            </a:r>
            <a:r>
              <a:rPr lang="ru-RU" dirty="0" smtClean="0"/>
              <a:t>копии </a:t>
            </a:r>
            <a:r>
              <a:rPr lang="ru-RU" dirty="0"/>
              <a:t>выписок из протоколов ГЭК о создании специальных условий для участников ГИА с ОВЗ (при необходимости</a:t>
            </a:r>
            <a:r>
              <a:rPr lang="ru-RU" dirty="0" smtClean="0"/>
              <a:t>);</a:t>
            </a:r>
            <a:endParaRPr lang="ru-RU" dirty="0" smtClean="0"/>
          </a:p>
          <a:p>
            <a:pPr indent="0" algn="just">
              <a:lnSpc>
                <a:spcPct val="150000"/>
              </a:lnSpc>
            </a:pPr>
            <a:r>
              <a:rPr lang="ru-RU" b="1" dirty="0">
                <a:solidFill>
                  <a:schemeClr val="accent1"/>
                </a:solidFill>
              </a:rPr>
              <a:t>4.</a:t>
            </a:r>
            <a:r>
              <a:rPr lang="ru-RU" dirty="0"/>
              <a:t> журнала учета участников ГИА, обратившихся к медицинскому работнику</a:t>
            </a:r>
            <a:r>
              <a:rPr lang="ru-RU" dirty="0" smtClean="0"/>
              <a:t>;</a:t>
            </a:r>
            <a:endParaRPr lang="ru-RU" dirty="0" smtClean="0"/>
          </a:p>
          <a:p>
            <a:pPr indent="0" algn="just">
              <a:lnSpc>
                <a:spcPct val="150000"/>
              </a:lnSpc>
            </a:pPr>
            <a:r>
              <a:rPr lang="ru-RU" b="1" dirty="0">
                <a:solidFill>
                  <a:schemeClr val="accent1"/>
                </a:solidFill>
              </a:rPr>
              <a:t>5.</a:t>
            </a:r>
            <a:r>
              <a:rPr lang="ru-RU" dirty="0"/>
              <a:t> памятка с контактными телефонами необходимых служб и «горячих линий» по вопросам проведения ГИА-9.</a:t>
            </a:r>
            <a:endParaRPr lang="ru-RU" dirty="0"/>
          </a:p>
          <a:p>
            <a:pPr indent="0" algn="l"/>
            <a:endParaRPr lang="ru-RU" dirty="0"/>
          </a:p>
          <a:p>
            <a:pPr indent="0" algn="l"/>
            <a:endParaRPr lang="ru-RU" dirty="0"/>
          </a:p>
          <a:p>
            <a:pPr indent="0" algn="l"/>
            <a:endParaRPr lang="ru-RU" dirty="0"/>
          </a:p>
          <a:p>
            <a:pPr indent="0" algn="l"/>
            <a:endParaRPr lang="ru-RU" dirty="0" smtClean="0"/>
          </a:p>
          <a:p>
            <a:pPr indent="0" algn="l"/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64088" y="1275606"/>
            <a:ext cx="2664296" cy="1080120"/>
          </a:xfrm>
        </p:spPr>
        <p:txBody>
          <a:bodyPr/>
          <a:lstStyle/>
          <a:p>
            <a:r>
              <a:rPr lang="ru-RU" sz="3200" b="1" dirty="0">
                <a:solidFill>
                  <a:schemeClr val="accent1"/>
                </a:solidFill>
              </a:rPr>
              <a:t>Обратить внимание!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3"/>
          </p:nvPr>
        </p:nvSpPr>
        <p:spPr>
          <a:xfrm>
            <a:off x="611560" y="1707654"/>
            <a:ext cx="4176464" cy="1800200"/>
          </a:xfrm>
        </p:spPr>
        <p:txBody>
          <a:bodyPr/>
          <a:lstStyle/>
          <a:p>
            <a:pPr marL="0" indent="0" algn="just"/>
            <a:r>
              <a:rPr lang="ru-RU" dirty="0"/>
              <a:t>Аудитории ППЭ должны быть </a:t>
            </a:r>
            <a:r>
              <a:rPr lang="ru-RU" b="1" dirty="0">
                <a:solidFill>
                  <a:schemeClr val="accent2"/>
                </a:solidFill>
              </a:rPr>
              <a:t>изолированы</a:t>
            </a:r>
            <a:r>
              <a:rPr lang="ru-RU" dirty="0"/>
              <a:t> от штаба ППЭ, медицинского кабинета, помещения для представителей СМИ, помещений для общественных  наблюдателей и иных лиц, имеющих  право присутствовать в ППЭ в день экзамена.</a:t>
            </a:r>
            <a:endParaRPr lang="ru-RU" dirty="0"/>
          </a:p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4"/>
          </p:nvPr>
        </p:nvSpPr>
        <p:spPr>
          <a:xfrm>
            <a:off x="4355976" y="3219822"/>
            <a:ext cx="4320480" cy="1656184"/>
          </a:xfrm>
        </p:spPr>
        <p:txBody>
          <a:bodyPr/>
          <a:lstStyle/>
          <a:p>
            <a:pPr marL="0" indent="0" algn="just"/>
            <a:r>
              <a:rPr lang="ru-RU" dirty="0"/>
              <a:t>Каждая аудитория, в которой проводится экзамен, должна быть </a:t>
            </a:r>
            <a:r>
              <a:rPr lang="ru-RU" b="1" dirty="0">
                <a:solidFill>
                  <a:schemeClr val="accent2"/>
                </a:solidFill>
              </a:rPr>
              <a:t>обозначена номером</a:t>
            </a:r>
            <a:r>
              <a:rPr lang="ru-RU" dirty="0"/>
              <a:t>, и в зоне видимости участников ГИА-9 размещена информация о </a:t>
            </a:r>
            <a:r>
              <a:rPr lang="ru-RU" dirty="0">
                <a:solidFill>
                  <a:schemeClr val="accent2"/>
                </a:solidFill>
              </a:rPr>
              <a:t>недопустимости наличия при себе средств связи</a:t>
            </a:r>
            <a:r>
              <a:rPr lang="ru-RU" dirty="0"/>
              <a:t>.</a:t>
            </a:r>
            <a:endParaRPr lang="ru-RU" dirty="0"/>
          </a:p>
          <a:p>
            <a:pPr marL="0" indent="0" algn="just"/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71601" y="9525"/>
            <a:ext cx="6408712" cy="961256"/>
          </a:xfrm>
        </p:spPr>
        <p:txBody>
          <a:bodyPr/>
          <a:lstStyle/>
          <a:p>
            <a:pPr algn="l"/>
            <a:r>
              <a:rPr lang="ru-RU" dirty="0" smtClean="0"/>
              <a:t>Контроль готовности ППЭ в </a:t>
            </a:r>
            <a:r>
              <a:rPr lang="ru-RU" dirty="0"/>
              <a:t>день проведения </a:t>
            </a:r>
            <a:r>
              <a:rPr lang="ru-RU" dirty="0" smtClean="0"/>
              <a:t>экзамена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0" t="1960" r="17030"/>
          <a:stretch>
            <a:fillRect/>
          </a:stretch>
        </p:blipFill>
        <p:spPr bwMode="auto">
          <a:xfrm>
            <a:off x="4644008" y="555526"/>
            <a:ext cx="4037092" cy="411323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" name="Google Shape;234;p34"/>
          <p:cNvSpPr txBox="1">
            <a:spLocks noGrp="1"/>
          </p:cNvSpPr>
          <p:nvPr>
            <p:ph type="title"/>
          </p:nvPr>
        </p:nvSpPr>
        <p:spPr>
          <a:xfrm>
            <a:off x="539552" y="772677"/>
            <a:ext cx="4687602" cy="32403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b="1" dirty="0" smtClean="0"/>
              <a:t>Помещения, не</a:t>
            </a:r>
            <a:r>
              <a:rPr lang="ru-RU" b="1" dirty="0"/>
              <a:t> использующиеся для проведения экзамена, в день проведения экзамена должны быть </a:t>
            </a:r>
            <a:r>
              <a:rPr lang="ru-RU" b="1" dirty="0">
                <a:solidFill>
                  <a:schemeClr val="tx2"/>
                </a:solidFill>
              </a:rPr>
              <a:t>заперты и </a:t>
            </a:r>
            <a:r>
              <a:rPr lang="ru-RU" b="1" dirty="0" smtClean="0">
                <a:solidFill>
                  <a:schemeClr val="tx2"/>
                </a:solidFill>
              </a:rPr>
              <a:t>опечатаны</a:t>
            </a:r>
            <a:br>
              <a:rPr lang="ru-RU" dirty="0"/>
            </a:br>
            <a:endParaRPr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393208" y="224635"/>
            <a:ext cx="3528392" cy="1227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828"/>
            <a:ext cx="8964488" cy="1265694"/>
          </a:xfrm>
        </p:spPr>
        <p:txBody>
          <a:bodyPr/>
          <a:lstStyle/>
          <a:p>
            <a:pPr algn="l"/>
            <a:r>
              <a:rPr lang="ru-RU" sz="3000" b="1" dirty="0" smtClean="0">
                <a:solidFill>
                  <a:schemeClr val="accent1"/>
                </a:solidFill>
              </a:rPr>
              <a:t>Контроль готовности ППЭ в день проведения экзамена</a:t>
            </a:r>
            <a:endParaRPr lang="ru-RU" sz="3000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-119896" y="1131590"/>
          <a:ext cx="8568952" cy="393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4" name="Google Shape;12680;p66"/>
          <p:cNvGrpSpPr/>
          <p:nvPr/>
        </p:nvGrpSpPr>
        <p:grpSpPr>
          <a:xfrm>
            <a:off x="3304308" y="1264837"/>
            <a:ext cx="648072" cy="648072"/>
            <a:chOff x="2302788" y="1505981"/>
            <a:chExt cx="336188" cy="335425"/>
          </a:xfrm>
          <a:solidFill>
            <a:schemeClr val="accent5"/>
          </a:solidFill>
        </p:grpSpPr>
        <p:sp>
          <p:nvSpPr>
            <p:cNvPr id="5" name="Google Shape;12681;p66"/>
            <p:cNvSpPr/>
            <p:nvPr/>
          </p:nvSpPr>
          <p:spPr>
            <a:xfrm>
              <a:off x="2302788" y="1505981"/>
              <a:ext cx="336188" cy="335425"/>
            </a:xfrm>
            <a:custGeom>
              <a:avLst/>
              <a:gdLst/>
              <a:ahLst/>
              <a:cxnLst/>
              <a:rect l="l" t="t" r="r" b="b"/>
              <a:pathLst>
                <a:path w="10562" h="10538" extrusionOk="0">
                  <a:moveTo>
                    <a:pt x="5275" y="1"/>
                  </a:moveTo>
                  <a:cubicBezTo>
                    <a:pt x="3858" y="1"/>
                    <a:pt x="2536" y="548"/>
                    <a:pt x="1548" y="1548"/>
                  </a:cubicBezTo>
                  <a:cubicBezTo>
                    <a:pt x="548" y="2549"/>
                    <a:pt x="0" y="3870"/>
                    <a:pt x="0" y="5263"/>
                  </a:cubicBezTo>
                  <a:cubicBezTo>
                    <a:pt x="0" y="6668"/>
                    <a:pt x="548" y="8002"/>
                    <a:pt x="1548" y="8990"/>
                  </a:cubicBezTo>
                  <a:cubicBezTo>
                    <a:pt x="2548" y="9990"/>
                    <a:pt x="3870" y="10538"/>
                    <a:pt x="5275" y="10538"/>
                  </a:cubicBezTo>
                  <a:cubicBezTo>
                    <a:pt x="6680" y="10538"/>
                    <a:pt x="8013" y="9990"/>
                    <a:pt x="8989" y="8990"/>
                  </a:cubicBezTo>
                  <a:cubicBezTo>
                    <a:pt x="9990" y="7990"/>
                    <a:pt x="10537" y="6668"/>
                    <a:pt x="10537" y="5263"/>
                  </a:cubicBezTo>
                  <a:cubicBezTo>
                    <a:pt x="10561" y="5192"/>
                    <a:pt x="10549" y="5085"/>
                    <a:pt x="10549" y="5001"/>
                  </a:cubicBezTo>
                  <a:cubicBezTo>
                    <a:pt x="10549" y="4906"/>
                    <a:pt x="10478" y="4847"/>
                    <a:pt x="10394" y="4847"/>
                  </a:cubicBezTo>
                  <a:cubicBezTo>
                    <a:pt x="10299" y="4847"/>
                    <a:pt x="10240" y="4930"/>
                    <a:pt x="10240" y="5013"/>
                  </a:cubicBezTo>
                  <a:lnTo>
                    <a:pt x="10240" y="5287"/>
                  </a:lnTo>
                  <a:cubicBezTo>
                    <a:pt x="10240" y="6609"/>
                    <a:pt x="9716" y="7859"/>
                    <a:pt x="8787" y="8799"/>
                  </a:cubicBezTo>
                  <a:cubicBezTo>
                    <a:pt x="7846" y="9728"/>
                    <a:pt x="6596" y="10252"/>
                    <a:pt x="5275" y="10252"/>
                  </a:cubicBezTo>
                  <a:cubicBezTo>
                    <a:pt x="3941" y="10252"/>
                    <a:pt x="2691" y="9728"/>
                    <a:pt x="1762" y="8799"/>
                  </a:cubicBezTo>
                  <a:cubicBezTo>
                    <a:pt x="822" y="7859"/>
                    <a:pt x="298" y="6609"/>
                    <a:pt x="298" y="5287"/>
                  </a:cubicBezTo>
                  <a:cubicBezTo>
                    <a:pt x="298" y="3954"/>
                    <a:pt x="822" y="2703"/>
                    <a:pt x="1762" y="1775"/>
                  </a:cubicBezTo>
                  <a:cubicBezTo>
                    <a:pt x="2691" y="834"/>
                    <a:pt x="3941" y="310"/>
                    <a:pt x="5275" y="310"/>
                  </a:cubicBezTo>
                  <a:cubicBezTo>
                    <a:pt x="6442" y="310"/>
                    <a:pt x="7573" y="727"/>
                    <a:pt x="8466" y="1477"/>
                  </a:cubicBezTo>
                  <a:cubicBezTo>
                    <a:pt x="9347" y="2215"/>
                    <a:pt x="9942" y="3239"/>
                    <a:pt x="10156" y="4370"/>
                  </a:cubicBezTo>
                  <a:cubicBezTo>
                    <a:pt x="10167" y="4454"/>
                    <a:pt x="10223" y="4492"/>
                    <a:pt x="10301" y="4492"/>
                  </a:cubicBezTo>
                  <a:cubicBezTo>
                    <a:pt x="10312" y="4492"/>
                    <a:pt x="10323" y="4491"/>
                    <a:pt x="10335" y="4489"/>
                  </a:cubicBezTo>
                  <a:cubicBezTo>
                    <a:pt x="10418" y="4477"/>
                    <a:pt x="10466" y="4406"/>
                    <a:pt x="10454" y="4311"/>
                  </a:cubicBezTo>
                  <a:cubicBezTo>
                    <a:pt x="10228" y="3108"/>
                    <a:pt x="9597" y="2025"/>
                    <a:pt x="8668" y="1239"/>
                  </a:cubicBezTo>
                  <a:cubicBezTo>
                    <a:pt x="7716" y="429"/>
                    <a:pt x="6501" y="1"/>
                    <a:pt x="5275" y="1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12682;p66"/>
            <p:cNvSpPr/>
            <p:nvPr/>
          </p:nvSpPr>
          <p:spPr>
            <a:xfrm>
              <a:off x="2327806" y="1530618"/>
              <a:ext cx="287266" cy="286916"/>
            </a:xfrm>
            <a:custGeom>
              <a:avLst/>
              <a:gdLst/>
              <a:ahLst/>
              <a:cxnLst/>
              <a:rect l="l" t="t" r="r" b="b"/>
              <a:pathLst>
                <a:path w="9025" h="9014" extrusionOk="0">
                  <a:moveTo>
                    <a:pt x="4513" y="1"/>
                  </a:moveTo>
                  <a:cubicBezTo>
                    <a:pt x="3870" y="1"/>
                    <a:pt x="3262" y="132"/>
                    <a:pt x="2679" y="382"/>
                  </a:cubicBezTo>
                  <a:cubicBezTo>
                    <a:pt x="2119" y="644"/>
                    <a:pt x="1619" y="1001"/>
                    <a:pt x="1215" y="1441"/>
                  </a:cubicBezTo>
                  <a:cubicBezTo>
                    <a:pt x="1155" y="1501"/>
                    <a:pt x="1155" y="1608"/>
                    <a:pt x="1226" y="1667"/>
                  </a:cubicBezTo>
                  <a:cubicBezTo>
                    <a:pt x="1255" y="1696"/>
                    <a:pt x="1294" y="1711"/>
                    <a:pt x="1334" y="1711"/>
                  </a:cubicBezTo>
                  <a:cubicBezTo>
                    <a:pt x="1377" y="1711"/>
                    <a:pt x="1422" y="1693"/>
                    <a:pt x="1453" y="1656"/>
                  </a:cubicBezTo>
                  <a:cubicBezTo>
                    <a:pt x="1834" y="1239"/>
                    <a:pt x="2298" y="894"/>
                    <a:pt x="2822" y="667"/>
                  </a:cubicBezTo>
                  <a:cubicBezTo>
                    <a:pt x="3358" y="429"/>
                    <a:pt x="3929" y="310"/>
                    <a:pt x="4524" y="310"/>
                  </a:cubicBezTo>
                  <a:cubicBezTo>
                    <a:pt x="6834" y="310"/>
                    <a:pt x="8727" y="2191"/>
                    <a:pt x="8727" y="4513"/>
                  </a:cubicBezTo>
                  <a:cubicBezTo>
                    <a:pt x="8727" y="6811"/>
                    <a:pt x="6846" y="8704"/>
                    <a:pt x="4524" y="8704"/>
                  </a:cubicBezTo>
                  <a:cubicBezTo>
                    <a:pt x="2227" y="8704"/>
                    <a:pt x="333" y="6835"/>
                    <a:pt x="333" y="4513"/>
                  </a:cubicBezTo>
                  <a:cubicBezTo>
                    <a:pt x="333" y="3692"/>
                    <a:pt x="572" y="2882"/>
                    <a:pt x="1036" y="2203"/>
                  </a:cubicBezTo>
                  <a:cubicBezTo>
                    <a:pt x="1048" y="2132"/>
                    <a:pt x="1036" y="2037"/>
                    <a:pt x="953" y="1977"/>
                  </a:cubicBezTo>
                  <a:cubicBezTo>
                    <a:pt x="927" y="1960"/>
                    <a:pt x="900" y="1952"/>
                    <a:pt x="874" y="1952"/>
                  </a:cubicBezTo>
                  <a:cubicBezTo>
                    <a:pt x="827" y="1952"/>
                    <a:pt x="781" y="1979"/>
                    <a:pt x="750" y="2025"/>
                  </a:cubicBezTo>
                  <a:cubicBezTo>
                    <a:pt x="262" y="2751"/>
                    <a:pt x="0" y="3620"/>
                    <a:pt x="0" y="4513"/>
                  </a:cubicBezTo>
                  <a:cubicBezTo>
                    <a:pt x="0" y="5716"/>
                    <a:pt x="464" y="6847"/>
                    <a:pt x="1334" y="7692"/>
                  </a:cubicBezTo>
                  <a:cubicBezTo>
                    <a:pt x="2191" y="8537"/>
                    <a:pt x="3310" y="9014"/>
                    <a:pt x="4513" y="9014"/>
                  </a:cubicBezTo>
                  <a:cubicBezTo>
                    <a:pt x="5715" y="9014"/>
                    <a:pt x="6846" y="8549"/>
                    <a:pt x="7692" y="7692"/>
                  </a:cubicBezTo>
                  <a:cubicBezTo>
                    <a:pt x="8549" y="6835"/>
                    <a:pt x="9025" y="5716"/>
                    <a:pt x="9025" y="4513"/>
                  </a:cubicBezTo>
                  <a:cubicBezTo>
                    <a:pt x="9025" y="3299"/>
                    <a:pt x="8561" y="2168"/>
                    <a:pt x="7692" y="1322"/>
                  </a:cubicBezTo>
                  <a:cubicBezTo>
                    <a:pt x="6846" y="477"/>
                    <a:pt x="5715" y="1"/>
                    <a:pt x="4513" y="1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12683;p66"/>
            <p:cNvSpPr/>
            <p:nvPr/>
          </p:nvSpPr>
          <p:spPr>
            <a:xfrm>
              <a:off x="2352061" y="1669333"/>
              <a:ext cx="16679" cy="9485"/>
            </a:xfrm>
            <a:custGeom>
              <a:avLst/>
              <a:gdLst/>
              <a:ahLst/>
              <a:cxnLst/>
              <a:rect l="l" t="t" r="r" b="b"/>
              <a:pathLst>
                <a:path w="524" h="298" extrusionOk="0">
                  <a:moveTo>
                    <a:pt x="155" y="0"/>
                  </a:moveTo>
                  <a:cubicBezTo>
                    <a:pt x="60" y="0"/>
                    <a:pt x="0" y="60"/>
                    <a:pt x="0" y="155"/>
                  </a:cubicBezTo>
                  <a:cubicBezTo>
                    <a:pt x="0" y="238"/>
                    <a:pt x="72" y="298"/>
                    <a:pt x="155" y="298"/>
                  </a:cubicBezTo>
                  <a:lnTo>
                    <a:pt x="369" y="298"/>
                  </a:lnTo>
                  <a:cubicBezTo>
                    <a:pt x="464" y="298"/>
                    <a:pt x="524" y="226"/>
                    <a:pt x="524" y="155"/>
                  </a:cubicBezTo>
                  <a:cubicBezTo>
                    <a:pt x="524" y="60"/>
                    <a:pt x="453" y="0"/>
                    <a:pt x="369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12684;p66"/>
            <p:cNvSpPr/>
            <p:nvPr/>
          </p:nvSpPr>
          <p:spPr>
            <a:xfrm>
              <a:off x="2466871" y="1554490"/>
              <a:ext cx="123946" cy="124328"/>
            </a:xfrm>
            <a:custGeom>
              <a:avLst/>
              <a:gdLst/>
              <a:ahLst/>
              <a:cxnLst/>
              <a:rect l="l" t="t" r="r" b="b"/>
              <a:pathLst>
                <a:path w="3894" h="3906" extrusionOk="0">
                  <a:moveTo>
                    <a:pt x="144" y="1"/>
                  </a:moveTo>
                  <a:cubicBezTo>
                    <a:pt x="48" y="1"/>
                    <a:pt x="1" y="84"/>
                    <a:pt x="1" y="155"/>
                  </a:cubicBezTo>
                  <a:lnTo>
                    <a:pt x="1" y="3751"/>
                  </a:lnTo>
                  <a:cubicBezTo>
                    <a:pt x="1" y="3846"/>
                    <a:pt x="72" y="3906"/>
                    <a:pt x="144" y="3906"/>
                  </a:cubicBezTo>
                  <a:lnTo>
                    <a:pt x="3751" y="3906"/>
                  </a:lnTo>
                  <a:cubicBezTo>
                    <a:pt x="3834" y="3906"/>
                    <a:pt x="3894" y="3834"/>
                    <a:pt x="3894" y="3751"/>
                  </a:cubicBezTo>
                  <a:cubicBezTo>
                    <a:pt x="3894" y="3668"/>
                    <a:pt x="3823" y="3608"/>
                    <a:pt x="3751" y="3608"/>
                  </a:cubicBezTo>
                  <a:lnTo>
                    <a:pt x="310" y="3608"/>
                  </a:lnTo>
                  <a:lnTo>
                    <a:pt x="310" y="155"/>
                  </a:lnTo>
                  <a:lnTo>
                    <a:pt x="298" y="155"/>
                  </a:lnTo>
                  <a:cubicBezTo>
                    <a:pt x="298" y="72"/>
                    <a:pt x="215" y="1"/>
                    <a:pt x="144" y="1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12685;p66"/>
            <p:cNvSpPr/>
            <p:nvPr/>
          </p:nvSpPr>
          <p:spPr>
            <a:xfrm>
              <a:off x="2466107" y="1776950"/>
              <a:ext cx="9517" cy="16711"/>
            </a:xfrm>
            <a:custGeom>
              <a:avLst/>
              <a:gdLst/>
              <a:ahLst/>
              <a:cxnLst/>
              <a:rect l="l" t="t" r="r" b="b"/>
              <a:pathLst>
                <a:path w="299" h="525" extrusionOk="0">
                  <a:moveTo>
                    <a:pt x="156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370"/>
                  </a:lnTo>
                  <a:cubicBezTo>
                    <a:pt x="1" y="465"/>
                    <a:pt x="84" y="525"/>
                    <a:pt x="156" y="525"/>
                  </a:cubicBezTo>
                  <a:cubicBezTo>
                    <a:pt x="239" y="525"/>
                    <a:pt x="299" y="441"/>
                    <a:pt x="299" y="370"/>
                  </a:cubicBezTo>
                  <a:lnTo>
                    <a:pt x="299" y="144"/>
                  </a:lnTo>
                  <a:cubicBezTo>
                    <a:pt x="299" y="60"/>
                    <a:pt x="227" y="1"/>
                    <a:pt x="156" y="1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2686;p66"/>
            <p:cNvSpPr/>
            <p:nvPr/>
          </p:nvSpPr>
          <p:spPr>
            <a:xfrm>
              <a:off x="2384272" y="1587944"/>
              <a:ext cx="16329" cy="15087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173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5"/>
                    <a:pt x="0" y="212"/>
                    <a:pt x="60" y="271"/>
                  </a:cubicBezTo>
                  <a:lnTo>
                    <a:pt x="238" y="426"/>
                  </a:lnTo>
                  <a:cubicBezTo>
                    <a:pt x="274" y="462"/>
                    <a:pt x="310" y="474"/>
                    <a:pt x="345" y="474"/>
                  </a:cubicBezTo>
                  <a:cubicBezTo>
                    <a:pt x="393" y="474"/>
                    <a:pt x="417" y="462"/>
                    <a:pt x="453" y="426"/>
                  </a:cubicBezTo>
                  <a:cubicBezTo>
                    <a:pt x="512" y="367"/>
                    <a:pt x="512" y="271"/>
                    <a:pt x="453" y="212"/>
                  </a:cubicBezTo>
                  <a:lnTo>
                    <a:pt x="286" y="45"/>
                  </a:lnTo>
                  <a:cubicBezTo>
                    <a:pt x="256" y="15"/>
                    <a:pt x="214" y="0"/>
                    <a:pt x="173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687;p66"/>
            <p:cNvSpPr/>
            <p:nvPr/>
          </p:nvSpPr>
          <p:spPr>
            <a:xfrm>
              <a:off x="2541544" y="1745216"/>
              <a:ext cx="15565" cy="15087"/>
            </a:xfrm>
            <a:custGeom>
              <a:avLst/>
              <a:gdLst/>
              <a:ahLst/>
              <a:cxnLst/>
              <a:rect l="l" t="t" r="r" b="b"/>
              <a:pathLst>
                <a:path w="489" h="474" extrusionOk="0">
                  <a:moveTo>
                    <a:pt x="171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5"/>
                    <a:pt x="0" y="212"/>
                    <a:pt x="60" y="259"/>
                  </a:cubicBezTo>
                  <a:lnTo>
                    <a:pt x="226" y="426"/>
                  </a:lnTo>
                  <a:cubicBezTo>
                    <a:pt x="250" y="462"/>
                    <a:pt x="298" y="474"/>
                    <a:pt x="334" y="474"/>
                  </a:cubicBezTo>
                  <a:cubicBezTo>
                    <a:pt x="369" y="474"/>
                    <a:pt x="405" y="462"/>
                    <a:pt x="429" y="426"/>
                  </a:cubicBezTo>
                  <a:cubicBezTo>
                    <a:pt x="488" y="367"/>
                    <a:pt x="488" y="259"/>
                    <a:pt x="429" y="212"/>
                  </a:cubicBezTo>
                  <a:lnTo>
                    <a:pt x="274" y="45"/>
                  </a:lnTo>
                  <a:cubicBezTo>
                    <a:pt x="250" y="15"/>
                    <a:pt x="212" y="0"/>
                    <a:pt x="171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2688;p66"/>
            <p:cNvSpPr/>
            <p:nvPr/>
          </p:nvSpPr>
          <p:spPr>
            <a:xfrm>
              <a:off x="2541544" y="1587944"/>
              <a:ext cx="16329" cy="15087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340" y="0"/>
                  </a:moveTo>
                  <a:cubicBezTo>
                    <a:pt x="298" y="0"/>
                    <a:pt x="256" y="15"/>
                    <a:pt x="226" y="45"/>
                  </a:cubicBezTo>
                  <a:lnTo>
                    <a:pt x="60" y="212"/>
                  </a:lnTo>
                  <a:cubicBezTo>
                    <a:pt x="0" y="271"/>
                    <a:pt x="0" y="367"/>
                    <a:pt x="60" y="426"/>
                  </a:cubicBezTo>
                  <a:cubicBezTo>
                    <a:pt x="95" y="462"/>
                    <a:pt x="131" y="474"/>
                    <a:pt x="167" y="474"/>
                  </a:cubicBezTo>
                  <a:cubicBezTo>
                    <a:pt x="215" y="474"/>
                    <a:pt x="250" y="462"/>
                    <a:pt x="286" y="426"/>
                  </a:cubicBezTo>
                  <a:lnTo>
                    <a:pt x="453" y="271"/>
                  </a:lnTo>
                  <a:cubicBezTo>
                    <a:pt x="512" y="212"/>
                    <a:pt x="512" y="105"/>
                    <a:pt x="453" y="45"/>
                  </a:cubicBezTo>
                  <a:cubicBezTo>
                    <a:pt x="423" y="15"/>
                    <a:pt x="381" y="0"/>
                    <a:pt x="340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2689;p66"/>
            <p:cNvSpPr/>
            <p:nvPr/>
          </p:nvSpPr>
          <p:spPr>
            <a:xfrm>
              <a:off x="2384654" y="1744452"/>
              <a:ext cx="15947" cy="15469"/>
            </a:xfrm>
            <a:custGeom>
              <a:avLst/>
              <a:gdLst/>
              <a:ahLst/>
              <a:cxnLst/>
              <a:rect l="l" t="t" r="r" b="b"/>
              <a:pathLst>
                <a:path w="501" h="486" extrusionOk="0">
                  <a:moveTo>
                    <a:pt x="327" y="1"/>
                  </a:moveTo>
                  <a:cubicBezTo>
                    <a:pt x="286" y="1"/>
                    <a:pt x="244" y="16"/>
                    <a:pt x="214" y="45"/>
                  </a:cubicBezTo>
                  <a:lnTo>
                    <a:pt x="48" y="212"/>
                  </a:lnTo>
                  <a:cubicBezTo>
                    <a:pt x="0" y="272"/>
                    <a:pt x="0" y="379"/>
                    <a:pt x="60" y="438"/>
                  </a:cubicBezTo>
                  <a:cubicBezTo>
                    <a:pt x="95" y="462"/>
                    <a:pt x="143" y="486"/>
                    <a:pt x="167" y="486"/>
                  </a:cubicBezTo>
                  <a:cubicBezTo>
                    <a:pt x="202" y="486"/>
                    <a:pt x="238" y="462"/>
                    <a:pt x="274" y="438"/>
                  </a:cubicBezTo>
                  <a:lnTo>
                    <a:pt x="441" y="272"/>
                  </a:lnTo>
                  <a:cubicBezTo>
                    <a:pt x="500" y="212"/>
                    <a:pt x="500" y="105"/>
                    <a:pt x="441" y="45"/>
                  </a:cubicBezTo>
                  <a:cubicBezTo>
                    <a:pt x="411" y="16"/>
                    <a:pt x="369" y="1"/>
                    <a:pt x="327" y="1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2690;p66"/>
            <p:cNvSpPr/>
            <p:nvPr/>
          </p:nvSpPr>
          <p:spPr>
            <a:xfrm>
              <a:off x="2360018" y="1624548"/>
              <a:ext cx="18207" cy="12605"/>
            </a:xfrm>
            <a:custGeom>
              <a:avLst/>
              <a:gdLst/>
              <a:ahLst/>
              <a:cxnLst/>
              <a:rect l="l" t="t" r="r" b="b"/>
              <a:pathLst>
                <a:path w="572" h="396" extrusionOk="0">
                  <a:moveTo>
                    <a:pt x="179" y="0"/>
                  </a:moveTo>
                  <a:cubicBezTo>
                    <a:pt x="125" y="0"/>
                    <a:pt x="71" y="33"/>
                    <a:pt x="36" y="86"/>
                  </a:cubicBezTo>
                  <a:cubicBezTo>
                    <a:pt x="0" y="157"/>
                    <a:pt x="36" y="252"/>
                    <a:pt x="107" y="288"/>
                  </a:cubicBezTo>
                  <a:lnTo>
                    <a:pt x="322" y="383"/>
                  </a:lnTo>
                  <a:cubicBezTo>
                    <a:pt x="333" y="395"/>
                    <a:pt x="357" y="395"/>
                    <a:pt x="381" y="395"/>
                  </a:cubicBezTo>
                  <a:cubicBezTo>
                    <a:pt x="429" y="395"/>
                    <a:pt x="500" y="371"/>
                    <a:pt x="524" y="312"/>
                  </a:cubicBezTo>
                  <a:cubicBezTo>
                    <a:pt x="572" y="217"/>
                    <a:pt x="524" y="133"/>
                    <a:pt x="453" y="98"/>
                  </a:cubicBezTo>
                  <a:lnTo>
                    <a:pt x="238" y="14"/>
                  </a:lnTo>
                  <a:cubicBezTo>
                    <a:pt x="219" y="5"/>
                    <a:pt x="199" y="0"/>
                    <a:pt x="179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2691;p66"/>
            <p:cNvSpPr/>
            <p:nvPr/>
          </p:nvSpPr>
          <p:spPr>
            <a:xfrm>
              <a:off x="2564271" y="1711126"/>
              <a:ext cx="17475" cy="12796"/>
            </a:xfrm>
            <a:custGeom>
              <a:avLst/>
              <a:gdLst/>
              <a:ahLst/>
              <a:cxnLst/>
              <a:rect l="l" t="t" r="r" b="b"/>
              <a:pathLst>
                <a:path w="549" h="402" extrusionOk="0">
                  <a:moveTo>
                    <a:pt x="184" y="0"/>
                  </a:moveTo>
                  <a:cubicBezTo>
                    <a:pt x="125" y="0"/>
                    <a:pt x="63" y="29"/>
                    <a:pt x="36" y="92"/>
                  </a:cubicBezTo>
                  <a:cubicBezTo>
                    <a:pt x="1" y="164"/>
                    <a:pt x="36" y="247"/>
                    <a:pt x="108" y="295"/>
                  </a:cubicBezTo>
                  <a:lnTo>
                    <a:pt x="310" y="390"/>
                  </a:lnTo>
                  <a:cubicBezTo>
                    <a:pt x="334" y="402"/>
                    <a:pt x="358" y="402"/>
                    <a:pt x="370" y="402"/>
                  </a:cubicBezTo>
                  <a:cubicBezTo>
                    <a:pt x="429" y="402"/>
                    <a:pt x="489" y="366"/>
                    <a:pt x="524" y="307"/>
                  </a:cubicBezTo>
                  <a:cubicBezTo>
                    <a:pt x="548" y="235"/>
                    <a:pt x="524" y="140"/>
                    <a:pt x="453" y="104"/>
                  </a:cubicBezTo>
                  <a:lnTo>
                    <a:pt x="239" y="9"/>
                  </a:lnTo>
                  <a:cubicBezTo>
                    <a:pt x="221" y="3"/>
                    <a:pt x="203" y="0"/>
                    <a:pt x="184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2692;p66"/>
            <p:cNvSpPr/>
            <p:nvPr/>
          </p:nvSpPr>
          <p:spPr>
            <a:xfrm>
              <a:off x="2507805" y="1563912"/>
              <a:ext cx="14069" cy="16392"/>
            </a:xfrm>
            <a:custGeom>
              <a:avLst/>
              <a:gdLst/>
              <a:ahLst/>
              <a:cxnLst/>
              <a:rect l="l" t="t" r="r" b="b"/>
              <a:pathLst>
                <a:path w="442" h="515" extrusionOk="0">
                  <a:moveTo>
                    <a:pt x="273" y="0"/>
                  </a:moveTo>
                  <a:cubicBezTo>
                    <a:pt x="215" y="0"/>
                    <a:pt x="154" y="33"/>
                    <a:pt x="120" y="86"/>
                  </a:cubicBezTo>
                  <a:lnTo>
                    <a:pt x="36" y="288"/>
                  </a:lnTo>
                  <a:cubicBezTo>
                    <a:pt x="1" y="371"/>
                    <a:pt x="36" y="455"/>
                    <a:pt x="108" y="502"/>
                  </a:cubicBezTo>
                  <a:cubicBezTo>
                    <a:pt x="120" y="514"/>
                    <a:pt x="155" y="514"/>
                    <a:pt x="167" y="514"/>
                  </a:cubicBezTo>
                  <a:cubicBezTo>
                    <a:pt x="227" y="514"/>
                    <a:pt x="286" y="490"/>
                    <a:pt x="322" y="431"/>
                  </a:cubicBezTo>
                  <a:lnTo>
                    <a:pt x="405" y="217"/>
                  </a:lnTo>
                  <a:cubicBezTo>
                    <a:pt x="441" y="145"/>
                    <a:pt x="405" y="50"/>
                    <a:pt x="334" y="14"/>
                  </a:cubicBezTo>
                  <a:cubicBezTo>
                    <a:pt x="315" y="5"/>
                    <a:pt x="294" y="0"/>
                    <a:pt x="273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2693;p66"/>
            <p:cNvSpPr/>
            <p:nvPr/>
          </p:nvSpPr>
          <p:spPr>
            <a:xfrm>
              <a:off x="2420654" y="1767974"/>
              <a:ext cx="14419" cy="16583"/>
            </a:xfrm>
            <a:custGeom>
              <a:avLst/>
              <a:gdLst/>
              <a:ahLst/>
              <a:cxnLst/>
              <a:rect l="l" t="t" r="r" b="b"/>
              <a:pathLst>
                <a:path w="453" h="521" extrusionOk="0">
                  <a:moveTo>
                    <a:pt x="290" y="0"/>
                  </a:moveTo>
                  <a:cubicBezTo>
                    <a:pt x="231" y="0"/>
                    <a:pt x="170" y="29"/>
                    <a:pt x="143" y="92"/>
                  </a:cubicBezTo>
                  <a:lnTo>
                    <a:pt x="48" y="295"/>
                  </a:lnTo>
                  <a:cubicBezTo>
                    <a:pt x="0" y="366"/>
                    <a:pt x="48" y="473"/>
                    <a:pt x="119" y="509"/>
                  </a:cubicBezTo>
                  <a:cubicBezTo>
                    <a:pt x="143" y="521"/>
                    <a:pt x="167" y="521"/>
                    <a:pt x="179" y="521"/>
                  </a:cubicBezTo>
                  <a:cubicBezTo>
                    <a:pt x="238" y="521"/>
                    <a:pt x="298" y="485"/>
                    <a:pt x="333" y="426"/>
                  </a:cubicBezTo>
                  <a:lnTo>
                    <a:pt x="417" y="223"/>
                  </a:lnTo>
                  <a:cubicBezTo>
                    <a:pt x="453" y="152"/>
                    <a:pt x="417" y="56"/>
                    <a:pt x="345" y="9"/>
                  </a:cubicBezTo>
                  <a:cubicBezTo>
                    <a:pt x="328" y="3"/>
                    <a:pt x="309" y="0"/>
                    <a:pt x="290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2694;p66"/>
            <p:cNvSpPr/>
            <p:nvPr/>
          </p:nvSpPr>
          <p:spPr>
            <a:xfrm>
              <a:off x="2422532" y="1562448"/>
              <a:ext cx="14451" cy="17093"/>
            </a:xfrm>
            <a:custGeom>
              <a:avLst/>
              <a:gdLst/>
              <a:ahLst/>
              <a:cxnLst/>
              <a:rect l="l" t="t" r="r" b="b"/>
              <a:pathLst>
                <a:path w="454" h="537" extrusionOk="0">
                  <a:moveTo>
                    <a:pt x="184" y="0"/>
                  </a:moveTo>
                  <a:cubicBezTo>
                    <a:pt x="164" y="0"/>
                    <a:pt x="142" y="4"/>
                    <a:pt x="120" y="13"/>
                  </a:cubicBezTo>
                  <a:cubicBezTo>
                    <a:pt x="48" y="36"/>
                    <a:pt x="1" y="132"/>
                    <a:pt x="36" y="215"/>
                  </a:cubicBezTo>
                  <a:lnTo>
                    <a:pt x="120" y="429"/>
                  </a:lnTo>
                  <a:cubicBezTo>
                    <a:pt x="155" y="501"/>
                    <a:pt x="215" y="536"/>
                    <a:pt x="274" y="536"/>
                  </a:cubicBezTo>
                  <a:cubicBezTo>
                    <a:pt x="286" y="536"/>
                    <a:pt x="322" y="536"/>
                    <a:pt x="334" y="513"/>
                  </a:cubicBezTo>
                  <a:cubicBezTo>
                    <a:pt x="405" y="489"/>
                    <a:pt x="453" y="394"/>
                    <a:pt x="417" y="310"/>
                  </a:cubicBezTo>
                  <a:lnTo>
                    <a:pt x="334" y="96"/>
                  </a:lnTo>
                  <a:cubicBezTo>
                    <a:pt x="307" y="41"/>
                    <a:pt x="251" y="0"/>
                    <a:pt x="184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12695;p66"/>
            <p:cNvSpPr/>
            <p:nvPr/>
          </p:nvSpPr>
          <p:spPr>
            <a:xfrm>
              <a:off x="2505545" y="1768770"/>
              <a:ext cx="14037" cy="16552"/>
            </a:xfrm>
            <a:custGeom>
              <a:avLst/>
              <a:gdLst/>
              <a:ahLst/>
              <a:cxnLst/>
              <a:rect l="l" t="t" r="r" b="b"/>
              <a:pathLst>
                <a:path w="441" h="520" extrusionOk="0">
                  <a:moveTo>
                    <a:pt x="195" y="0"/>
                  </a:moveTo>
                  <a:cubicBezTo>
                    <a:pt x="171" y="0"/>
                    <a:pt x="146" y="6"/>
                    <a:pt x="119" y="20"/>
                  </a:cubicBezTo>
                  <a:cubicBezTo>
                    <a:pt x="48" y="43"/>
                    <a:pt x="0" y="139"/>
                    <a:pt x="24" y="222"/>
                  </a:cubicBezTo>
                  <a:lnTo>
                    <a:pt x="119" y="436"/>
                  </a:lnTo>
                  <a:cubicBezTo>
                    <a:pt x="155" y="496"/>
                    <a:pt x="214" y="520"/>
                    <a:pt x="274" y="520"/>
                  </a:cubicBezTo>
                  <a:cubicBezTo>
                    <a:pt x="286" y="520"/>
                    <a:pt x="310" y="520"/>
                    <a:pt x="322" y="508"/>
                  </a:cubicBezTo>
                  <a:cubicBezTo>
                    <a:pt x="405" y="472"/>
                    <a:pt x="441" y="389"/>
                    <a:pt x="417" y="293"/>
                  </a:cubicBezTo>
                  <a:lnTo>
                    <a:pt x="322" y="91"/>
                  </a:lnTo>
                  <a:cubicBezTo>
                    <a:pt x="304" y="39"/>
                    <a:pt x="256" y="0"/>
                    <a:pt x="195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12696;p66"/>
            <p:cNvSpPr/>
            <p:nvPr/>
          </p:nvSpPr>
          <p:spPr>
            <a:xfrm>
              <a:off x="2565417" y="1625885"/>
              <a:ext cx="17825" cy="13146"/>
            </a:xfrm>
            <a:custGeom>
              <a:avLst/>
              <a:gdLst/>
              <a:ahLst/>
              <a:cxnLst/>
              <a:rect l="l" t="t" r="r" b="b"/>
              <a:pathLst>
                <a:path w="560" h="413" extrusionOk="0">
                  <a:moveTo>
                    <a:pt x="378" y="1"/>
                  </a:moveTo>
                  <a:cubicBezTo>
                    <a:pt x="360" y="1"/>
                    <a:pt x="341" y="3"/>
                    <a:pt x="322" y="8"/>
                  </a:cubicBezTo>
                  <a:lnTo>
                    <a:pt x="119" y="103"/>
                  </a:lnTo>
                  <a:cubicBezTo>
                    <a:pt x="36" y="127"/>
                    <a:pt x="0" y="222"/>
                    <a:pt x="24" y="306"/>
                  </a:cubicBezTo>
                  <a:cubicBezTo>
                    <a:pt x="60" y="365"/>
                    <a:pt x="96" y="413"/>
                    <a:pt x="179" y="413"/>
                  </a:cubicBezTo>
                  <a:cubicBezTo>
                    <a:pt x="191" y="413"/>
                    <a:pt x="215" y="413"/>
                    <a:pt x="227" y="401"/>
                  </a:cubicBezTo>
                  <a:lnTo>
                    <a:pt x="441" y="306"/>
                  </a:lnTo>
                  <a:cubicBezTo>
                    <a:pt x="512" y="282"/>
                    <a:pt x="560" y="187"/>
                    <a:pt x="524" y="103"/>
                  </a:cubicBezTo>
                  <a:cubicBezTo>
                    <a:pt x="505" y="37"/>
                    <a:pt x="449" y="1"/>
                    <a:pt x="378" y="1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12697;p66"/>
            <p:cNvSpPr/>
            <p:nvPr/>
          </p:nvSpPr>
          <p:spPr>
            <a:xfrm>
              <a:off x="2359254" y="1709312"/>
              <a:ext cx="17825" cy="12732"/>
            </a:xfrm>
            <a:custGeom>
              <a:avLst/>
              <a:gdLst/>
              <a:ahLst/>
              <a:cxnLst/>
              <a:rect l="l" t="t" r="r" b="b"/>
              <a:pathLst>
                <a:path w="560" h="400" extrusionOk="0">
                  <a:moveTo>
                    <a:pt x="372" y="0"/>
                  </a:moveTo>
                  <a:cubicBezTo>
                    <a:pt x="356" y="0"/>
                    <a:pt x="339" y="2"/>
                    <a:pt x="322" y="6"/>
                  </a:cubicBezTo>
                  <a:lnTo>
                    <a:pt x="119" y="102"/>
                  </a:lnTo>
                  <a:cubicBezTo>
                    <a:pt x="48" y="125"/>
                    <a:pt x="0" y="221"/>
                    <a:pt x="24" y="304"/>
                  </a:cubicBezTo>
                  <a:cubicBezTo>
                    <a:pt x="60" y="364"/>
                    <a:pt x="119" y="399"/>
                    <a:pt x="179" y="399"/>
                  </a:cubicBezTo>
                  <a:cubicBezTo>
                    <a:pt x="191" y="399"/>
                    <a:pt x="227" y="399"/>
                    <a:pt x="238" y="387"/>
                  </a:cubicBezTo>
                  <a:lnTo>
                    <a:pt x="441" y="292"/>
                  </a:lnTo>
                  <a:cubicBezTo>
                    <a:pt x="512" y="268"/>
                    <a:pt x="560" y="173"/>
                    <a:pt x="536" y="90"/>
                  </a:cubicBezTo>
                  <a:cubicBezTo>
                    <a:pt x="507" y="41"/>
                    <a:pt x="445" y="0"/>
                    <a:pt x="372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999011" y="2197983"/>
            <a:ext cx="668932" cy="504052"/>
            <a:chOff x="3975077" y="2283723"/>
            <a:chExt cx="668932" cy="504052"/>
          </a:xfrm>
          <a:solidFill>
            <a:schemeClr val="accent5"/>
          </a:solidFill>
        </p:grpSpPr>
        <p:grpSp>
          <p:nvGrpSpPr>
            <p:cNvPr id="23" name="Google Shape;11470;p64"/>
            <p:cNvGrpSpPr/>
            <p:nvPr/>
          </p:nvGrpSpPr>
          <p:grpSpPr>
            <a:xfrm>
              <a:off x="3975077" y="2283723"/>
              <a:ext cx="668932" cy="296126"/>
              <a:chOff x="1751424" y="2894561"/>
              <a:chExt cx="354467" cy="162491"/>
            </a:xfrm>
            <a:grpFill/>
          </p:grpSpPr>
          <p:sp>
            <p:nvSpPr>
              <p:cNvPr id="24" name="Google Shape;11471;p64"/>
              <p:cNvSpPr/>
              <p:nvPr/>
            </p:nvSpPr>
            <p:spPr>
              <a:xfrm>
                <a:off x="1899858" y="2895324"/>
                <a:ext cx="206033" cy="161728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5085" extrusionOk="0">
                    <a:moveTo>
                      <a:pt x="6156" y="322"/>
                    </a:moveTo>
                    <a:lnTo>
                      <a:pt x="6156" y="4763"/>
                    </a:lnTo>
                    <a:lnTo>
                      <a:pt x="334" y="4763"/>
                    </a:lnTo>
                    <a:lnTo>
                      <a:pt x="334" y="322"/>
                    </a:lnTo>
                    <a:close/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lnTo>
                      <a:pt x="0" y="4930"/>
                    </a:lnTo>
                    <a:cubicBezTo>
                      <a:pt x="0" y="5013"/>
                      <a:pt x="72" y="5085"/>
                      <a:pt x="167" y="5085"/>
                    </a:cubicBezTo>
                    <a:lnTo>
                      <a:pt x="6311" y="5085"/>
                    </a:lnTo>
                    <a:cubicBezTo>
                      <a:pt x="6406" y="5085"/>
                      <a:pt x="6477" y="5013"/>
                      <a:pt x="6477" y="4930"/>
                    </a:cubicBezTo>
                    <a:lnTo>
                      <a:pt x="6477" y="167"/>
                    </a:lnTo>
                    <a:cubicBezTo>
                      <a:pt x="6477" y="72"/>
                      <a:pt x="6406" y="1"/>
                      <a:pt x="6311" y="1"/>
                    </a:cubicBezTo>
                    <a:close/>
                  </a:path>
                </a:pathLst>
              </a:custGeom>
              <a:grpFill/>
              <a:ln w="3175"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1472;p64"/>
              <p:cNvSpPr/>
              <p:nvPr/>
            </p:nvSpPr>
            <p:spPr>
              <a:xfrm>
                <a:off x="1751424" y="2894561"/>
                <a:ext cx="135585" cy="161379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5074" extrusionOk="0">
                    <a:moveTo>
                      <a:pt x="3643" y="334"/>
                    </a:moveTo>
                    <a:lnTo>
                      <a:pt x="2048" y="2227"/>
                    </a:lnTo>
                    <a:lnTo>
                      <a:pt x="476" y="334"/>
                    </a:lnTo>
                    <a:close/>
                    <a:moveTo>
                      <a:pt x="286" y="632"/>
                    </a:moveTo>
                    <a:lnTo>
                      <a:pt x="1846" y="2489"/>
                    </a:lnTo>
                    <a:lnTo>
                      <a:pt x="286" y="4359"/>
                    </a:lnTo>
                    <a:lnTo>
                      <a:pt x="286" y="632"/>
                    </a:lnTo>
                    <a:close/>
                    <a:moveTo>
                      <a:pt x="3894" y="561"/>
                    </a:moveTo>
                    <a:lnTo>
                      <a:pt x="3894" y="4430"/>
                    </a:lnTo>
                    <a:lnTo>
                      <a:pt x="2274" y="2489"/>
                    </a:lnTo>
                    <a:lnTo>
                      <a:pt x="3894" y="561"/>
                    </a:lnTo>
                    <a:close/>
                    <a:moveTo>
                      <a:pt x="2072" y="2739"/>
                    </a:moveTo>
                    <a:lnTo>
                      <a:pt x="3763" y="4763"/>
                    </a:lnTo>
                    <a:lnTo>
                      <a:pt x="369" y="4763"/>
                    </a:lnTo>
                    <a:lnTo>
                      <a:pt x="2072" y="2739"/>
                    </a:lnTo>
                    <a:close/>
                    <a:moveTo>
                      <a:pt x="36" y="1"/>
                    </a:moveTo>
                    <a:cubicBezTo>
                      <a:pt x="36" y="1"/>
                      <a:pt x="24" y="1"/>
                      <a:pt x="24" y="25"/>
                    </a:cubicBezTo>
                    <a:cubicBezTo>
                      <a:pt x="24" y="25"/>
                      <a:pt x="12" y="25"/>
                      <a:pt x="12" y="37"/>
                    </a:cubicBezTo>
                    <a:lnTo>
                      <a:pt x="0" y="49"/>
                    </a:lnTo>
                    <a:lnTo>
                      <a:pt x="0" y="72"/>
                    </a:lnTo>
                    <a:lnTo>
                      <a:pt x="0" y="84"/>
                    </a:lnTo>
                    <a:lnTo>
                      <a:pt x="0" y="96"/>
                    </a:lnTo>
                    <a:lnTo>
                      <a:pt x="0" y="108"/>
                    </a:lnTo>
                    <a:lnTo>
                      <a:pt x="0" y="132"/>
                    </a:lnTo>
                    <a:lnTo>
                      <a:pt x="0" y="144"/>
                    </a:lnTo>
                    <a:lnTo>
                      <a:pt x="0" y="4906"/>
                    </a:lnTo>
                    <a:cubicBezTo>
                      <a:pt x="0" y="4990"/>
                      <a:pt x="72" y="5073"/>
                      <a:pt x="155" y="5073"/>
                    </a:cubicBezTo>
                    <a:lnTo>
                      <a:pt x="4108" y="5073"/>
                    </a:lnTo>
                    <a:cubicBezTo>
                      <a:pt x="4191" y="5073"/>
                      <a:pt x="4263" y="4990"/>
                      <a:pt x="4263" y="4906"/>
                    </a:cubicBezTo>
                    <a:lnTo>
                      <a:pt x="4263" y="144"/>
                    </a:lnTo>
                    <a:cubicBezTo>
                      <a:pt x="4239" y="84"/>
                      <a:pt x="4167" y="1"/>
                      <a:pt x="4060" y="1"/>
                    </a:cubicBezTo>
                    <a:close/>
                  </a:path>
                </a:pathLst>
              </a:custGeom>
              <a:grpFill/>
              <a:ln w="3175"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" name="Google Shape;11473;p64"/>
              <p:cNvSpPr/>
              <p:nvPr/>
            </p:nvSpPr>
            <p:spPr>
              <a:xfrm>
                <a:off x="1931663" y="2921468"/>
                <a:ext cx="64787" cy="10241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22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55"/>
                    </a:cubicBezTo>
                    <a:cubicBezTo>
                      <a:pt x="1" y="250"/>
                      <a:pt x="72" y="322"/>
                      <a:pt x="167" y="322"/>
                    </a:cubicBezTo>
                    <a:lnTo>
                      <a:pt x="1882" y="322"/>
                    </a:lnTo>
                    <a:cubicBezTo>
                      <a:pt x="1965" y="322"/>
                      <a:pt x="2037" y="250"/>
                      <a:pt x="2037" y="155"/>
                    </a:cubicBezTo>
                    <a:cubicBezTo>
                      <a:pt x="2037" y="72"/>
                      <a:pt x="1965" y="0"/>
                      <a:pt x="1882" y="0"/>
                    </a:cubicBezTo>
                    <a:close/>
                  </a:path>
                </a:pathLst>
              </a:custGeom>
              <a:grpFill/>
              <a:ln w="3175"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1474;p64"/>
              <p:cNvSpPr/>
              <p:nvPr/>
            </p:nvSpPr>
            <p:spPr>
              <a:xfrm>
                <a:off x="2009681" y="2921468"/>
                <a:ext cx="65168" cy="10241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322" extrusionOk="0">
                    <a:moveTo>
                      <a:pt x="167" y="0"/>
                    </a:moveTo>
                    <a:cubicBezTo>
                      <a:pt x="84" y="0"/>
                      <a:pt x="0" y="72"/>
                      <a:pt x="0" y="155"/>
                    </a:cubicBezTo>
                    <a:cubicBezTo>
                      <a:pt x="0" y="250"/>
                      <a:pt x="84" y="322"/>
                      <a:pt x="167" y="322"/>
                    </a:cubicBezTo>
                    <a:lnTo>
                      <a:pt x="1881" y="322"/>
                    </a:lnTo>
                    <a:cubicBezTo>
                      <a:pt x="1965" y="322"/>
                      <a:pt x="2048" y="250"/>
                      <a:pt x="2048" y="155"/>
                    </a:cubicBezTo>
                    <a:cubicBezTo>
                      <a:pt x="2048" y="72"/>
                      <a:pt x="1965" y="0"/>
                      <a:pt x="1881" y="0"/>
                    </a:cubicBezTo>
                    <a:close/>
                  </a:path>
                </a:pathLst>
              </a:custGeom>
              <a:grpFill/>
              <a:ln w="3175"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" name="Google Shape;11475;p64"/>
              <p:cNvSpPr/>
              <p:nvPr/>
            </p:nvSpPr>
            <p:spPr>
              <a:xfrm>
                <a:off x="1931663" y="2954418"/>
                <a:ext cx="64787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34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34"/>
                      <a:pt x="167" y="334"/>
                    </a:cubicBezTo>
                    <a:lnTo>
                      <a:pt x="1882" y="334"/>
                    </a:lnTo>
                    <a:cubicBezTo>
                      <a:pt x="1965" y="334"/>
                      <a:pt x="2037" y="250"/>
                      <a:pt x="2037" y="167"/>
                    </a:cubicBezTo>
                    <a:cubicBezTo>
                      <a:pt x="2037" y="72"/>
                      <a:pt x="1965" y="0"/>
                      <a:pt x="1882" y="0"/>
                    </a:cubicBezTo>
                    <a:close/>
                  </a:path>
                </a:pathLst>
              </a:custGeom>
              <a:grpFill/>
              <a:ln w="3175"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11476;p64"/>
              <p:cNvSpPr/>
              <p:nvPr/>
            </p:nvSpPr>
            <p:spPr>
              <a:xfrm>
                <a:off x="2009681" y="2954418"/>
                <a:ext cx="65168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334" extrusionOk="0">
                    <a:moveTo>
                      <a:pt x="167" y="0"/>
                    </a:moveTo>
                    <a:cubicBezTo>
                      <a:pt x="84" y="0"/>
                      <a:pt x="0" y="72"/>
                      <a:pt x="0" y="167"/>
                    </a:cubicBezTo>
                    <a:cubicBezTo>
                      <a:pt x="0" y="250"/>
                      <a:pt x="84" y="334"/>
                      <a:pt x="167" y="334"/>
                    </a:cubicBezTo>
                    <a:lnTo>
                      <a:pt x="1881" y="334"/>
                    </a:lnTo>
                    <a:cubicBezTo>
                      <a:pt x="1965" y="334"/>
                      <a:pt x="2048" y="250"/>
                      <a:pt x="2048" y="167"/>
                    </a:cubicBezTo>
                    <a:cubicBezTo>
                      <a:pt x="2048" y="72"/>
                      <a:pt x="1965" y="0"/>
                      <a:pt x="1881" y="0"/>
                    </a:cubicBezTo>
                    <a:close/>
                  </a:path>
                </a:pathLst>
              </a:custGeom>
              <a:grpFill/>
              <a:ln w="3175"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" name="Google Shape;11477;p64"/>
              <p:cNvSpPr/>
              <p:nvPr/>
            </p:nvSpPr>
            <p:spPr>
              <a:xfrm>
                <a:off x="1931663" y="2987718"/>
                <a:ext cx="64787" cy="10273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23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56"/>
                    </a:cubicBezTo>
                    <a:cubicBezTo>
                      <a:pt x="1" y="251"/>
                      <a:pt x="72" y="322"/>
                      <a:pt x="167" y="322"/>
                    </a:cubicBezTo>
                    <a:lnTo>
                      <a:pt x="1882" y="322"/>
                    </a:lnTo>
                    <a:cubicBezTo>
                      <a:pt x="1965" y="322"/>
                      <a:pt x="2037" y="251"/>
                      <a:pt x="2037" y="156"/>
                    </a:cubicBezTo>
                    <a:cubicBezTo>
                      <a:pt x="2037" y="72"/>
                      <a:pt x="1965" y="1"/>
                      <a:pt x="1882" y="1"/>
                    </a:cubicBezTo>
                    <a:close/>
                  </a:path>
                </a:pathLst>
              </a:custGeom>
              <a:grpFill/>
              <a:ln w="3175"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" name="Google Shape;11478;p64"/>
              <p:cNvSpPr/>
              <p:nvPr/>
            </p:nvSpPr>
            <p:spPr>
              <a:xfrm>
                <a:off x="2009681" y="2987718"/>
                <a:ext cx="65168" cy="1027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323" extrusionOk="0">
                    <a:moveTo>
                      <a:pt x="167" y="1"/>
                    </a:moveTo>
                    <a:cubicBezTo>
                      <a:pt x="84" y="1"/>
                      <a:pt x="0" y="72"/>
                      <a:pt x="0" y="156"/>
                    </a:cubicBezTo>
                    <a:cubicBezTo>
                      <a:pt x="0" y="251"/>
                      <a:pt x="84" y="322"/>
                      <a:pt x="167" y="322"/>
                    </a:cubicBezTo>
                    <a:lnTo>
                      <a:pt x="1881" y="322"/>
                    </a:lnTo>
                    <a:cubicBezTo>
                      <a:pt x="1965" y="322"/>
                      <a:pt x="2048" y="251"/>
                      <a:pt x="2048" y="156"/>
                    </a:cubicBezTo>
                    <a:cubicBezTo>
                      <a:pt x="2048" y="72"/>
                      <a:pt x="1965" y="1"/>
                      <a:pt x="1881" y="1"/>
                    </a:cubicBezTo>
                    <a:close/>
                  </a:path>
                </a:pathLst>
              </a:custGeom>
              <a:grpFill/>
              <a:ln w="3175"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" name="Google Shape;11479;p64"/>
              <p:cNvSpPr/>
              <p:nvPr/>
            </p:nvSpPr>
            <p:spPr>
              <a:xfrm>
                <a:off x="1931663" y="3020668"/>
                <a:ext cx="64787" cy="1065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35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7" y="334"/>
                    </a:cubicBezTo>
                    <a:lnTo>
                      <a:pt x="1882" y="334"/>
                    </a:lnTo>
                    <a:cubicBezTo>
                      <a:pt x="1965" y="334"/>
                      <a:pt x="2037" y="251"/>
                      <a:pt x="2037" y="167"/>
                    </a:cubicBezTo>
                    <a:cubicBezTo>
                      <a:pt x="2037" y="72"/>
                      <a:pt x="1965" y="1"/>
                      <a:pt x="1882" y="1"/>
                    </a:cubicBezTo>
                    <a:close/>
                  </a:path>
                </a:pathLst>
              </a:custGeom>
              <a:grpFill/>
              <a:ln w="3175"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" name="Google Shape;11480;p64"/>
              <p:cNvSpPr/>
              <p:nvPr/>
            </p:nvSpPr>
            <p:spPr>
              <a:xfrm>
                <a:off x="2009681" y="3020668"/>
                <a:ext cx="65168" cy="1065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335" extrusionOk="0">
                    <a:moveTo>
                      <a:pt x="167" y="1"/>
                    </a:moveTo>
                    <a:cubicBezTo>
                      <a:pt x="84" y="1"/>
                      <a:pt x="0" y="72"/>
                      <a:pt x="0" y="167"/>
                    </a:cubicBezTo>
                    <a:cubicBezTo>
                      <a:pt x="0" y="251"/>
                      <a:pt x="84" y="334"/>
                      <a:pt x="167" y="334"/>
                    </a:cubicBezTo>
                    <a:lnTo>
                      <a:pt x="1881" y="334"/>
                    </a:lnTo>
                    <a:cubicBezTo>
                      <a:pt x="1965" y="334"/>
                      <a:pt x="2048" y="251"/>
                      <a:pt x="2048" y="167"/>
                    </a:cubicBezTo>
                    <a:cubicBezTo>
                      <a:pt x="2048" y="72"/>
                      <a:pt x="1965" y="1"/>
                      <a:pt x="1881" y="1"/>
                    </a:cubicBezTo>
                    <a:close/>
                  </a:path>
                </a:pathLst>
              </a:custGeom>
              <a:grpFill/>
              <a:ln w="3175"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6" name="Google Shape;11472;p64"/>
            <p:cNvSpPr/>
            <p:nvPr/>
          </p:nvSpPr>
          <p:spPr>
            <a:xfrm>
              <a:off x="3975078" y="2583173"/>
              <a:ext cx="664728" cy="204602"/>
            </a:xfrm>
            <a:custGeom>
              <a:avLst/>
              <a:gdLst/>
              <a:ahLst/>
              <a:cxnLst/>
              <a:rect l="l" t="t" r="r" b="b"/>
              <a:pathLst>
                <a:path w="4263" h="5074" extrusionOk="0">
                  <a:moveTo>
                    <a:pt x="3643" y="334"/>
                  </a:moveTo>
                  <a:lnTo>
                    <a:pt x="2048" y="2227"/>
                  </a:lnTo>
                  <a:lnTo>
                    <a:pt x="476" y="334"/>
                  </a:lnTo>
                  <a:close/>
                  <a:moveTo>
                    <a:pt x="286" y="632"/>
                  </a:moveTo>
                  <a:lnTo>
                    <a:pt x="1846" y="2489"/>
                  </a:lnTo>
                  <a:lnTo>
                    <a:pt x="286" y="4359"/>
                  </a:lnTo>
                  <a:lnTo>
                    <a:pt x="286" y="632"/>
                  </a:lnTo>
                  <a:close/>
                  <a:moveTo>
                    <a:pt x="3894" y="561"/>
                  </a:moveTo>
                  <a:lnTo>
                    <a:pt x="3894" y="4430"/>
                  </a:lnTo>
                  <a:lnTo>
                    <a:pt x="2274" y="2489"/>
                  </a:lnTo>
                  <a:lnTo>
                    <a:pt x="3894" y="561"/>
                  </a:lnTo>
                  <a:close/>
                  <a:moveTo>
                    <a:pt x="2072" y="2739"/>
                  </a:moveTo>
                  <a:lnTo>
                    <a:pt x="3763" y="4763"/>
                  </a:lnTo>
                  <a:lnTo>
                    <a:pt x="369" y="4763"/>
                  </a:lnTo>
                  <a:lnTo>
                    <a:pt x="2072" y="2739"/>
                  </a:lnTo>
                  <a:close/>
                  <a:moveTo>
                    <a:pt x="36" y="1"/>
                  </a:moveTo>
                  <a:cubicBezTo>
                    <a:pt x="36" y="1"/>
                    <a:pt x="24" y="1"/>
                    <a:pt x="24" y="25"/>
                  </a:cubicBezTo>
                  <a:cubicBezTo>
                    <a:pt x="24" y="25"/>
                    <a:pt x="12" y="25"/>
                    <a:pt x="12" y="37"/>
                  </a:cubicBezTo>
                  <a:lnTo>
                    <a:pt x="0" y="49"/>
                  </a:lnTo>
                  <a:lnTo>
                    <a:pt x="0" y="72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0" y="108"/>
                  </a:lnTo>
                  <a:lnTo>
                    <a:pt x="0" y="132"/>
                  </a:lnTo>
                  <a:lnTo>
                    <a:pt x="0" y="144"/>
                  </a:lnTo>
                  <a:lnTo>
                    <a:pt x="0" y="4906"/>
                  </a:lnTo>
                  <a:cubicBezTo>
                    <a:pt x="0" y="4990"/>
                    <a:pt x="72" y="5073"/>
                    <a:pt x="155" y="5073"/>
                  </a:cubicBezTo>
                  <a:lnTo>
                    <a:pt x="4108" y="5073"/>
                  </a:lnTo>
                  <a:cubicBezTo>
                    <a:pt x="4191" y="5073"/>
                    <a:pt x="4263" y="4990"/>
                    <a:pt x="4263" y="4906"/>
                  </a:cubicBezTo>
                  <a:lnTo>
                    <a:pt x="4263" y="144"/>
                  </a:lnTo>
                  <a:cubicBezTo>
                    <a:pt x="4239" y="84"/>
                    <a:pt x="4167" y="1"/>
                    <a:pt x="4060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4065543" y="3370823"/>
            <a:ext cx="547211" cy="669156"/>
            <a:chOff x="1216477" y="2787573"/>
            <a:chExt cx="835243" cy="1016612"/>
          </a:xfrm>
          <a:solidFill>
            <a:schemeClr val="accent5"/>
          </a:solidFill>
        </p:grpSpPr>
        <p:grpSp>
          <p:nvGrpSpPr>
            <p:cNvPr id="57" name="Группа 56"/>
            <p:cNvGrpSpPr/>
            <p:nvPr/>
          </p:nvGrpSpPr>
          <p:grpSpPr>
            <a:xfrm>
              <a:off x="1216477" y="2787573"/>
              <a:ext cx="745536" cy="1016612"/>
              <a:chOff x="1216477" y="2787573"/>
              <a:chExt cx="745536" cy="1016612"/>
            </a:xfrm>
            <a:grpFill/>
          </p:grpSpPr>
          <p:grpSp>
            <p:nvGrpSpPr>
              <p:cNvPr id="61" name="Google Shape;10331;p62"/>
              <p:cNvGrpSpPr/>
              <p:nvPr/>
            </p:nvGrpSpPr>
            <p:grpSpPr>
              <a:xfrm>
                <a:off x="1216477" y="2787573"/>
                <a:ext cx="745536" cy="1016612"/>
                <a:chOff x="7550258" y="3832670"/>
                <a:chExt cx="371395" cy="301279"/>
              </a:xfrm>
              <a:grpFill/>
            </p:grpSpPr>
            <p:sp>
              <p:nvSpPr>
                <p:cNvPr id="73" name="Google Shape;10332;p62"/>
                <p:cNvSpPr/>
                <p:nvPr/>
              </p:nvSpPr>
              <p:spPr>
                <a:xfrm>
                  <a:off x="7550258" y="3832670"/>
                  <a:ext cx="371395" cy="301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9" h="9466" extrusionOk="0">
                      <a:moveTo>
                        <a:pt x="1822" y="346"/>
                      </a:moveTo>
                      <a:cubicBezTo>
                        <a:pt x="1822" y="346"/>
                        <a:pt x="1834" y="346"/>
                        <a:pt x="1834" y="358"/>
                      </a:cubicBezTo>
                      <a:lnTo>
                        <a:pt x="1834" y="1096"/>
                      </a:lnTo>
                      <a:cubicBezTo>
                        <a:pt x="1834" y="1096"/>
                        <a:pt x="1834" y="1108"/>
                        <a:pt x="1822" y="1108"/>
                      </a:cubicBezTo>
                      <a:lnTo>
                        <a:pt x="1441" y="1108"/>
                      </a:lnTo>
                      <a:cubicBezTo>
                        <a:pt x="1441" y="1108"/>
                        <a:pt x="1429" y="1108"/>
                        <a:pt x="1429" y="1096"/>
                      </a:cubicBezTo>
                      <a:lnTo>
                        <a:pt x="1429" y="358"/>
                      </a:lnTo>
                      <a:lnTo>
                        <a:pt x="1441" y="358"/>
                      </a:lnTo>
                      <a:lnTo>
                        <a:pt x="1822" y="346"/>
                      </a:lnTo>
                      <a:close/>
                      <a:moveTo>
                        <a:pt x="10228" y="346"/>
                      </a:moveTo>
                      <a:cubicBezTo>
                        <a:pt x="10228" y="346"/>
                        <a:pt x="10240" y="346"/>
                        <a:pt x="10240" y="358"/>
                      </a:cubicBezTo>
                      <a:lnTo>
                        <a:pt x="10240" y="1096"/>
                      </a:lnTo>
                      <a:cubicBezTo>
                        <a:pt x="10240" y="1096"/>
                        <a:pt x="10240" y="1108"/>
                        <a:pt x="10228" y="1108"/>
                      </a:cubicBezTo>
                      <a:lnTo>
                        <a:pt x="9859" y="1108"/>
                      </a:lnTo>
                      <a:cubicBezTo>
                        <a:pt x="9859" y="1108"/>
                        <a:pt x="9835" y="1108"/>
                        <a:pt x="9835" y="1096"/>
                      </a:cubicBezTo>
                      <a:lnTo>
                        <a:pt x="9835" y="358"/>
                      </a:lnTo>
                      <a:lnTo>
                        <a:pt x="9859" y="358"/>
                      </a:lnTo>
                      <a:lnTo>
                        <a:pt x="10228" y="346"/>
                      </a:lnTo>
                      <a:close/>
                      <a:moveTo>
                        <a:pt x="10966" y="1096"/>
                      </a:moveTo>
                      <a:cubicBezTo>
                        <a:pt x="11180" y="1096"/>
                        <a:pt x="11347" y="1251"/>
                        <a:pt x="11347" y="1465"/>
                      </a:cubicBezTo>
                      <a:lnTo>
                        <a:pt x="11347" y="8775"/>
                      </a:lnTo>
                      <a:cubicBezTo>
                        <a:pt x="11323" y="8978"/>
                        <a:pt x="11168" y="9144"/>
                        <a:pt x="10954" y="9144"/>
                      </a:cubicBezTo>
                      <a:lnTo>
                        <a:pt x="715" y="9144"/>
                      </a:lnTo>
                      <a:cubicBezTo>
                        <a:pt x="512" y="9144"/>
                        <a:pt x="346" y="8978"/>
                        <a:pt x="346" y="8775"/>
                      </a:cubicBezTo>
                      <a:lnTo>
                        <a:pt x="346" y="1465"/>
                      </a:lnTo>
                      <a:cubicBezTo>
                        <a:pt x="346" y="1251"/>
                        <a:pt x="512" y="1096"/>
                        <a:pt x="715" y="1096"/>
                      </a:cubicBezTo>
                      <a:lnTo>
                        <a:pt x="1084" y="1096"/>
                      </a:lnTo>
                      <a:lnTo>
                        <a:pt x="1084" y="1108"/>
                      </a:lnTo>
                      <a:cubicBezTo>
                        <a:pt x="1084" y="1298"/>
                        <a:pt x="1250" y="1465"/>
                        <a:pt x="1441" y="1465"/>
                      </a:cubicBezTo>
                      <a:lnTo>
                        <a:pt x="1822" y="1465"/>
                      </a:lnTo>
                      <a:cubicBezTo>
                        <a:pt x="2012" y="1465"/>
                        <a:pt x="2179" y="1298"/>
                        <a:pt x="2179" y="1108"/>
                      </a:cubicBezTo>
                      <a:lnTo>
                        <a:pt x="2179" y="1096"/>
                      </a:lnTo>
                      <a:lnTo>
                        <a:pt x="9513" y="1096"/>
                      </a:lnTo>
                      <a:lnTo>
                        <a:pt x="9513" y="1108"/>
                      </a:lnTo>
                      <a:cubicBezTo>
                        <a:pt x="9513" y="1298"/>
                        <a:pt x="9680" y="1465"/>
                        <a:pt x="9871" y="1465"/>
                      </a:cubicBezTo>
                      <a:lnTo>
                        <a:pt x="10240" y="1465"/>
                      </a:lnTo>
                      <a:cubicBezTo>
                        <a:pt x="10430" y="1465"/>
                        <a:pt x="10597" y="1298"/>
                        <a:pt x="10597" y="1108"/>
                      </a:cubicBezTo>
                      <a:lnTo>
                        <a:pt x="10597" y="1096"/>
                      </a:lnTo>
                      <a:close/>
                      <a:moveTo>
                        <a:pt x="1441" y="0"/>
                      </a:moveTo>
                      <a:cubicBezTo>
                        <a:pt x="1250" y="0"/>
                        <a:pt x="1084" y="167"/>
                        <a:pt x="1084" y="358"/>
                      </a:cubicBezTo>
                      <a:lnTo>
                        <a:pt x="1084" y="739"/>
                      </a:lnTo>
                      <a:lnTo>
                        <a:pt x="715" y="739"/>
                      </a:lnTo>
                      <a:cubicBezTo>
                        <a:pt x="310" y="739"/>
                        <a:pt x="0" y="1060"/>
                        <a:pt x="0" y="1453"/>
                      </a:cubicBezTo>
                      <a:lnTo>
                        <a:pt x="0" y="8752"/>
                      </a:lnTo>
                      <a:cubicBezTo>
                        <a:pt x="0" y="9156"/>
                        <a:pt x="334" y="9466"/>
                        <a:pt x="715" y="9466"/>
                      </a:cubicBezTo>
                      <a:lnTo>
                        <a:pt x="10954" y="9466"/>
                      </a:lnTo>
                      <a:cubicBezTo>
                        <a:pt x="11359" y="9466"/>
                        <a:pt x="11668" y="9144"/>
                        <a:pt x="11668" y="8752"/>
                      </a:cubicBezTo>
                      <a:lnTo>
                        <a:pt x="11668" y="1453"/>
                      </a:lnTo>
                      <a:cubicBezTo>
                        <a:pt x="11668" y="1060"/>
                        <a:pt x="11359" y="739"/>
                        <a:pt x="10954" y="739"/>
                      </a:cubicBezTo>
                      <a:lnTo>
                        <a:pt x="10585" y="739"/>
                      </a:lnTo>
                      <a:lnTo>
                        <a:pt x="10585" y="358"/>
                      </a:lnTo>
                      <a:cubicBezTo>
                        <a:pt x="10585" y="167"/>
                        <a:pt x="10418" y="0"/>
                        <a:pt x="10228" y="0"/>
                      </a:cubicBezTo>
                      <a:lnTo>
                        <a:pt x="9859" y="0"/>
                      </a:lnTo>
                      <a:cubicBezTo>
                        <a:pt x="9656" y="0"/>
                        <a:pt x="9490" y="167"/>
                        <a:pt x="9490" y="358"/>
                      </a:cubicBezTo>
                      <a:lnTo>
                        <a:pt x="9490" y="739"/>
                      </a:lnTo>
                      <a:lnTo>
                        <a:pt x="2179" y="739"/>
                      </a:lnTo>
                      <a:lnTo>
                        <a:pt x="2179" y="358"/>
                      </a:lnTo>
                      <a:cubicBezTo>
                        <a:pt x="2179" y="167"/>
                        <a:pt x="2012" y="0"/>
                        <a:pt x="182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" name="Google Shape;10333;p62"/>
                <p:cNvSpPr/>
                <p:nvPr/>
              </p:nvSpPr>
              <p:spPr>
                <a:xfrm>
                  <a:off x="7574129" y="3891009"/>
                  <a:ext cx="324418" cy="10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3" h="335" extrusionOk="0">
                      <a:moveTo>
                        <a:pt x="155" y="1"/>
                      </a:moveTo>
                      <a:cubicBezTo>
                        <a:pt x="72" y="1"/>
                        <a:pt x="0" y="72"/>
                        <a:pt x="0" y="168"/>
                      </a:cubicBezTo>
                      <a:cubicBezTo>
                        <a:pt x="0" y="251"/>
                        <a:pt x="72" y="334"/>
                        <a:pt x="155" y="334"/>
                      </a:cubicBezTo>
                      <a:lnTo>
                        <a:pt x="10025" y="334"/>
                      </a:lnTo>
                      <a:cubicBezTo>
                        <a:pt x="10121" y="334"/>
                        <a:pt x="10192" y="251"/>
                        <a:pt x="10192" y="168"/>
                      </a:cubicBezTo>
                      <a:cubicBezTo>
                        <a:pt x="10192" y="72"/>
                        <a:pt x="10121" y="1"/>
                        <a:pt x="1002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2" name="Группа 61"/>
              <p:cNvGrpSpPr/>
              <p:nvPr/>
            </p:nvGrpSpPr>
            <p:grpSpPr>
              <a:xfrm>
                <a:off x="1331640" y="3147814"/>
                <a:ext cx="504057" cy="428533"/>
                <a:chOff x="1331640" y="3147814"/>
                <a:chExt cx="504057" cy="428533"/>
              </a:xfrm>
              <a:grpFill/>
            </p:grpSpPr>
            <p:grpSp>
              <p:nvGrpSpPr>
                <p:cNvPr id="63" name="Группа 62"/>
                <p:cNvGrpSpPr/>
                <p:nvPr/>
              </p:nvGrpSpPr>
              <p:grpSpPr>
                <a:xfrm>
                  <a:off x="1331640" y="3147815"/>
                  <a:ext cx="72008" cy="428532"/>
                  <a:chOff x="1331640" y="3147815"/>
                  <a:chExt cx="72008" cy="428532"/>
                </a:xfrm>
                <a:grpFill/>
              </p:grpSpPr>
              <p:cxnSp>
                <p:nvCxnSpPr>
                  <p:cNvPr id="71" name="Прямая соединительная линия 70"/>
                  <p:cNvCxnSpPr/>
                  <p:nvPr/>
                </p:nvCxnSpPr>
                <p:spPr>
                  <a:xfrm flipV="1">
                    <a:off x="1331640" y="3219822"/>
                    <a:ext cx="72008" cy="76057"/>
                  </a:xfrm>
                  <a:prstGeom prst="line">
                    <a:avLst/>
                  </a:prstGeom>
                  <a:grpFill/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Прямая соединительная линия 71"/>
                  <p:cNvCxnSpPr/>
                  <p:nvPr/>
                </p:nvCxnSpPr>
                <p:spPr>
                  <a:xfrm>
                    <a:off x="1403648" y="3147815"/>
                    <a:ext cx="0" cy="428532"/>
                  </a:xfrm>
                  <a:prstGeom prst="line">
                    <a:avLst/>
                  </a:prstGeom>
                  <a:grpFill/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4" name="Группа 63"/>
                <p:cNvGrpSpPr/>
                <p:nvPr/>
              </p:nvGrpSpPr>
              <p:grpSpPr>
                <a:xfrm>
                  <a:off x="1547664" y="3147814"/>
                  <a:ext cx="288033" cy="428533"/>
                  <a:chOff x="1547664" y="3147814"/>
                  <a:chExt cx="288033" cy="428533"/>
                </a:xfrm>
                <a:grpFill/>
              </p:grpSpPr>
              <p:grpSp>
                <p:nvGrpSpPr>
                  <p:cNvPr id="65" name="Группа 64"/>
                  <p:cNvGrpSpPr/>
                  <p:nvPr/>
                </p:nvGrpSpPr>
                <p:grpSpPr>
                  <a:xfrm>
                    <a:off x="1547664" y="3147814"/>
                    <a:ext cx="245684" cy="428533"/>
                    <a:chOff x="1547664" y="3147814"/>
                    <a:chExt cx="245684" cy="428533"/>
                  </a:xfrm>
                  <a:grpFill/>
                </p:grpSpPr>
                <p:cxnSp>
                  <p:nvCxnSpPr>
                    <p:cNvPr id="69" name="Прямая соединительная линия 68"/>
                    <p:cNvCxnSpPr/>
                    <p:nvPr/>
                  </p:nvCxnSpPr>
                  <p:spPr>
                    <a:xfrm flipV="1">
                      <a:off x="1547664" y="3147814"/>
                      <a:ext cx="42348" cy="428533"/>
                    </a:xfrm>
                    <a:prstGeom prst="line">
                      <a:avLst/>
                    </a:prstGeom>
                    <a:grpFill/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Прямая соединительная линия 69"/>
                    <p:cNvCxnSpPr/>
                    <p:nvPr/>
                  </p:nvCxnSpPr>
                  <p:spPr>
                    <a:xfrm>
                      <a:off x="1547664" y="3147814"/>
                      <a:ext cx="245684" cy="0"/>
                    </a:xfrm>
                    <a:prstGeom prst="line">
                      <a:avLst/>
                    </a:prstGeom>
                    <a:grpFill/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Группа 65"/>
                  <p:cNvGrpSpPr/>
                  <p:nvPr/>
                </p:nvGrpSpPr>
                <p:grpSpPr>
                  <a:xfrm>
                    <a:off x="1568838" y="3147814"/>
                    <a:ext cx="266859" cy="428533"/>
                    <a:chOff x="1568838" y="3147814"/>
                    <a:chExt cx="266859" cy="428533"/>
                  </a:xfrm>
                  <a:grpFill/>
                </p:grpSpPr>
                <p:cxnSp>
                  <p:nvCxnSpPr>
                    <p:cNvPr id="67" name="Прямая соединительная линия 66"/>
                    <p:cNvCxnSpPr/>
                    <p:nvPr/>
                  </p:nvCxnSpPr>
                  <p:spPr>
                    <a:xfrm>
                      <a:off x="1763689" y="3147814"/>
                      <a:ext cx="72008" cy="428533"/>
                    </a:xfrm>
                    <a:prstGeom prst="line">
                      <a:avLst/>
                    </a:prstGeom>
                    <a:grpFill/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Прямая соединительная линия 67"/>
                    <p:cNvCxnSpPr/>
                    <p:nvPr/>
                  </p:nvCxnSpPr>
                  <p:spPr>
                    <a:xfrm>
                      <a:off x="1568838" y="3362080"/>
                      <a:ext cx="230854" cy="0"/>
                    </a:xfrm>
                    <a:prstGeom prst="line">
                      <a:avLst/>
                    </a:prstGeom>
                    <a:grpFill/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58" name="Группа 57"/>
            <p:cNvGrpSpPr/>
            <p:nvPr/>
          </p:nvGrpSpPr>
          <p:grpSpPr>
            <a:xfrm>
              <a:off x="1962013" y="2931790"/>
              <a:ext cx="89707" cy="720080"/>
              <a:chOff x="1962013" y="2931790"/>
              <a:chExt cx="89707" cy="720080"/>
            </a:xfrm>
            <a:grpFill/>
          </p:grpSpPr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1962013" y="2931790"/>
                <a:ext cx="89707" cy="720080"/>
              </a:xfrm>
              <a:prstGeom prst="line">
                <a:avLst/>
              </a:prstGeom>
              <a:grpFill/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 flipH="1">
                <a:off x="1962013" y="3651870"/>
                <a:ext cx="89707" cy="0"/>
              </a:xfrm>
              <a:prstGeom prst="line">
                <a:avLst/>
              </a:prstGeom>
              <a:grpFill/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" name="Google Shape;12401;p66"/>
          <p:cNvGrpSpPr/>
          <p:nvPr/>
        </p:nvGrpSpPr>
        <p:grpSpPr>
          <a:xfrm>
            <a:off x="3281838" y="4299942"/>
            <a:ext cx="741420" cy="573604"/>
            <a:chOff x="854332" y="2483353"/>
            <a:chExt cx="322935" cy="273897"/>
          </a:xfrm>
          <a:solidFill>
            <a:schemeClr val="accent5"/>
          </a:solidFill>
        </p:grpSpPr>
        <p:sp>
          <p:nvSpPr>
            <p:cNvPr id="76" name="Google Shape;12402;p66"/>
            <p:cNvSpPr/>
            <p:nvPr/>
          </p:nvSpPr>
          <p:spPr>
            <a:xfrm>
              <a:off x="854332" y="2483353"/>
              <a:ext cx="322935" cy="273897"/>
            </a:xfrm>
            <a:custGeom>
              <a:avLst/>
              <a:gdLst/>
              <a:ahLst/>
              <a:cxnLst/>
              <a:rect l="l" t="t" r="r" b="b"/>
              <a:pathLst>
                <a:path w="11824" h="9252" extrusionOk="0">
                  <a:moveTo>
                    <a:pt x="3311" y="334"/>
                  </a:moveTo>
                  <a:cubicBezTo>
                    <a:pt x="3632" y="334"/>
                    <a:pt x="3882" y="549"/>
                    <a:pt x="3882" y="810"/>
                  </a:cubicBezTo>
                  <a:lnTo>
                    <a:pt x="3882" y="846"/>
                  </a:lnTo>
                  <a:cubicBezTo>
                    <a:pt x="3703" y="775"/>
                    <a:pt x="3513" y="727"/>
                    <a:pt x="3311" y="727"/>
                  </a:cubicBezTo>
                  <a:cubicBezTo>
                    <a:pt x="3120" y="727"/>
                    <a:pt x="2930" y="775"/>
                    <a:pt x="2751" y="846"/>
                  </a:cubicBezTo>
                  <a:lnTo>
                    <a:pt x="2751" y="810"/>
                  </a:lnTo>
                  <a:cubicBezTo>
                    <a:pt x="2751" y="549"/>
                    <a:pt x="3001" y="334"/>
                    <a:pt x="3311" y="334"/>
                  </a:cubicBezTo>
                  <a:close/>
                  <a:moveTo>
                    <a:pt x="3311" y="1084"/>
                  </a:moveTo>
                  <a:cubicBezTo>
                    <a:pt x="3942" y="1084"/>
                    <a:pt x="4430" y="1584"/>
                    <a:pt x="4430" y="2203"/>
                  </a:cubicBezTo>
                  <a:cubicBezTo>
                    <a:pt x="4430" y="2323"/>
                    <a:pt x="4418" y="2442"/>
                    <a:pt x="4370" y="2561"/>
                  </a:cubicBezTo>
                  <a:cubicBezTo>
                    <a:pt x="3882" y="2049"/>
                    <a:pt x="3013" y="1858"/>
                    <a:pt x="2977" y="1858"/>
                  </a:cubicBezTo>
                  <a:cubicBezTo>
                    <a:pt x="2961" y="1855"/>
                    <a:pt x="2946" y="1854"/>
                    <a:pt x="2932" y="1854"/>
                  </a:cubicBezTo>
                  <a:cubicBezTo>
                    <a:pt x="2892" y="1854"/>
                    <a:pt x="2857" y="1865"/>
                    <a:pt x="2822" y="1882"/>
                  </a:cubicBezTo>
                  <a:cubicBezTo>
                    <a:pt x="2775" y="1918"/>
                    <a:pt x="2763" y="1965"/>
                    <a:pt x="2763" y="2025"/>
                  </a:cubicBezTo>
                  <a:cubicBezTo>
                    <a:pt x="2763" y="2037"/>
                    <a:pt x="2751" y="2156"/>
                    <a:pt x="2632" y="2275"/>
                  </a:cubicBezTo>
                  <a:cubicBezTo>
                    <a:pt x="2560" y="2346"/>
                    <a:pt x="2560" y="2454"/>
                    <a:pt x="2632" y="2513"/>
                  </a:cubicBezTo>
                  <a:cubicBezTo>
                    <a:pt x="2668" y="2549"/>
                    <a:pt x="2712" y="2567"/>
                    <a:pt x="2755" y="2567"/>
                  </a:cubicBezTo>
                  <a:cubicBezTo>
                    <a:pt x="2799" y="2567"/>
                    <a:pt x="2840" y="2549"/>
                    <a:pt x="2870" y="2513"/>
                  </a:cubicBezTo>
                  <a:cubicBezTo>
                    <a:pt x="2965" y="2406"/>
                    <a:pt x="3013" y="2323"/>
                    <a:pt x="3060" y="2227"/>
                  </a:cubicBezTo>
                  <a:cubicBezTo>
                    <a:pt x="3358" y="2323"/>
                    <a:pt x="3953" y="2525"/>
                    <a:pt x="4227" y="2918"/>
                  </a:cubicBezTo>
                  <a:cubicBezTo>
                    <a:pt x="4144" y="3358"/>
                    <a:pt x="3763" y="3692"/>
                    <a:pt x="3299" y="3692"/>
                  </a:cubicBezTo>
                  <a:cubicBezTo>
                    <a:pt x="2834" y="3692"/>
                    <a:pt x="2441" y="3335"/>
                    <a:pt x="2394" y="2858"/>
                  </a:cubicBezTo>
                  <a:cubicBezTo>
                    <a:pt x="2394" y="2823"/>
                    <a:pt x="2382" y="2811"/>
                    <a:pt x="2358" y="2775"/>
                  </a:cubicBezTo>
                  <a:cubicBezTo>
                    <a:pt x="2263" y="2596"/>
                    <a:pt x="2203" y="2406"/>
                    <a:pt x="2203" y="2203"/>
                  </a:cubicBezTo>
                  <a:cubicBezTo>
                    <a:pt x="2203" y="1572"/>
                    <a:pt x="2703" y="1084"/>
                    <a:pt x="3311" y="1084"/>
                  </a:cubicBezTo>
                  <a:close/>
                  <a:moveTo>
                    <a:pt x="3715" y="3989"/>
                  </a:moveTo>
                  <a:lnTo>
                    <a:pt x="3715" y="4168"/>
                  </a:lnTo>
                  <a:cubicBezTo>
                    <a:pt x="3703" y="4228"/>
                    <a:pt x="3715" y="4287"/>
                    <a:pt x="3751" y="4323"/>
                  </a:cubicBezTo>
                  <a:lnTo>
                    <a:pt x="3584" y="4478"/>
                  </a:lnTo>
                  <a:cubicBezTo>
                    <a:pt x="3507" y="4543"/>
                    <a:pt x="3415" y="4576"/>
                    <a:pt x="3322" y="4576"/>
                  </a:cubicBezTo>
                  <a:cubicBezTo>
                    <a:pt x="3230" y="4576"/>
                    <a:pt x="3138" y="4543"/>
                    <a:pt x="3060" y="4478"/>
                  </a:cubicBezTo>
                  <a:lnTo>
                    <a:pt x="2894" y="4323"/>
                  </a:lnTo>
                  <a:cubicBezTo>
                    <a:pt x="2930" y="4287"/>
                    <a:pt x="2941" y="4228"/>
                    <a:pt x="2941" y="4168"/>
                  </a:cubicBezTo>
                  <a:lnTo>
                    <a:pt x="2941" y="3989"/>
                  </a:lnTo>
                  <a:cubicBezTo>
                    <a:pt x="3060" y="4025"/>
                    <a:pt x="3191" y="4049"/>
                    <a:pt x="3334" y="4049"/>
                  </a:cubicBezTo>
                  <a:cubicBezTo>
                    <a:pt x="3465" y="4049"/>
                    <a:pt x="3596" y="4025"/>
                    <a:pt x="3715" y="3989"/>
                  </a:cubicBezTo>
                  <a:close/>
                  <a:moveTo>
                    <a:pt x="4049" y="4549"/>
                  </a:moveTo>
                  <a:lnTo>
                    <a:pt x="4620" y="4835"/>
                  </a:lnTo>
                  <a:cubicBezTo>
                    <a:pt x="4763" y="4894"/>
                    <a:pt x="4835" y="5025"/>
                    <a:pt x="4835" y="5180"/>
                  </a:cubicBezTo>
                  <a:lnTo>
                    <a:pt x="3346" y="5180"/>
                  </a:lnTo>
                  <a:cubicBezTo>
                    <a:pt x="3156" y="5180"/>
                    <a:pt x="2989" y="5335"/>
                    <a:pt x="2989" y="5537"/>
                  </a:cubicBezTo>
                  <a:lnTo>
                    <a:pt x="2989" y="6275"/>
                  </a:lnTo>
                  <a:lnTo>
                    <a:pt x="2596" y="6275"/>
                  </a:lnTo>
                  <a:lnTo>
                    <a:pt x="2596" y="5561"/>
                  </a:lnTo>
                  <a:cubicBezTo>
                    <a:pt x="2596" y="5466"/>
                    <a:pt x="2525" y="5382"/>
                    <a:pt x="2418" y="5382"/>
                  </a:cubicBezTo>
                  <a:cubicBezTo>
                    <a:pt x="2322" y="5382"/>
                    <a:pt x="2239" y="5454"/>
                    <a:pt x="2239" y="5561"/>
                  </a:cubicBezTo>
                  <a:lnTo>
                    <a:pt x="2239" y="6442"/>
                  </a:lnTo>
                  <a:cubicBezTo>
                    <a:pt x="2239" y="6525"/>
                    <a:pt x="2322" y="6621"/>
                    <a:pt x="2418" y="6621"/>
                  </a:cubicBezTo>
                  <a:lnTo>
                    <a:pt x="2989" y="6621"/>
                  </a:lnTo>
                  <a:lnTo>
                    <a:pt x="2989" y="7002"/>
                  </a:lnTo>
                  <a:lnTo>
                    <a:pt x="2989" y="7026"/>
                  </a:lnTo>
                  <a:lnTo>
                    <a:pt x="2227" y="7026"/>
                  </a:lnTo>
                  <a:cubicBezTo>
                    <a:pt x="2025" y="7026"/>
                    <a:pt x="1846" y="6847"/>
                    <a:pt x="1846" y="6633"/>
                  </a:cubicBezTo>
                  <a:lnTo>
                    <a:pt x="1846" y="5180"/>
                  </a:lnTo>
                  <a:lnTo>
                    <a:pt x="1822" y="5180"/>
                  </a:lnTo>
                  <a:cubicBezTo>
                    <a:pt x="1822" y="5025"/>
                    <a:pt x="1906" y="4894"/>
                    <a:pt x="2037" y="4835"/>
                  </a:cubicBezTo>
                  <a:lnTo>
                    <a:pt x="2620" y="4549"/>
                  </a:lnTo>
                  <a:lnTo>
                    <a:pt x="2822" y="4740"/>
                  </a:lnTo>
                  <a:cubicBezTo>
                    <a:pt x="2953" y="4882"/>
                    <a:pt x="3156" y="4942"/>
                    <a:pt x="3334" y="4942"/>
                  </a:cubicBezTo>
                  <a:cubicBezTo>
                    <a:pt x="3513" y="4942"/>
                    <a:pt x="3692" y="4882"/>
                    <a:pt x="3834" y="4740"/>
                  </a:cubicBezTo>
                  <a:lnTo>
                    <a:pt x="4049" y="4549"/>
                  </a:lnTo>
                  <a:close/>
                  <a:moveTo>
                    <a:pt x="5537" y="5513"/>
                  </a:moveTo>
                  <a:lnTo>
                    <a:pt x="5549" y="7002"/>
                  </a:lnTo>
                  <a:cubicBezTo>
                    <a:pt x="5549" y="7002"/>
                    <a:pt x="5549" y="7026"/>
                    <a:pt x="5537" y="7026"/>
                  </a:cubicBezTo>
                  <a:lnTo>
                    <a:pt x="3311" y="7026"/>
                  </a:lnTo>
                  <a:cubicBezTo>
                    <a:pt x="3311" y="7026"/>
                    <a:pt x="3299" y="7026"/>
                    <a:pt x="3299" y="7002"/>
                  </a:cubicBezTo>
                  <a:lnTo>
                    <a:pt x="3299" y="5537"/>
                  </a:lnTo>
                  <a:cubicBezTo>
                    <a:pt x="3299" y="5537"/>
                    <a:pt x="3299" y="5513"/>
                    <a:pt x="3311" y="5513"/>
                  </a:cubicBezTo>
                  <a:close/>
                  <a:moveTo>
                    <a:pt x="11097" y="7359"/>
                  </a:moveTo>
                  <a:lnTo>
                    <a:pt x="11097" y="7752"/>
                  </a:lnTo>
                  <a:lnTo>
                    <a:pt x="727" y="7752"/>
                  </a:lnTo>
                  <a:lnTo>
                    <a:pt x="727" y="7359"/>
                  </a:lnTo>
                  <a:close/>
                  <a:moveTo>
                    <a:pt x="3311" y="1"/>
                  </a:moveTo>
                  <a:cubicBezTo>
                    <a:pt x="2810" y="1"/>
                    <a:pt x="2406" y="370"/>
                    <a:pt x="2406" y="810"/>
                  </a:cubicBezTo>
                  <a:cubicBezTo>
                    <a:pt x="2406" y="894"/>
                    <a:pt x="2418" y="965"/>
                    <a:pt x="2441" y="1025"/>
                  </a:cubicBezTo>
                  <a:cubicBezTo>
                    <a:pt x="2084" y="1287"/>
                    <a:pt x="1858" y="1727"/>
                    <a:pt x="1858" y="2203"/>
                  </a:cubicBezTo>
                  <a:cubicBezTo>
                    <a:pt x="1858" y="2454"/>
                    <a:pt x="1929" y="2704"/>
                    <a:pt x="2048" y="2930"/>
                  </a:cubicBezTo>
                  <a:cubicBezTo>
                    <a:pt x="2096" y="3299"/>
                    <a:pt x="2298" y="3608"/>
                    <a:pt x="2584" y="3811"/>
                  </a:cubicBezTo>
                  <a:lnTo>
                    <a:pt x="2584" y="4168"/>
                  </a:lnTo>
                  <a:lnTo>
                    <a:pt x="2584" y="4180"/>
                  </a:lnTo>
                  <a:lnTo>
                    <a:pt x="1882" y="4537"/>
                  </a:lnTo>
                  <a:cubicBezTo>
                    <a:pt x="1632" y="4656"/>
                    <a:pt x="1489" y="4906"/>
                    <a:pt x="1489" y="5192"/>
                  </a:cubicBezTo>
                  <a:lnTo>
                    <a:pt x="1489" y="6645"/>
                  </a:lnTo>
                  <a:cubicBezTo>
                    <a:pt x="1489" y="6787"/>
                    <a:pt x="1525" y="6918"/>
                    <a:pt x="1584" y="7037"/>
                  </a:cubicBezTo>
                  <a:lnTo>
                    <a:pt x="179" y="7037"/>
                  </a:lnTo>
                  <a:cubicBezTo>
                    <a:pt x="84" y="7037"/>
                    <a:pt x="1" y="7109"/>
                    <a:pt x="1" y="7216"/>
                  </a:cubicBezTo>
                  <a:cubicBezTo>
                    <a:pt x="1" y="7323"/>
                    <a:pt x="72" y="7395"/>
                    <a:pt x="179" y="7395"/>
                  </a:cubicBezTo>
                  <a:lnTo>
                    <a:pt x="370" y="7395"/>
                  </a:lnTo>
                  <a:lnTo>
                    <a:pt x="370" y="9073"/>
                  </a:lnTo>
                  <a:cubicBezTo>
                    <a:pt x="370" y="9169"/>
                    <a:pt x="441" y="9252"/>
                    <a:pt x="548" y="9252"/>
                  </a:cubicBezTo>
                  <a:cubicBezTo>
                    <a:pt x="655" y="9252"/>
                    <a:pt x="727" y="9181"/>
                    <a:pt x="727" y="9073"/>
                  </a:cubicBezTo>
                  <a:lnTo>
                    <a:pt x="727" y="8133"/>
                  </a:lnTo>
                  <a:lnTo>
                    <a:pt x="11097" y="8133"/>
                  </a:lnTo>
                  <a:lnTo>
                    <a:pt x="11097" y="9073"/>
                  </a:lnTo>
                  <a:cubicBezTo>
                    <a:pt x="11097" y="9169"/>
                    <a:pt x="11169" y="9252"/>
                    <a:pt x="11276" y="9252"/>
                  </a:cubicBezTo>
                  <a:cubicBezTo>
                    <a:pt x="11383" y="9252"/>
                    <a:pt x="11454" y="9181"/>
                    <a:pt x="11454" y="9073"/>
                  </a:cubicBezTo>
                  <a:lnTo>
                    <a:pt x="11454" y="7395"/>
                  </a:lnTo>
                  <a:lnTo>
                    <a:pt x="11645" y="7395"/>
                  </a:lnTo>
                  <a:cubicBezTo>
                    <a:pt x="11740" y="7395"/>
                    <a:pt x="11823" y="7323"/>
                    <a:pt x="11823" y="7216"/>
                  </a:cubicBezTo>
                  <a:cubicBezTo>
                    <a:pt x="11812" y="7097"/>
                    <a:pt x="11740" y="7026"/>
                    <a:pt x="11633" y="7026"/>
                  </a:cubicBezTo>
                  <a:lnTo>
                    <a:pt x="5894" y="7026"/>
                  </a:lnTo>
                  <a:lnTo>
                    <a:pt x="5894" y="7002"/>
                  </a:lnTo>
                  <a:lnTo>
                    <a:pt x="5894" y="5537"/>
                  </a:lnTo>
                  <a:cubicBezTo>
                    <a:pt x="5894" y="5335"/>
                    <a:pt x="5727" y="5180"/>
                    <a:pt x="5537" y="5180"/>
                  </a:cubicBezTo>
                  <a:lnTo>
                    <a:pt x="5144" y="5180"/>
                  </a:lnTo>
                  <a:cubicBezTo>
                    <a:pt x="5144" y="4894"/>
                    <a:pt x="5001" y="4656"/>
                    <a:pt x="4739" y="4537"/>
                  </a:cubicBezTo>
                  <a:lnTo>
                    <a:pt x="4049" y="4180"/>
                  </a:lnTo>
                  <a:lnTo>
                    <a:pt x="4049" y="4168"/>
                  </a:lnTo>
                  <a:lnTo>
                    <a:pt x="4049" y="3811"/>
                  </a:lnTo>
                  <a:cubicBezTo>
                    <a:pt x="4323" y="3608"/>
                    <a:pt x="4537" y="3299"/>
                    <a:pt x="4584" y="2930"/>
                  </a:cubicBezTo>
                  <a:cubicBezTo>
                    <a:pt x="4715" y="2704"/>
                    <a:pt x="4775" y="2454"/>
                    <a:pt x="4775" y="2203"/>
                  </a:cubicBezTo>
                  <a:cubicBezTo>
                    <a:pt x="4775" y="1727"/>
                    <a:pt x="4549" y="1287"/>
                    <a:pt x="4192" y="1025"/>
                  </a:cubicBezTo>
                  <a:cubicBezTo>
                    <a:pt x="4203" y="953"/>
                    <a:pt x="4227" y="894"/>
                    <a:pt x="4227" y="810"/>
                  </a:cubicBezTo>
                  <a:cubicBezTo>
                    <a:pt x="4227" y="370"/>
                    <a:pt x="3811" y="1"/>
                    <a:pt x="3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12403;p66"/>
            <p:cNvSpPr/>
            <p:nvPr/>
          </p:nvSpPr>
          <p:spPr>
            <a:xfrm>
              <a:off x="983561" y="2677389"/>
              <a:ext cx="23140" cy="11395"/>
            </a:xfrm>
            <a:custGeom>
              <a:avLst/>
              <a:gdLst/>
              <a:ahLst/>
              <a:cxnLst/>
              <a:rect l="l" t="t" r="r" b="b"/>
              <a:pathLst>
                <a:path w="727" h="358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548" y="358"/>
                  </a:lnTo>
                  <a:cubicBezTo>
                    <a:pt x="644" y="358"/>
                    <a:pt x="727" y="287"/>
                    <a:pt x="727" y="179"/>
                  </a:cubicBezTo>
                  <a:cubicBezTo>
                    <a:pt x="727" y="72"/>
                    <a:pt x="655" y="1"/>
                    <a:pt x="5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393208" y="224635"/>
            <a:ext cx="3528392" cy="1227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265694"/>
          </a:xfrm>
        </p:spPr>
        <p:txBody>
          <a:bodyPr/>
          <a:lstStyle/>
          <a:p>
            <a:pPr algn="l"/>
            <a:r>
              <a:rPr lang="ru-RU" sz="3000" b="1" dirty="0" smtClean="0">
                <a:solidFill>
                  <a:schemeClr val="accent1"/>
                </a:solidFill>
              </a:rPr>
              <a:t>Контроль готовности ППЭ в день проведения экзамена</a:t>
            </a:r>
            <a:endParaRPr lang="ru-RU" sz="3000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-798281" y="1153657"/>
          <a:ext cx="9649072" cy="3875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22" name="Группа 21"/>
          <p:cNvGrpSpPr/>
          <p:nvPr/>
        </p:nvGrpSpPr>
        <p:grpSpPr>
          <a:xfrm>
            <a:off x="3814690" y="2129532"/>
            <a:ext cx="720080" cy="576063"/>
            <a:chOff x="323529" y="3507855"/>
            <a:chExt cx="1368152" cy="1152128"/>
          </a:xfrm>
        </p:grpSpPr>
        <p:sp>
          <p:nvSpPr>
            <p:cNvPr id="4" name="Google Shape;9450;p61"/>
            <p:cNvSpPr/>
            <p:nvPr/>
          </p:nvSpPr>
          <p:spPr>
            <a:xfrm>
              <a:off x="323529" y="3507855"/>
              <a:ext cx="1368152" cy="1152128"/>
            </a:xfrm>
            <a:custGeom>
              <a:avLst/>
              <a:gdLst/>
              <a:ahLst/>
              <a:cxnLst/>
              <a:rect l="l" t="t" r="r" b="b"/>
              <a:pathLst>
                <a:path w="12550" h="10728" extrusionOk="0">
                  <a:moveTo>
                    <a:pt x="6298" y="369"/>
                  </a:moveTo>
                  <a:cubicBezTo>
                    <a:pt x="6306" y="369"/>
                    <a:pt x="6315" y="369"/>
                    <a:pt x="6323" y="370"/>
                  </a:cubicBezTo>
                  <a:cubicBezTo>
                    <a:pt x="6442" y="393"/>
                    <a:pt x="6525" y="477"/>
                    <a:pt x="6525" y="596"/>
                  </a:cubicBezTo>
                  <a:cubicBezTo>
                    <a:pt x="6525" y="727"/>
                    <a:pt x="6430" y="834"/>
                    <a:pt x="6287" y="834"/>
                  </a:cubicBezTo>
                  <a:cubicBezTo>
                    <a:pt x="6156" y="834"/>
                    <a:pt x="6049" y="727"/>
                    <a:pt x="6049" y="596"/>
                  </a:cubicBezTo>
                  <a:cubicBezTo>
                    <a:pt x="6049" y="482"/>
                    <a:pt x="6136" y="369"/>
                    <a:pt x="6298" y="369"/>
                  </a:cubicBezTo>
                  <a:close/>
                  <a:moveTo>
                    <a:pt x="6871" y="727"/>
                  </a:moveTo>
                  <a:lnTo>
                    <a:pt x="8668" y="2513"/>
                  </a:lnTo>
                  <a:lnTo>
                    <a:pt x="3906" y="2513"/>
                  </a:lnTo>
                  <a:lnTo>
                    <a:pt x="5716" y="727"/>
                  </a:lnTo>
                  <a:cubicBezTo>
                    <a:pt x="5775" y="1001"/>
                    <a:pt x="6013" y="1191"/>
                    <a:pt x="6287" y="1191"/>
                  </a:cubicBezTo>
                  <a:cubicBezTo>
                    <a:pt x="6573" y="1191"/>
                    <a:pt x="6811" y="1001"/>
                    <a:pt x="6871" y="727"/>
                  </a:cubicBezTo>
                  <a:close/>
                  <a:moveTo>
                    <a:pt x="3573" y="8787"/>
                  </a:moveTo>
                  <a:cubicBezTo>
                    <a:pt x="5216" y="8787"/>
                    <a:pt x="5097" y="8787"/>
                    <a:pt x="5156" y="8799"/>
                  </a:cubicBezTo>
                  <a:cubicBezTo>
                    <a:pt x="5275" y="8823"/>
                    <a:pt x="5370" y="8942"/>
                    <a:pt x="5370" y="9061"/>
                  </a:cubicBezTo>
                  <a:lnTo>
                    <a:pt x="5370" y="9513"/>
                  </a:lnTo>
                  <a:lnTo>
                    <a:pt x="3287" y="9513"/>
                  </a:lnTo>
                  <a:cubicBezTo>
                    <a:pt x="3275" y="9049"/>
                    <a:pt x="3275" y="9049"/>
                    <a:pt x="3287" y="9002"/>
                  </a:cubicBezTo>
                  <a:cubicBezTo>
                    <a:pt x="3334" y="8859"/>
                    <a:pt x="3430" y="8787"/>
                    <a:pt x="3573" y="8787"/>
                  </a:cubicBezTo>
                  <a:close/>
                  <a:moveTo>
                    <a:pt x="10651" y="2885"/>
                  </a:moveTo>
                  <a:cubicBezTo>
                    <a:pt x="11916" y="2885"/>
                    <a:pt x="11740" y="2894"/>
                    <a:pt x="11740" y="2929"/>
                  </a:cubicBezTo>
                  <a:cubicBezTo>
                    <a:pt x="11729" y="9255"/>
                    <a:pt x="11779" y="9516"/>
                    <a:pt x="11713" y="9516"/>
                  </a:cubicBezTo>
                  <a:cubicBezTo>
                    <a:pt x="11707" y="9516"/>
                    <a:pt x="11700" y="9513"/>
                    <a:pt x="11693" y="9513"/>
                  </a:cubicBezTo>
                  <a:lnTo>
                    <a:pt x="5739" y="9513"/>
                  </a:lnTo>
                  <a:lnTo>
                    <a:pt x="5739" y="9144"/>
                  </a:lnTo>
                  <a:lnTo>
                    <a:pt x="11193" y="9144"/>
                  </a:lnTo>
                  <a:cubicBezTo>
                    <a:pt x="11288" y="9144"/>
                    <a:pt x="11371" y="9049"/>
                    <a:pt x="11371" y="8966"/>
                  </a:cubicBezTo>
                  <a:lnTo>
                    <a:pt x="11371" y="3441"/>
                  </a:lnTo>
                  <a:cubicBezTo>
                    <a:pt x="11371" y="3334"/>
                    <a:pt x="11276" y="3263"/>
                    <a:pt x="11193" y="3263"/>
                  </a:cubicBezTo>
                  <a:lnTo>
                    <a:pt x="3346" y="3263"/>
                  </a:lnTo>
                  <a:cubicBezTo>
                    <a:pt x="3239" y="3263"/>
                    <a:pt x="3168" y="3346"/>
                    <a:pt x="3168" y="3441"/>
                  </a:cubicBezTo>
                  <a:cubicBezTo>
                    <a:pt x="3168" y="3537"/>
                    <a:pt x="3251" y="3620"/>
                    <a:pt x="3346" y="3620"/>
                  </a:cubicBezTo>
                  <a:lnTo>
                    <a:pt x="10990" y="3620"/>
                  </a:lnTo>
                  <a:lnTo>
                    <a:pt x="10990" y="8775"/>
                  </a:lnTo>
                  <a:lnTo>
                    <a:pt x="5656" y="8775"/>
                  </a:lnTo>
                  <a:cubicBezTo>
                    <a:pt x="5561" y="8585"/>
                    <a:pt x="5370" y="8454"/>
                    <a:pt x="5156" y="8430"/>
                  </a:cubicBezTo>
                  <a:cubicBezTo>
                    <a:pt x="5128" y="8422"/>
                    <a:pt x="4938" y="8419"/>
                    <a:pt x="4696" y="8419"/>
                  </a:cubicBezTo>
                  <a:cubicBezTo>
                    <a:pt x="4212" y="8419"/>
                    <a:pt x="3521" y="8430"/>
                    <a:pt x="3513" y="8430"/>
                  </a:cubicBezTo>
                  <a:cubicBezTo>
                    <a:pt x="3287" y="8442"/>
                    <a:pt x="3072" y="8573"/>
                    <a:pt x="2977" y="8775"/>
                  </a:cubicBezTo>
                  <a:lnTo>
                    <a:pt x="1608" y="8775"/>
                  </a:lnTo>
                  <a:lnTo>
                    <a:pt x="1608" y="3620"/>
                  </a:lnTo>
                  <a:lnTo>
                    <a:pt x="2656" y="3620"/>
                  </a:lnTo>
                  <a:cubicBezTo>
                    <a:pt x="2763" y="3620"/>
                    <a:pt x="2834" y="3525"/>
                    <a:pt x="2834" y="3441"/>
                  </a:cubicBezTo>
                  <a:cubicBezTo>
                    <a:pt x="2834" y="3334"/>
                    <a:pt x="2751" y="3263"/>
                    <a:pt x="2656" y="3263"/>
                  </a:cubicBezTo>
                  <a:lnTo>
                    <a:pt x="1429" y="3263"/>
                  </a:lnTo>
                  <a:cubicBezTo>
                    <a:pt x="1322" y="3263"/>
                    <a:pt x="1251" y="3346"/>
                    <a:pt x="1251" y="3441"/>
                  </a:cubicBezTo>
                  <a:lnTo>
                    <a:pt x="1251" y="8966"/>
                  </a:lnTo>
                  <a:cubicBezTo>
                    <a:pt x="1251" y="9061"/>
                    <a:pt x="1334" y="9144"/>
                    <a:pt x="1429" y="9144"/>
                  </a:cubicBezTo>
                  <a:lnTo>
                    <a:pt x="2918" y="9144"/>
                  </a:lnTo>
                  <a:lnTo>
                    <a:pt x="2918" y="9513"/>
                  </a:lnTo>
                  <a:lnTo>
                    <a:pt x="917" y="9513"/>
                  </a:lnTo>
                  <a:cubicBezTo>
                    <a:pt x="894" y="9513"/>
                    <a:pt x="870" y="9490"/>
                    <a:pt x="870" y="9466"/>
                  </a:cubicBezTo>
                  <a:cubicBezTo>
                    <a:pt x="892" y="3144"/>
                    <a:pt x="843" y="2892"/>
                    <a:pt x="900" y="2892"/>
                  </a:cubicBezTo>
                  <a:cubicBezTo>
                    <a:pt x="905" y="2892"/>
                    <a:pt x="911" y="2894"/>
                    <a:pt x="917" y="2894"/>
                  </a:cubicBezTo>
                  <a:cubicBezTo>
                    <a:pt x="6680" y="2894"/>
                    <a:pt x="9386" y="2885"/>
                    <a:pt x="10651" y="2885"/>
                  </a:cubicBezTo>
                  <a:close/>
                  <a:moveTo>
                    <a:pt x="6277" y="0"/>
                  </a:moveTo>
                  <a:cubicBezTo>
                    <a:pt x="6049" y="0"/>
                    <a:pt x="5823" y="84"/>
                    <a:pt x="5656" y="250"/>
                  </a:cubicBezTo>
                  <a:lnTo>
                    <a:pt x="3370" y="2513"/>
                  </a:lnTo>
                  <a:lnTo>
                    <a:pt x="894" y="2513"/>
                  </a:lnTo>
                  <a:cubicBezTo>
                    <a:pt x="667" y="2513"/>
                    <a:pt x="477" y="2691"/>
                    <a:pt x="477" y="2929"/>
                  </a:cubicBezTo>
                  <a:lnTo>
                    <a:pt x="477" y="9513"/>
                  </a:lnTo>
                  <a:lnTo>
                    <a:pt x="417" y="9513"/>
                  </a:lnTo>
                  <a:cubicBezTo>
                    <a:pt x="191" y="9513"/>
                    <a:pt x="1" y="9692"/>
                    <a:pt x="1" y="9930"/>
                  </a:cubicBezTo>
                  <a:lnTo>
                    <a:pt x="1" y="10311"/>
                  </a:lnTo>
                  <a:cubicBezTo>
                    <a:pt x="1" y="10537"/>
                    <a:pt x="179" y="10728"/>
                    <a:pt x="417" y="10728"/>
                  </a:cubicBezTo>
                  <a:lnTo>
                    <a:pt x="7811" y="10728"/>
                  </a:lnTo>
                  <a:cubicBezTo>
                    <a:pt x="7918" y="10728"/>
                    <a:pt x="7990" y="10645"/>
                    <a:pt x="7990" y="10549"/>
                  </a:cubicBezTo>
                  <a:cubicBezTo>
                    <a:pt x="7990" y="10454"/>
                    <a:pt x="7895" y="10371"/>
                    <a:pt x="7811" y="10371"/>
                  </a:cubicBezTo>
                  <a:cubicBezTo>
                    <a:pt x="7049" y="10370"/>
                    <a:pt x="6364" y="10369"/>
                    <a:pt x="5749" y="10369"/>
                  </a:cubicBezTo>
                  <a:cubicBezTo>
                    <a:pt x="2782" y="10369"/>
                    <a:pt x="1447" y="10380"/>
                    <a:pt x="848" y="10380"/>
                  </a:cubicBezTo>
                  <a:cubicBezTo>
                    <a:pt x="301" y="10380"/>
                    <a:pt x="370" y="10371"/>
                    <a:pt x="370" y="10335"/>
                  </a:cubicBezTo>
                  <a:lnTo>
                    <a:pt x="370" y="9942"/>
                  </a:lnTo>
                  <a:cubicBezTo>
                    <a:pt x="370" y="9904"/>
                    <a:pt x="221" y="9896"/>
                    <a:pt x="1247" y="9896"/>
                  </a:cubicBezTo>
                  <a:cubicBezTo>
                    <a:pt x="2032" y="9896"/>
                    <a:pt x="3502" y="9901"/>
                    <a:pt x="6250" y="9901"/>
                  </a:cubicBezTo>
                  <a:cubicBezTo>
                    <a:pt x="7776" y="9901"/>
                    <a:pt x="9695" y="9899"/>
                    <a:pt x="12109" y="9894"/>
                  </a:cubicBezTo>
                  <a:cubicBezTo>
                    <a:pt x="12145" y="9894"/>
                    <a:pt x="12157" y="9918"/>
                    <a:pt x="12157" y="9942"/>
                  </a:cubicBezTo>
                  <a:lnTo>
                    <a:pt x="12157" y="10335"/>
                  </a:lnTo>
                  <a:cubicBezTo>
                    <a:pt x="12157" y="10359"/>
                    <a:pt x="12145" y="10371"/>
                    <a:pt x="12109" y="10371"/>
                  </a:cubicBezTo>
                  <a:lnTo>
                    <a:pt x="8478" y="10371"/>
                  </a:lnTo>
                  <a:cubicBezTo>
                    <a:pt x="8371" y="10371"/>
                    <a:pt x="8299" y="10466"/>
                    <a:pt x="8299" y="10549"/>
                  </a:cubicBezTo>
                  <a:cubicBezTo>
                    <a:pt x="8299" y="10656"/>
                    <a:pt x="8395" y="10728"/>
                    <a:pt x="8478" y="10728"/>
                  </a:cubicBezTo>
                  <a:lnTo>
                    <a:pt x="12145" y="10728"/>
                  </a:lnTo>
                  <a:cubicBezTo>
                    <a:pt x="12359" y="10728"/>
                    <a:pt x="12550" y="10549"/>
                    <a:pt x="12550" y="10311"/>
                  </a:cubicBezTo>
                  <a:lnTo>
                    <a:pt x="12550" y="9930"/>
                  </a:lnTo>
                  <a:cubicBezTo>
                    <a:pt x="12550" y="9704"/>
                    <a:pt x="12383" y="9513"/>
                    <a:pt x="12145" y="9513"/>
                  </a:cubicBezTo>
                  <a:lnTo>
                    <a:pt x="12086" y="9513"/>
                  </a:lnTo>
                  <a:lnTo>
                    <a:pt x="12086" y="2929"/>
                  </a:lnTo>
                  <a:cubicBezTo>
                    <a:pt x="12086" y="2715"/>
                    <a:pt x="11907" y="2513"/>
                    <a:pt x="11669" y="2513"/>
                  </a:cubicBezTo>
                  <a:lnTo>
                    <a:pt x="9180" y="2513"/>
                  </a:lnTo>
                  <a:lnTo>
                    <a:pt x="6906" y="250"/>
                  </a:lnTo>
                  <a:cubicBezTo>
                    <a:pt x="6734" y="84"/>
                    <a:pt x="6504" y="0"/>
                    <a:pt x="6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647565" y="4063579"/>
              <a:ext cx="720080" cy="144016"/>
              <a:chOff x="611560" y="4083918"/>
              <a:chExt cx="720080" cy="144016"/>
            </a:xfrm>
          </p:grpSpPr>
          <p:cxnSp>
            <p:nvCxnSpPr>
              <p:cNvPr id="11" name="Прямая соединительная линия 10"/>
              <p:cNvCxnSpPr/>
              <p:nvPr/>
            </p:nvCxnSpPr>
            <p:spPr>
              <a:xfrm flipV="1">
                <a:off x="1043608" y="4083918"/>
                <a:ext cx="1" cy="1440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Группа 18"/>
              <p:cNvGrpSpPr/>
              <p:nvPr/>
            </p:nvGrpSpPr>
            <p:grpSpPr>
              <a:xfrm>
                <a:off x="611560" y="4083919"/>
                <a:ext cx="720080" cy="144015"/>
                <a:chOff x="611560" y="4083919"/>
                <a:chExt cx="720080" cy="144015"/>
              </a:xfrm>
            </p:grpSpPr>
            <p:cxnSp>
              <p:nvCxnSpPr>
                <p:cNvPr id="7" name="Прямая соединительная линия 6"/>
                <p:cNvCxnSpPr/>
                <p:nvPr/>
              </p:nvCxnSpPr>
              <p:spPr>
                <a:xfrm>
                  <a:off x="755576" y="4083919"/>
                  <a:ext cx="0" cy="14401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" name="Группа 17"/>
                <p:cNvGrpSpPr/>
                <p:nvPr/>
              </p:nvGrpSpPr>
              <p:grpSpPr>
                <a:xfrm>
                  <a:off x="611560" y="4083919"/>
                  <a:ext cx="720080" cy="144015"/>
                  <a:chOff x="611560" y="4083919"/>
                  <a:chExt cx="720080" cy="144015"/>
                </a:xfrm>
              </p:grpSpPr>
              <p:cxnSp>
                <p:nvCxnSpPr>
                  <p:cNvPr id="9" name="Прямая соединительная линия 8"/>
                  <p:cNvCxnSpPr/>
                  <p:nvPr/>
                </p:nvCxnSpPr>
                <p:spPr>
                  <a:xfrm>
                    <a:off x="899592" y="4083919"/>
                    <a:ext cx="0" cy="14401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" name="Группа 15"/>
                  <p:cNvGrpSpPr/>
                  <p:nvPr/>
                </p:nvGrpSpPr>
                <p:grpSpPr>
                  <a:xfrm>
                    <a:off x="611560" y="4083919"/>
                    <a:ext cx="720080" cy="144015"/>
                    <a:chOff x="611560" y="4083919"/>
                    <a:chExt cx="720080" cy="144015"/>
                  </a:xfrm>
                </p:grpSpPr>
                <p:sp>
                  <p:nvSpPr>
                    <p:cNvPr id="3" name="Прямоугольник 2"/>
                    <p:cNvSpPr/>
                    <p:nvPr/>
                  </p:nvSpPr>
                  <p:spPr>
                    <a:xfrm>
                      <a:off x="611560" y="4083919"/>
                      <a:ext cx="720080" cy="144015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cxnSp>
                  <p:nvCxnSpPr>
                    <p:cNvPr id="15" name="Прямая соединительная линия 14"/>
                    <p:cNvCxnSpPr/>
                    <p:nvPr/>
                  </p:nvCxnSpPr>
                  <p:spPr>
                    <a:xfrm>
                      <a:off x="1187624" y="4083919"/>
                      <a:ext cx="0" cy="14401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grpSp>
        <p:nvGrpSpPr>
          <p:cNvPr id="23" name="Google Shape;8807;p60"/>
          <p:cNvGrpSpPr/>
          <p:nvPr/>
        </p:nvGrpSpPr>
        <p:grpSpPr>
          <a:xfrm>
            <a:off x="4006905" y="3382731"/>
            <a:ext cx="329719" cy="628974"/>
            <a:chOff x="2656082" y="2287427"/>
            <a:chExt cx="207582" cy="359594"/>
          </a:xfrm>
          <a:solidFill>
            <a:schemeClr val="accent1"/>
          </a:solidFill>
        </p:grpSpPr>
        <p:sp>
          <p:nvSpPr>
            <p:cNvPr id="24" name="Google Shape;8808;p60"/>
            <p:cNvSpPr/>
            <p:nvPr/>
          </p:nvSpPr>
          <p:spPr>
            <a:xfrm>
              <a:off x="2656082" y="2287427"/>
              <a:ext cx="207582" cy="359594"/>
            </a:xfrm>
            <a:custGeom>
              <a:avLst/>
              <a:gdLst/>
              <a:ahLst/>
              <a:cxnLst/>
              <a:rect l="l" t="t" r="r" b="b"/>
              <a:pathLst>
                <a:path w="6537" h="11324" extrusionOk="0">
                  <a:moveTo>
                    <a:pt x="5704" y="334"/>
                  </a:moveTo>
                  <a:cubicBezTo>
                    <a:pt x="5965" y="334"/>
                    <a:pt x="6192" y="561"/>
                    <a:pt x="6192" y="834"/>
                  </a:cubicBezTo>
                  <a:lnTo>
                    <a:pt x="6192" y="1323"/>
                  </a:lnTo>
                  <a:lnTo>
                    <a:pt x="346" y="1323"/>
                  </a:lnTo>
                  <a:lnTo>
                    <a:pt x="346" y="834"/>
                  </a:lnTo>
                  <a:cubicBezTo>
                    <a:pt x="346" y="561"/>
                    <a:pt x="560" y="334"/>
                    <a:pt x="834" y="334"/>
                  </a:cubicBezTo>
                  <a:close/>
                  <a:moveTo>
                    <a:pt x="6192" y="1644"/>
                  </a:moveTo>
                  <a:lnTo>
                    <a:pt x="6192" y="8990"/>
                  </a:lnTo>
                  <a:lnTo>
                    <a:pt x="1501" y="8990"/>
                  </a:lnTo>
                  <a:cubicBezTo>
                    <a:pt x="1405" y="8990"/>
                    <a:pt x="1334" y="9062"/>
                    <a:pt x="1334" y="9145"/>
                  </a:cubicBezTo>
                  <a:cubicBezTo>
                    <a:pt x="1334" y="9240"/>
                    <a:pt x="1405" y="9312"/>
                    <a:pt x="1501" y="9312"/>
                  </a:cubicBezTo>
                  <a:lnTo>
                    <a:pt x="6192" y="9312"/>
                  </a:lnTo>
                  <a:lnTo>
                    <a:pt x="6192" y="10478"/>
                  </a:lnTo>
                  <a:cubicBezTo>
                    <a:pt x="6192" y="10740"/>
                    <a:pt x="5965" y="10967"/>
                    <a:pt x="5704" y="10967"/>
                  </a:cubicBezTo>
                  <a:lnTo>
                    <a:pt x="834" y="10967"/>
                  </a:lnTo>
                  <a:cubicBezTo>
                    <a:pt x="560" y="10967"/>
                    <a:pt x="346" y="10740"/>
                    <a:pt x="346" y="10478"/>
                  </a:cubicBezTo>
                  <a:lnTo>
                    <a:pt x="346" y="9312"/>
                  </a:lnTo>
                  <a:lnTo>
                    <a:pt x="834" y="9312"/>
                  </a:lnTo>
                  <a:cubicBezTo>
                    <a:pt x="917" y="9312"/>
                    <a:pt x="1001" y="9240"/>
                    <a:pt x="1001" y="9145"/>
                  </a:cubicBezTo>
                  <a:cubicBezTo>
                    <a:pt x="1001" y="9062"/>
                    <a:pt x="917" y="8990"/>
                    <a:pt x="834" y="8990"/>
                  </a:cubicBezTo>
                  <a:lnTo>
                    <a:pt x="346" y="8990"/>
                  </a:lnTo>
                  <a:lnTo>
                    <a:pt x="346" y="1644"/>
                  </a:lnTo>
                  <a:close/>
                  <a:moveTo>
                    <a:pt x="834" y="1"/>
                  </a:moveTo>
                  <a:cubicBezTo>
                    <a:pt x="370" y="1"/>
                    <a:pt x="0" y="370"/>
                    <a:pt x="0" y="834"/>
                  </a:cubicBezTo>
                  <a:lnTo>
                    <a:pt x="0" y="10490"/>
                  </a:lnTo>
                  <a:cubicBezTo>
                    <a:pt x="0" y="10955"/>
                    <a:pt x="370" y="11324"/>
                    <a:pt x="834" y="11324"/>
                  </a:cubicBezTo>
                  <a:lnTo>
                    <a:pt x="5704" y="11324"/>
                  </a:lnTo>
                  <a:cubicBezTo>
                    <a:pt x="6156" y="11324"/>
                    <a:pt x="6537" y="10955"/>
                    <a:pt x="6537" y="10490"/>
                  </a:cubicBezTo>
                  <a:lnTo>
                    <a:pt x="6537" y="834"/>
                  </a:lnTo>
                  <a:cubicBezTo>
                    <a:pt x="6513" y="370"/>
                    <a:pt x="6144" y="1"/>
                    <a:pt x="5704" y="1"/>
                  </a:cubicBezTo>
                  <a:close/>
                </a:path>
              </a:pathLst>
            </a:custGeom>
            <a:grpFill/>
            <a:ln w="3175"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8809;p60"/>
            <p:cNvSpPr/>
            <p:nvPr/>
          </p:nvSpPr>
          <p:spPr>
            <a:xfrm>
              <a:off x="2754395" y="2308608"/>
              <a:ext cx="31787" cy="10257"/>
            </a:xfrm>
            <a:custGeom>
              <a:avLst/>
              <a:gdLst/>
              <a:ahLst/>
              <a:cxnLst/>
              <a:rect l="l" t="t" r="r" b="b"/>
              <a:pathLst>
                <a:path w="100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34" y="322"/>
                  </a:lnTo>
                  <a:cubicBezTo>
                    <a:pt x="917" y="322"/>
                    <a:pt x="1000" y="251"/>
                    <a:pt x="1000" y="167"/>
                  </a:cubicBezTo>
                  <a:cubicBezTo>
                    <a:pt x="1000" y="72"/>
                    <a:pt x="917" y="1"/>
                    <a:pt x="834" y="1"/>
                  </a:cubicBezTo>
                  <a:close/>
                </a:path>
              </a:pathLst>
            </a:custGeom>
            <a:grpFill/>
            <a:ln w="3175"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8810;p60"/>
            <p:cNvSpPr/>
            <p:nvPr/>
          </p:nvSpPr>
          <p:spPr>
            <a:xfrm>
              <a:off x="2743789" y="2594053"/>
              <a:ext cx="31406" cy="31056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22"/>
                  </a:moveTo>
                  <a:cubicBezTo>
                    <a:pt x="584" y="322"/>
                    <a:pt x="656" y="406"/>
                    <a:pt x="656" y="489"/>
                  </a:cubicBezTo>
                  <a:cubicBezTo>
                    <a:pt x="656" y="584"/>
                    <a:pt x="584" y="656"/>
                    <a:pt x="501" y="656"/>
                  </a:cubicBezTo>
                  <a:cubicBezTo>
                    <a:pt x="406" y="656"/>
                    <a:pt x="334" y="584"/>
                    <a:pt x="334" y="489"/>
                  </a:cubicBezTo>
                  <a:cubicBezTo>
                    <a:pt x="334" y="406"/>
                    <a:pt x="406" y="322"/>
                    <a:pt x="501" y="322"/>
                  </a:cubicBezTo>
                  <a:close/>
                  <a:moveTo>
                    <a:pt x="501" y="1"/>
                  </a:moveTo>
                  <a:cubicBezTo>
                    <a:pt x="227" y="1"/>
                    <a:pt x="1" y="227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75" y="1"/>
                    <a:pt x="501" y="1"/>
                  </a:cubicBezTo>
                  <a:close/>
                </a:path>
              </a:pathLst>
            </a:custGeom>
            <a:grpFill/>
            <a:ln w="3175"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8811;p60"/>
            <p:cNvSpPr/>
            <p:nvPr/>
          </p:nvSpPr>
          <p:spPr>
            <a:xfrm>
              <a:off x="2733596" y="2308608"/>
              <a:ext cx="10225" cy="10257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 w="3175"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cxnSp>
        <p:nvCxnSpPr>
          <p:cNvPr id="29" name="Прямая соединительная линия 28"/>
          <p:cNvCxnSpPr>
            <a:endCxn id="31" idx="5"/>
          </p:cNvCxnSpPr>
          <p:nvPr/>
        </p:nvCxnSpPr>
        <p:spPr>
          <a:xfrm>
            <a:off x="3875248" y="3404818"/>
            <a:ext cx="575956" cy="58191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3775115" y="3295278"/>
            <a:ext cx="792088" cy="81008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917" y1="8392" x2="6917" y2="8392"/>
                        <a14:foregroundMark x1="16601" y1="6993" x2="16601" y2="6993"/>
                        <a14:foregroundMark x1="6522" y1="6993" x2="90119" y2="4895"/>
                        <a14:foregroundMark x1="90119" y1="4895" x2="90909" y2="70280"/>
                        <a14:foregroundMark x1="91700" y1="11538" x2="96245" y2="2448"/>
                        <a14:foregroundMark x1="96640" y1="3497" x2="97628" y2="9790"/>
                        <a14:foregroundMark x1="90119" y1="35315" x2="7115" y2="30769"/>
                        <a14:foregroundMark x1="7115" y1="30769" x2="9486" y2="5594"/>
                        <a14:foregroundMark x1="9486" y1="5594" x2="0" y2="2098"/>
                        <a14:foregroundMark x1="8103" y1="27273" x2="8696" y2="98951"/>
                        <a14:foregroundMark x1="91502" y1="46853" x2="90119" y2="98601"/>
                        <a14:backgroundMark x1="14229" y1="41259" x2="83399" y2="95455"/>
                      </a14:backgroundRemoval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8439" y="1419622"/>
            <a:ext cx="699813" cy="39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Google Shape;12756;p66"/>
          <p:cNvSpPr/>
          <p:nvPr/>
        </p:nvSpPr>
        <p:spPr>
          <a:xfrm>
            <a:off x="3251561" y="4299942"/>
            <a:ext cx="563129" cy="645210"/>
          </a:xfrm>
          <a:custGeom>
            <a:avLst/>
            <a:gdLst/>
            <a:ahLst/>
            <a:cxnLst/>
            <a:rect l="l" t="t" r="r" b="b"/>
            <a:pathLst>
              <a:path w="11597" h="11323" extrusionOk="0">
                <a:moveTo>
                  <a:pt x="7204" y="595"/>
                </a:moveTo>
                <a:cubicBezTo>
                  <a:pt x="7418" y="595"/>
                  <a:pt x="7573" y="738"/>
                  <a:pt x="7608" y="917"/>
                </a:cubicBezTo>
                <a:cubicBezTo>
                  <a:pt x="7608" y="941"/>
                  <a:pt x="7620" y="976"/>
                  <a:pt x="7620" y="1000"/>
                </a:cubicBezTo>
                <a:lnTo>
                  <a:pt x="7620" y="1750"/>
                </a:lnTo>
                <a:lnTo>
                  <a:pt x="3322" y="1750"/>
                </a:lnTo>
                <a:lnTo>
                  <a:pt x="3322" y="1631"/>
                </a:lnTo>
                <a:cubicBezTo>
                  <a:pt x="3322" y="1227"/>
                  <a:pt x="3191" y="869"/>
                  <a:pt x="2953" y="595"/>
                </a:cubicBezTo>
                <a:close/>
                <a:moveTo>
                  <a:pt x="1667" y="310"/>
                </a:moveTo>
                <a:cubicBezTo>
                  <a:pt x="2405" y="310"/>
                  <a:pt x="3001" y="905"/>
                  <a:pt x="3001" y="1631"/>
                </a:cubicBezTo>
                <a:cubicBezTo>
                  <a:pt x="3001" y="2358"/>
                  <a:pt x="2405" y="2953"/>
                  <a:pt x="1667" y="2953"/>
                </a:cubicBezTo>
                <a:cubicBezTo>
                  <a:pt x="941" y="2953"/>
                  <a:pt x="346" y="2358"/>
                  <a:pt x="346" y="1631"/>
                </a:cubicBezTo>
                <a:cubicBezTo>
                  <a:pt x="346" y="905"/>
                  <a:pt x="941" y="310"/>
                  <a:pt x="1667" y="310"/>
                </a:cubicBezTo>
                <a:close/>
                <a:moveTo>
                  <a:pt x="7644" y="9775"/>
                </a:moveTo>
                <a:lnTo>
                  <a:pt x="7644" y="10513"/>
                </a:lnTo>
                <a:cubicBezTo>
                  <a:pt x="7644" y="10549"/>
                  <a:pt x="7644" y="10573"/>
                  <a:pt x="7620" y="10609"/>
                </a:cubicBezTo>
                <a:cubicBezTo>
                  <a:pt x="7585" y="10799"/>
                  <a:pt x="7418" y="10930"/>
                  <a:pt x="7227" y="10930"/>
                </a:cubicBezTo>
                <a:lnTo>
                  <a:pt x="2358" y="10930"/>
                </a:lnTo>
                <a:cubicBezTo>
                  <a:pt x="2131" y="10930"/>
                  <a:pt x="1941" y="10740"/>
                  <a:pt x="1941" y="10513"/>
                </a:cubicBezTo>
                <a:lnTo>
                  <a:pt x="1941" y="9775"/>
                </a:lnTo>
                <a:close/>
                <a:moveTo>
                  <a:pt x="1667" y="0"/>
                </a:moveTo>
                <a:cubicBezTo>
                  <a:pt x="750" y="0"/>
                  <a:pt x="0" y="738"/>
                  <a:pt x="0" y="1667"/>
                </a:cubicBezTo>
                <a:cubicBezTo>
                  <a:pt x="0" y="2560"/>
                  <a:pt x="715" y="3298"/>
                  <a:pt x="1608" y="3334"/>
                </a:cubicBezTo>
                <a:lnTo>
                  <a:pt x="1608" y="4917"/>
                </a:lnTo>
                <a:cubicBezTo>
                  <a:pt x="1608" y="5013"/>
                  <a:pt x="1691" y="5084"/>
                  <a:pt x="1774" y="5084"/>
                </a:cubicBezTo>
                <a:cubicBezTo>
                  <a:pt x="1858" y="5084"/>
                  <a:pt x="1941" y="5013"/>
                  <a:pt x="1941" y="4917"/>
                </a:cubicBezTo>
                <a:lnTo>
                  <a:pt x="1941" y="3310"/>
                </a:lnTo>
                <a:cubicBezTo>
                  <a:pt x="2572" y="3203"/>
                  <a:pt x="3096" y="2739"/>
                  <a:pt x="3263" y="2119"/>
                </a:cubicBezTo>
                <a:lnTo>
                  <a:pt x="7644" y="2119"/>
                </a:lnTo>
                <a:lnTo>
                  <a:pt x="7644" y="3489"/>
                </a:lnTo>
                <a:lnTo>
                  <a:pt x="4929" y="3489"/>
                </a:lnTo>
                <a:lnTo>
                  <a:pt x="4929" y="2905"/>
                </a:lnTo>
                <a:cubicBezTo>
                  <a:pt x="4929" y="2822"/>
                  <a:pt x="4858" y="2751"/>
                  <a:pt x="4763" y="2751"/>
                </a:cubicBezTo>
                <a:cubicBezTo>
                  <a:pt x="4679" y="2751"/>
                  <a:pt x="4608" y="2822"/>
                  <a:pt x="4608" y="2905"/>
                </a:cubicBezTo>
                <a:lnTo>
                  <a:pt x="4608" y="3882"/>
                </a:lnTo>
                <a:lnTo>
                  <a:pt x="4608" y="7715"/>
                </a:lnTo>
                <a:lnTo>
                  <a:pt x="4608" y="8692"/>
                </a:lnTo>
                <a:cubicBezTo>
                  <a:pt x="4608" y="8775"/>
                  <a:pt x="4679" y="8847"/>
                  <a:pt x="4763" y="8847"/>
                </a:cubicBezTo>
                <a:cubicBezTo>
                  <a:pt x="4858" y="8847"/>
                  <a:pt x="4929" y="8775"/>
                  <a:pt x="4929" y="8692"/>
                </a:cubicBezTo>
                <a:lnTo>
                  <a:pt x="4929" y="8096"/>
                </a:lnTo>
                <a:lnTo>
                  <a:pt x="7644" y="8096"/>
                </a:lnTo>
                <a:lnTo>
                  <a:pt x="7644" y="9478"/>
                </a:lnTo>
                <a:lnTo>
                  <a:pt x="1941" y="9478"/>
                </a:lnTo>
                <a:lnTo>
                  <a:pt x="1941" y="5668"/>
                </a:lnTo>
                <a:cubicBezTo>
                  <a:pt x="1941" y="5572"/>
                  <a:pt x="1870" y="5501"/>
                  <a:pt x="1774" y="5501"/>
                </a:cubicBezTo>
                <a:cubicBezTo>
                  <a:pt x="1691" y="5501"/>
                  <a:pt x="1608" y="5572"/>
                  <a:pt x="1608" y="5668"/>
                </a:cubicBezTo>
                <a:lnTo>
                  <a:pt x="1608" y="9656"/>
                </a:lnTo>
                <a:lnTo>
                  <a:pt x="1608" y="10561"/>
                </a:lnTo>
                <a:cubicBezTo>
                  <a:pt x="1608" y="10978"/>
                  <a:pt x="1953" y="11323"/>
                  <a:pt x="2370" y="11323"/>
                </a:cubicBezTo>
                <a:lnTo>
                  <a:pt x="7239" y="11323"/>
                </a:lnTo>
                <a:cubicBezTo>
                  <a:pt x="7620" y="11323"/>
                  <a:pt x="7954" y="11025"/>
                  <a:pt x="8001" y="10632"/>
                </a:cubicBezTo>
                <a:lnTo>
                  <a:pt x="8001" y="10561"/>
                </a:lnTo>
                <a:lnTo>
                  <a:pt x="8001" y="9656"/>
                </a:lnTo>
                <a:lnTo>
                  <a:pt x="8001" y="8096"/>
                </a:lnTo>
                <a:lnTo>
                  <a:pt x="9025" y="8096"/>
                </a:lnTo>
                <a:cubicBezTo>
                  <a:pt x="9109" y="8096"/>
                  <a:pt x="9192" y="8013"/>
                  <a:pt x="9192" y="7930"/>
                </a:cubicBezTo>
                <a:cubicBezTo>
                  <a:pt x="9192" y="7834"/>
                  <a:pt x="9109" y="7763"/>
                  <a:pt x="9025" y="7763"/>
                </a:cubicBezTo>
                <a:lnTo>
                  <a:pt x="4977" y="7763"/>
                </a:lnTo>
                <a:cubicBezTo>
                  <a:pt x="4965" y="7763"/>
                  <a:pt x="4941" y="7751"/>
                  <a:pt x="4941" y="7727"/>
                </a:cubicBezTo>
                <a:lnTo>
                  <a:pt x="4941" y="3894"/>
                </a:lnTo>
                <a:cubicBezTo>
                  <a:pt x="4941" y="3882"/>
                  <a:pt x="4965" y="3858"/>
                  <a:pt x="4977" y="3858"/>
                </a:cubicBezTo>
                <a:lnTo>
                  <a:pt x="11228" y="3858"/>
                </a:lnTo>
                <a:cubicBezTo>
                  <a:pt x="11240" y="3858"/>
                  <a:pt x="11252" y="3882"/>
                  <a:pt x="11252" y="3894"/>
                </a:cubicBezTo>
                <a:lnTo>
                  <a:pt x="11252" y="7727"/>
                </a:lnTo>
                <a:cubicBezTo>
                  <a:pt x="11252" y="7751"/>
                  <a:pt x="11240" y="7763"/>
                  <a:pt x="11228" y="7763"/>
                </a:cubicBezTo>
                <a:lnTo>
                  <a:pt x="9763" y="7763"/>
                </a:lnTo>
                <a:cubicBezTo>
                  <a:pt x="9680" y="7763"/>
                  <a:pt x="9609" y="7834"/>
                  <a:pt x="9609" y="7930"/>
                </a:cubicBezTo>
                <a:cubicBezTo>
                  <a:pt x="9609" y="8013"/>
                  <a:pt x="9680" y="8096"/>
                  <a:pt x="9763" y="8096"/>
                </a:cubicBezTo>
                <a:lnTo>
                  <a:pt x="11228" y="8096"/>
                </a:lnTo>
                <a:cubicBezTo>
                  <a:pt x="11430" y="8096"/>
                  <a:pt x="11597" y="7930"/>
                  <a:pt x="11597" y="7715"/>
                </a:cubicBezTo>
                <a:lnTo>
                  <a:pt x="11597" y="3882"/>
                </a:lnTo>
                <a:cubicBezTo>
                  <a:pt x="11585" y="3632"/>
                  <a:pt x="11418" y="3465"/>
                  <a:pt x="11216" y="3465"/>
                </a:cubicBezTo>
                <a:lnTo>
                  <a:pt x="7977" y="3465"/>
                </a:lnTo>
                <a:lnTo>
                  <a:pt x="7977" y="1929"/>
                </a:lnTo>
                <a:lnTo>
                  <a:pt x="7977" y="1024"/>
                </a:lnTo>
                <a:lnTo>
                  <a:pt x="7977" y="953"/>
                </a:lnTo>
                <a:cubicBezTo>
                  <a:pt x="7942" y="560"/>
                  <a:pt x="7620" y="262"/>
                  <a:pt x="7227" y="262"/>
                </a:cubicBezTo>
                <a:lnTo>
                  <a:pt x="2655" y="262"/>
                </a:lnTo>
                <a:cubicBezTo>
                  <a:pt x="2643" y="262"/>
                  <a:pt x="2620" y="262"/>
                  <a:pt x="2608" y="274"/>
                </a:cubicBezTo>
                <a:cubicBezTo>
                  <a:pt x="2346" y="95"/>
                  <a:pt x="2012" y="0"/>
                  <a:pt x="16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12" y="1406536"/>
            <a:ext cx="3685768" cy="928460"/>
          </a:xfrm>
        </p:spPr>
        <p:txBody>
          <a:bodyPr/>
          <a:lstStyle/>
          <a:p>
            <a:r>
              <a:rPr lang="ru-RU" sz="2800" b="1" dirty="0"/>
              <a:t>Нумерация рабочих мест участников </a:t>
            </a:r>
            <a:r>
              <a:rPr lang="ru-RU" sz="2800" b="1" dirty="0" smtClean="0"/>
              <a:t>ГИА-9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02" y="47482"/>
            <a:ext cx="8603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Контроль готовности ППЭ в день проведения экзамена</a:t>
            </a:r>
            <a:endParaRPr lang="ru-RU" sz="3600" b="1" dirty="0">
              <a:solidFill>
                <a:schemeClr val="tx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5" name="Google Shape;9450;p61"/>
          <p:cNvSpPr/>
          <p:nvPr/>
        </p:nvSpPr>
        <p:spPr>
          <a:xfrm>
            <a:off x="7956376" y="630884"/>
            <a:ext cx="864096" cy="792088"/>
          </a:xfrm>
          <a:custGeom>
            <a:avLst/>
            <a:gdLst/>
            <a:ahLst/>
            <a:cxnLst/>
            <a:rect l="l" t="t" r="r" b="b"/>
            <a:pathLst>
              <a:path w="12550" h="10728" extrusionOk="0">
                <a:moveTo>
                  <a:pt x="6298" y="369"/>
                </a:moveTo>
                <a:cubicBezTo>
                  <a:pt x="6306" y="369"/>
                  <a:pt x="6315" y="369"/>
                  <a:pt x="6323" y="370"/>
                </a:cubicBezTo>
                <a:cubicBezTo>
                  <a:pt x="6442" y="393"/>
                  <a:pt x="6525" y="477"/>
                  <a:pt x="6525" y="596"/>
                </a:cubicBezTo>
                <a:cubicBezTo>
                  <a:pt x="6525" y="727"/>
                  <a:pt x="6430" y="834"/>
                  <a:pt x="6287" y="834"/>
                </a:cubicBezTo>
                <a:cubicBezTo>
                  <a:pt x="6156" y="834"/>
                  <a:pt x="6049" y="727"/>
                  <a:pt x="6049" y="596"/>
                </a:cubicBezTo>
                <a:cubicBezTo>
                  <a:pt x="6049" y="482"/>
                  <a:pt x="6136" y="369"/>
                  <a:pt x="6298" y="369"/>
                </a:cubicBezTo>
                <a:close/>
                <a:moveTo>
                  <a:pt x="6871" y="727"/>
                </a:moveTo>
                <a:lnTo>
                  <a:pt x="8668" y="2513"/>
                </a:lnTo>
                <a:lnTo>
                  <a:pt x="3906" y="2513"/>
                </a:lnTo>
                <a:lnTo>
                  <a:pt x="5716" y="727"/>
                </a:lnTo>
                <a:cubicBezTo>
                  <a:pt x="5775" y="1001"/>
                  <a:pt x="6013" y="1191"/>
                  <a:pt x="6287" y="1191"/>
                </a:cubicBezTo>
                <a:cubicBezTo>
                  <a:pt x="6573" y="1191"/>
                  <a:pt x="6811" y="1001"/>
                  <a:pt x="6871" y="727"/>
                </a:cubicBezTo>
                <a:close/>
                <a:moveTo>
                  <a:pt x="3573" y="8787"/>
                </a:moveTo>
                <a:cubicBezTo>
                  <a:pt x="5216" y="8787"/>
                  <a:pt x="5097" y="8787"/>
                  <a:pt x="5156" y="8799"/>
                </a:cubicBezTo>
                <a:cubicBezTo>
                  <a:pt x="5275" y="8823"/>
                  <a:pt x="5370" y="8942"/>
                  <a:pt x="5370" y="9061"/>
                </a:cubicBezTo>
                <a:lnTo>
                  <a:pt x="5370" y="9513"/>
                </a:lnTo>
                <a:lnTo>
                  <a:pt x="3287" y="9513"/>
                </a:lnTo>
                <a:cubicBezTo>
                  <a:pt x="3275" y="9049"/>
                  <a:pt x="3275" y="9049"/>
                  <a:pt x="3287" y="9002"/>
                </a:cubicBezTo>
                <a:cubicBezTo>
                  <a:pt x="3334" y="8859"/>
                  <a:pt x="3430" y="8787"/>
                  <a:pt x="3573" y="8787"/>
                </a:cubicBezTo>
                <a:close/>
                <a:moveTo>
                  <a:pt x="10651" y="2885"/>
                </a:moveTo>
                <a:cubicBezTo>
                  <a:pt x="11916" y="2885"/>
                  <a:pt x="11740" y="2894"/>
                  <a:pt x="11740" y="2929"/>
                </a:cubicBezTo>
                <a:cubicBezTo>
                  <a:pt x="11729" y="9255"/>
                  <a:pt x="11779" y="9516"/>
                  <a:pt x="11713" y="9516"/>
                </a:cubicBezTo>
                <a:cubicBezTo>
                  <a:pt x="11707" y="9516"/>
                  <a:pt x="11700" y="9513"/>
                  <a:pt x="11693" y="9513"/>
                </a:cubicBezTo>
                <a:lnTo>
                  <a:pt x="5739" y="9513"/>
                </a:lnTo>
                <a:lnTo>
                  <a:pt x="5739" y="9144"/>
                </a:lnTo>
                <a:lnTo>
                  <a:pt x="11193" y="9144"/>
                </a:lnTo>
                <a:cubicBezTo>
                  <a:pt x="11288" y="9144"/>
                  <a:pt x="11371" y="9049"/>
                  <a:pt x="11371" y="8966"/>
                </a:cubicBezTo>
                <a:lnTo>
                  <a:pt x="11371" y="3441"/>
                </a:lnTo>
                <a:cubicBezTo>
                  <a:pt x="11371" y="3334"/>
                  <a:pt x="11276" y="3263"/>
                  <a:pt x="11193" y="3263"/>
                </a:cubicBezTo>
                <a:lnTo>
                  <a:pt x="3346" y="3263"/>
                </a:lnTo>
                <a:cubicBezTo>
                  <a:pt x="3239" y="3263"/>
                  <a:pt x="3168" y="3346"/>
                  <a:pt x="3168" y="3441"/>
                </a:cubicBezTo>
                <a:cubicBezTo>
                  <a:pt x="3168" y="3537"/>
                  <a:pt x="3251" y="3620"/>
                  <a:pt x="3346" y="3620"/>
                </a:cubicBezTo>
                <a:lnTo>
                  <a:pt x="10990" y="3620"/>
                </a:lnTo>
                <a:lnTo>
                  <a:pt x="10990" y="8775"/>
                </a:lnTo>
                <a:lnTo>
                  <a:pt x="5656" y="8775"/>
                </a:lnTo>
                <a:cubicBezTo>
                  <a:pt x="5561" y="8585"/>
                  <a:pt x="5370" y="8454"/>
                  <a:pt x="5156" y="8430"/>
                </a:cubicBezTo>
                <a:cubicBezTo>
                  <a:pt x="5128" y="8422"/>
                  <a:pt x="4938" y="8419"/>
                  <a:pt x="4696" y="8419"/>
                </a:cubicBezTo>
                <a:cubicBezTo>
                  <a:pt x="4212" y="8419"/>
                  <a:pt x="3521" y="8430"/>
                  <a:pt x="3513" y="8430"/>
                </a:cubicBezTo>
                <a:cubicBezTo>
                  <a:pt x="3287" y="8442"/>
                  <a:pt x="3072" y="8573"/>
                  <a:pt x="2977" y="8775"/>
                </a:cubicBezTo>
                <a:lnTo>
                  <a:pt x="1608" y="8775"/>
                </a:lnTo>
                <a:lnTo>
                  <a:pt x="1608" y="3620"/>
                </a:lnTo>
                <a:lnTo>
                  <a:pt x="2656" y="3620"/>
                </a:lnTo>
                <a:cubicBezTo>
                  <a:pt x="2763" y="3620"/>
                  <a:pt x="2834" y="3525"/>
                  <a:pt x="2834" y="3441"/>
                </a:cubicBezTo>
                <a:cubicBezTo>
                  <a:pt x="2834" y="3334"/>
                  <a:pt x="2751" y="3263"/>
                  <a:pt x="2656" y="3263"/>
                </a:cubicBezTo>
                <a:lnTo>
                  <a:pt x="1429" y="3263"/>
                </a:lnTo>
                <a:cubicBezTo>
                  <a:pt x="1322" y="3263"/>
                  <a:pt x="1251" y="3346"/>
                  <a:pt x="1251" y="3441"/>
                </a:cubicBezTo>
                <a:lnTo>
                  <a:pt x="1251" y="8966"/>
                </a:lnTo>
                <a:cubicBezTo>
                  <a:pt x="1251" y="9061"/>
                  <a:pt x="1334" y="9144"/>
                  <a:pt x="1429" y="9144"/>
                </a:cubicBezTo>
                <a:lnTo>
                  <a:pt x="2918" y="9144"/>
                </a:lnTo>
                <a:lnTo>
                  <a:pt x="2918" y="9513"/>
                </a:lnTo>
                <a:lnTo>
                  <a:pt x="917" y="9513"/>
                </a:lnTo>
                <a:cubicBezTo>
                  <a:pt x="894" y="9513"/>
                  <a:pt x="870" y="9490"/>
                  <a:pt x="870" y="9466"/>
                </a:cubicBezTo>
                <a:cubicBezTo>
                  <a:pt x="892" y="3144"/>
                  <a:pt x="843" y="2892"/>
                  <a:pt x="900" y="2892"/>
                </a:cubicBezTo>
                <a:cubicBezTo>
                  <a:pt x="905" y="2892"/>
                  <a:pt x="911" y="2894"/>
                  <a:pt x="917" y="2894"/>
                </a:cubicBezTo>
                <a:cubicBezTo>
                  <a:pt x="6680" y="2894"/>
                  <a:pt x="9386" y="2885"/>
                  <a:pt x="10651" y="2885"/>
                </a:cubicBezTo>
                <a:close/>
                <a:moveTo>
                  <a:pt x="6277" y="0"/>
                </a:moveTo>
                <a:cubicBezTo>
                  <a:pt x="6049" y="0"/>
                  <a:pt x="5823" y="84"/>
                  <a:pt x="5656" y="250"/>
                </a:cubicBezTo>
                <a:lnTo>
                  <a:pt x="3370" y="2513"/>
                </a:lnTo>
                <a:lnTo>
                  <a:pt x="894" y="2513"/>
                </a:lnTo>
                <a:cubicBezTo>
                  <a:pt x="667" y="2513"/>
                  <a:pt x="477" y="2691"/>
                  <a:pt x="477" y="2929"/>
                </a:cubicBezTo>
                <a:lnTo>
                  <a:pt x="477" y="9513"/>
                </a:lnTo>
                <a:lnTo>
                  <a:pt x="417" y="9513"/>
                </a:lnTo>
                <a:cubicBezTo>
                  <a:pt x="191" y="9513"/>
                  <a:pt x="1" y="9692"/>
                  <a:pt x="1" y="9930"/>
                </a:cubicBezTo>
                <a:lnTo>
                  <a:pt x="1" y="10311"/>
                </a:lnTo>
                <a:cubicBezTo>
                  <a:pt x="1" y="10537"/>
                  <a:pt x="179" y="10728"/>
                  <a:pt x="417" y="10728"/>
                </a:cubicBezTo>
                <a:lnTo>
                  <a:pt x="7811" y="10728"/>
                </a:lnTo>
                <a:cubicBezTo>
                  <a:pt x="7918" y="10728"/>
                  <a:pt x="7990" y="10645"/>
                  <a:pt x="7990" y="10549"/>
                </a:cubicBezTo>
                <a:cubicBezTo>
                  <a:pt x="7990" y="10454"/>
                  <a:pt x="7895" y="10371"/>
                  <a:pt x="7811" y="10371"/>
                </a:cubicBezTo>
                <a:cubicBezTo>
                  <a:pt x="7049" y="10370"/>
                  <a:pt x="6364" y="10369"/>
                  <a:pt x="5749" y="10369"/>
                </a:cubicBezTo>
                <a:cubicBezTo>
                  <a:pt x="2782" y="10369"/>
                  <a:pt x="1447" y="10380"/>
                  <a:pt x="848" y="10380"/>
                </a:cubicBezTo>
                <a:cubicBezTo>
                  <a:pt x="301" y="10380"/>
                  <a:pt x="370" y="10371"/>
                  <a:pt x="370" y="10335"/>
                </a:cubicBezTo>
                <a:lnTo>
                  <a:pt x="370" y="9942"/>
                </a:lnTo>
                <a:cubicBezTo>
                  <a:pt x="370" y="9904"/>
                  <a:pt x="221" y="9896"/>
                  <a:pt x="1247" y="9896"/>
                </a:cubicBezTo>
                <a:cubicBezTo>
                  <a:pt x="2032" y="9896"/>
                  <a:pt x="3502" y="9901"/>
                  <a:pt x="6250" y="9901"/>
                </a:cubicBezTo>
                <a:cubicBezTo>
                  <a:pt x="7776" y="9901"/>
                  <a:pt x="9695" y="9899"/>
                  <a:pt x="12109" y="9894"/>
                </a:cubicBezTo>
                <a:cubicBezTo>
                  <a:pt x="12145" y="9894"/>
                  <a:pt x="12157" y="9918"/>
                  <a:pt x="12157" y="9942"/>
                </a:cubicBezTo>
                <a:lnTo>
                  <a:pt x="12157" y="10335"/>
                </a:lnTo>
                <a:cubicBezTo>
                  <a:pt x="12157" y="10359"/>
                  <a:pt x="12145" y="10371"/>
                  <a:pt x="12109" y="10371"/>
                </a:cubicBezTo>
                <a:lnTo>
                  <a:pt x="8478" y="10371"/>
                </a:lnTo>
                <a:cubicBezTo>
                  <a:pt x="8371" y="10371"/>
                  <a:pt x="8299" y="10466"/>
                  <a:pt x="8299" y="10549"/>
                </a:cubicBezTo>
                <a:cubicBezTo>
                  <a:pt x="8299" y="10656"/>
                  <a:pt x="8395" y="10728"/>
                  <a:pt x="8478" y="10728"/>
                </a:cubicBezTo>
                <a:lnTo>
                  <a:pt x="12145" y="10728"/>
                </a:lnTo>
                <a:cubicBezTo>
                  <a:pt x="12359" y="10728"/>
                  <a:pt x="12550" y="10549"/>
                  <a:pt x="12550" y="10311"/>
                </a:cubicBezTo>
                <a:lnTo>
                  <a:pt x="12550" y="9930"/>
                </a:lnTo>
                <a:cubicBezTo>
                  <a:pt x="12550" y="9704"/>
                  <a:pt x="12383" y="9513"/>
                  <a:pt x="12145" y="9513"/>
                </a:cubicBezTo>
                <a:lnTo>
                  <a:pt x="12086" y="9513"/>
                </a:lnTo>
                <a:lnTo>
                  <a:pt x="12086" y="2929"/>
                </a:lnTo>
                <a:cubicBezTo>
                  <a:pt x="12086" y="2715"/>
                  <a:pt x="11907" y="2513"/>
                  <a:pt x="11669" y="2513"/>
                </a:cubicBezTo>
                <a:lnTo>
                  <a:pt x="9180" y="2513"/>
                </a:lnTo>
                <a:lnTo>
                  <a:pt x="6906" y="250"/>
                </a:lnTo>
                <a:cubicBezTo>
                  <a:pt x="6734" y="84"/>
                  <a:pt x="6504" y="0"/>
                  <a:pt x="62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148" name="Группа 4147"/>
          <p:cNvGrpSpPr/>
          <p:nvPr/>
        </p:nvGrpSpPr>
        <p:grpSpPr>
          <a:xfrm>
            <a:off x="3206132" y="1179024"/>
            <a:ext cx="5770133" cy="3817840"/>
            <a:chOff x="3500030" y="1395189"/>
            <a:chExt cx="5337414" cy="3602612"/>
          </a:xfrm>
        </p:grpSpPr>
        <p:grpSp>
          <p:nvGrpSpPr>
            <p:cNvPr id="4147" name="Группа 4146"/>
            <p:cNvGrpSpPr/>
            <p:nvPr/>
          </p:nvGrpSpPr>
          <p:grpSpPr>
            <a:xfrm>
              <a:off x="3500030" y="1395189"/>
              <a:ext cx="5337414" cy="3602612"/>
              <a:chOff x="3500029" y="1395188"/>
              <a:chExt cx="5337412" cy="3602610"/>
            </a:xfrm>
          </p:grpSpPr>
          <p:grpSp>
            <p:nvGrpSpPr>
              <p:cNvPr id="4146" name="Группа 4145"/>
              <p:cNvGrpSpPr/>
              <p:nvPr/>
            </p:nvGrpSpPr>
            <p:grpSpPr>
              <a:xfrm>
                <a:off x="3500029" y="1395188"/>
                <a:ext cx="5337412" cy="3602610"/>
                <a:chOff x="3500029" y="1395188"/>
                <a:chExt cx="5337412" cy="3602610"/>
              </a:xfrm>
            </p:grpSpPr>
            <p:grpSp>
              <p:nvGrpSpPr>
                <p:cNvPr id="4145" name="Группа 4144"/>
                <p:cNvGrpSpPr/>
                <p:nvPr/>
              </p:nvGrpSpPr>
              <p:grpSpPr>
                <a:xfrm>
                  <a:off x="3500029" y="1395188"/>
                  <a:ext cx="5337412" cy="3602610"/>
                  <a:chOff x="3500029" y="1395188"/>
                  <a:chExt cx="5337412" cy="3602610"/>
                </a:xfrm>
              </p:grpSpPr>
              <p:grpSp>
                <p:nvGrpSpPr>
                  <p:cNvPr id="4144" name="Группа 4143"/>
                  <p:cNvGrpSpPr/>
                  <p:nvPr/>
                </p:nvGrpSpPr>
                <p:grpSpPr>
                  <a:xfrm>
                    <a:off x="3500029" y="1395188"/>
                    <a:ext cx="5337412" cy="3602610"/>
                    <a:chOff x="3500029" y="1395188"/>
                    <a:chExt cx="5337412" cy="3602610"/>
                  </a:xfrm>
                </p:grpSpPr>
                <p:grpSp>
                  <p:nvGrpSpPr>
                    <p:cNvPr id="4142" name="Группа 4141"/>
                    <p:cNvGrpSpPr/>
                    <p:nvPr/>
                  </p:nvGrpSpPr>
                  <p:grpSpPr>
                    <a:xfrm>
                      <a:off x="3500029" y="1395188"/>
                      <a:ext cx="5337412" cy="3602610"/>
                      <a:chOff x="3500029" y="1395188"/>
                      <a:chExt cx="5337412" cy="3602610"/>
                    </a:xfrm>
                  </p:grpSpPr>
                  <p:grpSp>
                    <p:nvGrpSpPr>
                      <p:cNvPr id="4141" name="Группа 4140"/>
                      <p:cNvGrpSpPr/>
                      <p:nvPr/>
                    </p:nvGrpSpPr>
                    <p:grpSpPr>
                      <a:xfrm>
                        <a:off x="3500029" y="1395188"/>
                        <a:ext cx="5337412" cy="3602610"/>
                        <a:chOff x="3500029" y="1395188"/>
                        <a:chExt cx="5337412" cy="3602610"/>
                      </a:xfrm>
                    </p:grpSpPr>
                    <p:grpSp>
                      <p:nvGrpSpPr>
                        <p:cNvPr id="4140" name="Группа 4139"/>
                        <p:cNvGrpSpPr/>
                        <p:nvPr/>
                      </p:nvGrpSpPr>
                      <p:grpSpPr>
                        <a:xfrm>
                          <a:off x="3500029" y="1395188"/>
                          <a:ext cx="5337412" cy="3602610"/>
                          <a:chOff x="3500029" y="1395188"/>
                          <a:chExt cx="5337412" cy="3602610"/>
                        </a:xfrm>
                      </p:grpSpPr>
                      <p:grpSp>
                        <p:nvGrpSpPr>
                          <p:cNvPr id="4137" name="Группа 4136"/>
                          <p:cNvGrpSpPr/>
                          <p:nvPr/>
                        </p:nvGrpSpPr>
                        <p:grpSpPr>
                          <a:xfrm>
                            <a:off x="3500029" y="1395188"/>
                            <a:ext cx="5337412" cy="3602610"/>
                            <a:chOff x="2862623" y="1451560"/>
                            <a:chExt cx="5337412" cy="3602610"/>
                          </a:xfrm>
                        </p:grpSpPr>
                        <p:grpSp>
                          <p:nvGrpSpPr>
                            <p:cNvPr id="4136" name="Группа 4135"/>
                            <p:cNvGrpSpPr/>
                            <p:nvPr/>
                          </p:nvGrpSpPr>
                          <p:grpSpPr>
                            <a:xfrm>
                              <a:off x="3308726" y="1451560"/>
                              <a:ext cx="4891309" cy="3602610"/>
                              <a:chOff x="3308726" y="1451560"/>
                              <a:chExt cx="4891309" cy="3602610"/>
                            </a:xfrm>
                          </p:grpSpPr>
                          <p:grpSp>
                            <p:nvGrpSpPr>
                              <p:cNvPr id="4121" name="Группа 4120"/>
                              <p:cNvGrpSpPr/>
                              <p:nvPr/>
                            </p:nvGrpSpPr>
                            <p:grpSpPr>
                              <a:xfrm>
                                <a:off x="3308726" y="1997736"/>
                                <a:ext cx="4891309" cy="3056434"/>
                                <a:chOff x="3353100" y="2106916"/>
                                <a:chExt cx="4891309" cy="2729180"/>
                              </a:xfrm>
                            </p:grpSpPr>
                            <p:grpSp>
                              <p:nvGrpSpPr>
                                <p:cNvPr id="4110" name="Группа 4109"/>
                                <p:cNvGrpSpPr/>
                                <p:nvPr/>
                              </p:nvGrpSpPr>
                              <p:grpSpPr>
                                <a:xfrm>
                                  <a:off x="3353100" y="2106916"/>
                                  <a:ext cx="3444727" cy="2729180"/>
                                  <a:chOff x="2855464" y="1640453"/>
                                  <a:chExt cx="4039705" cy="3430111"/>
                                </a:xfrm>
                              </p:grpSpPr>
                              <p:grpSp>
                                <p:nvGrpSpPr>
                                  <p:cNvPr id="4100" name="Группа 4099"/>
                                  <p:cNvGrpSpPr/>
                                  <p:nvPr/>
                                </p:nvGrpSpPr>
                                <p:grpSpPr>
                                  <a:xfrm>
                                    <a:off x="2855464" y="1640453"/>
                                    <a:ext cx="4027747" cy="837663"/>
                                    <a:chOff x="2885152" y="1880514"/>
                                    <a:chExt cx="4027747" cy="837663"/>
                                  </a:xfrm>
                                </p:grpSpPr>
                                <p:grpSp>
                                  <p:nvGrpSpPr>
                                    <p:cNvPr id="4099" name="Группа 4098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885152" y="1880514"/>
                                      <a:ext cx="3163651" cy="837663"/>
                                      <a:chOff x="2885152" y="1880514"/>
                                      <a:chExt cx="3163651" cy="837663"/>
                                    </a:xfrm>
                                  </p:grpSpPr>
                                  <p:grpSp>
                                    <p:nvGrpSpPr>
                                      <p:cNvPr id="4097" name="Группа 4096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2885152" y="1880514"/>
                                        <a:ext cx="2346038" cy="833552"/>
                                        <a:chOff x="2885152" y="1880514"/>
                                        <a:chExt cx="2346038" cy="833552"/>
                                      </a:xfrm>
                                    </p:grpSpPr>
                                    <p:grpSp>
                                      <p:nvGrpSpPr>
                                        <p:cNvPr id="4096" name="Группа 4095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2885152" y="1880514"/>
                                          <a:ext cx="1516419" cy="833552"/>
                                          <a:chOff x="2885152" y="1880514"/>
                                          <a:chExt cx="1516419" cy="833552"/>
                                        </a:xfrm>
                                      </p:grpSpPr>
                                      <p:grpSp>
                                        <p:nvGrpSpPr>
                                          <p:cNvPr id="95" name="Группа 94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2885152" y="1881223"/>
                                            <a:ext cx="684715" cy="832843"/>
                                            <a:chOff x="2790266" y="2355726"/>
                                            <a:chExt cx="701614" cy="720080"/>
                                          </a:xfrm>
                                        </p:grpSpPr>
                                        <p:cxnSp>
                                          <p:nvCxnSpPr>
                                            <p:cNvPr id="96" name="Прямая соединительная линия 95"/>
                                            <p:cNvCxnSpPr/>
                                            <p:nvPr/>
                                          </p:nvCxnSpPr>
                                          <p:spPr>
                                            <a:xfrm flipH="1">
                                              <a:off x="2790266" y="2498601"/>
                                              <a:ext cx="150900" cy="0"/>
                                            </a:xfrm>
                                            <a:prstGeom prst="line">
                                              <a:avLst/>
                                            </a:prstGeom>
                                            <a:ln w="38100">
                                              <a:solidFill>
                                                <a:schemeClr val="bg1">
                                                  <a:lumMod val="25000"/>
                                                </a:schemeClr>
                                              </a:solidFill>
                                            </a:ln>
                                          </p:spPr>
                                          <p:style>
                                            <a:lnRef idx="1">
                                              <a:schemeClr val="accent1"/>
                                            </a:lnRef>
                                            <a:fillRef idx="0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tx1"/>
                                            </a:fontRef>
                                          </p:style>
                                        </p:cxnSp>
                                        <p:grpSp>
                                          <p:nvGrpSpPr>
                                            <p:cNvPr id="97" name="Группа 96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2790266" y="2355726"/>
                                              <a:ext cx="701614" cy="720080"/>
                                              <a:chOff x="2790266" y="2355726"/>
                                              <a:chExt cx="701614" cy="720080"/>
                                            </a:xfrm>
                                          </p:grpSpPr>
                                          <p:cxnSp>
                                            <p:nvCxnSpPr>
                                              <p:cNvPr id="98" name="Прямая соединительная линия 97"/>
                                              <p:cNvCxnSpPr/>
                                              <p:nvPr/>
                                            </p:nvCxnSpPr>
                                            <p:spPr>
                                              <a:xfrm flipH="1">
                                                <a:off x="2790266" y="2763455"/>
                                                <a:ext cx="150900" cy="0"/>
                                              </a:xfrm>
                                              <a:prstGeom prst="line">
                                                <a:avLst/>
                                              </a:prstGeom>
                                              <a:ln w="38100">
                                                <a:solidFill>
                                                  <a:schemeClr val="bg1">
                                                    <a:lumMod val="25000"/>
                                                  </a:schemeClr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1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tx1"/>
                                              </a:fontRef>
                                            </p:style>
                                          </p:cxnSp>
                                          <p:grpSp>
                                            <p:nvGrpSpPr>
                                              <p:cNvPr id="99" name="Группа 98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2846966" y="2355726"/>
                                                <a:ext cx="644914" cy="720080"/>
                                                <a:chOff x="2846966" y="2355726"/>
                                                <a:chExt cx="644914" cy="72008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100" name="Группа 99"/>
                                                <p:cNvGrpSpPr/>
                                                <p:nvPr/>
                                              </p:nvGrpSpPr>
                                              <p:grpSpPr>
                                                <a:xfrm>
                                                  <a:off x="2922464" y="2355726"/>
                                                  <a:ext cx="569416" cy="720080"/>
                                                  <a:chOff x="2922464" y="2355726"/>
                                                  <a:chExt cx="569416" cy="720080"/>
                                                </a:xfrm>
                                              </p:grpSpPr>
                                              <p:sp>
                                                <p:nvSpPr>
                                                  <p:cNvPr id="102" name="Скругленный прямоугольник 101"/>
                                                  <p:cNvSpPr/>
                                                  <p:nvPr/>
                                                </p:nvSpPr>
                                                <p:spPr>
                                                  <a:xfrm>
                                                    <a:off x="2922464" y="2446260"/>
                                                    <a:ext cx="144016" cy="360040"/>
                                                  </a:xfrm>
                                                  <a:prstGeom prst="roundRect">
                                                    <a:avLst/>
                                                  </a:prstGeom>
                                                  <a:solidFill>
                                                    <a:schemeClr val="tx1">
                                                      <a:lumMod val="50000"/>
                                                    </a:schemeClr>
                                                  </a:solidFill>
                                                  <a:ln>
                                                    <a:solidFill>
                                                      <a:schemeClr val="tx1">
                                                        <a:lumMod val="50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2">
                                                    <a:schemeClr val="accent1">
                                                      <a:shade val="50000"/>
                                                    </a:schemeClr>
                                                  </a:lnRef>
                                                  <a:fillRef idx="1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lt1"/>
                                                  </a:fontRef>
                                                </p:style>
                                                <p:txBody>
                                                  <a:bodyPr rtlCol="0" anchor="ctr"/>
                                                  <a:lstStyle/>
                                                  <a:p>
                                                    <a:pPr algn="ctr"/>
                                                    <a:endParaRPr lang="ru-RU"/>
                                                  </a:p>
                                                </p:txBody>
                                              </p:sp>
                                              <p:grpSp>
                                                <p:nvGrpSpPr>
                                                  <p:cNvPr id="103" name="Группа 102"/>
                                                  <p:cNvGrpSpPr/>
                                                  <p:nvPr/>
                                                </p:nvGrpSpPr>
                                                <p:grpSpPr>
                                                  <a:xfrm>
                                                    <a:off x="3059832" y="2355726"/>
                                                    <a:ext cx="432048" cy="720080"/>
                                                    <a:chOff x="3059832" y="2355726"/>
                                                    <a:chExt cx="432048" cy="720080"/>
                                                  </a:xfrm>
                                                </p:grpSpPr>
                                                <p:cxnSp>
                                                  <p:nvCxnSpPr>
                                                    <p:cNvPr id="104" name="Прямая соединительная линия 103"/>
                                                    <p:cNvCxnSpPr/>
                                                    <p:nvPr/>
                                                  </p:nvCxnSpPr>
                                                  <p:spPr>
                                                    <a:xfrm>
                                                      <a:off x="3491880" y="2446260"/>
                                                      <a:ext cx="0" cy="131840"/>
                                                    </a:xfrm>
                                                    <a:prstGeom prst="line">
                                                      <a:avLst/>
                                                    </a:prstGeom>
                                                    <a:ln w="88900">
                                                      <a:solidFill>
                                                        <a:schemeClr val="bg1">
                                                          <a:lumMod val="25000"/>
                                                        </a:schemeClr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1">
                                                      <a:schemeClr val="accent1"/>
                                                    </a:lnRef>
                                                    <a:fillRef idx="0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tx1"/>
                                                    </a:fontRef>
                                                  </p:style>
                                                </p:cxnSp>
                                                <p:grpSp>
                                                  <p:nvGrpSpPr>
                                                    <p:cNvPr id="105" name="Группа 104"/>
                                                    <p:cNvGrpSpPr/>
                                                    <p:nvPr/>
                                                  </p:nvGrpSpPr>
                                                  <p:grpSpPr>
                                                    <a:xfrm>
                                                      <a:off x="3059832" y="2355726"/>
                                                      <a:ext cx="432048" cy="720080"/>
                                                      <a:chOff x="3059832" y="2355726"/>
                                                      <a:chExt cx="432048" cy="720080"/>
                                                    </a:xfrm>
                                                  </p:grpSpPr>
                                                  <p:cxnSp>
                                                    <p:nvCxnSpPr>
                                                      <p:cNvPr id="106" name="Прямая соединительная линия 105"/>
                                                      <p:cNvCxnSpPr/>
                                                      <p:nvPr/>
                                                    </p:nvCxnSpPr>
                                                    <p:spPr>
                                                      <a:xfrm>
                                                        <a:off x="3491880" y="2859782"/>
                                                        <a:ext cx="0" cy="131840"/>
                                                      </a:xfrm>
                                                      <a:prstGeom prst="line">
                                                        <a:avLst/>
                                                      </a:prstGeom>
                                                      <a:ln w="88900">
                                                        <a:solidFill>
                                                          <a:schemeClr val="bg1">
                                                            <a:lumMod val="25000"/>
                                                          </a:schemeClr>
                                                        </a:solidFill>
                                                      </a:ln>
                                                    </p:spPr>
                                                    <p:style>
                                                      <a:lnRef idx="1">
                                                        <a:schemeClr val="accent1"/>
                                                      </a:lnRef>
                                                      <a:fillRef idx="0">
                                                        <a:schemeClr val="accent1"/>
                                                      </a:fillRef>
                                                      <a:effectRef idx="0">
                                                        <a:schemeClr val="accent1"/>
                                                      </a:effectRef>
                                                      <a:fontRef idx="minor">
                                                        <a:schemeClr val="tx1"/>
                                                      </a:fontRef>
                                                    </p:style>
                                                  </p:cxnSp>
                                                  <p:sp>
                                                    <p:nvSpPr>
                                                      <p:cNvPr id="107" name="Скругленный прямоугольник 106"/>
                                                      <p:cNvSpPr/>
                                                      <p:nvPr/>
                                                    </p:nvSpPr>
                                                    <p:spPr>
                                                      <a:xfrm>
                                                        <a:off x="3059832" y="2355726"/>
                                                        <a:ext cx="432048" cy="720080"/>
                                                      </a:xfrm>
                                                      <a:prstGeom prst="roundRect">
                                                        <a:avLst/>
                                                      </a:prstGeom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n w="57150">
                                                        <a:solidFill>
                                                          <a:schemeClr val="tx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</a:ln>
                                                    </p:spPr>
                                                    <p:style>
                                                      <a:lnRef idx="2">
                                                        <a:schemeClr val="accent1">
                                                          <a:shade val="50000"/>
                                                        </a:schemeClr>
                                                      </a:lnRef>
                                                      <a:fillRef idx="1">
                                                        <a:schemeClr val="accent1"/>
                                                      </a:fillRef>
                                                      <a:effectRef idx="0">
                                                        <a:schemeClr val="accent1"/>
                                                      </a:effectRef>
                                                      <a:fontRef idx="minor">
                                                        <a:schemeClr val="lt1"/>
                                                      </a:fontRef>
                                                    </p:style>
                                                    <p:txBody>
                                                      <a:bodyPr rtlCol="0" anchor="ctr"/>
                                                      <a:lstStyle/>
                                                      <a:p>
                                                        <a:pPr algn="ctr"/>
                                                        <a:endParaRPr lang="ru-RU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</p:grpSp>
                                            </p:grpSp>
                                            <p:cxnSp>
                                              <p:nvCxnSpPr>
                                                <p:cNvPr id="101" name="Прямая соединительная линия 100"/>
                                                <p:cNvCxnSpPr/>
                                                <p:nvPr/>
                                              </p:nvCxnSpPr>
                                              <p:spPr>
                                                <a:xfrm>
                                                  <a:off x="2846966" y="2447721"/>
                                                  <a:ext cx="0" cy="360040"/>
                                                </a:xfrm>
                                                <a:prstGeom prst="line">
                                                  <a:avLst/>
                                                </a:prstGeom>
                                                <a:ln w="57150">
                                                  <a:solidFill>
                                                    <a:schemeClr val="tx1">
                                                      <a:lumMod val="50000"/>
                                                    </a:schemeClr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1">
                                                  <a:schemeClr val="accent1"/>
                                                </a:lnRef>
                                                <a:fillRef idx="0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tx1"/>
                                                </a:fontRef>
                                              </p:style>
                                            </p:cxnSp>
                                          </p:grpSp>
                                        </p:grpSp>
                                      </p:grpSp>
                                      <p:grpSp>
                                        <p:nvGrpSpPr>
                                          <p:cNvPr id="108" name="Группа 107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3716856" y="1880514"/>
                                            <a:ext cx="684715" cy="832843"/>
                                            <a:chOff x="2790266" y="2355726"/>
                                            <a:chExt cx="701614" cy="720080"/>
                                          </a:xfrm>
                                        </p:grpSpPr>
                                        <p:cxnSp>
                                          <p:nvCxnSpPr>
                                            <p:cNvPr id="109" name="Прямая соединительная линия 108"/>
                                            <p:cNvCxnSpPr/>
                                            <p:nvPr/>
                                          </p:nvCxnSpPr>
                                          <p:spPr>
                                            <a:xfrm flipH="1">
                                              <a:off x="2790266" y="2498601"/>
                                              <a:ext cx="150900" cy="0"/>
                                            </a:xfrm>
                                            <a:prstGeom prst="line">
                                              <a:avLst/>
                                            </a:prstGeom>
                                            <a:ln w="38100">
                                              <a:solidFill>
                                                <a:schemeClr val="bg1">
                                                  <a:lumMod val="25000"/>
                                                </a:schemeClr>
                                              </a:solidFill>
                                            </a:ln>
                                          </p:spPr>
                                          <p:style>
                                            <a:lnRef idx="1">
                                              <a:schemeClr val="accent1"/>
                                            </a:lnRef>
                                            <a:fillRef idx="0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tx1"/>
                                            </a:fontRef>
                                          </p:style>
                                        </p:cxnSp>
                                        <p:grpSp>
                                          <p:nvGrpSpPr>
                                            <p:cNvPr id="110" name="Группа 109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2790266" y="2355726"/>
                                              <a:ext cx="701614" cy="720080"/>
                                              <a:chOff x="2790266" y="2355726"/>
                                              <a:chExt cx="701614" cy="720080"/>
                                            </a:xfrm>
                                          </p:grpSpPr>
                                          <p:cxnSp>
                                            <p:nvCxnSpPr>
                                              <p:cNvPr id="111" name="Прямая соединительная линия 110"/>
                                              <p:cNvCxnSpPr/>
                                              <p:nvPr/>
                                            </p:nvCxnSpPr>
                                            <p:spPr>
                                              <a:xfrm flipH="1">
                                                <a:off x="2790266" y="2763455"/>
                                                <a:ext cx="150900" cy="0"/>
                                              </a:xfrm>
                                              <a:prstGeom prst="line">
                                                <a:avLst/>
                                              </a:prstGeom>
                                              <a:ln w="38100">
                                                <a:solidFill>
                                                  <a:schemeClr val="bg1">
                                                    <a:lumMod val="25000"/>
                                                  </a:schemeClr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1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tx1"/>
                                              </a:fontRef>
                                            </p:style>
                                          </p:cxnSp>
                                          <p:grpSp>
                                            <p:nvGrpSpPr>
                                              <p:cNvPr id="112" name="Группа 111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2846966" y="2355726"/>
                                                <a:ext cx="644914" cy="720080"/>
                                                <a:chOff x="2846966" y="2355726"/>
                                                <a:chExt cx="644914" cy="72008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113" name="Группа 112"/>
                                                <p:cNvGrpSpPr/>
                                                <p:nvPr/>
                                              </p:nvGrpSpPr>
                                              <p:grpSpPr>
                                                <a:xfrm>
                                                  <a:off x="2922464" y="2355726"/>
                                                  <a:ext cx="569416" cy="720080"/>
                                                  <a:chOff x="2922464" y="2355726"/>
                                                  <a:chExt cx="569416" cy="720080"/>
                                                </a:xfrm>
                                              </p:grpSpPr>
                                              <p:sp>
                                                <p:nvSpPr>
                                                  <p:cNvPr id="115" name="Скругленный прямоугольник 114"/>
                                                  <p:cNvSpPr/>
                                                  <p:nvPr/>
                                                </p:nvSpPr>
                                                <p:spPr>
                                                  <a:xfrm>
                                                    <a:off x="2922464" y="2446260"/>
                                                    <a:ext cx="144016" cy="360040"/>
                                                  </a:xfrm>
                                                  <a:prstGeom prst="roundRect">
                                                    <a:avLst/>
                                                  </a:prstGeom>
                                                  <a:solidFill>
                                                    <a:schemeClr val="tx1">
                                                      <a:lumMod val="50000"/>
                                                    </a:schemeClr>
                                                  </a:solidFill>
                                                  <a:ln>
                                                    <a:solidFill>
                                                      <a:schemeClr val="tx1">
                                                        <a:lumMod val="50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2">
                                                    <a:schemeClr val="accent1">
                                                      <a:shade val="50000"/>
                                                    </a:schemeClr>
                                                  </a:lnRef>
                                                  <a:fillRef idx="1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lt1"/>
                                                  </a:fontRef>
                                                </p:style>
                                                <p:txBody>
                                                  <a:bodyPr rtlCol="0" anchor="ctr"/>
                                                  <a:lstStyle/>
                                                  <a:p>
                                                    <a:pPr algn="ctr"/>
                                                    <a:endParaRPr lang="ru-RU"/>
                                                  </a:p>
                                                </p:txBody>
                                              </p:sp>
                                              <p:grpSp>
                                                <p:nvGrpSpPr>
                                                  <p:cNvPr id="116" name="Группа 115"/>
                                                  <p:cNvGrpSpPr/>
                                                  <p:nvPr/>
                                                </p:nvGrpSpPr>
                                                <p:grpSpPr>
                                                  <a:xfrm>
                                                    <a:off x="3059832" y="2355726"/>
                                                    <a:ext cx="432048" cy="720080"/>
                                                    <a:chOff x="3059832" y="2355726"/>
                                                    <a:chExt cx="432048" cy="720080"/>
                                                  </a:xfrm>
                                                </p:grpSpPr>
                                                <p:cxnSp>
                                                  <p:nvCxnSpPr>
                                                    <p:cNvPr id="117" name="Прямая соединительная линия 116"/>
                                                    <p:cNvCxnSpPr/>
                                                    <p:nvPr/>
                                                  </p:nvCxnSpPr>
                                                  <p:spPr>
                                                    <a:xfrm>
                                                      <a:off x="3491880" y="2446260"/>
                                                      <a:ext cx="0" cy="131840"/>
                                                    </a:xfrm>
                                                    <a:prstGeom prst="line">
                                                      <a:avLst/>
                                                    </a:prstGeom>
                                                    <a:ln w="88900">
                                                      <a:solidFill>
                                                        <a:schemeClr val="bg1">
                                                          <a:lumMod val="25000"/>
                                                        </a:schemeClr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1">
                                                      <a:schemeClr val="accent1"/>
                                                    </a:lnRef>
                                                    <a:fillRef idx="0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tx1"/>
                                                    </a:fontRef>
                                                  </p:style>
                                                </p:cxnSp>
                                                <p:grpSp>
                                                  <p:nvGrpSpPr>
                                                    <p:cNvPr id="118" name="Группа 117"/>
                                                    <p:cNvGrpSpPr/>
                                                    <p:nvPr/>
                                                  </p:nvGrpSpPr>
                                                  <p:grpSpPr>
                                                    <a:xfrm>
                                                      <a:off x="3059832" y="2355726"/>
                                                      <a:ext cx="432048" cy="720080"/>
                                                      <a:chOff x="3059832" y="2355726"/>
                                                      <a:chExt cx="432048" cy="720080"/>
                                                    </a:xfrm>
                                                  </p:grpSpPr>
                                                  <p:cxnSp>
                                                    <p:nvCxnSpPr>
                                                      <p:cNvPr id="119" name="Прямая соединительная линия 118"/>
                                                      <p:cNvCxnSpPr/>
                                                      <p:nvPr/>
                                                    </p:nvCxnSpPr>
                                                    <p:spPr>
                                                      <a:xfrm>
                                                        <a:off x="3491880" y="2859782"/>
                                                        <a:ext cx="0" cy="131840"/>
                                                      </a:xfrm>
                                                      <a:prstGeom prst="line">
                                                        <a:avLst/>
                                                      </a:prstGeom>
                                                      <a:ln w="88900">
                                                        <a:solidFill>
                                                          <a:schemeClr val="bg1">
                                                            <a:lumMod val="25000"/>
                                                          </a:schemeClr>
                                                        </a:solidFill>
                                                      </a:ln>
                                                    </p:spPr>
                                                    <p:style>
                                                      <a:lnRef idx="1">
                                                        <a:schemeClr val="accent1"/>
                                                      </a:lnRef>
                                                      <a:fillRef idx="0">
                                                        <a:schemeClr val="accent1"/>
                                                      </a:fillRef>
                                                      <a:effectRef idx="0">
                                                        <a:schemeClr val="accent1"/>
                                                      </a:effectRef>
                                                      <a:fontRef idx="minor">
                                                        <a:schemeClr val="tx1"/>
                                                      </a:fontRef>
                                                    </p:style>
                                                  </p:cxnSp>
                                                  <p:sp>
                                                    <p:nvSpPr>
                                                      <p:cNvPr id="120" name="Скругленный прямоугольник 119"/>
                                                      <p:cNvSpPr/>
                                                      <p:nvPr/>
                                                    </p:nvSpPr>
                                                    <p:spPr>
                                                      <a:xfrm>
                                                        <a:off x="3059832" y="2355726"/>
                                                        <a:ext cx="432048" cy="720080"/>
                                                      </a:xfrm>
                                                      <a:prstGeom prst="roundRect">
                                                        <a:avLst/>
                                                      </a:prstGeom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n w="57150">
                                                        <a:solidFill>
                                                          <a:schemeClr val="tx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</a:ln>
                                                    </p:spPr>
                                                    <p:style>
                                                      <a:lnRef idx="2">
                                                        <a:schemeClr val="accent1">
                                                          <a:shade val="50000"/>
                                                        </a:schemeClr>
                                                      </a:lnRef>
                                                      <a:fillRef idx="1">
                                                        <a:schemeClr val="accent1"/>
                                                      </a:fillRef>
                                                      <a:effectRef idx="0">
                                                        <a:schemeClr val="accent1"/>
                                                      </a:effectRef>
                                                      <a:fontRef idx="minor">
                                                        <a:schemeClr val="lt1"/>
                                                      </a:fontRef>
                                                    </p:style>
                                                    <p:txBody>
                                                      <a:bodyPr rtlCol="0" anchor="ctr"/>
                                                      <a:lstStyle/>
                                                      <a:p>
                                                        <a:pPr algn="ctr"/>
                                                        <a:endParaRPr lang="ru-RU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</p:grpSp>
                                            </p:grpSp>
                                            <p:cxnSp>
                                              <p:nvCxnSpPr>
                                                <p:cNvPr id="114" name="Прямая соединительная линия 113"/>
                                                <p:cNvCxnSpPr/>
                                                <p:nvPr/>
                                              </p:nvCxnSpPr>
                                              <p:spPr>
                                                <a:xfrm>
                                                  <a:off x="2846966" y="2447721"/>
                                                  <a:ext cx="0" cy="360040"/>
                                                </a:xfrm>
                                                <a:prstGeom prst="line">
                                                  <a:avLst/>
                                                </a:prstGeom>
                                                <a:ln w="57150">
                                                  <a:solidFill>
                                                    <a:schemeClr val="tx1">
                                                      <a:lumMod val="50000"/>
                                                    </a:schemeClr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1">
                                                  <a:schemeClr val="accent1"/>
                                                </a:lnRef>
                                                <a:fillRef idx="0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tx1"/>
                                                </a:fontRef>
                                              </p:style>
                                            </p:cxnSp>
                                          </p:grpSp>
                                        </p:grpSp>
                                      </p:grpSp>
                                    </p:grpSp>
                                    <p:grpSp>
                                      <p:nvGrpSpPr>
                                        <p:cNvPr id="121" name="Группа 120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4546475" y="1881223"/>
                                          <a:ext cx="684715" cy="832843"/>
                                          <a:chOff x="2790266" y="2355726"/>
                                          <a:chExt cx="701614" cy="720080"/>
                                        </a:xfrm>
                                      </p:grpSpPr>
                                      <p:cxnSp>
                                        <p:nvCxnSpPr>
                                          <p:cNvPr id="122" name="Прямая соединительная линия 121"/>
                                          <p:cNvCxnSpPr/>
                                          <p:nvPr/>
                                        </p:nvCxnSpPr>
                                        <p:spPr>
                                          <a:xfrm flipH="1">
                                            <a:off x="2790266" y="2498601"/>
                                            <a:ext cx="150900" cy="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ln w="38100">
                                            <a:solidFill>
                                              <a:schemeClr val="bg1">
                                                <a:lumMod val="25000"/>
                                              </a:schemeClr>
                                            </a:solidFill>
                                          </a:ln>
                                        </p:spPr>
                                        <p:style>
                                          <a:lnRef idx="1">
                                            <a:schemeClr val="accent1"/>
                                          </a:lnRef>
                                          <a:fillRef idx="0">
                                            <a:schemeClr val="accent1"/>
                                          </a:fillRef>
                                          <a:effectRef idx="0">
                                            <a:schemeClr val="accent1"/>
                                          </a:effectRef>
                                          <a:fontRef idx="minor">
                                            <a:schemeClr val="tx1"/>
                                          </a:fontRef>
                                        </p:style>
                                      </p:cxnSp>
                                      <p:grpSp>
                                        <p:nvGrpSpPr>
                                          <p:cNvPr id="123" name="Группа 122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2790266" y="2355726"/>
                                            <a:ext cx="701614" cy="720080"/>
                                            <a:chOff x="2790266" y="2355726"/>
                                            <a:chExt cx="701614" cy="720080"/>
                                          </a:xfrm>
                                        </p:grpSpPr>
                                        <p:cxnSp>
                                          <p:nvCxnSpPr>
                                            <p:cNvPr id="124" name="Прямая соединительная линия 123"/>
                                            <p:cNvCxnSpPr/>
                                            <p:nvPr/>
                                          </p:nvCxnSpPr>
                                          <p:spPr>
                                            <a:xfrm flipH="1">
                                              <a:off x="2790266" y="2763455"/>
                                              <a:ext cx="150900" cy="0"/>
                                            </a:xfrm>
                                            <a:prstGeom prst="line">
                                              <a:avLst/>
                                            </a:prstGeom>
                                            <a:ln w="38100">
                                              <a:solidFill>
                                                <a:schemeClr val="bg1">
                                                  <a:lumMod val="25000"/>
                                                </a:schemeClr>
                                              </a:solidFill>
                                            </a:ln>
                                          </p:spPr>
                                          <p:style>
                                            <a:lnRef idx="1">
                                              <a:schemeClr val="accent1"/>
                                            </a:lnRef>
                                            <a:fillRef idx="0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tx1"/>
                                            </a:fontRef>
                                          </p:style>
                                        </p:cxnSp>
                                        <p:grpSp>
                                          <p:nvGrpSpPr>
                                            <p:cNvPr id="125" name="Группа 124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2846966" y="2355726"/>
                                              <a:ext cx="644914" cy="720080"/>
                                              <a:chOff x="2846966" y="2355726"/>
                                              <a:chExt cx="644914" cy="72008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126" name="Группа 125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2922464" y="2355726"/>
                                                <a:ext cx="569416" cy="720080"/>
                                                <a:chOff x="2922464" y="2355726"/>
                                                <a:chExt cx="569416" cy="720080"/>
                                              </a:xfrm>
                                            </p:grpSpPr>
                                            <p:sp>
                                              <p:nvSpPr>
                                                <p:cNvPr id="128" name="Скругленный прямоугольник 127"/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2922464" y="2446260"/>
                                                  <a:ext cx="144016" cy="360040"/>
                                                </a:xfrm>
                                                <a:prstGeom prst="roundRect">
                                                  <a:avLst/>
                                                </a:prstGeom>
                                                <a:solidFill>
                                                  <a:schemeClr val="tx1">
                                                    <a:lumMod val="50000"/>
                                                  </a:schemeClr>
                                                </a:solidFill>
                                                <a:ln>
                                                  <a:solidFill>
                                                    <a:schemeClr val="tx1">
                                                      <a:lumMod val="50000"/>
                                                    </a:schemeClr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2">
                                                  <a:schemeClr val="accent1">
                                                    <a:shade val="50000"/>
                                                  </a:schemeClr>
                                                </a:lnRef>
                                                <a:fillRef idx="1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lt1"/>
                                                </a:fontRef>
                                              </p:style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pPr algn="ctr"/>
                                                  <a:endParaRPr lang="ru-RU"/>
                                                </a:p>
                                              </p:txBody>
                                            </p:sp>
                                            <p:grpSp>
                                              <p:nvGrpSpPr>
                                                <p:cNvPr id="129" name="Группа 128"/>
                                                <p:cNvGrpSpPr/>
                                                <p:nvPr/>
                                              </p:nvGrpSpPr>
                                              <p:grpSpPr>
                                                <a:xfrm>
                                                  <a:off x="3059832" y="2355726"/>
                                                  <a:ext cx="432048" cy="720080"/>
                                                  <a:chOff x="3059832" y="2355726"/>
                                                  <a:chExt cx="432048" cy="720080"/>
                                                </a:xfrm>
                                              </p:grpSpPr>
                                              <p:cxnSp>
                                                <p:nvCxnSpPr>
                                                  <p:cNvPr id="130" name="Прямая соединительная линия 129"/>
                                                  <p:cNvCxnSpPr/>
                                                  <p:nvPr/>
                                                </p:nvCxnSpPr>
                                                <p:spPr>
                                                  <a:xfrm>
                                                    <a:off x="3491880" y="2446260"/>
                                                    <a:ext cx="0" cy="131840"/>
                                                  </a:xfrm>
                                                  <a:prstGeom prst="line">
                                                    <a:avLst/>
                                                  </a:prstGeom>
                                                  <a:ln w="88900">
                                                    <a:solidFill>
                                                      <a:schemeClr val="bg1">
                                                        <a:lumMod val="25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1">
                                                    <a:schemeClr val="accent1"/>
                                                  </a:lnRef>
                                                  <a:fillRef idx="0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tx1"/>
                                                  </a:fontRef>
                                                </p:style>
                                              </p:cxnSp>
                                              <p:grpSp>
                                                <p:nvGrpSpPr>
                                                  <p:cNvPr id="131" name="Группа 130"/>
                                                  <p:cNvGrpSpPr/>
                                                  <p:nvPr/>
                                                </p:nvGrpSpPr>
                                                <p:grpSpPr>
                                                  <a:xfrm>
                                                    <a:off x="3059832" y="2355726"/>
                                                    <a:ext cx="432048" cy="720080"/>
                                                    <a:chOff x="3059832" y="2355726"/>
                                                    <a:chExt cx="432048" cy="720080"/>
                                                  </a:xfrm>
                                                </p:grpSpPr>
                                                <p:cxnSp>
                                                  <p:nvCxnSpPr>
                                                    <p:cNvPr id="132" name="Прямая соединительная линия 131"/>
                                                    <p:cNvCxnSpPr/>
                                                    <p:nvPr/>
                                                  </p:nvCxnSpPr>
                                                  <p:spPr>
                                                    <a:xfrm>
                                                      <a:off x="3491880" y="2859782"/>
                                                      <a:ext cx="0" cy="131840"/>
                                                    </a:xfrm>
                                                    <a:prstGeom prst="line">
                                                      <a:avLst/>
                                                    </a:prstGeom>
                                                    <a:ln w="88900">
                                                      <a:solidFill>
                                                        <a:schemeClr val="bg1">
                                                          <a:lumMod val="25000"/>
                                                        </a:schemeClr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1">
                                                      <a:schemeClr val="accent1"/>
                                                    </a:lnRef>
                                                    <a:fillRef idx="0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tx1"/>
                                                    </a:fontRef>
                                                  </p:style>
                                                </p:cxnSp>
                                                <p:sp>
                                                  <p:nvSpPr>
                                                    <p:cNvPr id="133" name="Скругленный прямоугольник 132"/>
                                                    <p:cNvSpPr/>
                                                    <p:nvPr/>
                                                  </p:nvSpPr>
                                                  <p:spPr>
                                                    <a:xfrm>
                                                      <a:off x="3059832" y="2355726"/>
                                                      <a:ext cx="432048" cy="720080"/>
                                                    </a:xfrm>
                                                    <a:prstGeom prst="roundRect">
                                                      <a:avLst/>
                                                    </a:prstGeom>
                                                    <a:solidFill>
                                                      <a:schemeClr val="tx1">
                                                        <a:lumMod val="75000"/>
                                                      </a:schemeClr>
                                                    </a:solidFill>
                                                    <a:ln w="57150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</a:schemeClr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2">
                                                      <a:schemeClr val="accent1">
                                                        <a:shade val="50000"/>
                                                      </a:schemeClr>
                                                    </a:lnRef>
                                                    <a:fillRef idx="1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lt1"/>
                                                    </a:fontRef>
                                                  </p:style>
                                                  <p:txBody>
                                                    <a:bodyPr rtlCol="0" anchor="ctr"/>
                                                    <a:lstStyle/>
                                                    <a:p>
                                                      <a:pPr algn="ctr"/>
                                                      <a:endParaRPr lang="ru-RU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</p:grpSp>
                                          </p:grpSp>
                                          <p:cxnSp>
                                            <p:nvCxnSpPr>
                                              <p:cNvPr id="127" name="Прямая соединительная линия 126"/>
                                              <p:cNvCxnSpPr/>
                                              <p:nvPr/>
                                            </p:nvCxnSpPr>
                                            <p:spPr>
                                              <a:xfrm>
                                                <a:off x="2846966" y="2447721"/>
                                                <a:ext cx="0" cy="360040"/>
                                              </a:xfrm>
                                              <a:prstGeom prst="line">
                                                <a:avLst/>
                                              </a:prstGeom>
                                              <a:ln w="57150">
                                                <a:solidFill>
                                                  <a:schemeClr val="tx1">
                                                    <a:lumMod val="50000"/>
                                                  </a:schemeClr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1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tx1"/>
                                              </a:fontRef>
                                            </p:style>
                                          </p:cxnSp>
                                        </p:grpSp>
                                      </p:grpSp>
                                    </p:grpSp>
                                  </p:grpSp>
                                  <p:grpSp>
                                    <p:nvGrpSpPr>
                                      <p:cNvPr id="134" name="Группа 133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5364088" y="1885334"/>
                                        <a:ext cx="684715" cy="832843"/>
                                        <a:chOff x="2790266" y="2355726"/>
                                        <a:chExt cx="701614" cy="720080"/>
                                      </a:xfrm>
                                    </p:grpSpPr>
                                    <p:cxnSp>
                                      <p:nvCxnSpPr>
                                        <p:cNvPr id="135" name="Прямая соединительная линия 134"/>
                                        <p:cNvCxnSpPr/>
                                        <p:nvPr/>
                                      </p:nvCxnSpPr>
                                      <p:spPr>
                                        <a:xfrm flipH="1">
                                          <a:off x="2790266" y="2498601"/>
                                          <a:ext cx="150900" cy="0"/>
                                        </a:xfrm>
                                        <a:prstGeom prst="line">
                                          <a:avLst/>
                                        </a:prstGeom>
                                        <a:ln w="38100">
                                          <a:solidFill>
                                            <a:schemeClr val="bg1">
                                              <a:lumMod val="25000"/>
                                            </a:schemeClr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grpSp>
                                      <p:nvGrpSpPr>
                                        <p:cNvPr id="136" name="Группа 135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2790266" y="2355726"/>
                                          <a:ext cx="701614" cy="720080"/>
                                          <a:chOff x="2790266" y="2355726"/>
                                          <a:chExt cx="701614" cy="720080"/>
                                        </a:xfrm>
                                      </p:grpSpPr>
                                      <p:cxnSp>
                                        <p:nvCxnSpPr>
                                          <p:cNvPr id="137" name="Прямая соединительная линия 136"/>
                                          <p:cNvCxnSpPr/>
                                          <p:nvPr/>
                                        </p:nvCxnSpPr>
                                        <p:spPr>
                                          <a:xfrm flipH="1">
                                            <a:off x="2790266" y="2763455"/>
                                            <a:ext cx="150900" cy="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ln w="38100">
                                            <a:solidFill>
                                              <a:schemeClr val="bg1">
                                                <a:lumMod val="25000"/>
                                              </a:schemeClr>
                                            </a:solidFill>
                                          </a:ln>
                                        </p:spPr>
                                        <p:style>
                                          <a:lnRef idx="1">
                                            <a:schemeClr val="accent1"/>
                                          </a:lnRef>
                                          <a:fillRef idx="0">
                                            <a:schemeClr val="accent1"/>
                                          </a:fillRef>
                                          <a:effectRef idx="0">
                                            <a:schemeClr val="accent1"/>
                                          </a:effectRef>
                                          <a:fontRef idx="minor">
                                            <a:schemeClr val="tx1"/>
                                          </a:fontRef>
                                        </p:style>
                                      </p:cxnSp>
                                      <p:grpSp>
                                        <p:nvGrpSpPr>
                                          <p:cNvPr id="138" name="Группа 137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2846966" y="2355726"/>
                                            <a:ext cx="644914" cy="720080"/>
                                            <a:chOff x="2846966" y="2355726"/>
                                            <a:chExt cx="644914" cy="720080"/>
                                          </a:xfrm>
                                        </p:grpSpPr>
                                        <p:grpSp>
                                          <p:nvGrpSpPr>
                                            <p:cNvPr id="139" name="Группа 138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2922464" y="2355726"/>
                                              <a:ext cx="569416" cy="720080"/>
                                              <a:chOff x="2922464" y="2355726"/>
                                              <a:chExt cx="569416" cy="720080"/>
                                            </a:xfrm>
                                          </p:grpSpPr>
                                          <p:sp>
                                            <p:nvSpPr>
                                              <p:cNvPr id="141" name="Скругленный прямоугольник 140"/>
                                              <p:cNvSpPr/>
                                              <p:nvPr/>
                                            </p:nvSpPr>
                                            <p:spPr>
                                              <a:xfrm>
                                                <a:off x="2922464" y="2446260"/>
                                                <a:ext cx="144016" cy="360040"/>
                                              </a:xfrm>
                                              <a:prstGeom prst="roundRect">
                                                <a:avLst/>
                                              </a:prstGeom>
                                              <a:solidFill>
                                                <a:schemeClr val="tx1">
                                                  <a:lumMod val="50000"/>
                                                </a:schemeClr>
                                              </a:solidFill>
                                              <a:ln>
                                                <a:solidFill>
                                                  <a:schemeClr val="tx1">
                                                    <a:lumMod val="50000"/>
                                                  </a:schemeClr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2">
                                                <a:schemeClr val="accent1">
                                                  <a:shade val="50000"/>
                                                </a:schemeClr>
                                              </a:lnRef>
                                              <a:fillRef idx="1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lt1"/>
                                              </a:fontRef>
                                            </p:style>
                                            <p:txBody>
                                              <a:bodyPr rtlCol="0" anchor="ctr"/>
                                              <a:lstStyle/>
                                              <a:p>
                                                <a:pPr algn="ctr"/>
                                                <a:endParaRPr lang="ru-RU"/>
                                              </a:p>
                                            </p:txBody>
                                          </p:sp>
                                          <p:grpSp>
                                            <p:nvGrpSpPr>
                                              <p:cNvPr id="142" name="Группа 141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3059832" y="2355726"/>
                                                <a:ext cx="432048" cy="720080"/>
                                                <a:chOff x="3059832" y="2355726"/>
                                                <a:chExt cx="432048" cy="720080"/>
                                              </a:xfrm>
                                            </p:grpSpPr>
                                            <p:cxnSp>
                                              <p:nvCxnSpPr>
                                                <p:cNvPr id="143" name="Прямая соединительная линия 142"/>
                                                <p:cNvCxnSpPr/>
                                                <p:nvPr/>
                                              </p:nvCxnSpPr>
                                              <p:spPr>
                                                <a:xfrm>
                                                  <a:off x="3491880" y="2446260"/>
                                                  <a:ext cx="0" cy="131840"/>
                                                </a:xfrm>
                                                <a:prstGeom prst="line">
                                                  <a:avLst/>
                                                </a:prstGeom>
                                                <a:ln w="88900">
                                                  <a:solidFill>
                                                    <a:schemeClr val="bg1">
                                                      <a:lumMod val="25000"/>
                                                    </a:schemeClr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1">
                                                  <a:schemeClr val="accent1"/>
                                                </a:lnRef>
                                                <a:fillRef idx="0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tx1"/>
                                                </a:fontRef>
                                              </p:style>
                                            </p:cxnSp>
                                            <p:grpSp>
                                              <p:nvGrpSpPr>
                                                <p:cNvPr id="144" name="Группа 143"/>
                                                <p:cNvGrpSpPr/>
                                                <p:nvPr/>
                                              </p:nvGrpSpPr>
                                              <p:grpSpPr>
                                                <a:xfrm>
                                                  <a:off x="3059832" y="2355726"/>
                                                  <a:ext cx="432048" cy="720080"/>
                                                  <a:chOff x="3059832" y="2355726"/>
                                                  <a:chExt cx="432048" cy="720080"/>
                                                </a:xfrm>
                                              </p:grpSpPr>
                                              <p:cxnSp>
                                                <p:nvCxnSpPr>
                                                  <p:cNvPr id="145" name="Прямая соединительная линия 144"/>
                                                  <p:cNvCxnSpPr/>
                                                  <p:nvPr/>
                                                </p:nvCxnSpPr>
                                                <p:spPr>
                                                  <a:xfrm>
                                                    <a:off x="3491880" y="2859782"/>
                                                    <a:ext cx="0" cy="131840"/>
                                                  </a:xfrm>
                                                  <a:prstGeom prst="line">
                                                    <a:avLst/>
                                                  </a:prstGeom>
                                                  <a:ln w="88900">
                                                    <a:solidFill>
                                                      <a:schemeClr val="bg1">
                                                        <a:lumMod val="25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1">
                                                    <a:schemeClr val="accent1"/>
                                                  </a:lnRef>
                                                  <a:fillRef idx="0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tx1"/>
                                                  </a:fontRef>
                                                </p:style>
                                              </p:cxnSp>
                                              <p:sp>
                                                <p:nvSpPr>
                                                  <p:cNvPr id="146" name="Скругленный прямоугольник 145"/>
                                                  <p:cNvSpPr/>
                                                  <p:nvPr/>
                                                </p:nvSpPr>
                                                <p:spPr>
                                                  <a:xfrm>
                                                    <a:off x="3059832" y="2355726"/>
                                                    <a:ext cx="432048" cy="720080"/>
                                                  </a:xfrm>
                                                  <a:prstGeom prst="roundRect">
                                                    <a:avLst/>
                                                  </a:prstGeom>
                                                  <a:solidFill>
                                                    <a:schemeClr val="tx1">
                                                      <a:lumMod val="75000"/>
                                                    </a:schemeClr>
                                                  </a:solidFill>
                                                  <a:ln w="57150">
                                                    <a:solidFill>
                                                      <a:schemeClr val="tx1">
                                                        <a:lumMod val="75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2">
                                                    <a:schemeClr val="accent1">
                                                      <a:shade val="50000"/>
                                                    </a:schemeClr>
                                                  </a:lnRef>
                                                  <a:fillRef idx="1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lt1"/>
                                                  </a:fontRef>
                                                </p:style>
                                                <p:txBody>
                                                  <a:bodyPr rtlCol="0" anchor="ctr"/>
                                                  <a:lstStyle/>
                                                  <a:p>
                                                    <a:pPr algn="ctr"/>
                                                    <a:endParaRPr lang="ru-RU"/>
                                                  </a:p>
                                                </p:txBody>
                                              </p:sp>
                                            </p:grpSp>
                                          </p:grpSp>
                                        </p:grpSp>
                                        <p:cxnSp>
                                          <p:nvCxnSpPr>
                                            <p:cNvPr id="140" name="Прямая соединительная линия 139"/>
                                            <p:cNvCxnSpPr/>
                                            <p:nvPr/>
                                          </p:nvCxnSpPr>
                                          <p:spPr>
                                            <a:xfrm>
                                              <a:off x="2846966" y="2447721"/>
                                              <a:ext cx="0" cy="360040"/>
                                            </a:xfrm>
                                            <a:prstGeom prst="line">
                                              <a:avLst/>
                                            </a:prstGeom>
                                            <a:ln w="57150">
                                              <a:solidFill>
                                                <a:schemeClr val="tx1">
                                                  <a:lumMod val="50000"/>
                                                </a:schemeClr>
                                              </a:solidFill>
                                            </a:ln>
                                          </p:spPr>
                                          <p:style>
                                            <a:lnRef idx="1">
                                              <a:schemeClr val="accent1"/>
                                            </a:lnRef>
                                            <a:fillRef idx="0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tx1"/>
                                            </a:fontRef>
                                          </p:style>
                                        </p:cxnSp>
                                      </p:grpSp>
                                    </p:grpSp>
                                  </p:grpSp>
                                </p:grpSp>
                                <p:grpSp>
                                  <p:nvGrpSpPr>
                                    <p:cNvPr id="147" name="Группа 146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6228184" y="1885334"/>
                                      <a:ext cx="684715" cy="832843"/>
                                      <a:chOff x="2790266" y="2355726"/>
                                      <a:chExt cx="701614" cy="720080"/>
                                    </a:xfrm>
                                  </p:grpSpPr>
                                  <p:cxnSp>
                                    <p:nvCxnSpPr>
                                      <p:cNvPr id="148" name="Прямая соединительная линия 147"/>
                                      <p:cNvCxnSpPr/>
                                      <p:nvPr/>
                                    </p:nvCxnSpPr>
                                    <p:spPr>
                                      <a:xfrm flipH="1">
                                        <a:off x="2790266" y="2498601"/>
                                        <a:ext cx="150900" cy="0"/>
                                      </a:xfrm>
                                      <a:prstGeom prst="line">
                                        <a:avLst/>
                                      </a:prstGeom>
                                      <a:ln w="38100">
                                        <a:solidFill>
                                          <a:schemeClr val="bg1">
                                            <a:lumMod val="25000"/>
                                          </a:schemeClr>
                                        </a:solidFill>
                                      </a:ln>
                                    </p:spPr>
                                    <p:style>
                                      <a:lnRef idx="1">
                                        <a:schemeClr val="accent1"/>
                                      </a:lnRef>
                                      <a:fillRef idx="0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tx1"/>
                                      </a:fontRef>
                                    </p:style>
                                  </p:cxnSp>
                                  <p:grpSp>
                                    <p:nvGrpSpPr>
                                      <p:cNvPr id="149" name="Группа 148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2790266" y="2355726"/>
                                        <a:ext cx="701614" cy="720080"/>
                                        <a:chOff x="2790266" y="2355726"/>
                                        <a:chExt cx="701614" cy="720080"/>
                                      </a:xfrm>
                                    </p:grpSpPr>
                                    <p:cxnSp>
                                      <p:nvCxnSpPr>
                                        <p:cNvPr id="150" name="Прямая соединительная линия 149"/>
                                        <p:cNvCxnSpPr/>
                                        <p:nvPr/>
                                      </p:nvCxnSpPr>
                                      <p:spPr>
                                        <a:xfrm flipH="1">
                                          <a:off x="2790266" y="2763455"/>
                                          <a:ext cx="150900" cy="0"/>
                                        </a:xfrm>
                                        <a:prstGeom prst="line">
                                          <a:avLst/>
                                        </a:prstGeom>
                                        <a:ln w="38100">
                                          <a:solidFill>
                                            <a:schemeClr val="bg1">
                                              <a:lumMod val="25000"/>
                                            </a:schemeClr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grpSp>
                                      <p:nvGrpSpPr>
                                        <p:cNvPr id="151" name="Группа 150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2846966" y="2355726"/>
                                          <a:ext cx="644914" cy="720080"/>
                                          <a:chOff x="2846966" y="2355726"/>
                                          <a:chExt cx="644914" cy="720080"/>
                                        </a:xfrm>
                                      </p:grpSpPr>
                                      <p:grpSp>
                                        <p:nvGrpSpPr>
                                          <p:cNvPr id="152" name="Группа 151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2922464" y="2355726"/>
                                            <a:ext cx="569416" cy="720080"/>
                                            <a:chOff x="2922464" y="2355726"/>
                                            <a:chExt cx="569416" cy="720080"/>
                                          </a:xfrm>
                                        </p:grpSpPr>
                                        <p:sp>
                                          <p:nvSpPr>
                                            <p:cNvPr id="154" name="Скругленный прямоугольник 153"/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2922464" y="2446260"/>
                                              <a:ext cx="144016" cy="360040"/>
                                            </a:xfrm>
                                            <a:prstGeom prst="roundRect">
                                              <a:avLst/>
                                            </a:prstGeom>
                                            <a:solidFill>
                                              <a:schemeClr val="tx1">
                                                <a:lumMod val="50000"/>
                                              </a:schemeClr>
                                            </a:solidFill>
                                            <a:ln>
                                              <a:solidFill>
                                                <a:schemeClr val="tx1">
                                                  <a:lumMod val="50000"/>
                                                </a:schemeClr>
                                              </a:solidFill>
                                            </a:ln>
                                          </p:spPr>
                                          <p:style>
                                            <a:lnRef idx="2">
                                              <a:schemeClr val="accent1">
                                                <a:shade val="50000"/>
                                              </a:schemeClr>
                                            </a:lnRef>
                                            <a:fillRef idx="1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lt1"/>
                                            </a:fontRef>
                                          </p:style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pPr algn="ctr"/>
                                              <a:endParaRPr lang="ru-RU"/>
                                            </a:p>
                                          </p:txBody>
                                        </p:sp>
                                        <p:grpSp>
                                          <p:nvGrpSpPr>
                                            <p:cNvPr id="155" name="Группа 154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3059832" y="2355726"/>
                                              <a:ext cx="432048" cy="720080"/>
                                              <a:chOff x="3059832" y="2355726"/>
                                              <a:chExt cx="432048" cy="720080"/>
                                            </a:xfrm>
                                          </p:grpSpPr>
                                          <p:cxnSp>
                                            <p:nvCxnSpPr>
                                              <p:cNvPr id="156" name="Прямая соединительная линия 155"/>
                                              <p:cNvCxnSpPr/>
                                              <p:nvPr/>
                                            </p:nvCxnSpPr>
                                            <p:spPr>
                                              <a:xfrm>
                                                <a:off x="3491880" y="2446260"/>
                                                <a:ext cx="0" cy="131840"/>
                                              </a:xfrm>
                                              <a:prstGeom prst="line">
                                                <a:avLst/>
                                              </a:prstGeom>
                                              <a:ln w="88900">
                                                <a:solidFill>
                                                  <a:schemeClr val="bg1">
                                                    <a:lumMod val="25000"/>
                                                  </a:schemeClr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1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tx1"/>
                                              </a:fontRef>
                                            </p:style>
                                          </p:cxnSp>
                                          <p:grpSp>
                                            <p:nvGrpSpPr>
                                              <p:cNvPr id="157" name="Группа 156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3059832" y="2355726"/>
                                                <a:ext cx="432048" cy="720080"/>
                                                <a:chOff x="3059832" y="2355726"/>
                                                <a:chExt cx="432048" cy="720080"/>
                                              </a:xfrm>
                                            </p:grpSpPr>
                                            <p:cxnSp>
                                              <p:nvCxnSpPr>
                                                <p:cNvPr id="158" name="Прямая соединительная линия 157"/>
                                                <p:cNvCxnSpPr/>
                                                <p:nvPr/>
                                              </p:nvCxnSpPr>
                                              <p:spPr>
                                                <a:xfrm>
                                                  <a:off x="3491880" y="2859782"/>
                                                  <a:ext cx="0" cy="131840"/>
                                                </a:xfrm>
                                                <a:prstGeom prst="line">
                                                  <a:avLst/>
                                                </a:prstGeom>
                                                <a:ln w="88900">
                                                  <a:solidFill>
                                                    <a:schemeClr val="bg1">
                                                      <a:lumMod val="25000"/>
                                                    </a:schemeClr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1">
                                                  <a:schemeClr val="accent1"/>
                                                </a:lnRef>
                                                <a:fillRef idx="0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tx1"/>
                                                </a:fontRef>
                                              </p:style>
                                            </p:cxnSp>
                                            <p:sp>
                                              <p:nvSpPr>
                                                <p:cNvPr id="159" name="Скругленный прямоугольник 158"/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3059832" y="2355726"/>
                                                  <a:ext cx="432048" cy="720080"/>
                                                </a:xfrm>
                                                <a:prstGeom prst="roundRect">
                                                  <a:avLst/>
                                                </a:prstGeom>
                                                <a:solidFill>
                                                  <a:schemeClr val="tx1">
                                                    <a:lumMod val="75000"/>
                                                  </a:schemeClr>
                                                </a:solidFill>
                                                <a:ln w="57150">
                                                  <a:solidFill>
                                                    <a:schemeClr val="tx1">
                                                      <a:lumMod val="75000"/>
                                                    </a:schemeClr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2">
                                                  <a:schemeClr val="accent1">
                                                    <a:shade val="50000"/>
                                                  </a:schemeClr>
                                                </a:lnRef>
                                                <a:fillRef idx="1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lt1"/>
                                                </a:fontRef>
                                              </p:style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pPr algn="ctr"/>
                                                  <a:endParaRPr lang="ru-RU"/>
                                                </a:p>
                                              </p:txBody>
                                            </p:sp>
                                          </p:grpSp>
                                        </p:grpSp>
                                      </p:grpSp>
                                      <p:cxnSp>
                                        <p:nvCxnSpPr>
                                          <p:cNvPr id="153" name="Прямая соединительная линия 152"/>
                                          <p:cNvCxnSpPr/>
                                          <p:nvPr/>
                                        </p:nvCxnSpPr>
                                        <p:spPr>
                                          <a:xfrm>
                                            <a:off x="2846966" y="2447721"/>
                                            <a:ext cx="0" cy="36004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ln w="57150">
                                            <a:solidFill>
                                              <a:schemeClr val="tx1">
                                                <a:lumMod val="50000"/>
                                              </a:schemeClr>
                                            </a:solidFill>
                                          </a:ln>
                                        </p:spPr>
                                        <p:style>
                                          <a:lnRef idx="1">
                                            <a:schemeClr val="accent1"/>
                                          </a:lnRef>
                                          <a:fillRef idx="0">
                                            <a:schemeClr val="accent1"/>
                                          </a:fillRef>
                                          <a:effectRef idx="0">
                                            <a:schemeClr val="accent1"/>
                                          </a:effectRef>
                                          <a:fontRef idx="minor">
                                            <a:schemeClr val="tx1"/>
                                          </a:fontRef>
                                        </p:style>
                                      </p:cxnSp>
                                    </p:grpSp>
                                  </p:grpSp>
                                </p:grpSp>
                              </p:grpSp>
                              <p:grpSp>
                                <p:nvGrpSpPr>
                                  <p:cNvPr id="4109" name="Группа 4108"/>
                                  <p:cNvGrpSpPr/>
                                  <p:nvPr/>
                                </p:nvGrpSpPr>
                                <p:grpSpPr>
                                  <a:xfrm>
                                    <a:off x="2897337" y="2965632"/>
                                    <a:ext cx="3997832" cy="2104932"/>
                                    <a:chOff x="2897337" y="2965632"/>
                                    <a:chExt cx="3997832" cy="2104932"/>
                                  </a:xfrm>
                                </p:grpSpPr>
                                <p:grpSp>
                                  <p:nvGrpSpPr>
                                    <p:cNvPr id="4104" name="Группа 4103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897337" y="2965632"/>
                                      <a:ext cx="3985874" cy="813337"/>
                                      <a:chOff x="2897337" y="3054205"/>
                                      <a:chExt cx="3985874" cy="813337"/>
                                    </a:xfrm>
                                  </p:grpSpPr>
                                  <p:grpSp>
                                    <p:nvGrpSpPr>
                                      <p:cNvPr id="4103" name="Группа 4102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2897337" y="3054206"/>
                                        <a:ext cx="3121778" cy="813336"/>
                                        <a:chOff x="2897337" y="3054206"/>
                                        <a:chExt cx="3121778" cy="813336"/>
                                      </a:xfrm>
                                    </p:grpSpPr>
                                    <p:grpSp>
                                      <p:nvGrpSpPr>
                                        <p:cNvPr id="4102" name="Группа 4101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2897337" y="3054206"/>
                                          <a:ext cx="2304165" cy="813336"/>
                                          <a:chOff x="2897337" y="3054206"/>
                                          <a:chExt cx="2304165" cy="813336"/>
                                        </a:xfrm>
                                      </p:grpSpPr>
                                      <p:grpSp>
                                        <p:nvGrpSpPr>
                                          <p:cNvPr id="4101" name="Группа 4100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2897337" y="3055283"/>
                                            <a:ext cx="1504234" cy="812259"/>
                                            <a:chOff x="2897337" y="3055283"/>
                                            <a:chExt cx="1504234" cy="812259"/>
                                          </a:xfrm>
                                        </p:grpSpPr>
                                        <p:grpSp>
                                          <p:nvGrpSpPr>
                                            <p:cNvPr id="68" name="Группа 67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2897337" y="3064761"/>
                                              <a:ext cx="631052" cy="802781"/>
                                              <a:chOff x="2771515" y="2364228"/>
                                              <a:chExt cx="675933" cy="720080"/>
                                            </a:xfrm>
                                          </p:grpSpPr>
                                          <p:cxnSp>
                                            <p:nvCxnSpPr>
                                              <p:cNvPr id="69" name="Прямая соединительная линия 68"/>
                                              <p:cNvCxnSpPr/>
                                              <p:nvPr/>
                                            </p:nvCxnSpPr>
                                            <p:spPr>
                                              <a:xfrm flipH="1">
                                                <a:off x="2771516" y="2578100"/>
                                                <a:ext cx="150900" cy="0"/>
                                              </a:xfrm>
                                              <a:prstGeom prst="line">
                                                <a:avLst/>
                                              </a:prstGeom>
                                              <a:ln w="38100">
                                                <a:solidFill>
                                                  <a:schemeClr val="bg1">
                                                    <a:lumMod val="25000"/>
                                                  </a:schemeClr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1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tx1"/>
                                              </a:fontRef>
                                            </p:style>
                                          </p:cxnSp>
                                          <p:grpSp>
                                            <p:nvGrpSpPr>
                                              <p:cNvPr id="70" name="Группа 69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2771515" y="2364228"/>
                                                <a:ext cx="675933" cy="720080"/>
                                                <a:chOff x="2771515" y="2364228"/>
                                                <a:chExt cx="675933" cy="720080"/>
                                              </a:xfrm>
                                            </p:grpSpPr>
                                            <p:cxnSp>
                                              <p:nvCxnSpPr>
                                                <p:cNvPr id="71" name="Прямая соединительная линия 70"/>
                                                <p:cNvCxnSpPr/>
                                                <p:nvPr/>
                                              </p:nvCxnSpPr>
                                              <p:spPr>
                                                <a:xfrm flipH="1">
                                                  <a:off x="2771515" y="2859782"/>
                                                  <a:ext cx="150900" cy="0"/>
                                                </a:xfrm>
                                                <a:prstGeom prst="line">
                                                  <a:avLst/>
                                                </a:prstGeom>
                                                <a:ln w="38100">
                                                  <a:solidFill>
                                                    <a:schemeClr val="bg1">
                                                      <a:lumMod val="25000"/>
                                                    </a:schemeClr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1">
                                                  <a:schemeClr val="accent1"/>
                                                </a:lnRef>
                                                <a:fillRef idx="0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tx1"/>
                                                </a:fontRef>
                                              </p:style>
                                            </p:cxnSp>
                                            <p:grpSp>
                                              <p:nvGrpSpPr>
                                                <p:cNvPr id="72" name="Группа 71"/>
                                                <p:cNvGrpSpPr/>
                                                <p:nvPr/>
                                              </p:nvGrpSpPr>
                                              <p:grpSpPr>
                                                <a:xfrm>
                                                  <a:off x="2828243" y="2364228"/>
                                                  <a:ext cx="619205" cy="720080"/>
                                                  <a:chOff x="2828243" y="2364228"/>
                                                  <a:chExt cx="619205" cy="72008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73" name="Группа 72"/>
                                                  <p:cNvGrpSpPr/>
                                                  <p:nvPr/>
                                                </p:nvGrpSpPr>
                                                <p:grpSpPr>
                                                  <a:xfrm>
                                                    <a:off x="2901252" y="2364228"/>
                                                    <a:ext cx="546196" cy="720080"/>
                                                    <a:chOff x="2901252" y="2364228"/>
                                                    <a:chExt cx="546196" cy="720080"/>
                                                  </a:xfrm>
                                                </p:grpSpPr>
                                                <p:sp>
                                                  <p:nvSpPr>
                                                    <p:cNvPr id="75" name="Скругленный прямоугольник 74"/>
                                                    <p:cNvSpPr/>
                                                    <p:nvPr/>
                                                  </p:nvSpPr>
                                                  <p:spPr>
                                                    <a:xfrm>
                                                      <a:off x="2901252" y="2535746"/>
                                                      <a:ext cx="144016" cy="360040"/>
                                                    </a:xfrm>
                                                    <a:prstGeom prst="roundRect">
                                                      <a:avLst/>
                                                    </a:prstGeom>
                                                    <a:solidFill>
                                                      <a:schemeClr val="tx1">
                                                        <a:lumMod val="50000"/>
                                                      </a:schemeClr>
                                                    </a:solidFill>
                                                    <a:ln>
                                                      <a:solidFill>
                                                        <a:schemeClr val="tx1">
                                                          <a:lumMod val="50000"/>
                                                        </a:schemeClr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2">
                                                      <a:schemeClr val="accent1">
                                                        <a:shade val="50000"/>
                                                      </a:schemeClr>
                                                    </a:lnRef>
                                                    <a:fillRef idx="1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lt1"/>
                                                    </a:fontRef>
                                                  </p:style>
                                                  <p:txBody>
                                                    <a:bodyPr rtlCol="0" anchor="ctr"/>
                                                    <a:lstStyle/>
                                                    <a:p>
                                                      <a:pPr algn="ctr"/>
                                                      <a:endParaRPr lang="ru-RU"/>
                                                    </a:p>
                                                  </p:txBody>
                                                </p:sp>
                                                <p:grpSp>
                                                  <p:nvGrpSpPr>
                                                    <p:cNvPr id="76" name="Группа 75"/>
                                                    <p:cNvGrpSpPr/>
                                                    <p:nvPr/>
                                                  </p:nvGrpSpPr>
                                                  <p:grpSpPr>
                                                    <a:xfrm>
                                                      <a:off x="3015400" y="2364228"/>
                                                      <a:ext cx="432048" cy="720080"/>
                                                      <a:chOff x="3015400" y="2364228"/>
                                                      <a:chExt cx="432048" cy="720080"/>
                                                    </a:xfrm>
                                                  </p:grpSpPr>
                                                  <p:cxnSp>
                                                    <p:nvCxnSpPr>
                                                      <p:cNvPr id="77" name="Прямая соединительная линия 76"/>
                                                      <p:cNvCxnSpPr/>
                                                      <p:nvPr/>
                                                    </p:nvCxnSpPr>
                                                    <p:spPr>
                                                      <a:xfrm>
                                                        <a:off x="3447448" y="2439830"/>
                                                        <a:ext cx="0" cy="131840"/>
                                                      </a:xfrm>
                                                      <a:prstGeom prst="line">
                                                        <a:avLst/>
                                                      </a:prstGeom>
                                                      <a:ln w="88900">
                                                        <a:solidFill>
                                                          <a:schemeClr val="bg1">
                                                            <a:lumMod val="25000"/>
                                                          </a:schemeClr>
                                                        </a:solidFill>
                                                      </a:ln>
                                                    </p:spPr>
                                                    <p:style>
                                                      <a:lnRef idx="1">
                                                        <a:schemeClr val="accent1"/>
                                                      </a:lnRef>
                                                      <a:fillRef idx="0">
                                                        <a:schemeClr val="accent1"/>
                                                      </a:fillRef>
                                                      <a:effectRef idx="0">
                                                        <a:schemeClr val="accent1"/>
                                                      </a:effectRef>
                                                      <a:fontRef idx="minor">
                                                        <a:schemeClr val="tx1"/>
                                                      </a:fontRef>
                                                    </p:style>
                                                  </p:cxnSp>
                                                  <p:grpSp>
                                                    <p:nvGrpSpPr>
                                                      <p:cNvPr id="78" name="Группа 77"/>
                                                      <p:cNvGrpSpPr/>
                                                      <p:nvPr/>
                                                    </p:nvGrpSpPr>
                                                    <p:grpSpPr>
                                                      <a:xfrm>
                                                        <a:off x="3015400" y="2364228"/>
                                                        <a:ext cx="432048" cy="720080"/>
                                                        <a:chOff x="3015400" y="2364228"/>
                                                        <a:chExt cx="432048" cy="720080"/>
                                                      </a:xfrm>
                                                    </p:grpSpPr>
                                                    <p:cxnSp>
                                                      <p:nvCxnSpPr>
                                                        <p:cNvPr id="79" name="Прямая соединительная линия 78"/>
                                                        <p:cNvCxnSpPr/>
                                                        <p:nvPr/>
                                                      </p:nvCxnSpPr>
                                                      <p:spPr>
                                                        <a:xfrm>
                                                          <a:off x="3447448" y="2860905"/>
                                                          <a:ext cx="0" cy="131840"/>
                                                        </a:xfrm>
                                                        <a:prstGeom prst="line">
                                                          <a:avLst/>
                                                        </a:prstGeom>
                                                        <a:ln w="88900">
                                                          <a:solidFill>
                                                            <a:schemeClr val="bg1">
                                                              <a:lumMod val="25000"/>
                                                            </a:schemeClr>
                                                          </a:solidFill>
                                                        </a:ln>
                                                      </p:spPr>
                                                      <p:style>
                                                        <a:lnRef idx="1">
                                                          <a:schemeClr val="accent1"/>
                                                        </a:lnRef>
                                                        <a:fillRef idx="0">
                                                          <a:schemeClr val="accent1"/>
                                                        </a:fillRef>
                                                        <a:effectRef idx="0">
                                                          <a:schemeClr val="accent1"/>
                                                        </a:effectRef>
                                                        <a:fontRef idx="minor">
                                                          <a:schemeClr val="tx1"/>
                                                        </a:fontRef>
                                                      </p:style>
                                                    </p:cxnSp>
                                                    <p:sp>
                                                      <p:nvSpPr>
                                                        <p:cNvPr id="80" name="Скругленный прямоугольник 79"/>
                                                        <p:cNvSpPr/>
                                                        <p:nvPr/>
                                                      </p:nvSpPr>
                                                      <p:spPr>
                                                        <a:xfrm>
                                                          <a:off x="3015400" y="2364228"/>
                                                          <a:ext cx="432048" cy="720080"/>
                                                        </a:xfrm>
                                                        <a:prstGeom prst="roundRect">
                                                          <a:avLst/>
                                                        </a:prstGeom>
                                                        <a:solidFill>
                                                          <a:schemeClr val="tx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n w="57150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</a:ln>
                                                      </p:spPr>
                                                      <p:style>
                                                        <a:lnRef idx="2">
                                                          <a:schemeClr val="accent1">
                                                            <a:shade val="50000"/>
                                                          </a:schemeClr>
                                                        </a:lnRef>
                                                        <a:fillRef idx="1">
                                                          <a:schemeClr val="accent1"/>
                                                        </a:fillRef>
                                                        <a:effectRef idx="0">
                                                          <a:schemeClr val="accent1"/>
                                                        </a:effectRef>
                                                        <a:fontRef idx="minor">
                                                          <a:schemeClr val="lt1"/>
                                                        </a:fontRef>
                                                      </p:style>
                                                      <p:txBody>
                                                        <a:bodyPr rtlCol="0" anchor="ctr"/>
                                                        <a:lstStyle/>
                                                        <a:p>
                                                          <a:pPr algn="ctr"/>
                                                          <a:endParaRPr lang="ru-RU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</p:grpSp>
                                              </p:grpSp>
                                              <p:cxnSp>
                                                <p:nvCxnSpPr>
                                                  <p:cNvPr id="74" name="Прямая соединительная линия 73"/>
                                                  <p:cNvCxnSpPr/>
                                                  <p:nvPr/>
                                                </p:nvCxnSpPr>
                                                <p:spPr>
                                                  <a:xfrm>
                                                    <a:off x="2828243" y="2535747"/>
                                                    <a:ext cx="0" cy="360040"/>
                                                  </a:xfrm>
                                                  <a:prstGeom prst="line">
                                                    <a:avLst/>
                                                  </a:prstGeom>
                                                  <a:ln w="57150">
                                                    <a:solidFill>
                                                      <a:schemeClr val="tx1">
                                                        <a:lumMod val="50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1">
                                                    <a:schemeClr val="accent1"/>
                                                  </a:lnRef>
                                                  <a:fillRef idx="0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tx1"/>
                                                  </a:fontRef>
                                                </p:style>
                                              </p:cxnSp>
                                            </p:grpSp>
                                          </p:grpSp>
                                        </p:grpSp>
                                        <p:grpSp>
                                          <p:nvGrpSpPr>
                                            <p:cNvPr id="160" name="Группа 159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3746544" y="3055283"/>
                                              <a:ext cx="655027" cy="802781"/>
                                              <a:chOff x="2790266" y="2355726"/>
                                              <a:chExt cx="701614" cy="720080"/>
                                            </a:xfrm>
                                          </p:grpSpPr>
                                          <p:cxnSp>
                                            <p:nvCxnSpPr>
                                              <p:cNvPr id="161" name="Прямая соединительная линия 160"/>
                                              <p:cNvCxnSpPr/>
                                              <p:nvPr/>
                                            </p:nvCxnSpPr>
                                            <p:spPr>
                                              <a:xfrm flipH="1">
                                                <a:off x="2790266" y="2578100"/>
                                                <a:ext cx="150900" cy="0"/>
                                              </a:xfrm>
                                              <a:prstGeom prst="line">
                                                <a:avLst/>
                                              </a:prstGeom>
                                              <a:ln w="38100">
                                                <a:solidFill>
                                                  <a:schemeClr val="bg1">
                                                    <a:lumMod val="25000"/>
                                                  </a:schemeClr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1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tx1"/>
                                              </a:fontRef>
                                            </p:style>
                                          </p:cxnSp>
                                          <p:grpSp>
                                            <p:nvGrpSpPr>
                                              <p:cNvPr id="162" name="Группа 161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2790266" y="2355726"/>
                                                <a:ext cx="701614" cy="720080"/>
                                                <a:chOff x="2790266" y="2355726"/>
                                                <a:chExt cx="701614" cy="720080"/>
                                              </a:xfrm>
                                            </p:grpSpPr>
                                            <p:cxnSp>
                                              <p:nvCxnSpPr>
                                                <p:cNvPr id="163" name="Прямая соединительная линия 162"/>
                                                <p:cNvCxnSpPr/>
                                                <p:nvPr/>
                                              </p:nvCxnSpPr>
                                              <p:spPr>
                                                <a:xfrm flipH="1">
                                                  <a:off x="2790266" y="2859782"/>
                                                  <a:ext cx="150900" cy="0"/>
                                                </a:xfrm>
                                                <a:prstGeom prst="line">
                                                  <a:avLst/>
                                                </a:prstGeom>
                                                <a:ln w="38100">
                                                  <a:solidFill>
                                                    <a:schemeClr val="bg1">
                                                      <a:lumMod val="25000"/>
                                                    </a:schemeClr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1">
                                                  <a:schemeClr val="accent1"/>
                                                </a:lnRef>
                                                <a:fillRef idx="0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tx1"/>
                                                </a:fontRef>
                                              </p:style>
                                            </p:cxnSp>
                                            <p:grpSp>
                                              <p:nvGrpSpPr>
                                                <p:cNvPr id="164" name="Группа 163"/>
                                                <p:cNvGrpSpPr/>
                                                <p:nvPr/>
                                              </p:nvGrpSpPr>
                                              <p:grpSpPr>
                                                <a:xfrm>
                                                  <a:off x="2846966" y="2355726"/>
                                                  <a:ext cx="644914" cy="720080"/>
                                                  <a:chOff x="2846966" y="2355726"/>
                                                  <a:chExt cx="644914" cy="72008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165" name="Группа 164"/>
                                                  <p:cNvGrpSpPr/>
                                                  <p:nvPr/>
                                                </p:nvGrpSpPr>
                                                <p:grpSpPr>
                                                  <a:xfrm>
                                                    <a:off x="2922464" y="2355726"/>
                                                    <a:ext cx="569416" cy="720080"/>
                                                    <a:chOff x="2922464" y="2355726"/>
                                                    <a:chExt cx="569416" cy="720080"/>
                                                  </a:xfrm>
                                                </p:grpSpPr>
                                                <p:sp>
                                                  <p:nvSpPr>
                                                    <p:cNvPr id="167" name="Скругленный прямоугольник 166"/>
                                                    <p:cNvSpPr/>
                                                    <p:nvPr/>
                                                  </p:nvSpPr>
                                                  <p:spPr>
                                                    <a:xfrm>
                                                      <a:off x="2922464" y="2535746"/>
                                                      <a:ext cx="144016" cy="360040"/>
                                                    </a:xfrm>
                                                    <a:prstGeom prst="roundRect">
                                                      <a:avLst/>
                                                    </a:prstGeom>
                                                    <a:solidFill>
                                                      <a:schemeClr val="tx1">
                                                        <a:lumMod val="50000"/>
                                                      </a:schemeClr>
                                                    </a:solidFill>
                                                    <a:ln>
                                                      <a:solidFill>
                                                        <a:schemeClr val="tx1">
                                                          <a:lumMod val="50000"/>
                                                        </a:schemeClr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2">
                                                      <a:schemeClr val="accent1">
                                                        <a:shade val="50000"/>
                                                      </a:schemeClr>
                                                    </a:lnRef>
                                                    <a:fillRef idx="1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lt1"/>
                                                    </a:fontRef>
                                                  </p:style>
                                                  <p:txBody>
                                                    <a:bodyPr rtlCol="0" anchor="ctr"/>
                                                    <a:lstStyle/>
                                                    <a:p>
                                                      <a:pPr algn="ctr"/>
                                                      <a:endParaRPr lang="ru-RU"/>
                                                    </a:p>
                                                  </p:txBody>
                                                </p:sp>
                                                <p:grpSp>
                                                  <p:nvGrpSpPr>
                                                    <p:cNvPr id="168" name="Группа 167"/>
                                                    <p:cNvGrpSpPr/>
                                                    <p:nvPr/>
                                                  </p:nvGrpSpPr>
                                                  <p:grpSpPr>
                                                    <a:xfrm>
                                                      <a:off x="3059832" y="2355726"/>
                                                      <a:ext cx="432048" cy="720080"/>
                                                      <a:chOff x="3059832" y="2355726"/>
                                                      <a:chExt cx="432048" cy="720080"/>
                                                    </a:xfrm>
                                                  </p:grpSpPr>
                                                  <p:cxnSp>
                                                    <p:nvCxnSpPr>
                                                      <p:cNvPr id="169" name="Прямая соединительная линия 168"/>
                                                      <p:cNvCxnSpPr/>
                                                      <p:nvPr/>
                                                    </p:nvCxnSpPr>
                                                    <p:spPr>
                                                      <a:xfrm>
                                                        <a:off x="3491880" y="2446260"/>
                                                        <a:ext cx="0" cy="131840"/>
                                                      </a:xfrm>
                                                      <a:prstGeom prst="line">
                                                        <a:avLst/>
                                                      </a:prstGeom>
                                                      <a:ln w="88900">
                                                        <a:solidFill>
                                                          <a:schemeClr val="bg1">
                                                            <a:lumMod val="25000"/>
                                                          </a:schemeClr>
                                                        </a:solidFill>
                                                      </a:ln>
                                                    </p:spPr>
                                                    <p:style>
                                                      <a:lnRef idx="1">
                                                        <a:schemeClr val="accent1"/>
                                                      </a:lnRef>
                                                      <a:fillRef idx="0">
                                                        <a:schemeClr val="accent1"/>
                                                      </a:fillRef>
                                                      <a:effectRef idx="0">
                                                        <a:schemeClr val="accent1"/>
                                                      </a:effectRef>
                                                      <a:fontRef idx="minor">
                                                        <a:schemeClr val="tx1"/>
                                                      </a:fontRef>
                                                    </p:style>
                                                  </p:cxnSp>
                                                  <p:grpSp>
                                                    <p:nvGrpSpPr>
                                                      <p:cNvPr id="170" name="Группа 169"/>
                                                      <p:cNvGrpSpPr/>
                                                      <p:nvPr/>
                                                    </p:nvGrpSpPr>
                                                    <p:grpSpPr>
                                                      <a:xfrm>
                                                        <a:off x="3059832" y="2355726"/>
                                                        <a:ext cx="432048" cy="720080"/>
                                                        <a:chOff x="3059832" y="2355726"/>
                                                        <a:chExt cx="432048" cy="720080"/>
                                                      </a:xfrm>
                                                    </p:grpSpPr>
                                                    <p:cxnSp>
                                                      <p:nvCxnSpPr>
                                                        <p:cNvPr id="171" name="Прямая соединительная линия 170"/>
                                                        <p:cNvCxnSpPr/>
                                                        <p:nvPr/>
                                                      </p:nvCxnSpPr>
                                                      <p:spPr>
                                                        <a:xfrm>
                                                          <a:off x="3491880" y="2859782"/>
                                                          <a:ext cx="0" cy="131840"/>
                                                        </a:xfrm>
                                                        <a:prstGeom prst="line">
                                                          <a:avLst/>
                                                        </a:prstGeom>
                                                        <a:ln w="88900">
                                                          <a:solidFill>
                                                            <a:schemeClr val="bg1">
                                                              <a:lumMod val="25000"/>
                                                            </a:schemeClr>
                                                          </a:solidFill>
                                                        </a:ln>
                                                      </p:spPr>
                                                      <p:style>
                                                        <a:lnRef idx="1">
                                                          <a:schemeClr val="accent1"/>
                                                        </a:lnRef>
                                                        <a:fillRef idx="0">
                                                          <a:schemeClr val="accent1"/>
                                                        </a:fillRef>
                                                        <a:effectRef idx="0">
                                                          <a:schemeClr val="accent1"/>
                                                        </a:effectRef>
                                                        <a:fontRef idx="minor">
                                                          <a:schemeClr val="tx1"/>
                                                        </a:fontRef>
                                                      </p:style>
                                                    </p:cxnSp>
                                                    <p:sp>
                                                      <p:nvSpPr>
                                                        <p:cNvPr id="172" name="Скругленный прямоугольник 171"/>
                                                        <p:cNvSpPr/>
                                                        <p:nvPr/>
                                                      </p:nvSpPr>
                                                      <p:spPr>
                                                        <a:xfrm>
                                                          <a:off x="3059832" y="2355726"/>
                                                          <a:ext cx="432048" cy="720080"/>
                                                        </a:xfrm>
                                                        <a:prstGeom prst="roundRect">
                                                          <a:avLst/>
                                                        </a:prstGeom>
                                                        <a:solidFill>
                                                          <a:schemeClr val="tx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n w="57150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</a:ln>
                                                      </p:spPr>
                                                      <p:style>
                                                        <a:lnRef idx="2">
                                                          <a:schemeClr val="accent1">
                                                            <a:shade val="50000"/>
                                                          </a:schemeClr>
                                                        </a:lnRef>
                                                        <a:fillRef idx="1">
                                                          <a:schemeClr val="accent1"/>
                                                        </a:fillRef>
                                                        <a:effectRef idx="0">
                                                          <a:schemeClr val="accent1"/>
                                                        </a:effectRef>
                                                        <a:fontRef idx="minor">
                                                          <a:schemeClr val="lt1"/>
                                                        </a:fontRef>
                                                      </p:style>
                                                      <p:txBody>
                                                        <a:bodyPr rtlCol="0" anchor="ctr"/>
                                                        <a:lstStyle/>
                                                        <a:p>
                                                          <a:pPr algn="ctr"/>
                                                          <a:endParaRPr lang="ru-RU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</p:grpSp>
                                              </p:grpSp>
                                              <p:cxnSp>
                                                <p:nvCxnSpPr>
                                                  <p:cNvPr id="166" name="Прямая соединительная линия 165"/>
                                                  <p:cNvCxnSpPr/>
                                                  <p:nvPr/>
                                                </p:nvCxnSpPr>
                                                <p:spPr>
                                                  <a:xfrm>
                                                    <a:off x="2846966" y="2535746"/>
                                                    <a:ext cx="0" cy="360040"/>
                                                  </a:xfrm>
                                                  <a:prstGeom prst="line">
                                                    <a:avLst/>
                                                  </a:prstGeom>
                                                  <a:ln w="57150">
                                                    <a:solidFill>
                                                      <a:schemeClr val="tx1">
                                                        <a:lumMod val="50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1">
                                                    <a:schemeClr val="accent1"/>
                                                  </a:lnRef>
                                                  <a:fillRef idx="0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tx1"/>
                                                  </a:fontRef>
                                                </p:style>
                                              </p:cxnSp>
                                            </p:grpSp>
                                          </p:grpSp>
                                        </p:grpSp>
                                      </p:grpSp>
                                      <p:grpSp>
                                        <p:nvGrpSpPr>
                                          <p:cNvPr id="173" name="Группа 172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4546475" y="3054206"/>
                                            <a:ext cx="655027" cy="802781"/>
                                            <a:chOff x="2790266" y="2355726"/>
                                            <a:chExt cx="701614" cy="720080"/>
                                          </a:xfrm>
                                        </p:grpSpPr>
                                        <p:cxnSp>
                                          <p:nvCxnSpPr>
                                            <p:cNvPr id="174" name="Прямая соединительная линия 173"/>
                                            <p:cNvCxnSpPr/>
                                            <p:nvPr/>
                                          </p:nvCxnSpPr>
                                          <p:spPr>
                                            <a:xfrm flipH="1">
                                              <a:off x="2790266" y="2578100"/>
                                              <a:ext cx="150900" cy="0"/>
                                            </a:xfrm>
                                            <a:prstGeom prst="line">
                                              <a:avLst/>
                                            </a:prstGeom>
                                            <a:ln w="38100">
                                              <a:solidFill>
                                                <a:schemeClr val="bg1">
                                                  <a:lumMod val="25000"/>
                                                </a:schemeClr>
                                              </a:solidFill>
                                            </a:ln>
                                          </p:spPr>
                                          <p:style>
                                            <a:lnRef idx="1">
                                              <a:schemeClr val="accent1"/>
                                            </a:lnRef>
                                            <a:fillRef idx="0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tx1"/>
                                            </a:fontRef>
                                          </p:style>
                                        </p:cxnSp>
                                        <p:grpSp>
                                          <p:nvGrpSpPr>
                                            <p:cNvPr id="175" name="Группа 174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2790266" y="2355726"/>
                                              <a:ext cx="701614" cy="720080"/>
                                              <a:chOff x="2790266" y="2355726"/>
                                              <a:chExt cx="701614" cy="720080"/>
                                            </a:xfrm>
                                          </p:grpSpPr>
                                          <p:cxnSp>
                                            <p:nvCxnSpPr>
                                              <p:cNvPr id="176" name="Прямая соединительная линия 175"/>
                                              <p:cNvCxnSpPr/>
                                              <p:nvPr/>
                                            </p:nvCxnSpPr>
                                            <p:spPr>
                                              <a:xfrm flipH="1">
                                                <a:off x="2790266" y="2859782"/>
                                                <a:ext cx="150900" cy="0"/>
                                              </a:xfrm>
                                              <a:prstGeom prst="line">
                                                <a:avLst/>
                                              </a:prstGeom>
                                              <a:ln w="38100">
                                                <a:solidFill>
                                                  <a:schemeClr val="bg1">
                                                    <a:lumMod val="25000"/>
                                                  </a:schemeClr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1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tx1"/>
                                              </a:fontRef>
                                            </p:style>
                                          </p:cxnSp>
                                          <p:grpSp>
                                            <p:nvGrpSpPr>
                                              <p:cNvPr id="177" name="Группа 176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2846966" y="2355726"/>
                                                <a:ext cx="644914" cy="720080"/>
                                                <a:chOff x="2846966" y="2355726"/>
                                                <a:chExt cx="644914" cy="72008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178" name="Группа 177"/>
                                                <p:cNvGrpSpPr/>
                                                <p:nvPr/>
                                              </p:nvGrpSpPr>
                                              <p:grpSpPr>
                                                <a:xfrm>
                                                  <a:off x="2922464" y="2355726"/>
                                                  <a:ext cx="569416" cy="720080"/>
                                                  <a:chOff x="2922464" y="2355726"/>
                                                  <a:chExt cx="569416" cy="720080"/>
                                                </a:xfrm>
                                              </p:grpSpPr>
                                              <p:sp>
                                                <p:nvSpPr>
                                                  <p:cNvPr id="180" name="Скругленный прямоугольник 179"/>
                                                  <p:cNvSpPr/>
                                                  <p:nvPr/>
                                                </p:nvSpPr>
                                                <p:spPr>
                                                  <a:xfrm>
                                                    <a:off x="2922464" y="2535746"/>
                                                    <a:ext cx="144016" cy="360040"/>
                                                  </a:xfrm>
                                                  <a:prstGeom prst="roundRect">
                                                    <a:avLst/>
                                                  </a:prstGeom>
                                                  <a:solidFill>
                                                    <a:schemeClr val="tx1">
                                                      <a:lumMod val="50000"/>
                                                    </a:schemeClr>
                                                  </a:solidFill>
                                                  <a:ln>
                                                    <a:solidFill>
                                                      <a:schemeClr val="tx1">
                                                        <a:lumMod val="50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2">
                                                    <a:schemeClr val="accent1">
                                                      <a:shade val="50000"/>
                                                    </a:schemeClr>
                                                  </a:lnRef>
                                                  <a:fillRef idx="1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lt1"/>
                                                  </a:fontRef>
                                                </p:style>
                                                <p:txBody>
                                                  <a:bodyPr rtlCol="0" anchor="ctr"/>
                                                  <a:lstStyle/>
                                                  <a:p>
                                                    <a:pPr algn="ctr"/>
                                                    <a:endParaRPr lang="ru-RU"/>
                                                  </a:p>
                                                </p:txBody>
                                              </p:sp>
                                              <p:grpSp>
                                                <p:nvGrpSpPr>
                                                  <p:cNvPr id="181" name="Группа 180"/>
                                                  <p:cNvGrpSpPr/>
                                                  <p:nvPr/>
                                                </p:nvGrpSpPr>
                                                <p:grpSpPr>
                                                  <a:xfrm>
                                                    <a:off x="3059832" y="2355726"/>
                                                    <a:ext cx="432048" cy="720080"/>
                                                    <a:chOff x="3059832" y="2355726"/>
                                                    <a:chExt cx="432048" cy="720080"/>
                                                  </a:xfrm>
                                                </p:grpSpPr>
                                                <p:cxnSp>
                                                  <p:nvCxnSpPr>
                                                    <p:cNvPr id="182" name="Прямая соединительная линия 181"/>
                                                    <p:cNvCxnSpPr/>
                                                    <p:nvPr/>
                                                  </p:nvCxnSpPr>
                                                  <p:spPr>
                                                    <a:xfrm>
                                                      <a:off x="3491880" y="2446260"/>
                                                      <a:ext cx="0" cy="131840"/>
                                                    </a:xfrm>
                                                    <a:prstGeom prst="line">
                                                      <a:avLst/>
                                                    </a:prstGeom>
                                                    <a:ln w="88900">
                                                      <a:solidFill>
                                                        <a:schemeClr val="bg1">
                                                          <a:lumMod val="25000"/>
                                                        </a:schemeClr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1">
                                                      <a:schemeClr val="accent1"/>
                                                    </a:lnRef>
                                                    <a:fillRef idx="0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tx1"/>
                                                    </a:fontRef>
                                                  </p:style>
                                                </p:cxnSp>
                                                <p:grpSp>
                                                  <p:nvGrpSpPr>
                                                    <p:cNvPr id="183" name="Группа 182"/>
                                                    <p:cNvGrpSpPr/>
                                                    <p:nvPr/>
                                                  </p:nvGrpSpPr>
                                                  <p:grpSpPr>
                                                    <a:xfrm>
                                                      <a:off x="3059832" y="2355726"/>
                                                      <a:ext cx="432048" cy="720080"/>
                                                      <a:chOff x="3059832" y="2355726"/>
                                                      <a:chExt cx="432048" cy="720080"/>
                                                    </a:xfrm>
                                                  </p:grpSpPr>
                                                  <p:cxnSp>
                                                    <p:nvCxnSpPr>
                                                      <p:cNvPr id="184" name="Прямая соединительная линия 183"/>
                                                      <p:cNvCxnSpPr/>
                                                      <p:nvPr/>
                                                    </p:nvCxnSpPr>
                                                    <p:spPr>
                                                      <a:xfrm>
                                                        <a:off x="3491880" y="2859782"/>
                                                        <a:ext cx="0" cy="131840"/>
                                                      </a:xfrm>
                                                      <a:prstGeom prst="line">
                                                        <a:avLst/>
                                                      </a:prstGeom>
                                                      <a:ln w="88900">
                                                        <a:solidFill>
                                                          <a:schemeClr val="bg1">
                                                            <a:lumMod val="25000"/>
                                                          </a:schemeClr>
                                                        </a:solidFill>
                                                      </a:ln>
                                                    </p:spPr>
                                                    <p:style>
                                                      <a:lnRef idx="1">
                                                        <a:schemeClr val="accent1"/>
                                                      </a:lnRef>
                                                      <a:fillRef idx="0">
                                                        <a:schemeClr val="accent1"/>
                                                      </a:fillRef>
                                                      <a:effectRef idx="0">
                                                        <a:schemeClr val="accent1"/>
                                                      </a:effectRef>
                                                      <a:fontRef idx="minor">
                                                        <a:schemeClr val="tx1"/>
                                                      </a:fontRef>
                                                    </p:style>
                                                  </p:cxnSp>
                                                  <p:sp>
                                                    <p:nvSpPr>
                                                      <p:cNvPr id="185" name="Скругленный прямоугольник 184"/>
                                                      <p:cNvSpPr/>
                                                      <p:nvPr/>
                                                    </p:nvSpPr>
                                                    <p:spPr>
                                                      <a:xfrm>
                                                        <a:off x="3059832" y="2355726"/>
                                                        <a:ext cx="432048" cy="720080"/>
                                                      </a:xfrm>
                                                      <a:prstGeom prst="roundRect">
                                                        <a:avLst/>
                                                      </a:prstGeom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n w="57150">
                                                        <a:solidFill>
                                                          <a:schemeClr val="tx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</a:ln>
                                                    </p:spPr>
                                                    <p:style>
                                                      <a:lnRef idx="2">
                                                        <a:schemeClr val="accent1">
                                                          <a:shade val="50000"/>
                                                        </a:schemeClr>
                                                      </a:lnRef>
                                                      <a:fillRef idx="1">
                                                        <a:schemeClr val="accent1"/>
                                                      </a:fillRef>
                                                      <a:effectRef idx="0">
                                                        <a:schemeClr val="accent1"/>
                                                      </a:effectRef>
                                                      <a:fontRef idx="minor">
                                                        <a:schemeClr val="lt1"/>
                                                      </a:fontRef>
                                                    </p:style>
                                                    <p:txBody>
                                                      <a:bodyPr rtlCol="0" anchor="ctr"/>
                                                      <a:lstStyle/>
                                                      <a:p>
                                                        <a:pPr algn="ctr"/>
                                                        <a:endParaRPr lang="ru-RU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</p:grpSp>
                                            </p:grpSp>
                                            <p:cxnSp>
                                              <p:nvCxnSpPr>
                                                <p:cNvPr id="179" name="Прямая соединительная линия 178"/>
                                                <p:cNvCxnSpPr/>
                                                <p:nvPr/>
                                              </p:nvCxnSpPr>
                                              <p:spPr>
                                                <a:xfrm>
                                                  <a:off x="2846966" y="2535746"/>
                                                  <a:ext cx="0" cy="360040"/>
                                                </a:xfrm>
                                                <a:prstGeom prst="line">
                                                  <a:avLst/>
                                                </a:prstGeom>
                                                <a:ln w="57150">
                                                  <a:solidFill>
                                                    <a:schemeClr val="tx1">
                                                      <a:lumMod val="50000"/>
                                                    </a:schemeClr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1">
                                                  <a:schemeClr val="accent1"/>
                                                </a:lnRef>
                                                <a:fillRef idx="0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tx1"/>
                                                </a:fontRef>
                                              </p:style>
                                            </p:cxnSp>
                                          </p:grpSp>
                                        </p:grpSp>
                                      </p:grpSp>
                                    </p:grpSp>
                                    <p:grpSp>
                                      <p:nvGrpSpPr>
                                        <p:cNvPr id="186" name="Группа 185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5364088" y="3055283"/>
                                          <a:ext cx="655027" cy="802781"/>
                                          <a:chOff x="2790266" y="2355726"/>
                                          <a:chExt cx="701614" cy="720080"/>
                                        </a:xfrm>
                                      </p:grpSpPr>
                                      <p:cxnSp>
                                        <p:nvCxnSpPr>
                                          <p:cNvPr id="187" name="Прямая соединительная линия 186"/>
                                          <p:cNvCxnSpPr/>
                                          <p:nvPr/>
                                        </p:nvCxnSpPr>
                                        <p:spPr>
                                          <a:xfrm flipH="1">
                                            <a:off x="2790266" y="2578100"/>
                                            <a:ext cx="150900" cy="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ln w="38100">
                                            <a:solidFill>
                                              <a:schemeClr val="bg1">
                                                <a:lumMod val="25000"/>
                                              </a:schemeClr>
                                            </a:solidFill>
                                          </a:ln>
                                        </p:spPr>
                                        <p:style>
                                          <a:lnRef idx="1">
                                            <a:schemeClr val="accent1"/>
                                          </a:lnRef>
                                          <a:fillRef idx="0">
                                            <a:schemeClr val="accent1"/>
                                          </a:fillRef>
                                          <a:effectRef idx="0">
                                            <a:schemeClr val="accent1"/>
                                          </a:effectRef>
                                          <a:fontRef idx="minor">
                                            <a:schemeClr val="tx1"/>
                                          </a:fontRef>
                                        </p:style>
                                      </p:cxnSp>
                                      <p:grpSp>
                                        <p:nvGrpSpPr>
                                          <p:cNvPr id="188" name="Группа 187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2790266" y="2355726"/>
                                            <a:ext cx="701614" cy="720080"/>
                                            <a:chOff x="2790266" y="2355726"/>
                                            <a:chExt cx="701614" cy="720080"/>
                                          </a:xfrm>
                                        </p:grpSpPr>
                                        <p:cxnSp>
                                          <p:nvCxnSpPr>
                                            <p:cNvPr id="189" name="Прямая соединительная линия 188"/>
                                            <p:cNvCxnSpPr/>
                                            <p:nvPr/>
                                          </p:nvCxnSpPr>
                                          <p:spPr>
                                            <a:xfrm flipH="1">
                                              <a:off x="2790266" y="2859782"/>
                                              <a:ext cx="150900" cy="0"/>
                                            </a:xfrm>
                                            <a:prstGeom prst="line">
                                              <a:avLst/>
                                            </a:prstGeom>
                                            <a:ln w="38100">
                                              <a:solidFill>
                                                <a:schemeClr val="bg1">
                                                  <a:lumMod val="25000"/>
                                                </a:schemeClr>
                                              </a:solidFill>
                                            </a:ln>
                                          </p:spPr>
                                          <p:style>
                                            <a:lnRef idx="1">
                                              <a:schemeClr val="accent1"/>
                                            </a:lnRef>
                                            <a:fillRef idx="0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tx1"/>
                                            </a:fontRef>
                                          </p:style>
                                        </p:cxnSp>
                                        <p:grpSp>
                                          <p:nvGrpSpPr>
                                            <p:cNvPr id="190" name="Группа 189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2846966" y="2355726"/>
                                              <a:ext cx="644914" cy="720080"/>
                                              <a:chOff x="2846966" y="2355726"/>
                                              <a:chExt cx="644914" cy="72008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191" name="Группа 190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2922464" y="2355726"/>
                                                <a:ext cx="569416" cy="720080"/>
                                                <a:chOff x="2922464" y="2355726"/>
                                                <a:chExt cx="569416" cy="720080"/>
                                              </a:xfrm>
                                            </p:grpSpPr>
                                            <p:sp>
                                              <p:nvSpPr>
                                                <p:cNvPr id="193" name="Скругленный прямоугольник 192"/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2922464" y="2535746"/>
                                                  <a:ext cx="144016" cy="360040"/>
                                                </a:xfrm>
                                                <a:prstGeom prst="roundRect">
                                                  <a:avLst/>
                                                </a:prstGeom>
                                                <a:solidFill>
                                                  <a:schemeClr val="tx1">
                                                    <a:lumMod val="50000"/>
                                                  </a:schemeClr>
                                                </a:solidFill>
                                                <a:ln>
                                                  <a:solidFill>
                                                    <a:schemeClr val="tx1">
                                                      <a:lumMod val="50000"/>
                                                    </a:schemeClr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2">
                                                  <a:schemeClr val="accent1">
                                                    <a:shade val="50000"/>
                                                  </a:schemeClr>
                                                </a:lnRef>
                                                <a:fillRef idx="1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lt1"/>
                                                </a:fontRef>
                                              </p:style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pPr algn="ctr"/>
                                                  <a:endParaRPr lang="ru-RU"/>
                                                </a:p>
                                              </p:txBody>
                                            </p:sp>
                                            <p:grpSp>
                                              <p:nvGrpSpPr>
                                                <p:cNvPr id="194" name="Группа 193"/>
                                                <p:cNvGrpSpPr/>
                                                <p:nvPr/>
                                              </p:nvGrpSpPr>
                                              <p:grpSpPr>
                                                <a:xfrm>
                                                  <a:off x="3059832" y="2355726"/>
                                                  <a:ext cx="432048" cy="720080"/>
                                                  <a:chOff x="3059832" y="2355726"/>
                                                  <a:chExt cx="432048" cy="720080"/>
                                                </a:xfrm>
                                              </p:grpSpPr>
                                              <p:cxnSp>
                                                <p:nvCxnSpPr>
                                                  <p:cNvPr id="195" name="Прямая соединительная линия 194"/>
                                                  <p:cNvCxnSpPr/>
                                                  <p:nvPr/>
                                                </p:nvCxnSpPr>
                                                <p:spPr>
                                                  <a:xfrm>
                                                    <a:off x="3491880" y="2446260"/>
                                                    <a:ext cx="0" cy="131840"/>
                                                  </a:xfrm>
                                                  <a:prstGeom prst="line">
                                                    <a:avLst/>
                                                  </a:prstGeom>
                                                  <a:ln w="88900">
                                                    <a:solidFill>
                                                      <a:schemeClr val="bg1">
                                                        <a:lumMod val="25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1">
                                                    <a:schemeClr val="accent1"/>
                                                  </a:lnRef>
                                                  <a:fillRef idx="0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tx1"/>
                                                  </a:fontRef>
                                                </p:style>
                                              </p:cxnSp>
                                              <p:grpSp>
                                                <p:nvGrpSpPr>
                                                  <p:cNvPr id="196" name="Группа 195"/>
                                                  <p:cNvGrpSpPr/>
                                                  <p:nvPr/>
                                                </p:nvGrpSpPr>
                                                <p:grpSpPr>
                                                  <a:xfrm>
                                                    <a:off x="3059832" y="2355726"/>
                                                    <a:ext cx="432048" cy="720080"/>
                                                    <a:chOff x="3059832" y="2355726"/>
                                                    <a:chExt cx="432048" cy="720080"/>
                                                  </a:xfrm>
                                                </p:grpSpPr>
                                                <p:cxnSp>
                                                  <p:nvCxnSpPr>
                                                    <p:cNvPr id="197" name="Прямая соединительная линия 196"/>
                                                    <p:cNvCxnSpPr/>
                                                    <p:nvPr/>
                                                  </p:nvCxnSpPr>
                                                  <p:spPr>
                                                    <a:xfrm>
                                                      <a:off x="3491880" y="2859782"/>
                                                      <a:ext cx="0" cy="131840"/>
                                                    </a:xfrm>
                                                    <a:prstGeom prst="line">
                                                      <a:avLst/>
                                                    </a:prstGeom>
                                                    <a:ln w="88900">
                                                      <a:solidFill>
                                                        <a:schemeClr val="bg1">
                                                          <a:lumMod val="25000"/>
                                                        </a:schemeClr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1">
                                                      <a:schemeClr val="accent1"/>
                                                    </a:lnRef>
                                                    <a:fillRef idx="0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tx1"/>
                                                    </a:fontRef>
                                                  </p:style>
                                                </p:cxnSp>
                                                <p:sp>
                                                  <p:nvSpPr>
                                                    <p:cNvPr id="198" name="Скругленный прямоугольник 197"/>
                                                    <p:cNvSpPr/>
                                                    <p:nvPr/>
                                                  </p:nvSpPr>
                                                  <p:spPr>
                                                    <a:xfrm>
                                                      <a:off x="3059832" y="2355726"/>
                                                      <a:ext cx="432048" cy="720080"/>
                                                    </a:xfrm>
                                                    <a:prstGeom prst="roundRect">
                                                      <a:avLst/>
                                                    </a:prstGeom>
                                                    <a:solidFill>
                                                      <a:schemeClr val="tx1">
                                                        <a:lumMod val="75000"/>
                                                      </a:schemeClr>
                                                    </a:solidFill>
                                                    <a:ln w="57150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</a:schemeClr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2">
                                                      <a:schemeClr val="accent1">
                                                        <a:shade val="50000"/>
                                                      </a:schemeClr>
                                                    </a:lnRef>
                                                    <a:fillRef idx="1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lt1"/>
                                                    </a:fontRef>
                                                  </p:style>
                                                  <p:txBody>
                                                    <a:bodyPr rtlCol="0" anchor="ctr"/>
                                                    <a:lstStyle/>
                                                    <a:p>
                                                      <a:pPr algn="ctr"/>
                                                      <a:endParaRPr lang="ru-RU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</p:grpSp>
                                          </p:grpSp>
                                          <p:cxnSp>
                                            <p:nvCxnSpPr>
                                              <p:cNvPr id="192" name="Прямая соединительная линия 191"/>
                                              <p:cNvCxnSpPr/>
                                              <p:nvPr/>
                                            </p:nvCxnSpPr>
                                            <p:spPr>
                                              <a:xfrm>
                                                <a:off x="2846966" y="2535746"/>
                                                <a:ext cx="0" cy="360040"/>
                                              </a:xfrm>
                                              <a:prstGeom prst="line">
                                                <a:avLst/>
                                              </a:prstGeom>
                                              <a:ln w="57150">
                                                <a:solidFill>
                                                  <a:schemeClr val="tx1">
                                                    <a:lumMod val="50000"/>
                                                  </a:schemeClr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1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tx1"/>
                                              </a:fontRef>
                                            </p:style>
                                          </p:cxnSp>
                                        </p:grpSp>
                                      </p:grpSp>
                                    </p:grpSp>
                                  </p:grpSp>
                                  <p:grpSp>
                                    <p:nvGrpSpPr>
                                      <p:cNvPr id="199" name="Группа 198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6228184" y="3054205"/>
                                        <a:ext cx="655027" cy="802781"/>
                                        <a:chOff x="2790266" y="2355726"/>
                                        <a:chExt cx="701614" cy="720080"/>
                                      </a:xfrm>
                                    </p:grpSpPr>
                                    <p:cxnSp>
                                      <p:nvCxnSpPr>
                                        <p:cNvPr id="200" name="Прямая соединительная линия 199"/>
                                        <p:cNvCxnSpPr/>
                                        <p:nvPr/>
                                      </p:nvCxnSpPr>
                                      <p:spPr>
                                        <a:xfrm flipH="1">
                                          <a:off x="2790266" y="2578100"/>
                                          <a:ext cx="150900" cy="0"/>
                                        </a:xfrm>
                                        <a:prstGeom prst="line">
                                          <a:avLst/>
                                        </a:prstGeom>
                                        <a:ln w="38100">
                                          <a:solidFill>
                                            <a:schemeClr val="bg1">
                                              <a:lumMod val="25000"/>
                                            </a:schemeClr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grpSp>
                                      <p:nvGrpSpPr>
                                        <p:cNvPr id="201" name="Группа 200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2790266" y="2355726"/>
                                          <a:ext cx="701614" cy="720080"/>
                                          <a:chOff x="2790266" y="2355726"/>
                                          <a:chExt cx="701614" cy="720080"/>
                                        </a:xfrm>
                                      </p:grpSpPr>
                                      <p:cxnSp>
                                        <p:nvCxnSpPr>
                                          <p:cNvPr id="202" name="Прямая соединительная линия 201"/>
                                          <p:cNvCxnSpPr/>
                                          <p:nvPr/>
                                        </p:nvCxnSpPr>
                                        <p:spPr>
                                          <a:xfrm flipH="1">
                                            <a:off x="2790266" y="2859782"/>
                                            <a:ext cx="150900" cy="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ln w="38100">
                                            <a:solidFill>
                                              <a:schemeClr val="bg1">
                                                <a:lumMod val="25000"/>
                                              </a:schemeClr>
                                            </a:solidFill>
                                          </a:ln>
                                        </p:spPr>
                                        <p:style>
                                          <a:lnRef idx="1">
                                            <a:schemeClr val="accent1"/>
                                          </a:lnRef>
                                          <a:fillRef idx="0">
                                            <a:schemeClr val="accent1"/>
                                          </a:fillRef>
                                          <a:effectRef idx="0">
                                            <a:schemeClr val="accent1"/>
                                          </a:effectRef>
                                          <a:fontRef idx="minor">
                                            <a:schemeClr val="tx1"/>
                                          </a:fontRef>
                                        </p:style>
                                      </p:cxnSp>
                                      <p:grpSp>
                                        <p:nvGrpSpPr>
                                          <p:cNvPr id="203" name="Группа 202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2846966" y="2355726"/>
                                            <a:ext cx="644914" cy="720080"/>
                                            <a:chOff x="2846966" y="2355726"/>
                                            <a:chExt cx="644914" cy="720080"/>
                                          </a:xfrm>
                                        </p:grpSpPr>
                                        <p:grpSp>
                                          <p:nvGrpSpPr>
                                            <p:cNvPr id="204" name="Группа 203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2922464" y="2355726"/>
                                              <a:ext cx="569416" cy="720080"/>
                                              <a:chOff x="2922464" y="2355726"/>
                                              <a:chExt cx="569416" cy="720080"/>
                                            </a:xfrm>
                                          </p:grpSpPr>
                                          <p:sp>
                                            <p:nvSpPr>
                                              <p:cNvPr id="206" name="Скругленный прямоугольник 205"/>
                                              <p:cNvSpPr/>
                                              <p:nvPr/>
                                            </p:nvSpPr>
                                            <p:spPr>
                                              <a:xfrm>
                                                <a:off x="2922464" y="2535746"/>
                                                <a:ext cx="144016" cy="360040"/>
                                              </a:xfrm>
                                              <a:prstGeom prst="roundRect">
                                                <a:avLst/>
                                              </a:prstGeom>
                                              <a:solidFill>
                                                <a:schemeClr val="tx1">
                                                  <a:lumMod val="50000"/>
                                                </a:schemeClr>
                                              </a:solidFill>
                                              <a:ln>
                                                <a:solidFill>
                                                  <a:schemeClr val="tx1">
                                                    <a:lumMod val="50000"/>
                                                  </a:schemeClr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2">
                                                <a:schemeClr val="accent1">
                                                  <a:shade val="50000"/>
                                                </a:schemeClr>
                                              </a:lnRef>
                                              <a:fillRef idx="1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lt1"/>
                                              </a:fontRef>
                                            </p:style>
                                            <p:txBody>
                                              <a:bodyPr rtlCol="0" anchor="ctr"/>
                                              <a:lstStyle/>
                                              <a:p>
                                                <a:pPr algn="ctr"/>
                                                <a:endParaRPr lang="ru-RU"/>
                                              </a:p>
                                            </p:txBody>
                                          </p:sp>
                                          <p:grpSp>
                                            <p:nvGrpSpPr>
                                              <p:cNvPr id="207" name="Группа 206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3059832" y="2355726"/>
                                                <a:ext cx="432048" cy="720080"/>
                                                <a:chOff x="3059832" y="2355726"/>
                                                <a:chExt cx="432048" cy="720080"/>
                                              </a:xfrm>
                                            </p:grpSpPr>
                                            <p:cxnSp>
                                              <p:nvCxnSpPr>
                                                <p:cNvPr id="208" name="Прямая соединительная линия 207"/>
                                                <p:cNvCxnSpPr/>
                                                <p:nvPr/>
                                              </p:nvCxnSpPr>
                                              <p:spPr>
                                                <a:xfrm>
                                                  <a:off x="3491880" y="2446260"/>
                                                  <a:ext cx="0" cy="131840"/>
                                                </a:xfrm>
                                                <a:prstGeom prst="line">
                                                  <a:avLst/>
                                                </a:prstGeom>
                                                <a:ln w="88900">
                                                  <a:solidFill>
                                                    <a:schemeClr val="bg1">
                                                      <a:lumMod val="25000"/>
                                                    </a:schemeClr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1">
                                                  <a:schemeClr val="accent1"/>
                                                </a:lnRef>
                                                <a:fillRef idx="0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tx1"/>
                                                </a:fontRef>
                                              </p:style>
                                            </p:cxnSp>
                                            <p:grpSp>
                                              <p:nvGrpSpPr>
                                                <p:cNvPr id="209" name="Группа 208"/>
                                                <p:cNvGrpSpPr/>
                                                <p:nvPr/>
                                              </p:nvGrpSpPr>
                                              <p:grpSpPr>
                                                <a:xfrm>
                                                  <a:off x="3059832" y="2355726"/>
                                                  <a:ext cx="432048" cy="720080"/>
                                                  <a:chOff x="3059832" y="2355726"/>
                                                  <a:chExt cx="432048" cy="720080"/>
                                                </a:xfrm>
                                              </p:grpSpPr>
                                              <p:cxnSp>
                                                <p:nvCxnSpPr>
                                                  <p:cNvPr id="210" name="Прямая соединительная линия 209"/>
                                                  <p:cNvCxnSpPr/>
                                                  <p:nvPr/>
                                                </p:nvCxnSpPr>
                                                <p:spPr>
                                                  <a:xfrm>
                                                    <a:off x="3491880" y="2859782"/>
                                                    <a:ext cx="0" cy="131840"/>
                                                  </a:xfrm>
                                                  <a:prstGeom prst="line">
                                                    <a:avLst/>
                                                  </a:prstGeom>
                                                  <a:ln w="88900">
                                                    <a:solidFill>
                                                      <a:schemeClr val="bg1">
                                                        <a:lumMod val="25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1">
                                                    <a:schemeClr val="accent1"/>
                                                  </a:lnRef>
                                                  <a:fillRef idx="0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tx1"/>
                                                  </a:fontRef>
                                                </p:style>
                                              </p:cxnSp>
                                              <p:sp>
                                                <p:nvSpPr>
                                                  <p:cNvPr id="211" name="Скругленный прямоугольник 210"/>
                                                  <p:cNvSpPr/>
                                                  <p:nvPr/>
                                                </p:nvSpPr>
                                                <p:spPr>
                                                  <a:xfrm>
                                                    <a:off x="3059832" y="2355726"/>
                                                    <a:ext cx="432048" cy="720080"/>
                                                  </a:xfrm>
                                                  <a:prstGeom prst="roundRect">
                                                    <a:avLst/>
                                                  </a:prstGeom>
                                                  <a:solidFill>
                                                    <a:schemeClr val="tx1">
                                                      <a:lumMod val="75000"/>
                                                    </a:schemeClr>
                                                  </a:solidFill>
                                                  <a:ln w="57150">
                                                    <a:solidFill>
                                                      <a:schemeClr val="tx1">
                                                        <a:lumMod val="75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2">
                                                    <a:schemeClr val="accent1">
                                                      <a:shade val="50000"/>
                                                    </a:schemeClr>
                                                  </a:lnRef>
                                                  <a:fillRef idx="1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lt1"/>
                                                  </a:fontRef>
                                                </p:style>
                                                <p:txBody>
                                                  <a:bodyPr rtlCol="0" anchor="ctr"/>
                                                  <a:lstStyle/>
                                                  <a:p>
                                                    <a:pPr algn="ctr"/>
                                                    <a:endParaRPr lang="ru-RU"/>
                                                  </a:p>
                                                </p:txBody>
                                              </p:sp>
                                            </p:grpSp>
                                          </p:grpSp>
                                        </p:grpSp>
                                        <p:cxnSp>
                                          <p:nvCxnSpPr>
                                            <p:cNvPr id="205" name="Прямая соединительная линия 204"/>
                                            <p:cNvCxnSpPr/>
                                            <p:nvPr/>
                                          </p:nvCxnSpPr>
                                          <p:spPr>
                                            <a:xfrm>
                                              <a:off x="2846966" y="2535746"/>
                                              <a:ext cx="0" cy="360040"/>
                                            </a:xfrm>
                                            <a:prstGeom prst="line">
                                              <a:avLst/>
                                            </a:prstGeom>
                                            <a:ln w="57150">
                                              <a:solidFill>
                                                <a:schemeClr val="tx1">
                                                  <a:lumMod val="50000"/>
                                                </a:schemeClr>
                                              </a:solidFill>
                                            </a:ln>
                                          </p:spPr>
                                          <p:style>
                                            <a:lnRef idx="1">
                                              <a:schemeClr val="accent1"/>
                                            </a:lnRef>
                                            <a:fillRef idx="0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tx1"/>
                                            </a:fontRef>
                                          </p:style>
                                        </p:cxnSp>
                                      </p:grpSp>
                                    </p:grpSp>
                                  </p:grpSp>
                                </p:grpSp>
                                <p:grpSp>
                                  <p:nvGrpSpPr>
                                    <p:cNvPr id="4108" name="Группа 4107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902882" y="4227934"/>
                                      <a:ext cx="3992287" cy="842630"/>
                                      <a:chOff x="2902882" y="4227934"/>
                                      <a:chExt cx="3992287" cy="842630"/>
                                    </a:xfrm>
                                  </p:grpSpPr>
                                  <p:grpSp>
                                    <p:nvGrpSpPr>
                                      <p:cNvPr id="4107" name="Группа 4106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2902882" y="4227934"/>
                                        <a:ext cx="3145921" cy="842630"/>
                                        <a:chOff x="2902882" y="4227934"/>
                                        <a:chExt cx="3145921" cy="842630"/>
                                      </a:xfrm>
                                    </p:grpSpPr>
                                    <p:grpSp>
                                      <p:nvGrpSpPr>
                                        <p:cNvPr id="4106" name="Группа 4105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2902882" y="4227934"/>
                                          <a:ext cx="2328041" cy="842630"/>
                                          <a:chOff x="2902882" y="4227934"/>
                                          <a:chExt cx="2328041" cy="842630"/>
                                        </a:xfrm>
                                      </p:grpSpPr>
                                      <p:grpSp>
                                        <p:nvGrpSpPr>
                                          <p:cNvPr id="4105" name="Группа 4104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2902882" y="4227934"/>
                                            <a:ext cx="1498689" cy="842630"/>
                                            <a:chOff x="2902882" y="4227934"/>
                                            <a:chExt cx="1498689" cy="842630"/>
                                          </a:xfrm>
                                        </p:grpSpPr>
                                        <p:grpSp>
                                          <p:nvGrpSpPr>
                                            <p:cNvPr id="81" name="Группа 80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2902882" y="4227934"/>
                                              <a:ext cx="666985" cy="842630"/>
                                              <a:chOff x="2788159" y="2355726"/>
                                              <a:chExt cx="703721" cy="720080"/>
                                            </a:xfrm>
                                          </p:grpSpPr>
                                          <p:cxnSp>
                                            <p:nvCxnSpPr>
                                              <p:cNvPr id="82" name="Прямая соединительная линия 81"/>
                                              <p:cNvCxnSpPr/>
                                              <p:nvPr/>
                                            </p:nvCxnSpPr>
                                            <p:spPr>
                                              <a:xfrm flipH="1">
                                                <a:off x="2788159" y="2665224"/>
                                                <a:ext cx="150900" cy="0"/>
                                              </a:xfrm>
                                              <a:prstGeom prst="line">
                                                <a:avLst/>
                                              </a:prstGeom>
                                              <a:ln w="38100">
                                                <a:solidFill>
                                                  <a:schemeClr val="bg1">
                                                    <a:lumMod val="25000"/>
                                                  </a:schemeClr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1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tx1"/>
                                              </a:fontRef>
                                            </p:style>
                                          </p:cxnSp>
                                          <p:grpSp>
                                            <p:nvGrpSpPr>
                                              <p:cNvPr id="83" name="Группа 82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2788159" y="2355726"/>
                                                <a:ext cx="703721" cy="720080"/>
                                                <a:chOff x="2788159" y="2355726"/>
                                                <a:chExt cx="703721" cy="720080"/>
                                              </a:xfrm>
                                            </p:grpSpPr>
                                            <p:cxnSp>
                                              <p:nvCxnSpPr>
                                                <p:cNvPr id="84" name="Прямая соединительная линия 83"/>
                                                <p:cNvCxnSpPr/>
                                                <p:nvPr/>
                                              </p:nvCxnSpPr>
                                              <p:spPr>
                                                <a:xfrm flipH="1">
                                                  <a:off x="2788159" y="2953256"/>
                                                  <a:ext cx="150003" cy="0"/>
                                                </a:xfrm>
                                                <a:prstGeom prst="line">
                                                  <a:avLst/>
                                                </a:prstGeom>
                                                <a:ln w="38100">
                                                  <a:solidFill>
                                                    <a:schemeClr val="bg1">
                                                      <a:lumMod val="25000"/>
                                                    </a:schemeClr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1">
                                                  <a:schemeClr val="accent1"/>
                                                </a:lnRef>
                                                <a:fillRef idx="0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tx1"/>
                                                </a:fontRef>
                                              </p:style>
                                            </p:cxnSp>
                                            <p:grpSp>
                                              <p:nvGrpSpPr>
                                                <p:cNvPr id="85" name="Группа 84"/>
                                                <p:cNvGrpSpPr/>
                                                <p:nvPr/>
                                              </p:nvGrpSpPr>
                                              <p:grpSpPr>
                                                <a:xfrm>
                                                  <a:off x="2842564" y="2355726"/>
                                                  <a:ext cx="649316" cy="720080"/>
                                                  <a:chOff x="2842564" y="2355726"/>
                                                  <a:chExt cx="649316" cy="72008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86" name="Группа 85"/>
                                                  <p:cNvGrpSpPr/>
                                                  <p:nvPr/>
                                                </p:nvGrpSpPr>
                                                <p:grpSpPr>
                                                  <a:xfrm>
                                                    <a:off x="2922464" y="2355726"/>
                                                    <a:ext cx="569416" cy="720080"/>
                                                    <a:chOff x="2922464" y="2355726"/>
                                                    <a:chExt cx="569416" cy="720080"/>
                                                  </a:xfrm>
                                                </p:grpSpPr>
                                                <p:sp>
                                                  <p:nvSpPr>
                                                    <p:cNvPr id="88" name="Скругленный прямоугольник 87"/>
                                                    <p:cNvSpPr/>
                                                    <p:nvPr/>
                                                  </p:nvSpPr>
                                                  <p:spPr>
                                                    <a:xfrm>
                                                      <a:off x="2922464" y="2631582"/>
                                                      <a:ext cx="144016" cy="360040"/>
                                                    </a:xfrm>
                                                    <a:prstGeom prst="roundRect">
                                                      <a:avLst/>
                                                    </a:prstGeom>
                                                    <a:solidFill>
                                                      <a:schemeClr val="tx1">
                                                        <a:lumMod val="50000"/>
                                                      </a:schemeClr>
                                                    </a:solidFill>
                                                    <a:ln>
                                                      <a:solidFill>
                                                        <a:schemeClr val="tx1">
                                                          <a:lumMod val="50000"/>
                                                        </a:schemeClr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2">
                                                      <a:schemeClr val="accent1">
                                                        <a:shade val="50000"/>
                                                      </a:schemeClr>
                                                    </a:lnRef>
                                                    <a:fillRef idx="1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lt1"/>
                                                    </a:fontRef>
                                                  </p:style>
                                                  <p:txBody>
                                                    <a:bodyPr rtlCol="0" anchor="ctr"/>
                                                    <a:lstStyle/>
                                                    <a:p>
                                                      <a:pPr algn="ctr"/>
                                                      <a:endParaRPr lang="ru-RU"/>
                                                    </a:p>
                                                  </p:txBody>
                                                </p:sp>
                                                <p:grpSp>
                                                  <p:nvGrpSpPr>
                                                    <p:cNvPr id="89" name="Группа 88"/>
                                                    <p:cNvGrpSpPr/>
                                                    <p:nvPr/>
                                                  </p:nvGrpSpPr>
                                                  <p:grpSpPr>
                                                    <a:xfrm>
                                                      <a:off x="3059832" y="2355726"/>
                                                      <a:ext cx="432048" cy="720080"/>
                                                      <a:chOff x="3059832" y="2355726"/>
                                                      <a:chExt cx="432048" cy="720080"/>
                                                    </a:xfrm>
                                                  </p:grpSpPr>
                                                  <p:cxnSp>
                                                    <p:nvCxnSpPr>
                                                      <p:cNvPr id="90" name="Прямая соединительная линия 89"/>
                                                      <p:cNvCxnSpPr/>
                                                      <p:nvPr/>
                                                    </p:nvCxnSpPr>
                                                    <p:spPr>
                                                      <a:xfrm>
                                                        <a:off x="3491880" y="2446260"/>
                                                        <a:ext cx="0" cy="131840"/>
                                                      </a:xfrm>
                                                      <a:prstGeom prst="line">
                                                        <a:avLst/>
                                                      </a:prstGeom>
                                                      <a:ln w="88900">
                                                        <a:solidFill>
                                                          <a:schemeClr val="bg1">
                                                            <a:lumMod val="25000"/>
                                                          </a:schemeClr>
                                                        </a:solidFill>
                                                      </a:ln>
                                                    </p:spPr>
                                                    <p:style>
                                                      <a:lnRef idx="1">
                                                        <a:schemeClr val="accent1"/>
                                                      </a:lnRef>
                                                      <a:fillRef idx="0">
                                                        <a:schemeClr val="accent1"/>
                                                      </a:fillRef>
                                                      <a:effectRef idx="0">
                                                        <a:schemeClr val="accent1"/>
                                                      </a:effectRef>
                                                      <a:fontRef idx="minor">
                                                        <a:schemeClr val="tx1"/>
                                                      </a:fontRef>
                                                    </p:style>
                                                  </p:cxnSp>
                                                  <p:grpSp>
                                                    <p:nvGrpSpPr>
                                                      <p:cNvPr id="91" name="Группа 90"/>
                                                      <p:cNvGrpSpPr/>
                                                      <p:nvPr/>
                                                    </p:nvGrpSpPr>
                                                    <p:grpSpPr>
                                                      <a:xfrm>
                                                        <a:off x="3059832" y="2355726"/>
                                                        <a:ext cx="432048" cy="720080"/>
                                                        <a:chOff x="3059832" y="2355726"/>
                                                        <a:chExt cx="432048" cy="720080"/>
                                                      </a:xfrm>
                                                    </p:grpSpPr>
                                                    <p:cxnSp>
                                                      <p:nvCxnSpPr>
                                                        <p:cNvPr id="92" name="Прямая соединительная линия 91"/>
                                                        <p:cNvCxnSpPr/>
                                                        <p:nvPr/>
                                                      </p:nvCxnSpPr>
                                                      <p:spPr>
                                                        <a:xfrm>
                                                          <a:off x="3491880" y="2859782"/>
                                                          <a:ext cx="0" cy="131840"/>
                                                        </a:xfrm>
                                                        <a:prstGeom prst="line">
                                                          <a:avLst/>
                                                        </a:prstGeom>
                                                        <a:ln w="88900">
                                                          <a:solidFill>
                                                            <a:schemeClr val="bg1">
                                                              <a:lumMod val="25000"/>
                                                            </a:schemeClr>
                                                          </a:solidFill>
                                                        </a:ln>
                                                      </p:spPr>
                                                      <p:style>
                                                        <a:lnRef idx="1">
                                                          <a:schemeClr val="accent1"/>
                                                        </a:lnRef>
                                                        <a:fillRef idx="0">
                                                          <a:schemeClr val="accent1"/>
                                                        </a:fillRef>
                                                        <a:effectRef idx="0">
                                                          <a:schemeClr val="accent1"/>
                                                        </a:effectRef>
                                                        <a:fontRef idx="minor">
                                                          <a:schemeClr val="tx1"/>
                                                        </a:fontRef>
                                                      </p:style>
                                                    </p:cxnSp>
                                                    <p:sp>
                                                      <p:nvSpPr>
                                                        <p:cNvPr id="93" name="Скругленный прямоугольник 92"/>
                                                        <p:cNvSpPr/>
                                                        <p:nvPr/>
                                                      </p:nvSpPr>
                                                      <p:spPr>
                                                        <a:xfrm>
                                                          <a:off x="3059832" y="2355726"/>
                                                          <a:ext cx="432048" cy="720080"/>
                                                        </a:xfrm>
                                                        <a:prstGeom prst="roundRect">
                                                          <a:avLst/>
                                                        </a:prstGeom>
                                                        <a:solidFill>
                                                          <a:schemeClr val="tx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n w="57150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</a:ln>
                                                      </p:spPr>
                                                      <p:style>
                                                        <a:lnRef idx="2">
                                                          <a:schemeClr val="accent1">
                                                            <a:shade val="50000"/>
                                                          </a:schemeClr>
                                                        </a:lnRef>
                                                        <a:fillRef idx="1">
                                                          <a:schemeClr val="accent1"/>
                                                        </a:fillRef>
                                                        <a:effectRef idx="0">
                                                          <a:schemeClr val="accent1"/>
                                                        </a:effectRef>
                                                        <a:fontRef idx="minor">
                                                          <a:schemeClr val="lt1"/>
                                                        </a:fontRef>
                                                      </p:style>
                                                      <p:txBody>
                                                        <a:bodyPr rtlCol="0" anchor="ctr"/>
                                                        <a:lstStyle/>
                                                        <a:p>
                                                          <a:pPr algn="ctr"/>
                                                          <a:endParaRPr lang="ru-RU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</p:grpSp>
                                              </p:grpSp>
                                              <p:cxnSp>
                                                <p:nvCxnSpPr>
                                                  <p:cNvPr id="87" name="Прямая соединительная линия 86"/>
                                                  <p:cNvCxnSpPr/>
                                                  <p:nvPr/>
                                                </p:nvCxnSpPr>
                                                <p:spPr>
                                                  <a:xfrm>
                                                    <a:off x="2842564" y="2631582"/>
                                                    <a:ext cx="0" cy="360040"/>
                                                  </a:xfrm>
                                                  <a:prstGeom prst="line">
                                                    <a:avLst/>
                                                  </a:prstGeom>
                                                  <a:ln w="57150">
                                                    <a:solidFill>
                                                      <a:schemeClr val="tx1">
                                                        <a:lumMod val="50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1">
                                                    <a:schemeClr val="accent1"/>
                                                  </a:lnRef>
                                                  <a:fillRef idx="0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tx1"/>
                                                  </a:fontRef>
                                                </p:style>
                                              </p:cxnSp>
                                            </p:grpSp>
                                          </p:grpSp>
                                        </p:grpSp>
                                        <p:grpSp>
                                          <p:nvGrpSpPr>
                                            <p:cNvPr id="233" name="Группа 232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3734586" y="4227934"/>
                                              <a:ext cx="666985" cy="842630"/>
                                              <a:chOff x="2788159" y="2355726"/>
                                              <a:chExt cx="703721" cy="720080"/>
                                            </a:xfrm>
                                          </p:grpSpPr>
                                          <p:cxnSp>
                                            <p:nvCxnSpPr>
                                              <p:cNvPr id="234" name="Прямая соединительная линия 233"/>
                                              <p:cNvCxnSpPr/>
                                              <p:nvPr/>
                                            </p:nvCxnSpPr>
                                            <p:spPr>
                                              <a:xfrm flipH="1">
                                                <a:off x="2788159" y="2665224"/>
                                                <a:ext cx="150900" cy="0"/>
                                              </a:xfrm>
                                              <a:prstGeom prst="line">
                                                <a:avLst/>
                                              </a:prstGeom>
                                              <a:ln w="38100">
                                                <a:solidFill>
                                                  <a:schemeClr val="bg1">
                                                    <a:lumMod val="25000"/>
                                                  </a:schemeClr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1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tx1"/>
                                              </a:fontRef>
                                            </p:style>
                                          </p:cxnSp>
                                          <p:grpSp>
                                            <p:nvGrpSpPr>
                                              <p:cNvPr id="235" name="Группа 234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2788159" y="2355726"/>
                                                <a:ext cx="703721" cy="720080"/>
                                                <a:chOff x="2788159" y="2355726"/>
                                                <a:chExt cx="703721" cy="720080"/>
                                              </a:xfrm>
                                            </p:grpSpPr>
                                            <p:cxnSp>
                                              <p:nvCxnSpPr>
                                                <p:cNvPr id="236" name="Прямая соединительная линия 235"/>
                                                <p:cNvCxnSpPr/>
                                                <p:nvPr/>
                                              </p:nvCxnSpPr>
                                              <p:spPr>
                                                <a:xfrm flipH="1">
                                                  <a:off x="2788159" y="2953256"/>
                                                  <a:ext cx="150003" cy="0"/>
                                                </a:xfrm>
                                                <a:prstGeom prst="line">
                                                  <a:avLst/>
                                                </a:prstGeom>
                                                <a:ln w="38100">
                                                  <a:solidFill>
                                                    <a:schemeClr val="bg1">
                                                      <a:lumMod val="25000"/>
                                                    </a:schemeClr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1">
                                                  <a:schemeClr val="accent1"/>
                                                </a:lnRef>
                                                <a:fillRef idx="0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tx1"/>
                                                </a:fontRef>
                                              </p:style>
                                            </p:cxnSp>
                                            <p:grpSp>
                                              <p:nvGrpSpPr>
                                                <p:cNvPr id="237" name="Группа 236"/>
                                                <p:cNvGrpSpPr/>
                                                <p:nvPr/>
                                              </p:nvGrpSpPr>
                                              <p:grpSpPr>
                                                <a:xfrm>
                                                  <a:off x="2842564" y="2355726"/>
                                                  <a:ext cx="649316" cy="720080"/>
                                                  <a:chOff x="2842564" y="2355726"/>
                                                  <a:chExt cx="649316" cy="72008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238" name="Группа 237"/>
                                                  <p:cNvGrpSpPr/>
                                                  <p:nvPr/>
                                                </p:nvGrpSpPr>
                                                <p:grpSpPr>
                                                  <a:xfrm>
                                                    <a:off x="2922464" y="2355726"/>
                                                    <a:ext cx="569416" cy="720080"/>
                                                    <a:chOff x="2922464" y="2355726"/>
                                                    <a:chExt cx="569416" cy="720080"/>
                                                  </a:xfrm>
                                                </p:grpSpPr>
                                                <p:sp>
                                                  <p:nvSpPr>
                                                    <p:cNvPr id="240" name="Скругленный прямоугольник 239"/>
                                                    <p:cNvSpPr/>
                                                    <p:nvPr/>
                                                  </p:nvSpPr>
                                                  <p:spPr>
                                                    <a:xfrm>
                                                      <a:off x="2922464" y="2631582"/>
                                                      <a:ext cx="144016" cy="360040"/>
                                                    </a:xfrm>
                                                    <a:prstGeom prst="roundRect">
                                                      <a:avLst/>
                                                    </a:prstGeom>
                                                    <a:solidFill>
                                                      <a:schemeClr val="tx1">
                                                        <a:lumMod val="50000"/>
                                                      </a:schemeClr>
                                                    </a:solidFill>
                                                    <a:ln>
                                                      <a:solidFill>
                                                        <a:schemeClr val="tx1">
                                                          <a:lumMod val="50000"/>
                                                        </a:schemeClr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2">
                                                      <a:schemeClr val="accent1">
                                                        <a:shade val="50000"/>
                                                      </a:schemeClr>
                                                    </a:lnRef>
                                                    <a:fillRef idx="1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lt1"/>
                                                    </a:fontRef>
                                                  </p:style>
                                                  <p:txBody>
                                                    <a:bodyPr rtlCol="0" anchor="ctr"/>
                                                    <a:lstStyle/>
                                                    <a:p>
                                                      <a:pPr algn="ctr"/>
                                                      <a:endParaRPr lang="ru-RU"/>
                                                    </a:p>
                                                  </p:txBody>
                                                </p:sp>
                                                <p:grpSp>
                                                  <p:nvGrpSpPr>
                                                    <p:cNvPr id="241" name="Группа 240"/>
                                                    <p:cNvGrpSpPr/>
                                                    <p:nvPr/>
                                                  </p:nvGrpSpPr>
                                                  <p:grpSpPr>
                                                    <a:xfrm>
                                                      <a:off x="3059832" y="2355726"/>
                                                      <a:ext cx="432048" cy="720080"/>
                                                      <a:chOff x="3059832" y="2355726"/>
                                                      <a:chExt cx="432048" cy="720080"/>
                                                    </a:xfrm>
                                                  </p:grpSpPr>
                                                  <p:cxnSp>
                                                    <p:nvCxnSpPr>
                                                      <p:cNvPr id="242" name="Прямая соединительная линия 241"/>
                                                      <p:cNvCxnSpPr/>
                                                      <p:nvPr/>
                                                    </p:nvCxnSpPr>
                                                    <p:spPr>
                                                      <a:xfrm>
                                                        <a:off x="3491880" y="2446260"/>
                                                        <a:ext cx="0" cy="131840"/>
                                                      </a:xfrm>
                                                      <a:prstGeom prst="line">
                                                        <a:avLst/>
                                                      </a:prstGeom>
                                                      <a:ln w="88900">
                                                        <a:solidFill>
                                                          <a:schemeClr val="bg1">
                                                            <a:lumMod val="25000"/>
                                                          </a:schemeClr>
                                                        </a:solidFill>
                                                      </a:ln>
                                                    </p:spPr>
                                                    <p:style>
                                                      <a:lnRef idx="1">
                                                        <a:schemeClr val="accent1"/>
                                                      </a:lnRef>
                                                      <a:fillRef idx="0">
                                                        <a:schemeClr val="accent1"/>
                                                      </a:fillRef>
                                                      <a:effectRef idx="0">
                                                        <a:schemeClr val="accent1"/>
                                                      </a:effectRef>
                                                      <a:fontRef idx="minor">
                                                        <a:schemeClr val="tx1"/>
                                                      </a:fontRef>
                                                    </p:style>
                                                  </p:cxnSp>
                                                  <p:grpSp>
                                                    <p:nvGrpSpPr>
                                                      <p:cNvPr id="243" name="Группа 242"/>
                                                      <p:cNvGrpSpPr/>
                                                      <p:nvPr/>
                                                    </p:nvGrpSpPr>
                                                    <p:grpSpPr>
                                                      <a:xfrm>
                                                        <a:off x="3059832" y="2355726"/>
                                                        <a:ext cx="432048" cy="720080"/>
                                                        <a:chOff x="3059832" y="2355726"/>
                                                        <a:chExt cx="432048" cy="720080"/>
                                                      </a:xfrm>
                                                    </p:grpSpPr>
                                                    <p:cxnSp>
                                                      <p:nvCxnSpPr>
                                                        <p:cNvPr id="244" name="Прямая соединительная линия 243"/>
                                                        <p:cNvCxnSpPr/>
                                                        <p:nvPr/>
                                                      </p:nvCxnSpPr>
                                                      <p:spPr>
                                                        <a:xfrm>
                                                          <a:off x="3491880" y="2859782"/>
                                                          <a:ext cx="0" cy="131840"/>
                                                        </a:xfrm>
                                                        <a:prstGeom prst="line">
                                                          <a:avLst/>
                                                        </a:prstGeom>
                                                        <a:ln w="88900">
                                                          <a:solidFill>
                                                            <a:schemeClr val="bg1">
                                                              <a:lumMod val="25000"/>
                                                            </a:schemeClr>
                                                          </a:solidFill>
                                                        </a:ln>
                                                      </p:spPr>
                                                      <p:style>
                                                        <a:lnRef idx="1">
                                                          <a:schemeClr val="accent1"/>
                                                        </a:lnRef>
                                                        <a:fillRef idx="0">
                                                          <a:schemeClr val="accent1"/>
                                                        </a:fillRef>
                                                        <a:effectRef idx="0">
                                                          <a:schemeClr val="accent1"/>
                                                        </a:effectRef>
                                                        <a:fontRef idx="minor">
                                                          <a:schemeClr val="tx1"/>
                                                        </a:fontRef>
                                                      </p:style>
                                                    </p:cxnSp>
                                                    <p:sp>
                                                      <p:nvSpPr>
                                                        <p:cNvPr id="245" name="Скругленный прямоугольник 244"/>
                                                        <p:cNvSpPr/>
                                                        <p:nvPr/>
                                                      </p:nvSpPr>
                                                      <p:spPr>
                                                        <a:xfrm>
                                                          <a:off x="3059832" y="2355726"/>
                                                          <a:ext cx="432048" cy="720080"/>
                                                        </a:xfrm>
                                                        <a:prstGeom prst="roundRect">
                                                          <a:avLst/>
                                                        </a:prstGeom>
                                                        <a:solidFill>
                                                          <a:schemeClr val="tx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n w="57150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</a:ln>
                                                      </p:spPr>
                                                      <p:style>
                                                        <a:lnRef idx="2">
                                                          <a:schemeClr val="accent1">
                                                            <a:shade val="50000"/>
                                                          </a:schemeClr>
                                                        </a:lnRef>
                                                        <a:fillRef idx="1">
                                                          <a:schemeClr val="accent1"/>
                                                        </a:fillRef>
                                                        <a:effectRef idx="0">
                                                          <a:schemeClr val="accent1"/>
                                                        </a:effectRef>
                                                        <a:fontRef idx="minor">
                                                          <a:schemeClr val="lt1"/>
                                                        </a:fontRef>
                                                      </p:style>
                                                      <p:txBody>
                                                        <a:bodyPr rtlCol="0" anchor="ctr"/>
                                                        <a:lstStyle/>
                                                        <a:p>
                                                          <a:pPr algn="ctr"/>
                                                          <a:endParaRPr lang="ru-RU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</p:grpSp>
                                              </p:grpSp>
                                              <p:cxnSp>
                                                <p:nvCxnSpPr>
                                                  <p:cNvPr id="239" name="Прямая соединительная линия 238"/>
                                                  <p:cNvCxnSpPr/>
                                                  <p:nvPr/>
                                                </p:nvCxnSpPr>
                                                <p:spPr>
                                                  <a:xfrm>
                                                    <a:off x="2842564" y="2631582"/>
                                                    <a:ext cx="0" cy="360040"/>
                                                  </a:xfrm>
                                                  <a:prstGeom prst="line">
                                                    <a:avLst/>
                                                  </a:prstGeom>
                                                  <a:ln w="57150">
                                                    <a:solidFill>
                                                      <a:schemeClr val="tx1">
                                                        <a:lumMod val="50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1">
                                                    <a:schemeClr val="accent1"/>
                                                  </a:lnRef>
                                                  <a:fillRef idx="0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tx1"/>
                                                  </a:fontRef>
                                                </p:style>
                                              </p:cxnSp>
                                            </p:grpSp>
                                          </p:grpSp>
                                        </p:grpSp>
                                      </p:grpSp>
                                      <p:grpSp>
                                        <p:nvGrpSpPr>
                                          <p:cNvPr id="246" name="Группа 245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4563938" y="4227934"/>
                                            <a:ext cx="666985" cy="842630"/>
                                            <a:chOff x="2788159" y="2355726"/>
                                            <a:chExt cx="703721" cy="720080"/>
                                          </a:xfrm>
                                        </p:grpSpPr>
                                        <p:cxnSp>
                                          <p:nvCxnSpPr>
                                            <p:cNvPr id="247" name="Прямая соединительная линия 246"/>
                                            <p:cNvCxnSpPr/>
                                            <p:nvPr/>
                                          </p:nvCxnSpPr>
                                          <p:spPr>
                                            <a:xfrm flipH="1">
                                              <a:off x="2788159" y="2665224"/>
                                              <a:ext cx="150900" cy="0"/>
                                            </a:xfrm>
                                            <a:prstGeom prst="line">
                                              <a:avLst/>
                                            </a:prstGeom>
                                            <a:ln w="38100">
                                              <a:solidFill>
                                                <a:schemeClr val="bg1">
                                                  <a:lumMod val="25000"/>
                                                </a:schemeClr>
                                              </a:solidFill>
                                            </a:ln>
                                          </p:spPr>
                                          <p:style>
                                            <a:lnRef idx="1">
                                              <a:schemeClr val="accent1"/>
                                            </a:lnRef>
                                            <a:fillRef idx="0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tx1"/>
                                            </a:fontRef>
                                          </p:style>
                                        </p:cxnSp>
                                        <p:grpSp>
                                          <p:nvGrpSpPr>
                                            <p:cNvPr id="248" name="Группа 247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2788159" y="2355726"/>
                                              <a:ext cx="703721" cy="720080"/>
                                              <a:chOff x="2788159" y="2355726"/>
                                              <a:chExt cx="703721" cy="720080"/>
                                            </a:xfrm>
                                          </p:grpSpPr>
                                          <p:cxnSp>
                                            <p:nvCxnSpPr>
                                              <p:cNvPr id="249" name="Прямая соединительная линия 248"/>
                                              <p:cNvCxnSpPr/>
                                              <p:nvPr/>
                                            </p:nvCxnSpPr>
                                            <p:spPr>
                                              <a:xfrm flipH="1">
                                                <a:off x="2788159" y="2953256"/>
                                                <a:ext cx="150003" cy="0"/>
                                              </a:xfrm>
                                              <a:prstGeom prst="line">
                                                <a:avLst/>
                                              </a:prstGeom>
                                              <a:ln w="38100">
                                                <a:solidFill>
                                                  <a:schemeClr val="bg1">
                                                    <a:lumMod val="25000"/>
                                                  </a:schemeClr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1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tx1"/>
                                              </a:fontRef>
                                            </p:style>
                                          </p:cxnSp>
                                          <p:grpSp>
                                            <p:nvGrpSpPr>
                                              <p:cNvPr id="250" name="Группа 249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2842564" y="2355726"/>
                                                <a:ext cx="649316" cy="720080"/>
                                                <a:chOff x="2842564" y="2355726"/>
                                                <a:chExt cx="649316" cy="72008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251" name="Группа 250"/>
                                                <p:cNvGrpSpPr/>
                                                <p:nvPr/>
                                              </p:nvGrpSpPr>
                                              <p:grpSpPr>
                                                <a:xfrm>
                                                  <a:off x="2922464" y="2355726"/>
                                                  <a:ext cx="569416" cy="720080"/>
                                                  <a:chOff x="2922464" y="2355726"/>
                                                  <a:chExt cx="569416" cy="720080"/>
                                                </a:xfrm>
                                              </p:grpSpPr>
                                              <p:sp>
                                                <p:nvSpPr>
                                                  <p:cNvPr id="253" name="Скругленный прямоугольник 252"/>
                                                  <p:cNvSpPr/>
                                                  <p:nvPr/>
                                                </p:nvSpPr>
                                                <p:spPr>
                                                  <a:xfrm>
                                                    <a:off x="2922464" y="2631582"/>
                                                    <a:ext cx="144016" cy="360040"/>
                                                  </a:xfrm>
                                                  <a:prstGeom prst="roundRect">
                                                    <a:avLst/>
                                                  </a:prstGeom>
                                                  <a:solidFill>
                                                    <a:schemeClr val="tx1">
                                                      <a:lumMod val="50000"/>
                                                    </a:schemeClr>
                                                  </a:solidFill>
                                                  <a:ln>
                                                    <a:solidFill>
                                                      <a:schemeClr val="tx1">
                                                        <a:lumMod val="50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2">
                                                    <a:schemeClr val="accent1">
                                                      <a:shade val="50000"/>
                                                    </a:schemeClr>
                                                  </a:lnRef>
                                                  <a:fillRef idx="1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lt1"/>
                                                  </a:fontRef>
                                                </p:style>
                                                <p:txBody>
                                                  <a:bodyPr rtlCol="0" anchor="ctr"/>
                                                  <a:lstStyle/>
                                                  <a:p>
                                                    <a:pPr algn="ctr"/>
                                                    <a:endParaRPr lang="ru-RU"/>
                                                  </a:p>
                                                </p:txBody>
                                              </p:sp>
                                              <p:grpSp>
                                                <p:nvGrpSpPr>
                                                  <p:cNvPr id="254" name="Группа 253"/>
                                                  <p:cNvGrpSpPr/>
                                                  <p:nvPr/>
                                                </p:nvGrpSpPr>
                                                <p:grpSpPr>
                                                  <a:xfrm>
                                                    <a:off x="3059832" y="2355726"/>
                                                    <a:ext cx="432048" cy="720080"/>
                                                    <a:chOff x="3059832" y="2355726"/>
                                                    <a:chExt cx="432048" cy="720080"/>
                                                  </a:xfrm>
                                                </p:grpSpPr>
                                                <p:cxnSp>
                                                  <p:nvCxnSpPr>
                                                    <p:cNvPr id="255" name="Прямая соединительная линия 254"/>
                                                    <p:cNvCxnSpPr/>
                                                    <p:nvPr/>
                                                  </p:nvCxnSpPr>
                                                  <p:spPr>
                                                    <a:xfrm>
                                                      <a:off x="3491880" y="2446260"/>
                                                      <a:ext cx="0" cy="131840"/>
                                                    </a:xfrm>
                                                    <a:prstGeom prst="line">
                                                      <a:avLst/>
                                                    </a:prstGeom>
                                                    <a:ln w="88900">
                                                      <a:solidFill>
                                                        <a:schemeClr val="bg1">
                                                          <a:lumMod val="25000"/>
                                                        </a:schemeClr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1">
                                                      <a:schemeClr val="accent1"/>
                                                    </a:lnRef>
                                                    <a:fillRef idx="0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tx1"/>
                                                    </a:fontRef>
                                                  </p:style>
                                                </p:cxnSp>
                                                <p:grpSp>
                                                  <p:nvGrpSpPr>
                                                    <p:cNvPr id="256" name="Группа 255"/>
                                                    <p:cNvGrpSpPr/>
                                                    <p:nvPr/>
                                                  </p:nvGrpSpPr>
                                                  <p:grpSpPr>
                                                    <a:xfrm>
                                                      <a:off x="3059832" y="2355726"/>
                                                      <a:ext cx="432048" cy="720080"/>
                                                      <a:chOff x="3059832" y="2355726"/>
                                                      <a:chExt cx="432048" cy="720080"/>
                                                    </a:xfrm>
                                                  </p:grpSpPr>
                                                  <p:cxnSp>
                                                    <p:nvCxnSpPr>
                                                      <p:cNvPr id="257" name="Прямая соединительная линия 256"/>
                                                      <p:cNvCxnSpPr/>
                                                      <p:nvPr/>
                                                    </p:nvCxnSpPr>
                                                    <p:spPr>
                                                      <a:xfrm>
                                                        <a:off x="3491880" y="2859782"/>
                                                        <a:ext cx="0" cy="131840"/>
                                                      </a:xfrm>
                                                      <a:prstGeom prst="line">
                                                        <a:avLst/>
                                                      </a:prstGeom>
                                                      <a:ln w="88900">
                                                        <a:solidFill>
                                                          <a:schemeClr val="bg1">
                                                            <a:lumMod val="25000"/>
                                                          </a:schemeClr>
                                                        </a:solidFill>
                                                      </a:ln>
                                                    </p:spPr>
                                                    <p:style>
                                                      <a:lnRef idx="1">
                                                        <a:schemeClr val="accent1"/>
                                                      </a:lnRef>
                                                      <a:fillRef idx="0">
                                                        <a:schemeClr val="accent1"/>
                                                      </a:fillRef>
                                                      <a:effectRef idx="0">
                                                        <a:schemeClr val="accent1"/>
                                                      </a:effectRef>
                                                      <a:fontRef idx="minor">
                                                        <a:schemeClr val="tx1"/>
                                                      </a:fontRef>
                                                    </p:style>
                                                  </p:cxnSp>
                                                  <p:sp>
                                                    <p:nvSpPr>
                                                      <p:cNvPr id="258" name="Скругленный прямоугольник 257"/>
                                                      <p:cNvSpPr/>
                                                      <p:nvPr/>
                                                    </p:nvSpPr>
                                                    <p:spPr>
                                                      <a:xfrm>
                                                        <a:off x="3059832" y="2355726"/>
                                                        <a:ext cx="432048" cy="720080"/>
                                                      </a:xfrm>
                                                      <a:prstGeom prst="roundRect">
                                                        <a:avLst/>
                                                      </a:prstGeom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n w="57150">
                                                        <a:solidFill>
                                                          <a:schemeClr val="tx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</a:ln>
                                                    </p:spPr>
                                                    <p:style>
                                                      <a:lnRef idx="2">
                                                        <a:schemeClr val="accent1">
                                                          <a:shade val="50000"/>
                                                        </a:schemeClr>
                                                      </a:lnRef>
                                                      <a:fillRef idx="1">
                                                        <a:schemeClr val="accent1"/>
                                                      </a:fillRef>
                                                      <a:effectRef idx="0">
                                                        <a:schemeClr val="accent1"/>
                                                      </a:effectRef>
                                                      <a:fontRef idx="minor">
                                                        <a:schemeClr val="lt1"/>
                                                      </a:fontRef>
                                                    </p:style>
                                                    <p:txBody>
                                                      <a:bodyPr rtlCol="0" anchor="ctr"/>
                                                      <a:lstStyle/>
                                                      <a:p>
                                                        <a:pPr algn="ctr"/>
                                                        <a:endParaRPr lang="ru-RU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</p:grpSp>
                                            </p:grpSp>
                                            <p:cxnSp>
                                              <p:nvCxnSpPr>
                                                <p:cNvPr id="252" name="Прямая соединительная линия 251"/>
                                                <p:cNvCxnSpPr/>
                                                <p:nvPr/>
                                              </p:nvCxnSpPr>
                                              <p:spPr>
                                                <a:xfrm>
                                                  <a:off x="2842564" y="2631582"/>
                                                  <a:ext cx="0" cy="360040"/>
                                                </a:xfrm>
                                                <a:prstGeom prst="line">
                                                  <a:avLst/>
                                                </a:prstGeom>
                                                <a:ln w="57150">
                                                  <a:solidFill>
                                                    <a:schemeClr val="tx1">
                                                      <a:lumMod val="50000"/>
                                                    </a:schemeClr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1">
                                                  <a:schemeClr val="accent1"/>
                                                </a:lnRef>
                                                <a:fillRef idx="0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tx1"/>
                                                </a:fontRef>
                                              </p:style>
                                            </p:cxnSp>
                                          </p:grpSp>
                                        </p:grpSp>
                                      </p:grpSp>
                                    </p:grpSp>
                                    <p:grpSp>
                                      <p:nvGrpSpPr>
                                        <p:cNvPr id="259" name="Группа 258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5381818" y="4227934"/>
                                          <a:ext cx="666985" cy="842630"/>
                                          <a:chOff x="2788159" y="2355726"/>
                                          <a:chExt cx="703721" cy="720080"/>
                                        </a:xfrm>
                                      </p:grpSpPr>
                                      <p:cxnSp>
                                        <p:nvCxnSpPr>
                                          <p:cNvPr id="260" name="Прямая соединительная линия 259"/>
                                          <p:cNvCxnSpPr/>
                                          <p:nvPr/>
                                        </p:nvCxnSpPr>
                                        <p:spPr>
                                          <a:xfrm flipH="1">
                                            <a:off x="2788159" y="2665224"/>
                                            <a:ext cx="150900" cy="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ln w="38100">
                                            <a:solidFill>
                                              <a:schemeClr val="bg1">
                                                <a:lumMod val="25000"/>
                                              </a:schemeClr>
                                            </a:solidFill>
                                          </a:ln>
                                        </p:spPr>
                                        <p:style>
                                          <a:lnRef idx="1">
                                            <a:schemeClr val="accent1"/>
                                          </a:lnRef>
                                          <a:fillRef idx="0">
                                            <a:schemeClr val="accent1"/>
                                          </a:fillRef>
                                          <a:effectRef idx="0">
                                            <a:schemeClr val="accent1"/>
                                          </a:effectRef>
                                          <a:fontRef idx="minor">
                                            <a:schemeClr val="tx1"/>
                                          </a:fontRef>
                                        </p:style>
                                      </p:cxnSp>
                                      <p:grpSp>
                                        <p:nvGrpSpPr>
                                          <p:cNvPr id="261" name="Группа 260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2788159" y="2355726"/>
                                            <a:ext cx="703721" cy="720080"/>
                                            <a:chOff x="2788159" y="2355726"/>
                                            <a:chExt cx="703721" cy="720080"/>
                                          </a:xfrm>
                                        </p:grpSpPr>
                                        <p:cxnSp>
                                          <p:nvCxnSpPr>
                                            <p:cNvPr id="262" name="Прямая соединительная линия 261"/>
                                            <p:cNvCxnSpPr/>
                                            <p:nvPr/>
                                          </p:nvCxnSpPr>
                                          <p:spPr>
                                            <a:xfrm flipH="1">
                                              <a:off x="2788159" y="2953256"/>
                                              <a:ext cx="150003" cy="0"/>
                                            </a:xfrm>
                                            <a:prstGeom prst="line">
                                              <a:avLst/>
                                            </a:prstGeom>
                                            <a:ln w="38100">
                                              <a:solidFill>
                                                <a:schemeClr val="bg1">
                                                  <a:lumMod val="25000"/>
                                                </a:schemeClr>
                                              </a:solidFill>
                                            </a:ln>
                                          </p:spPr>
                                          <p:style>
                                            <a:lnRef idx="1">
                                              <a:schemeClr val="accent1"/>
                                            </a:lnRef>
                                            <a:fillRef idx="0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tx1"/>
                                            </a:fontRef>
                                          </p:style>
                                        </p:cxnSp>
                                        <p:grpSp>
                                          <p:nvGrpSpPr>
                                            <p:cNvPr id="263" name="Группа 262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2842564" y="2355726"/>
                                              <a:ext cx="649316" cy="720080"/>
                                              <a:chOff x="2842564" y="2355726"/>
                                              <a:chExt cx="649316" cy="72008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264" name="Группа 263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2922464" y="2355726"/>
                                                <a:ext cx="569416" cy="720080"/>
                                                <a:chOff x="2922464" y="2355726"/>
                                                <a:chExt cx="569416" cy="720080"/>
                                              </a:xfrm>
                                            </p:grpSpPr>
                                            <p:sp>
                                              <p:nvSpPr>
                                                <p:cNvPr id="266" name="Скругленный прямоугольник 265"/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2922464" y="2631582"/>
                                                  <a:ext cx="144016" cy="360040"/>
                                                </a:xfrm>
                                                <a:prstGeom prst="roundRect">
                                                  <a:avLst/>
                                                </a:prstGeom>
                                                <a:solidFill>
                                                  <a:schemeClr val="tx1">
                                                    <a:lumMod val="50000"/>
                                                  </a:schemeClr>
                                                </a:solidFill>
                                                <a:ln>
                                                  <a:solidFill>
                                                    <a:schemeClr val="tx1">
                                                      <a:lumMod val="50000"/>
                                                    </a:schemeClr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2">
                                                  <a:schemeClr val="accent1">
                                                    <a:shade val="50000"/>
                                                  </a:schemeClr>
                                                </a:lnRef>
                                                <a:fillRef idx="1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lt1"/>
                                                </a:fontRef>
                                              </p:style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pPr algn="ctr"/>
                                                  <a:endParaRPr lang="ru-RU"/>
                                                </a:p>
                                              </p:txBody>
                                            </p:sp>
                                            <p:grpSp>
                                              <p:nvGrpSpPr>
                                                <p:cNvPr id="267" name="Группа 266"/>
                                                <p:cNvGrpSpPr/>
                                                <p:nvPr/>
                                              </p:nvGrpSpPr>
                                              <p:grpSpPr>
                                                <a:xfrm>
                                                  <a:off x="3059832" y="2355726"/>
                                                  <a:ext cx="432048" cy="720080"/>
                                                  <a:chOff x="3059832" y="2355726"/>
                                                  <a:chExt cx="432048" cy="720080"/>
                                                </a:xfrm>
                                              </p:grpSpPr>
                                              <p:cxnSp>
                                                <p:nvCxnSpPr>
                                                  <p:cNvPr id="268" name="Прямая соединительная линия 267"/>
                                                  <p:cNvCxnSpPr/>
                                                  <p:nvPr/>
                                                </p:nvCxnSpPr>
                                                <p:spPr>
                                                  <a:xfrm>
                                                    <a:off x="3491880" y="2446260"/>
                                                    <a:ext cx="0" cy="131840"/>
                                                  </a:xfrm>
                                                  <a:prstGeom prst="line">
                                                    <a:avLst/>
                                                  </a:prstGeom>
                                                  <a:ln w="88900">
                                                    <a:solidFill>
                                                      <a:schemeClr val="bg1">
                                                        <a:lumMod val="25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1">
                                                    <a:schemeClr val="accent1"/>
                                                  </a:lnRef>
                                                  <a:fillRef idx="0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tx1"/>
                                                  </a:fontRef>
                                                </p:style>
                                              </p:cxnSp>
                                              <p:grpSp>
                                                <p:nvGrpSpPr>
                                                  <p:cNvPr id="269" name="Группа 268"/>
                                                  <p:cNvGrpSpPr/>
                                                  <p:nvPr/>
                                                </p:nvGrpSpPr>
                                                <p:grpSpPr>
                                                  <a:xfrm>
                                                    <a:off x="3059832" y="2355726"/>
                                                    <a:ext cx="432048" cy="720080"/>
                                                    <a:chOff x="3059832" y="2355726"/>
                                                    <a:chExt cx="432048" cy="720080"/>
                                                  </a:xfrm>
                                                </p:grpSpPr>
                                                <p:cxnSp>
                                                  <p:nvCxnSpPr>
                                                    <p:cNvPr id="270" name="Прямая соединительная линия 269"/>
                                                    <p:cNvCxnSpPr/>
                                                    <p:nvPr/>
                                                  </p:nvCxnSpPr>
                                                  <p:spPr>
                                                    <a:xfrm>
                                                      <a:off x="3491880" y="2859782"/>
                                                      <a:ext cx="0" cy="131840"/>
                                                    </a:xfrm>
                                                    <a:prstGeom prst="line">
                                                      <a:avLst/>
                                                    </a:prstGeom>
                                                    <a:ln w="88900">
                                                      <a:solidFill>
                                                        <a:schemeClr val="bg1">
                                                          <a:lumMod val="25000"/>
                                                        </a:schemeClr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1">
                                                      <a:schemeClr val="accent1"/>
                                                    </a:lnRef>
                                                    <a:fillRef idx="0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tx1"/>
                                                    </a:fontRef>
                                                  </p:style>
                                                </p:cxnSp>
                                                <p:sp>
                                                  <p:nvSpPr>
                                                    <p:cNvPr id="271" name="Скругленный прямоугольник 270"/>
                                                    <p:cNvSpPr/>
                                                    <p:nvPr/>
                                                  </p:nvSpPr>
                                                  <p:spPr>
                                                    <a:xfrm>
                                                      <a:off x="3059832" y="2355726"/>
                                                      <a:ext cx="432048" cy="720080"/>
                                                    </a:xfrm>
                                                    <a:prstGeom prst="roundRect">
                                                      <a:avLst/>
                                                    </a:prstGeom>
                                                    <a:solidFill>
                                                      <a:schemeClr val="tx1">
                                                        <a:lumMod val="75000"/>
                                                      </a:schemeClr>
                                                    </a:solidFill>
                                                    <a:ln w="57150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</a:schemeClr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2">
                                                      <a:schemeClr val="accent1">
                                                        <a:shade val="50000"/>
                                                      </a:schemeClr>
                                                    </a:lnRef>
                                                    <a:fillRef idx="1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lt1"/>
                                                    </a:fontRef>
                                                  </p:style>
                                                  <p:txBody>
                                                    <a:bodyPr rtlCol="0" anchor="ctr"/>
                                                    <a:lstStyle/>
                                                    <a:p>
                                                      <a:pPr algn="ctr"/>
                                                      <a:endParaRPr lang="ru-RU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</p:grpSp>
                                          </p:grpSp>
                                          <p:cxnSp>
                                            <p:nvCxnSpPr>
                                              <p:cNvPr id="265" name="Прямая соединительная линия 264"/>
                                              <p:cNvCxnSpPr/>
                                              <p:nvPr/>
                                            </p:nvCxnSpPr>
                                            <p:spPr>
                                              <a:xfrm>
                                                <a:off x="2842564" y="2631582"/>
                                                <a:ext cx="0" cy="360040"/>
                                              </a:xfrm>
                                              <a:prstGeom prst="line">
                                                <a:avLst/>
                                              </a:prstGeom>
                                              <a:ln w="57150">
                                                <a:solidFill>
                                                  <a:schemeClr val="tx1">
                                                    <a:lumMod val="50000"/>
                                                  </a:schemeClr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1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tx1"/>
                                              </a:fontRef>
                                            </p:style>
                                          </p:cxnSp>
                                        </p:grpSp>
                                      </p:grpSp>
                                    </p:grpSp>
                                  </p:grpSp>
                                  <p:grpSp>
                                    <p:nvGrpSpPr>
                                      <p:cNvPr id="272" name="Группа 271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6228184" y="4227934"/>
                                        <a:ext cx="666985" cy="842630"/>
                                        <a:chOff x="2788159" y="2355726"/>
                                        <a:chExt cx="703721" cy="720080"/>
                                      </a:xfrm>
                                    </p:grpSpPr>
                                    <p:cxnSp>
                                      <p:nvCxnSpPr>
                                        <p:cNvPr id="273" name="Прямая соединительная линия 272"/>
                                        <p:cNvCxnSpPr/>
                                        <p:nvPr/>
                                      </p:nvCxnSpPr>
                                      <p:spPr>
                                        <a:xfrm flipH="1">
                                          <a:off x="2788159" y="2665224"/>
                                          <a:ext cx="150900" cy="0"/>
                                        </a:xfrm>
                                        <a:prstGeom prst="line">
                                          <a:avLst/>
                                        </a:prstGeom>
                                        <a:ln w="38100">
                                          <a:solidFill>
                                            <a:schemeClr val="bg1">
                                              <a:lumMod val="25000"/>
                                            </a:schemeClr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grpSp>
                                      <p:nvGrpSpPr>
                                        <p:cNvPr id="274" name="Группа 273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2788159" y="2355726"/>
                                          <a:ext cx="703721" cy="720080"/>
                                          <a:chOff x="2788159" y="2355726"/>
                                          <a:chExt cx="703721" cy="720080"/>
                                        </a:xfrm>
                                      </p:grpSpPr>
                                      <p:cxnSp>
                                        <p:nvCxnSpPr>
                                          <p:cNvPr id="275" name="Прямая соединительная линия 274"/>
                                          <p:cNvCxnSpPr/>
                                          <p:nvPr/>
                                        </p:nvCxnSpPr>
                                        <p:spPr>
                                          <a:xfrm flipH="1">
                                            <a:off x="2788159" y="2953256"/>
                                            <a:ext cx="150003" cy="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ln w="38100">
                                            <a:solidFill>
                                              <a:schemeClr val="bg1">
                                                <a:lumMod val="25000"/>
                                              </a:schemeClr>
                                            </a:solidFill>
                                          </a:ln>
                                        </p:spPr>
                                        <p:style>
                                          <a:lnRef idx="1">
                                            <a:schemeClr val="accent1"/>
                                          </a:lnRef>
                                          <a:fillRef idx="0">
                                            <a:schemeClr val="accent1"/>
                                          </a:fillRef>
                                          <a:effectRef idx="0">
                                            <a:schemeClr val="accent1"/>
                                          </a:effectRef>
                                          <a:fontRef idx="minor">
                                            <a:schemeClr val="tx1"/>
                                          </a:fontRef>
                                        </p:style>
                                      </p:cxnSp>
                                      <p:grpSp>
                                        <p:nvGrpSpPr>
                                          <p:cNvPr id="276" name="Группа 275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2842564" y="2355726"/>
                                            <a:ext cx="649316" cy="720080"/>
                                            <a:chOff x="2842564" y="2355726"/>
                                            <a:chExt cx="649316" cy="720080"/>
                                          </a:xfrm>
                                        </p:grpSpPr>
                                        <p:grpSp>
                                          <p:nvGrpSpPr>
                                            <p:cNvPr id="277" name="Группа 276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2922464" y="2355726"/>
                                              <a:ext cx="569416" cy="720080"/>
                                              <a:chOff x="2922464" y="2355726"/>
                                              <a:chExt cx="569416" cy="720080"/>
                                            </a:xfrm>
                                          </p:grpSpPr>
                                          <p:sp>
                                            <p:nvSpPr>
                                              <p:cNvPr id="279" name="Скругленный прямоугольник 278"/>
                                              <p:cNvSpPr/>
                                              <p:nvPr/>
                                            </p:nvSpPr>
                                            <p:spPr>
                                              <a:xfrm>
                                                <a:off x="2922464" y="2631582"/>
                                                <a:ext cx="144016" cy="360040"/>
                                              </a:xfrm>
                                              <a:prstGeom prst="roundRect">
                                                <a:avLst/>
                                              </a:prstGeom>
                                              <a:solidFill>
                                                <a:schemeClr val="tx1">
                                                  <a:lumMod val="50000"/>
                                                </a:schemeClr>
                                              </a:solidFill>
                                              <a:ln>
                                                <a:solidFill>
                                                  <a:schemeClr val="tx1">
                                                    <a:lumMod val="50000"/>
                                                  </a:schemeClr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2">
                                                <a:schemeClr val="accent1">
                                                  <a:shade val="50000"/>
                                                </a:schemeClr>
                                              </a:lnRef>
                                              <a:fillRef idx="1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lt1"/>
                                              </a:fontRef>
                                            </p:style>
                                            <p:txBody>
                                              <a:bodyPr rtlCol="0" anchor="ctr"/>
                                              <a:lstStyle/>
                                              <a:p>
                                                <a:pPr algn="ctr"/>
                                                <a:endParaRPr lang="ru-RU"/>
                                              </a:p>
                                            </p:txBody>
                                          </p:sp>
                                          <p:grpSp>
                                            <p:nvGrpSpPr>
                                              <p:cNvPr id="280" name="Группа 279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3059832" y="2355726"/>
                                                <a:ext cx="432048" cy="720080"/>
                                                <a:chOff x="3059832" y="2355726"/>
                                                <a:chExt cx="432048" cy="720080"/>
                                              </a:xfrm>
                                            </p:grpSpPr>
                                            <p:cxnSp>
                                              <p:nvCxnSpPr>
                                                <p:cNvPr id="281" name="Прямая соединительная линия 280"/>
                                                <p:cNvCxnSpPr/>
                                                <p:nvPr/>
                                              </p:nvCxnSpPr>
                                              <p:spPr>
                                                <a:xfrm>
                                                  <a:off x="3491880" y="2446260"/>
                                                  <a:ext cx="0" cy="131840"/>
                                                </a:xfrm>
                                                <a:prstGeom prst="line">
                                                  <a:avLst/>
                                                </a:prstGeom>
                                                <a:ln w="88900">
                                                  <a:solidFill>
                                                    <a:schemeClr val="bg1">
                                                      <a:lumMod val="25000"/>
                                                    </a:schemeClr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1">
                                                  <a:schemeClr val="accent1"/>
                                                </a:lnRef>
                                                <a:fillRef idx="0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tx1"/>
                                                </a:fontRef>
                                              </p:style>
                                            </p:cxnSp>
                                            <p:grpSp>
                                              <p:nvGrpSpPr>
                                                <p:cNvPr id="282" name="Группа 281"/>
                                                <p:cNvGrpSpPr/>
                                                <p:nvPr/>
                                              </p:nvGrpSpPr>
                                              <p:grpSpPr>
                                                <a:xfrm>
                                                  <a:off x="3059832" y="2355726"/>
                                                  <a:ext cx="432048" cy="720080"/>
                                                  <a:chOff x="3059832" y="2355726"/>
                                                  <a:chExt cx="432048" cy="720080"/>
                                                </a:xfrm>
                                              </p:grpSpPr>
                                              <p:cxnSp>
                                                <p:nvCxnSpPr>
                                                  <p:cNvPr id="283" name="Прямая соединительная линия 282"/>
                                                  <p:cNvCxnSpPr/>
                                                  <p:nvPr/>
                                                </p:nvCxnSpPr>
                                                <p:spPr>
                                                  <a:xfrm>
                                                    <a:off x="3491880" y="2859782"/>
                                                    <a:ext cx="0" cy="131840"/>
                                                  </a:xfrm>
                                                  <a:prstGeom prst="line">
                                                    <a:avLst/>
                                                  </a:prstGeom>
                                                  <a:ln w="88900">
                                                    <a:solidFill>
                                                      <a:schemeClr val="bg1">
                                                        <a:lumMod val="25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1">
                                                    <a:schemeClr val="accent1"/>
                                                  </a:lnRef>
                                                  <a:fillRef idx="0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tx1"/>
                                                  </a:fontRef>
                                                </p:style>
                                              </p:cxnSp>
                                              <p:sp>
                                                <p:nvSpPr>
                                                  <p:cNvPr id="284" name="Скругленный прямоугольник 283"/>
                                                  <p:cNvSpPr/>
                                                  <p:nvPr/>
                                                </p:nvSpPr>
                                                <p:spPr>
                                                  <a:xfrm>
                                                    <a:off x="3059832" y="2355726"/>
                                                    <a:ext cx="432048" cy="720080"/>
                                                  </a:xfrm>
                                                  <a:prstGeom prst="roundRect">
                                                    <a:avLst/>
                                                  </a:prstGeom>
                                                  <a:solidFill>
                                                    <a:schemeClr val="tx1">
                                                      <a:lumMod val="75000"/>
                                                    </a:schemeClr>
                                                  </a:solidFill>
                                                  <a:ln w="57150">
                                                    <a:solidFill>
                                                      <a:schemeClr val="tx1">
                                                        <a:lumMod val="75000"/>
                                                      </a:schemeClr>
                                                    </a:solidFill>
                                                  </a:ln>
                                                </p:spPr>
                                                <p:style>
                                                  <a:lnRef idx="2">
                                                    <a:schemeClr val="accent1">
                                                      <a:shade val="50000"/>
                                                    </a:schemeClr>
                                                  </a:lnRef>
                                                  <a:fillRef idx="1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lt1"/>
                                                  </a:fontRef>
                                                </p:style>
                                                <p:txBody>
                                                  <a:bodyPr rtlCol="0" anchor="ctr"/>
                                                  <a:lstStyle/>
                                                  <a:p>
                                                    <a:pPr algn="ctr"/>
                                                    <a:endParaRPr lang="ru-RU"/>
                                                  </a:p>
                                                </p:txBody>
                                              </p:sp>
                                            </p:grpSp>
                                          </p:grpSp>
                                        </p:grpSp>
                                        <p:cxnSp>
                                          <p:nvCxnSpPr>
                                            <p:cNvPr id="278" name="Прямая соединительная линия 277"/>
                                            <p:cNvCxnSpPr/>
                                            <p:nvPr/>
                                          </p:nvCxnSpPr>
                                          <p:spPr>
                                            <a:xfrm>
                                              <a:off x="2842564" y="2631582"/>
                                              <a:ext cx="0" cy="360040"/>
                                            </a:xfrm>
                                            <a:prstGeom prst="line">
                                              <a:avLst/>
                                            </a:prstGeom>
                                            <a:ln w="57150">
                                              <a:solidFill>
                                                <a:schemeClr val="tx1">
                                                  <a:lumMod val="50000"/>
                                                </a:schemeClr>
                                              </a:solidFill>
                                            </a:ln>
                                          </p:spPr>
                                          <p:style>
                                            <a:lnRef idx="1">
                                              <a:schemeClr val="accent1"/>
                                            </a:lnRef>
                                            <a:fillRef idx="0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tx1"/>
                                            </a:fontRef>
                                          </p:style>
                                        </p:cxnSp>
                                      </p:grpSp>
                                    </p:grpSp>
                                  </p:grpSp>
                                </p:grpSp>
                              </p:grpSp>
                            </p:grpSp>
                            <p:grpSp>
                              <p:nvGrpSpPr>
                                <p:cNvPr id="4120" name="Группа 4119"/>
                                <p:cNvGrpSpPr/>
                                <p:nvPr/>
                              </p:nvGrpSpPr>
                              <p:grpSpPr>
                                <a:xfrm>
                                  <a:off x="7372193" y="2574610"/>
                                  <a:ext cx="872216" cy="1065741"/>
                                  <a:chOff x="7372193" y="2574610"/>
                                  <a:chExt cx="872216" cy="1065741"/>
                                </a:xfrm>
                              </p:grpSpPr>
                              <p:grpSp>
                                <p:nvGrpSpPr>
                                  <p:cNvPr id="4115" name="Группа 4114"/>
                                  <p:cNvGrpSpPr/>
                                  <p:nvPr/>
                                </p:nvGrpSpPr>
                                <p:grpSpPr>
                                  <a:xfrm>
                                    <a:off x="7740353" y="2717715"/>
                                    <a:ext cx="504056" cy="602022"/>
                                    <a:chOff x="7929620" y="2731222"/>
                                    <a:chExt cx="710631" cy="909989"/>
                                  </a:xfrm>
                                </p:grpSpPr>
                                <p:sp>
                                  <p:nvSpPr>
                                    <p:cNvPr id="4113" name="Овал 4112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7929620" y="2820410"/>
                                      <a:ext cx="648072" cy="748632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chemeClr val="accent4"/>
                                    </a:solidFill>
                                    <a:ln>
                                      <a:solidFill>
                                        <a:schemeClr val="accent4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ru-RU"/>
                                    </a:p>
                                  </p:txBody>
                                </p:sp>
                                <p:sp>
                                  <p:nvSpPr>
                                    <p:cNvPr id="4114" name="Арка 4113"/>
                                    <p:cNvSpPr/>
                                    <p:nvPr/>
                                  </p:nvSpPr>
                                  <p:spPr>
                                    <a:xfrm rot="5400000">
                                      <a:off x="7849237" y="2850198"/>
                                      <a:ext cx="909989" cy="672038"/>
                                    </a:xfrm>
                                    <a:prstGeom prst="blockArc">
                                      <a:avLst>
                                        <a:gd name="adj1" fmla="val 10358867"/>
                                        <a:gd name="adj2" fmla="val 394850"/>
                                        <a:gd name="adj3" fmla="val 24723"/>
                                      </a:avLst>
                                    </a:prstGeom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n>
                                      <a:noFill/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ru-RU">
                                        <a:solidFill>
                                          <a:schemeClr val="tx1"/>
                                        </a:solidFill>
                                      </a:endParaRPr>
                                    </a:p>
                                  </p:txBody>
                                </p:sp>
                              </p:grpSp>
                              <p:grpSp>
                                <p:nvGrpSpPr>
                                  <p:cNvPr id="4119" name="Группа 4118"/>
                                  <p:cNvGrpSpPr/>
                                  <p:nvPr/>
                                </p:nvGrpSpPr>
                                <p:grpSpPr>
                                  <a:xfrm>
                                    <a:off x="7372193" y="2574610"/>
                                    <a:ext cx="536191" cy="1065741"/>
                                    <a:chOff x="7372193" y="2574610"/>
                                    <a:chExt cx="536191" cy="1065741"/>
                                  </a:xfrm>
                                </p:grpSpPr>
                                <p:cxnSp>
                                  <p:nvCxnSpPr>
                                    <p:cNvPr id="298" name="Прямая соединительная линия 297"/>
                                    <p:cNvCxnSpPr/>
                                    <p:nvPr/>
                                  </p:nvCxnSpPr>
                                  <p:spPr>
                                    <a:xfrm>
                                      <a:off x="7372193" y="3300079"/>
                                      <a:ext cx="0" cy="249155"/>
                                    </a:xfrm>
                                    <a:prstGeom prst="line">
                                      <a:avLst/>
                                    </a:prstGeom>
                                    <a:ln w="76200">
                                      <a:solidFill>
                                        <a:schemeClr val="bg1">
                                          <a:lumMod val="25000"/>
                                        </a:schemeClr>
                                      </a:solidFill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grpSp>
                                  <p:nvGrpSpPr>
                                    <p:cNvPr id="4118" name="Группа 4117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7372193" y="2574610"/>
                                      <a:ext cx="536191" cy="1065741"/>
                                      <a:chOff x="7372193" y="2574610"/>
                                      <a:chExt cx="536191" cy="1065741"/>
                                    </a:xfrm>
                                  </p:grpSpPr>
                                  <p:cxnSp>
                                    <p:nvCxnSpPr>
                                      <p:cNvPr id="4117" name="Прямая соединительная линия 4116"/>
                                      <p:cNvCxnSpPr/>
                                      <p:nvPr/>
                                    </p:nvCxnSpPr>
                                    <p:spPr>
                                      <a:xfrm>
                                        <a:off x="7372193" y="2695936"/>
                                        <a:ext cx="0" cy="249155"/>
                                      </a:xfrm>
                                      <a:prstGeom prst="line">
                                        <a:avLst/>
                                      </a:prstGeom>
                                      <a:ln w="76200">
                                        <a:solidFill>
                                          <a:schemeClr val="bg1">
                                            <a:lumMod val="25000"/>
                                          </a:schemeClr>
                                        </a:solidFill>
                                      </a:ln>
                                    </p:spPr>
                                    <p:style>
                                      <a:lnRef idx="1">
                                        <a:schemeClr val="accent1"/>
                                      </a:lnRef>
                                      <a:fillRef idx="0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tx1"/>
                                      </a:fontRef>
                                    </p:style>
                                  </p:cxnSp>
                                  <p:sp>
                                    <p:nvSpPr>
                                      <p:cNvPr id="4112" name="Скругленный прямоугольник 4111"/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380312" y="2574610"/>
                                        <a:ext cx="528072" cy="1065741"/>
                                      </a:xfrm>
                                      <a:prstGeom prst="roundRect">
                                        <a:avLst/>
                                      </a:prstGeom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n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</a:ln>
                                    </p:spPr>
                                    <p:style>
                                      <a:lnRef idx="2">
                                        <a:schemeClr val="accent1">
                                          <a:shade val="50000"/>
                                        </a:schemeClr>
                                      </a:lnRef>
                                      <a:fillRef idx="1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lt1"/>
                                      </a:fontRef>
                                    </p:style>
                                    <p:txBody>
                                      <a:bodyPr rtlCol="0" anchor="ctr"/>
                                      <a:lstStyle/>
                                      <a:p>
                                        <a:pPr algn="ctr"/>
                                        <a:endParaRPr lang="ru-RU"/>
                                      </a:p>
                                    </p:txBody>
                                  </p:sp>
                                </p:grpSp>
                              </p:grpSp>
                            </p:grpSp>
                          </p:grpSp>
                          <p:grpSp>
                            <p:nvGrpSpPr>
                              <p:cNvPr id="4135" name="Группа 4134"/>
                              <p:cNvGrpSpPr/>
                              <p:nvPr/>
                            </p:nvGrpSpPr>
                            <p:grpSpPr>
                              <a:xfrm>
                                <a:off x="3598510" y="1451560"/>
                                <a:ext cx="1189643" cy="400110"/>
                                <a:chOff x="3598510" y="1451560"/>
                                <a:chExt cx="1189643" cy="400110"/>
                              </a:xfrm>
                            </p:grpSpPr>
                            <p:cxnSp>
                              <p:nvCxnSpPr>
                                <p:cNvPr id="306" name="Прямая со стрелкой 305"/>
                                <p:cNvCxnSpPr/>
                                <p:nvPr/>
                              </p:nvCxnSpPr>
                              <p:spPr>
                                <a:xfrm>
                                  <a:off x="3598510" y="1851670"/>
                                  <a:ext cx="1189643" cy="0"/>
                                </a:xfrm>
                                <a:prstGeom prst="straightConnector1">
                                  <a:avLst/>
                                </a:prstGeom>
                                <a:ln w="38100">
                                  <a:solidFill>
                                    <a:schemeClr val="tx2"/>
                                  </a:solidFill>
                                  <a:headEnd type="arrow"/>
                                  <a:tailEnd type="arrow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4133" name="TextBox 4132"/>
                                <p:cNvSpPr txBox="1"/>
                                <p:nvPr/>
                              </p:nvSpPr>
                              <p:spPr>
                                <a:xfrm>
                                  <a:off x="3940697" y="1451560"/>
                                  <a:ext cx="628999" cy="377554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ru-RU" sz="2000" dirty="0" smtClean="0">
                                      <a:solidFill>
                                        <a:schemeClr val="bg2"/>
                                      </a:solidFill>
                                      <a:latin typeface="Montserrat ExtraBold" panose="00000800000000000000"/>
                                      <a:ea typeface="Montserrat ExtraBold" panose="00000800000000000000"/>
                                      <a:cs typeface="Montserrat ExtraBold" panose="00000800000000000000"/>
                                      <a:sym typeface="Montserrat ExtraBold" panose="00000800000000000000"/>
                                    </a:rPr>
                                    <a:t>1,5</a:t>
                                  </a:r>
                                  <a:r>
                                    <a:rPr lang="ru-RU" sz="2000" b="1" dirty="0" smtClean="0">
                                      <a:solidFill>
                                        <a:schemeClr val="bg2"/>
                                      </a:solidFill>
                                      <a:latin typeface="Montserrat ExtraBold" panose="00000800000000000000"/>
                                      <a:ea typeface="Montserrat ExtraBold" panose="00000800000000000000"/>
                                      <a:cs typeface="Montserrat ExtraBold" panose="00000800000000000000"/>
                                      <a:sym typeface="Montserrat ExtraBold" panose="00000800000000000000"/>
                                    </a:rPr>
                                    <a:t>м</a:t>
                                  </a:r>
                                  <a:endParaRPr lang="ru-RU" sz="2400" b="1" dirty="0">
                                    <a:solidFill>
                                      <a:schemeClr val="bg2"/>
                                    </a:solidFill>
                                    <a:latin typeface="Montserrat ExtraBold" panose="00000800000000000000"/>
                                    <a:ea typeface="Montserrat ExtraBold" panose="00000800000000000000"/>
                                    <a:cs typeface="Montserrat ExtraBold" panose="00000800000000000000"/>
                                    <a:sym typeface="Montserrat ExtraBold" panose="00000800000000000000"/>
                                  </a:endParaRPr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4134" name="Группа 4133"/>
                            <p:cNvGrpSpPr/>
                            <p:nvPr/>
                          </p:nvGrpSpPr>
                          <p:grpSpPr>
                            <a:xfrm>
                              <a:off x="2862623" y="2422236"/>
                              <a:ext cx="385106" cy="1051249"/>
                              <a:chOff x="2862623" y="2422236"/>
                              <a:chExt cx="385106" cy="1051249"/>
                            </a:xfrm>
                          </p:grpSpPr>
                          <p:cxnSp>
                            <p:nvCxnSpPr>
                              <p:cNvPr id="4123" name="Прямая со стрелкой 4122"/>
                              <p:cNvCxnSpPr/>
                              <p:nvPr/>
                            </p:nvCxnSpPr>
                            <p:spPr>
                              <a:xfrm>
                                <a:off x="3247729" y="2422236"/>
                                <a:ext cx="0" cy="1051249"/>
                              </a:xfrm>
                              <a:prstGeom prst="straightConnector1">
                                <a:avLst/>
                              </a:prstGeom>
                              <a:ln w="38100">
                                <a:solidFill>
                                  <a:schemeClr val="tx2"/>
                                </a:solidFill>
                                <a:headEnd type="arrow"/>
                                <a:tailEnd type="arrow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316" name="TextBox 315"/>
                              <p:cNvSpPr txBox="1"/>
                              <p:nvPr/>
                            </p:nvSpPr>
                            <p:spPr>
                              <a:xfrm rot="16200000">
                                <a:off x="2726845" y="2738664"/>
                                <a:ext cx="641659" cy="37010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ru-RU" sz="2000" dirty="0" smtClean="0">
                                    <a:solidFill>
                                      <a:schemeClr val="bg2"/>
                                    </a:solidFill>
                                    <a:latin typeface="Montserrat ExtraBold" panose="00000800000000000000"/>
                                    <a:ea typeface="Montserrat ExtraBold" panose="00000800000000000000"/>
                                    <a:cs typeface="Montserrat ExtraBold" panose="00000800000000000000"/>
                                    <a:sym typeface="Montserrat ExtraBold" panose="00000800000000000000"/>
                                  </a:rPr>
                                  <a:t>1,5</a:t>
                                </a:r>
                                <a:r>
                                  <a:rPr lang="ru-RU" sz="2000" b="1" dirty="0" smtClean="0">
                                    <a:solidFill>
                                      <a:schemeClr val="bg2"/>
                                    </a:solidFill>
                                    <a:latin typeface="Montserrat ExtraBold" panose="00000800000000000000"/>
                                    <a:ea typeface="Montserrat ExtraBold" panose="00000800000000000000"/>
                                    <a:cs typeface="Montserrat ExtraBold" panose="00000800000000000000"/>
                                    <a:sym typeface="Montserrat ExtraBold" panose="00000800000000000000"/>
                                  </a:rPr>
                                  <a:t>м</a:t>
                                </a:r>
                                <a:endParaRPr lang="ru-RU" sz="2400" b="1" dirty="0">
                                  <a:solidFill>
                                    <a:schemeClr val="bg2"/>
                                  </a:solidFill>
                                  <a:latin typeface="Montserrat ExtraBold" panose="00000800000000000000"/>
                                  <a:ea typeface="Montserrat ExtraBold" panose="00000800000000000000"/>
                                  <a:cs typeface="Montserrat ExtraBold" panose="00000800000000000000"/>
                                  <a:sym typeface="Montserrat ExtraBold" panose="00000800000000000000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4139" name="TextBox 4138"/>
                          <p:cNvSpPr txBox="1"/>
                          <p:nvPr/>
                        </p:nvSpPr>
                        <p:spPr>
                          <a:xfrm>
                            <a:off x="7005410" y="2147438"/>
                            <a:ext cx="446870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ru-RU" sz="1600" b="1" dirty="0">
                                <a:solidFill>
                                  <a:schemeClr val="tx1">
                                    <a:lumMod val="20000"/>
                                    <a:lumOff val="80000"/>
                                  </a:schemeClr>
                                </a:solidFill>
                                <a:latin typeface="Montserrat ExtraBold" panose="00000800000000000000"/>
                                <a:ea typeface="Montserrat ExtraBold" panose="00000800000000000000"/>
                                <a:cs typeface="Montserrat ExtraBold" panose="00000800000000000000"/>
                              </a:rPr>
                              <a:t>1А</a:t>
                            </a:r>
                            <a:endParaRPr lang="ru-RU" sz="1600" b="1" dirty="0">
                              <a:solidFill>
                                <a:schemeClr val="tx1">
                                  <a:lumMod val="20000"/>
                                  <a:lumOff val="80000"/>
                                </a:schemeClr>
                              </a:solidFill>
                              <a:latin typeface="Montserrat ExtraBold" panose="00000800000000000000"/>
                              <a:ea typeface="Montserrat ExtraBold" panose="00000800000000000000"/>
                              <a:cs typeface="Montserrat ExtraBold" panose="00000800000000000000"/>
                            </a:endParaRPr>
                          </a:p>
                        </p:txBody>
                      </p:sp>
                    </p:grpSp>
                    <p:sp>
                      <p:nvSpPr>
                        <p:cNvPr id="323" name="TextBox 322"/>
                        <p:cNvSpPr txBox="1"/>
                        <p:nvPr/>
                      </p:nvSpPr>
                      <p:spPr>
                        <a:xfrm>
                          <a:off x="5555769" y="2147438"/>
                          <a:ext cx="482733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ru-RU" sz="1600" b="1" dirty="0" smtClean="0">
                              <a:solidFill>
                                <a:schemeClr val="tx1">
                                  <a:lumMod val="20000"/>
                                  <a:lumOff val="80000"/>
                                </a:schemeClr>
                              </a:solidFill>
                              <a:latin typeface="Montserrat ExtraBold" panose="00000800000000000000"/>
                              <a:ea typeface="Montserrat ExtraBold" panose="00000800000000000000"/>
                              <a:cs typeface="Montserrat ExtraBold" panose="00000800000000000000"/>
                            </a:rPr>
                            <a:t>2А</a:t>
                          </a:r>
                          <a:endParaRPr lang="ru-RU" sz="1600" b="1" dirty="0">
                            <a:solidFill>
                              <a:schemeClr val="tx1">
                                <a:lumMod val="20000"/>
                                <a:lumOff val="80000"/>
                              </a:schemeClr>
                            </a:solidFill>
                            <a:latin typeface="Montserrat ExtraBold" panose="00000800000000000000"/>
                            <a:ea typeface="Montserrat ExtraBold" panose="00000800000000000000"/>
                            <a:cs typeface="Montserrat ExtraBold" panose="00000800000000000000"/>
                          </a:endParaRPr>
                        </a:p>
                      </p:txBody>
                    </p:sp>
                  </p:grpSp>
                  <p:sp>
                    <p:nvSpPr>
                      <p:cNvPr id="324" name="TextBox 323"/>
                      <p:cNvSpPr txBox="1"/>
                      <p:nvPr/>
                    </p:nvSpPr>
                    <p:spPr>
                      <a:xfrm>
                        <a:off x="4118299" y="2143143"/>
                        <a:ext cx="524853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ru-RU" sz="1600" b="1" dirty="0" smtClean="0">
                            <a:solidFill>
                              <a:schemeClr val="tx1">
                                <a:lumMod val="20000"/>
                                <a:lumOff val="80000"/>
                              </a:schemeClr>
                            </a:solidFill>
                            <a:latin typeface="Montserrat ExtraBold" panose="00000800000000000000"/>
                            <a:ea typeface="Montserrat ExtraBold" panose="00000800000000000000"/>
                            <a:cs typeface="Montserrat ExtraBold" panose="00000800000000000000"/>
                          </a:rPr>
                          <a:t>3А</a:t>
                        </a:r>
                        <a:endParaRPr lang="ru-RU" sz="1600" b="1" dirty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Montserrat ExtraBold" panose="00000800000000000000"/>
                          <a:ea typeface="Montserrat ExtraBold" panose="00000800000000000000"/>
                          <a:cs typeface="Montserrat ExtraBold" panose="00000800000000000000"/>
                        </a:endParaRPr>
                      </a:p>
                    </p:txBody>
                  </p:sp>
                </p:grpSp>
                <p:sp>
                  <p:nvSpPr>
                    <p:cNvPr id="328" name="TextBox 327"/>
                    <p:cNvSpPr txBox="1"/>
                    <p:nvPr/>
                  </p:nvSpPr>
                  <p:spPr>
                    <a:xfrm>
                      <a:off x="7005410" y="3304579"/>
                      <a:ext cx="446870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ru-RU" sz="1600" b="1" dirty="0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Montserrat ExtraBold" panose="00000800000000000000"/>
                          <a:ea typeface="Montserrat ExtraBold" panose="00000800000000000000"/>
                          <a:cs typeface="Montserrat ExtraBold" panose="00000800000000000000"/>
                        </a:rPr>
                        <a:t>1Б</a:t>
                      </a:r>
                      <a:endParaRPr lang="ru-RU" sz="1600" b="1" dirty="0"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  <a:latin typeface="Montserrat ExtraBold" panose="00000800000000000000"/>
                        <a:ea typeface="Montserrat ExtraBold" panose="00000800000000000000"/>
                        <a:cs typeface="Montserrat ExtraBold" panose="00000800000000000000"/>
                      </a:endParaRPr>
                    </a:p>
                  </p:txBody>
                </p:sp>
              </p:grpSp>
              <p:sp>
                <p:nvSpPr>
                  <p:cNvPr id="329" name="TextBox 328"/>
                  <p:cNvSpPr txBox="1"/>
                  <p:nvPr/>
                </p:nvSpPr>
                <p:spPr>
                  <a:xfrm>
                    <a:off x="5569720" y="3304579"/>
                    <a:ext cx="44687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600" b="1" dirty="0"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  <a:latin typeface="Montserrat ExtraBold" panose="00000800000000000000"/>
                        <a:ea typeface="Montserrat ExtraBold" panose="00000800000000000000"/>
                        <a:cs typeface="Montserrat ExtraBold" panose="00000800000000000000"/>
                      </a:rPr>
                      <a:t>2</a:t>
                    </a:r>
                    <a:r>
                      <a:rPr lang="ru-RU" sz="1600" b="1" dirty="0" smtClean="0"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  <a:latin typeface="Montserrat ExtraBold" panose="00000800000000000000"/>
                        <a:ea typeface="Montserrat ExtraBold" panose="00000800000000000000"/>
                        <a:cs typeface="Montserrat ExtraBold" panose="00000800000000000000"/>
                      </a:rPr>
                      <a:t>Б</a:t>
                    </a:r>
                    <a:endParaRPr lang="ru-RU" sz="1600" b="1" dirty="0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latin typeface="Montserrat ExtraBold" panose="00000800000000000000"/>
                      <a:ea typeface="Montserrat ExtraBold" panose="00000800000000000000"/>
                      <a:cs typeface="Montserrat ExtraBold" panose="00000800000000000000"/>
                    </a:endParaRPr>
                  </a:p>
                </p:txBody>
              </p:sp>
            </p:grpSp>
            <p:sp>
              <p:nvSpPr>
                <p:cNvPr id="330" name="TextBox 329"/>
                <p:cNvSpPr txBox="1"/>
                <p:nvPr/>
              </p:nvSpPr>
              <p:spPr>
                <a:xfrm>
                  <a:off x="4138402" y="3310564"/>
                  <a:ext cx="44687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b="1" dirty="0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latin typeface="Montserrat ExtraBold" panose="00000800000000000000"/>
                      <a:ea typeface="Montserrat ExtraBold" panose="00000800000000000000"/>
                      <a:cs typeface="Montserrat ExtraBold" panose="00000800000000000000"/>
                    </a:rPr>
                    <a:t>3</a:t>
                  </a:r>
                  <a:r>
                    <a:rPr lang="ru-RU" sz="1600" b="1" dirty="0" smtClean="0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latin typeface="Montserrat ExtraBold" panose="00000800000000000000"/>
                      <a:ea typeface="Montserrat ExtraBold" panose="00000800000000000000"/>
                      <a:cs typeface="Montserrat ExtraBold" panose="00000800000000000000"/>
                    </a:rPr>
                    <a:t>Б</a:t>
                  </a:r>
                  <a:endParaRPr lang="ru-RU" sz="1600" b="1" dirty="0">
                    <a:solidFill>
                      <a:schemeClr val="tx1">
                        <a:lumMod val="20000"/>
                        <a:lumOff val="80000"/>
                      </a:schemeClr>
                    </a:solidFill>
                    <a:latin typeface="Montserrat ExtraBold" panose="00000800000000000000"/>
                    <a:ea typeface="Montserrat ExtraBold" panose="00000800000000000000"/>
                    <a:cs typeface="Montserrat ExtraBold" panose="00000800000000000000"/>
                  </a:endParaRPr>
                </a:p>
              </p:txBody>
            </p:sp>
          </p:grpSp>
          <p:sp>
            <p:nvSpPr>
              <p:cNvPr id="331" name="TextBox 330"/>
              <p:cNvSpPr txBox="1"/>
              <p:nvPr/>
            </p:nvSpPr>
            <p:spPr>
              <a:xfrm>
                <a:off x="7005410" y="4453104"/>
                <a:ext cx="4468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>
                    <a:solidFill>
                      <a:schemeClr val="tx1">
                        <a:lumMod val="20000"/>
                        <a:lumOff val="80000"/>
                      </a:schemeClr>
                    </a:solidFill>
                    <a:latin typeface="Montserrat ExtraBold" panose="00000800000000000000"/>
                    <a:ea typeface="Montserrat ExtraBold" panose="00000800000000000000"/>
                    <a:cs typeface="Montserrat ExtraBold" panose="00000800000000000000"/>
                  </a:rPr>
                  <a:t>1В</a:t>
                </a:r>
                <a:endParaRPr lang="ru-RU" sz="1600" b="1" dirty="0">
                  <a:solidFill>
                    <a:schemeClr val="tx1">
                      <a:lumMod val="20000"/>
                      <a:lumOff val="80000"/>
                    </a:schemeClr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</a:endParaRPr>
              </a:p>
            </p:txBody>
          </p:sp>
        </p:grpSp>
        <p:sp>
          <p:nvSpPr>
            <p:cNvPr id="332" name="TextBox 331"/>
            <p:cNvSpPr txBox="1"/>
            <p:nvPr/>
          </p:nvSpPr>
          <p:spPr>
            <a:xfrm>
              <a:off x="5573701" y="4453104"/>
              <a:ext cx="4468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tx1">
                      <a:lumMod val="20000"/>
                      <a:lumOff val="80000"/>
                    </a:schemeClr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</a:rPr>
                <a:t>2</a:t>
              </a:r>
              <a:r>
                <a:rPr lang="ru-RU" sz="1600" b="1" dirty="0" smtClean="0">
                  <a:solidFill>
                    <a:schemeClr val="tx1">
                      <a:lumMod val="20000"/>
                      <a:lumOff val="80000"/>
                    </a:schemeClr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</a:rPr>
                <a:t>В</a:t>
              </a:r>
              <a:endParaRPr lang="ru-RU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endParaRPr>
            </a:p>
          </p:txBody>
        </p:sp>
      </p:grpSp>
      <p:sp>
        <p:nvSpPr>
          <p:cNvPr id="333" name="TextBox 332"/>
          <p:cNvSpPr txBox="1"/>
          <p:nvPr/>
        </p:nvSpPr>
        <p:spPr>
          <a:xfrm>
            <a:off x="3916679" y="4419628"/>
            <a:ext cx="483099" cy="35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3</a:t>
            </a:r>
            <a:r>
              <a:rPr lang="ru-RU" sz="1600" b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В</a:t>
            </a:r>
            <a:endParaRPr lang="ru-RU" sz="1600" b="1" dirty="0">
              <a:solidFill>
                <a:schemeClr val="tx1">
                  <a:lumMod val="20000"/>
                  <a:lumOff val="80000"/>
                </a:schemeClr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77294" y="1707654"/>
            <a:ext cx="706132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5" name="Прямоугольник 284"/>
          <p:cNvSpPr/>
          <p:nvPr/>
        </p:nvSpPr>
        <p:spPr>
          <a:xfrm>
            <a:off x="4455108" y="1707654"/>
            <a:ext cx="706132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59832" y="1563638"/>
            <a:ext cx="2149572" cy="1280430"/>
          </a:xfrm>
        </p:spPr>
        <p:txBody>
          <a:bodyPr/>
          <a:lstStyle/>
          <a:p>
            <a:r>
              <a:rPr lang="ru-RU" dirty="0"/>
              <a:t>для участников </a:t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ограниченными возможностями здоровья</a:t>
            </a:r>
            <a:br>
              <a:rPr lang="ru-RU" dirty="0"/>
            </a:b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 idx="2"/>
          </p:nvPr>
        </p:nvSpPr>
        <p:spPr>
          <a:xfrm>
            <a:off x="3059832" y="987574"/>
            <a:ext cx="1275300" cy="593400"/>
          </a:xfrm>
        </p:spPr>
        <p:txBody>
          <a:bodyPr/>
          <a:lstStyle/>
          <a:p>
            <a:r>
              <a:rPr lang="ru-RU" dirty="0" smtClean="0"/>
              <a:t>1.</a:t>
            </a: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 idx="3"/>
          </p:nvPr>
        </p:nvSpPr>
        <p:spPr>
          <a:xfrm>
            <a:off x="5724128" y="1491630"/>
            <a:ext cx="2346092" cy="1152127"/>
          </a:xfrm>
        </p:spPr>
        <p:txBody>
          <a:bodyPr/>
          <a:lstStyle/>
          <a:p>
            <a:r>
              <a:rPr lang="ru-RU" dirty="0"/>
              <a:t>д</a:t>
            </a:r>
            <a:r>
              <a:rPr lang="ru-RU" dirty="0" smtClean="0"/>
              <a:t>ля детей-инвалидов </a:t>
            </a:r>
            <a:br>
              <a:rPr lang="ru-RU" dirty="0"/>
            </a:br>
            <a:r>
              <a:rPr lang="ru-RU" dirty="0"/>
              <a:t>и инвалидов</a:t>
            </a:r>
            <a:br>
              <a:rPr lang="ru-RU" dirty="0"/>
            </a:b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 idx="4"/>
          </p:nvPr>
        </p:nvSpPr>
        <p:spPr>
          <a:xfrm>
            <a:off x="5744418" y="987574"/>
            <a:ext cx="1275300" cy="593400"/>
          </a:xfrm>
        </p:spPr>
        <p:txBody>
          <a:bodyPr/>
          <a:lstStyle/>
          <a:p>
            <a:r>
              <a:rPr lang="ru-RU" dirty="0" smtClean="0"/>
              <a:t>2.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 idx="6"/>
          </p:nvPr>
        </p:nvSpPr>
        <p:spPr>
          <a:xfrm>
            <a:off x="3059832" y="3328213"/>
            <a:ext cx="2437604" cy="1313170"/>
          </a:xfrm>
        </p:spPr>
        <p:txBody>
          <a:bodyPr/>
          <a:lstStyle/>
          <a:p>
            <a:r>
              <a:rPr lang="ru-RU" dirty="0"/>
              <a:t>для  обучающихся </a:t>
            </a:r>
            <a:r>
              <a:rPr lang="ru-RU" dirty="0" smtClean="0"/>
              <a:t>по  состоянию здоровья на </a:t>
            </a:r>
            <a:r>
              <a:rPr lang="ru-RU" dirty="0"/>
              <a:t>дому</a:t>
            </a:r>
            <a:br>
              <a:rPr lang="ru-RU" dirty="0"/>
            </a:br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 idx="7"/>
          </p:nvPr>
        </p:nvSpPr>
        <p:spPr>
          <a:xfrm>
            <a:off x="3059832" y="2887706"/>
            <a:ext cx="1275300" cy="593400"/>
          </a:xfrm>
        </p:spPr>
        <p:txBody>
          <a:bodyPr/>
          <a:lstStyle/>
          <a:p>
            <a:r>
              <a:rPr lang="ru-RU" dirty="0" smtClean="0"/>
              <a:t>3.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 idx="9"/>
          </p:nvPr>
        </p:nvSpPr>
        <p:spPr>
          <a:xfrm>
            <a:off x="5796136" y="3502810"/>
            <a:ext cx="2418100" cy="1241162"/>
          </a:xfrm>
        </p:spPr>
        <p:txBody>
          <a:bodyPr/>
          <a:lstStyle/>
          <a:p>
            <a:r>
              <a:rPr lang="ru-RU" dirty="0"/>
              <a:t>для  обучающихся, находящихся </a:t>
            </a:r>
            <a:r>
              <a:rPr lang="ru-RU" dirty="0" smtClean="0"/>
              <a:t>на  </a:t>
            </a:r>
            <a:r>
              <a:rPr lang="ru-RU" dirty="0"/>
              <a:t>длительном  лечении</a:t>
            </a:r>
            <a:br>
              <a:rPr lang="ru-RU" dirty="0"/>
            </a:br>
            <a:endParaRPr lang="ru-RU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 idx="13"/>
          </p:nvPr>
        </p:nvSpPr>
        <p:spPr>
          <a:xfrm>
            <a:off x="5762987" y="2859782"/>
            <a:ext cx="1275300" cy="593400"/>
          </a:xfrm>
        </p:spPr>
        <p:txBody>
          <a:bodyPr/>
          <a:lstStyle/>
          <a:p>
            <a:r>
              <a:rPr lang="ru-RU" dirty="0" smtClean="0"/>
              <a:t>4.</a:t>
            </a:r>
            <a:endParaRPr lang="ru-RU" dirty="0"/>
          </a:p>
        </p:txBody>
      </p:sp>
      <p:grpSp>
        <p:nvGrpSpPr>
          <p:cNvPr id="16" name="Google Shape;9595;p61"/>
          <p:cNvGrpSpPr/>
          <p:nvPr/>
        </p:nvGrpSpPr>
        <p:grpSpPr>
          <a:xfrm>
            <a:off x="1050361" y="3048694"/>
            <a:ext cx="936104" cy="936104"/>
            <a:chOff x="6194086" y="2437737"/>
            <a:chExt cx="369837" cy="360471"/>
          </a:xfrm>
          <a:solidFill>
            <a:schemeClr val="bg1"/>
          </a:solidFill>
        </p:grpSpPr>
        <p:sp>
          <p:nvSpPr>
            <p:cNvPr id="17" name="Google Shape;9596;p61"/>
            <p:cNvSpPr/>
            <p:nvPr/>
          </p:nvSpPr>
          <p:spPr>
            <a:xfrm>
              <a:off x="6194086" y="2437737"/>
              <a:ext cx="369837" cy="360471"/>
            </a:xfrm>
            <a:custGeom>
              <a:avLst/>
              <a:gdLst/>
              <a:ahLst/>
              <a:cxnLst/>
              <a:rect l="l" t="t" r="r" b="b"/>
              <a:pathLst>
                <a:path w="11610" h="11316" extrusionOk="0">
                  <a:moveTo>
                    <a:pt x="630" y="321"/>
                  </a:moveTo>
                  <a:cubicBezTo>
                    <a:pt x="672" y="321"/>
                    <a:pt x="714" y="334"/>
                    <a:pt x="751" y="362"/>
                  </a:cubicBezTo>
                  <a:lnTo>
                    <a:pt x="1286" y="731"/>
                  </a:lnTo>
                  <a:cubicBezTo>
                    <a:pt x="1251" y="790"/>
                    <a:pt x="1096" y="1028"/>
                    <a:pt x="1036" y="1112"/>
                  </a:cubicBezTo>
                  <a:cubicBezTo>
                    <a:pt x="573" y="774"/>
                    <a:pt x="509" y="732"/>
                    <a:pt x="505" y="732"/>
                  </a:cubicBezTo>
                  <a:lnTo>
                    <a:pt x="505" y="732"/>
                  </a:lnTo>
                  <a:cubicBezTo>
                    <a:pt x="503" y="732"/>
                    <a:pt x="509" y="736"/>
                    <a:pt x="508" y="736"/>
                  </a:cubicBezTo>
                  <a:cubicBezTo>
                    <a:pt x="508" y="736"/>
                    <a:pt x="506" y="735"/>
                    <a:pt x="501" y="731"/>
                  </a:cubicBezTo>
                  <a:cubicBezTo>
                    <a:pt x="405" y="659"/>
                    <a:pt x="370" y="528"/>
                    <a:pt x="441" y="421"/>
                  </a:cubicBezTo>
                  <a:cubicBezTo>
                    <a:pt x="492" y="355"/>
                    <a:pt x="562" y="321"/>
                    <a:pt x="630" y="321"/>
                  </a:cubicBezTo>
                  <a:close/>
                  <a:moveTo>
                    <a:pt x="9192" y="2493"/>
                  </a:moveTo>
                  <a:cubicBezTo>
                    <a:pt x="9347" y="2493"/>
                    <a:pt x="9466" y="2612"/>
                    <a:pt x="9466" y="2755"/>
                  </a:cubicBezTo>
                  <a:lnTo>
                    <a:pt x="9466" y="2779"/>
                  </a:lnTo>
                  <a:cubicBezTo>
                    <a:pt x="9466" y="2922"/>
                    <a:pt x="9347" y="3041"/>
                    <a:pt x="9192" y="3041"/>
                  </a:cubicBezTo>
                  <a:lnTo>
                    <a:pt x="7799" y="3041"/>
                  </a:lnTo>
                  <a:lnTo>
                    <a:pt x="7799" y="2493"/>
                  </a:lnTo>
                  <a:close/>
                  <a:moveTo>
                    <a:pt x="6513" y="2933"/>
                  </a:moveTo>
                  <a:lnTo>
                    <a:pt x="6513" y="3743"/>
                  </a:lnTo>
                  <a:lnTo>
                    <a:pt x="2084" y="3743"/>
                  </a:lnTo>
                  <a:lnTo>
                    <a:pt x="2084" y="2933"/>
                  </a:lnTo>
                  <a:close/>
                  <a:moveTo>
                    <a:pt x="3180" y="5422"/>
                  </a:moveTo>
                  <a:cubicBezTo>
                    <a:pt x="4727" y="5422"/>
                    <a:pt x="5966" y="6672"/>
                    <a:pt x="5966" y="8196"/>
                  </a:cubicBezTo>
                  <a:cubicBezTo>
                    <a:pt x="5954" y="9744"/>
                    <a:pt x="4715" y="10970"/>
                    <a:pt x="3180" y="10970"/>
                  </a:cubicBezTo>
                  <a:cubicBezTo>
                    <a:pt x="1656" y="10970"/>
                    <a:pt x="417" y="9720"/>
                    <a:pt x="417" y="8196"/>
                  </a:cubicBezTo>
                  <a:cubicBezTo>
                    <a:pt x="417" y="6660"/>
                    <a:pt x="1667" y="5422"/>
                    <a:pt x="3180" y="5422"/>
                  </a:cubicBezTo>
                  <a:close/>
                  <a:moveTo>
                    <a:pt x="9240" y="8827"/>
                  </a:moveTo>
                  <a:cubicBezTo>
                    <a:pt x="9823" y="8827"/>
                    <a:pt x="10311" y="9327"/>
                    <a:pt x="10311" y="9899"/>
                  </a:cubicBezTo>
                  <a:cubicBezTo>
                    <a:pt x="10311" y="10494"/>
                    <a:pt x="9835" y="10970"/>
                    <a:pt x="9240" y="10970"/>
                  </a:cubicBezTo>
                  <a:cubicBezTo>
                    <a:pt x="8644" y="10970"/>
                    <a:pt x="8168" y="10482"/>
                    <a:pt x="8168" y="9899"/>
                  </a:cubicBezTo>
                  <a:cubicBezTo>
                    <a:pt x="8168" y="9303"/>
                    <a:pt x="8656" y="8827"/>
                    <a:pt x="9240" y="8827"/>
                  </a:cubicBezTo>
                  <a:close/>
                  <a:moveTo>
                    <a:pt x="651" y="1"/>
                  </a:moveTo>
                  <a:cubicBezTo>
                    <a:pt x="471" y="1"/>
                    <a:pt x="290" y="87"/>
                    <a:pt x="179" y="243"/>
                  </a:cubicBezTo>
                  <a:cubicBezTo>
                    <a:pt x="1" y="493"/>
                    <a:pt x="72" y="850"/>
                    <a:pt x="322" y="1017"/>
                  </a:cubicBezTo>
                  <a:cubicBezTo>
                    <a:pt x="911" y="1399"/>
                    <a:pt x="989" y="1512"/>
                    <a:pt x="1077" y="1512"/>
                  </a:cubicBezTo>
                  <a:cubicBezTo>
                    <a:pt x="1090" y="1512"/>
                    <a:pt x="1104" y="1509"/>
                    <a:pt x="1120" y="1505"/>
                  </a:cubicBezTo>
                  <a:cubicBezTo>
                    <a:pt x="1215" y="1493"/>
                    <a:pt x="1239" y="1386"/>
                    <a:pt x="1322" y="1290"/>
                  </a:cubicBezTo>
                  <a:lnTo>
                    <a:pt x="1739" y="1564"/>
                  </a:lnTo>
                  <a:lnTo>
                    <a:pt x="1739" y="5458"/>
                  </a:lnTo>
                  <a:cubicBezTo>
                    <a:pt x="763" y="5970"/>
                    <a:pt x="72" y="7017"/>
                    <a:pt x="72" y="8208"/>
                  </a:cubicBezTo>
                  <a:cubicBezTo>
                    <a:pt x="72" y="9922"/>
                    <a:pt x="1477" y="11315"/>
                    <a:pt x="3180" y="11315"/>
                  </a:cubicBezTo>
                  <a:cubicBezTo>
                    <a:pt x="5049" y="11315"/>
                    <a:pt x="6501" y="9684"/>
                    <a:pt x="6275" y="7815"/>
                  </a:cubicBezTo>
                  <a:lnTo>
                    <a:pt x="9073" y="7815"/>
                  </a:lnTo>
                  <a:lnTo>
                    <a:pt x="9073" y="8506"/>
                  </a:lnTo>
                  <a:cubicBezTo>
                    <a:pt x="8383" y="8589"/>
                    <a:pt x="7823" y="9184"/>
                    <a:pt x="7823" y="9899"/>
                  </a:cubicBezTo>
                  <a:cubicBezTo>
                    <a:pt x="7823" y="10673"/>
                    <a:pt x="8466" y="11315"/>
                    <a:pt x="9240" y="11315"/>
                  </a:cubicBezTo>
                  <a:cubicBezTo>
                    <a:pt x="9966" y="11315"/>
                    <a:pt x="10561" y="10768"/>
                    <a:pt x="10645" y="10065"/>
                  </a:cubicBezTo>
                  <a:lnTo>
                    <a:pt x="11431" y="10065"/>
                  </a:lnTo>
                  <a:cubicBezTo>
                    <a:pt x="11514" y="10065"/>
                    <a:pt x="11597" y="9994"/>
                    <a:pt x="11597" y="9899"/>
                  </a:cubicBezTo>
                  <a:cubicBezTo>
                    <a:pt x="11609" y="9815"/>
                    <a:pt x="11538" y="9720"/>
                    <a:pt x="11431" y="9720"/>
                  </a:cubicBezTo>
                  <a:lnTo>
                    <a:pt x="10645" y="9720"/>
                  </a:lnTo>
                  <a:cubicBezTo>
                    <a:pt x="10561" y="9089"/>
                    <a:pt x="10049" y="8565"/>
                    <a:pt x="9406" y="8494"/>
                  </a:cubicBezTo>
                  <a:lnTo>
                    <a:pt x="9406" y="6922"/>
                  </a:lnTo>
                  <a:cubicBezTo>
                    <a:pt x="9406" y="6839"/>
                    <a:pt x="9335" y="6767"/>
                    <a:pt x="9240" y="6767"/>
                  </a:cubicBezTo>
                  <a:cubicBezTo>
                    <a:pt x="9156" y="6767"/>
                    <a:pt x="9073" y="6839"/>
                    <a:pt x="9073" y="6922"/>
                  </a:cubicBezTo>
                  <a:lnTo>
                    <a:pt x="9073" y="7482"/>
                  </a:lnTo>
                  <a:lnTo>
                    <a:pt x="6216" y="7482"/>
                  </a:lnTo>
                  <a:cubicBezTo>
                    <a:pt x="5875" y="6064"/>
                    <a:pt x="4598" y="5082"/>
                    <a:pt x="3192" y="5082"/>
                  </a:cubicBezTo>
                  <a:cubicBezTo>
                    <a:pt x="2827" y="5082"/>
                    <a:pt x="2453" y="5148"/>
                    <a:pt x="2084" y="5291"/>
                  </a:cubicBezTo>
                  <a:lnTo>
                    <a:pt x="2084" y="4088"/>
                  </a:lnTo>
                  <a:lnTo>
                    <a:pt x="6859" y="4088"/>
                  </a:lnTo>
                  <a:cubicBezTo>
                    <a:pt x="8037" y="4088"/>
                    <a:pt x="9002" y="5005"/>
                    <a:pt x="9073" y="6184"/>
                  </a:cubicBezTo>
                  <a:cubicBezTo>
                    <a:pt x="9073" y="6267"/>
                    <a:pt x="9168" y="6351"/>
                    <a:pt x="9252" y="6351"/>
                  </a:cubicBezTo>
                  <a:cubicBezTo>
                    <a:pt x="9347" y="6351"/>
                    <a:pt x="9418" y="6255"/>
                    <a:pt x="9418" y="6172"/>
                  </a:cubicBezTo>
                  <a:cubicBezTo>
                    <a:pt x="9347" y="4815"/>
                    <a:pt x="8228" y="3755"/>
                    <a:pt x="6870" y="3755"/>
                  </a:cubicBezTo>
                  <a:lnTo>
                    <a:pt x="6870" y="2957"/>
                  </a:lnTo>
                  <a:lnTo>
                    <a:pt x="7490" y="2957"/>
                  </a:lnTo>
                  <a:lnTo>
                    <a:pt x="7490" y="3231"/>
                  </a:lnTo>
                  <a:cubicBezTo>
                    <a:pt x="7490" y="3326"/>
                    <a:pt x="7561" y="3398"/>
                    <a:pt x="7644" y="3398"/>
                  </a:cubicBezTo>
                  <a:lnTo>
                    <a:pt x="9228" y="3398"/>
                  </a:lnTo>
                  <a:cubicBezTo>
                    <a:pt x="9573" y="3398"/>
                    <a:pt x="9835" y="3136"/>
                    <a:pt x="9835" y="2791"/>
                  </a:cubicBezTo>
                  <a:lnTo>
                    <a:pt x="9835" y="2779"/>
                  </a:lnTo>
                  <a:cubicBezTo>
                    <a:pt x="9835" y="2433"/>
                    <a:pt x="9573" y="2160"/>
                    <a:pt x="9228" y="2160"/>
                  </a:cubicBezTo>
                  <a:lnTo>
                    <a:pt x="7644" y="2160"/>
                  </a:lnTo>
                  <a:cubicBezTo>
                    <a:pt x="7561" y="2160"/>
                    <a:pt x="7490" y="2243"/>
                    <a:pt x="7490" y="2326"/>
                  </a:cubicBezTo>
                  <a:lnTo>
                    <a:pt x="7490" y="2612"/>
                  </a:lnTo>
                  <a:lnTo>
                    <a:pt x="2096" y="2612"/>
                  </a:lnTo>
                  <a:lnTo>
                    <a:pt x="2096" y="1481"/>
                  </a:lnTo>
                  <a:cubicBezTo>
                    <a:pt x="2096" y="1421"/>
                    <a:pt x="2072" y="1374"/>
                    <a:pt x="2025" y="1350"/>
                  </a:cubicBezTo>
                  <a:lnTo>
                    <a:pt x="1536" y="1028"/>
                  </a:lnTo>
                  <a:lnTo>
                    <a:pt x="1679" y="814"/>
                  </a:lnTo>
                  <a:cubicBezTo>
                    <a:pt x="1727" y="731"/>
                    <a:pt x="1715" y="636"/>
                    <a:pt x="1632" y="564"/>
                  </a:cubicBezTo>
                  <a:cubicBezTo>
                    <a:pt x="1050" y="153"/>
                    <a:pt x="969" y="96"/>
                    <a:pt x="966" y="96"/>
                  </a:cubicBezTo>
                  <a:lnTo>
                    <a:pt x="966" y="96"/>
                  </a:lnTo>
                  <a:cubicBezTo>
                    <a:pt x="965" y="96"/>
                    <a:pt x="976" y="104"/>
                    <a:pt x="974" y="104"/>
                  </a:cubicBezTo>
                  <a:cubicBezTo>
                    <a:pt x="973" y="104"/>
                    <a:pt x="971" y="103"/>
                    <a:pt x="965" y="100"/>
                  </a:cubicBezTo>
                  <a:cubicBezTo>
                    <a:pt x="871" y="32"/>
                    <a:pt x="761" y="1"/>
                    <a:pt x="6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9597;p61"/>
            <p:cNvSpPr/>
            <p:nvPr/>
          </p:nvSpPr>
          <p:spPr>
            <a:xfrm>
              <a:off x="6251362" y="2655721"/>
              <a:ext cx="89927" cy="88621"/>
            </a:xfrm>
            <a:custGeom>
              <a:avLst/>
              <a:gdLst/>
              <a:ahLst/>
              <a:cxnLst/>
              <a:rect l="l" t="t" r="r" b="b"/>
              <a:pathLst>
                <a:path w="2823" h="2782" extrusionOk="0">
                  <a:moveTo>
                    <a:pt x="1032" y="0"/>
                  </a:moveTo>
                  <a:cubicBezTo>
                    <a:pt x="1014" y="0"/>
                    <a:pt x="996" y="3"/>
                    <a:pt x="977" y="8"/>
                  </a:cubicBezTo>
                  <a:cubicBezTo>
                    <a:pt x="381" y="198"/>
                    <a:pt x="0" y="734"/>
                    <a:pt x="0" y="1365"/>
                  </a:cubicBezTo>
                  <a:cubicBezTo>
                    <a:pt x="0" y="2139"/>
                    <a:pt x="643" y="2782"/>
                    <a:pt x="1417" y="2782"/>
                  </a:cubicBezTo>
                  <a:cubicBezTo>
                    <a:pt x="2191" y="2782"/>
                    <a:pt x="2822" y="2139"/>
                    <a:pt x="2822" y="1365"/>
                  </a:cubicBezTo>
                  <a:cubicBezTo>
                    <a:pt x="2798" y="734"/>
                    <a:pt x="2417" y="198"/>
                    <a:pt x="1822" y="8"/>
                  </a:cubicBezTo>
                  <a:cubicBezTo>
                    <a:pt x="1803" y="3"/>
                    <a:pt x="1784" y="0"/>
                    <a:pt x="1767" y="0"/>
                  </a:cubicBezTo>
                  <a:cubicBezTo>
                    <a:pt x="1695" y="0"/>
                    <a:pt x="1636" y="39"/>
                    <a:pt x="1608" y="115"/>
                  </a:cubicBezTo>
                  <a:cubicBezTo>
                    <a:pt x="1572" y="198"/>
                    <a:pt x="1620" y="293"/>
                    <a:pt x="1715" y="317"/>
                  </a:cubicBezTo>
                  <a:cubicBezTo>
                    <a:pt x="2155" y="472"/>
                    <a:pt x="2465" y="865"/>
                    <a:pt x="2465" y="1341"/>
                  </a:cubicBezTo>
                  <a:cubicBezTo>
                    <a:pt x="2465" y="1936"/>
                    <a:pt x="1977" y="2413"/>
                    <a:pt x="1393" y="2413"/>
                  </a:cubicBezTo>
                  <a:cubicBezTo>
                    <a:pt x="822" y="2413"/>
                    <a:pt x="322" y="1925"/>
                    <a:pt x="322" y="1341"/>
                  </a:cubicBezTo>
                  <a:cubicBezTo>
                    <a:pt x="322" y="865"/>
                    <a:pt x="620" y="448"/>
                    <a:pt x="1084" y="317"/>
                  </a:cubicBezTo>
                  <a:cubicBezTo>
                    <a:pt x="1179" y="293"/>
                    <a:pt x="1215" y="198"/>
                    <a:pt x="1191" y="115"/>
                  </a:cubicBezTo>
                  <a:cubicBezTo>
                    <a:pt x="1162" y="39"/>
                    <a:pt x="1103" y="0"/>
                    <a:pt x="10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974513" y="70442"/>
            <a:ext cx="6945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Специальные условия в аудиториях проведения экзамена создаются для: </a:t>
            </a:r>
            <a:endParaRPr lang="ru-RU" sz="2400" b="1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899592" y="474498"/>
            <a:ext cx="7487976" cy="144016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Материально-технические условия ППЭ для лиц с ОВЗ, детей-инвалидов и инвалидов должны обеспечивать: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16" name="Заголовок 15"/>
          <p:cNvSpPr>
            <a:spLocks noGrp="1"/>
          </p:cNvSpPr>
          <p:nvPr>
            <p:ph type="title" idx="2"/>
          </p:nvPr>
        </p:nvSpPr>
        <p:spPr>
          <a:xfrm>
            <a:off x="683568" y="2139702"/>
            <a:ext cx="2336400" cy="1520771"/>
          </a:xfrm>
        </p:spPr>
        <p:txBody>
          <a:bodyPr/>
          <a:lstStyle/>
          <a:p>
            <a:pPr algn="l"/>
            <a:r>
              <a:rPr lang="ru-RU" sz="1800" dirty="0" smtClean="0"/>
              <a:t>Беспрепятственный доступ в аудитории, туалетные и иные помещения</a:t>
            </a:r>
            <a:endParaRPr lang="ru-RU" sz="180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 idx="3"/>
          </p:nvPr>
        </p:nvSpPr>
        <p:spPr>
          <a:xfrm>
            <a:off x="3203848" y="2283718"/>
            <a:ext cx="2736304" cy="1448763"/>
          </a:xfrm>
        </p:spPr>
        <p:txBody>
          <a:bodyPr/>
          <a:lstStyle/>
          <a:p>
            <a:pPr algn="l"/>
            <a:r>
              <a:rPr lang="ru-RU" sz="1800" dirty="0" smtClean="0"/>
              <a:t>Наличие пандусов, поручней, расширенных дверных проемов, лифтов*, широких проходов</a:t>
            </a:r>
            <a:endParaRPr lang="ru-RU" sz="1800" dirty="0"/>
          </a:p>
        </p:txBody>
      </p:sp>
      <p:sp>
        <p:nvSpPr>
          <p:cNvPr id="19" name="Заголовок 18"/>
          <p:cNvSpPr>
            <a:spLocks noGrp="1"/>
          </p:cNvSpPr>
          <p:nvPr>
            <p:ph type="title" idx="5"/>
          </p:nvPr>
        </p:nvSpPr>
        <p:spPr>
          <a:xfrm>
            <a:off x="6012160" y="1923678"/>
            <a:ext cx="2336400" cy="1808803"/>
          </a:xfrm>
        </p:spPr>
        <p:txBody>
          <a:bodyPr/>
          <a:lstStyle/>
          <a:p>
            <a:pPr algn="l"/>
            <a:r>
              <a:rPr lang="ru-RU" sz="1800" dirty="0" smtClean="0"/>
              <a:t>Наличие специальных кресел и других приспособлений</a:t>
            </a:r>
            <a:endParaRPr lang="ru-RU" sz="1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691680" y="4517291"/>
            <a:ext cx="7236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*при </a:t>
            </a:r>
            <a:r>
              <a:rPr lang="ru-RU" sz="1600" b="1" dirty="0">
                <a:solidFill>
                  <a:schemeClr val="accent6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отсутствии лифтов аудитория должна располагаться на первом </a:t>
            </a:r>
            <a:r>
              <a:rPr lang="ru-RU" sz="1600" b="1" dirty="0" smtClean="0">
                <a:solidFill>
                  <a:schemeClr val="accent6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этаже</a:t>
            </a:r>
            <a:endParaRPr lang="ru-RU" sz="1600" b="1" dirty="0">
              <a:solidFill>
                <a:schemeClr val="accent6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51" y="97210"/>
            <a:ext cx="8027528" cy="1008112"/>
          </a:xfrm>
        </p:spPr>
        <p:txBody>
          <a:bodyPr/>
          <a:lstStyle/>
          <a:p>
            <a:r>
              <a:rPr lang="ru-RU" b="1" dirty="0"/>
              <a:t>Особенности </a:t>
            </a:r>
            <a:r>
              <a:rPr lang="ru-RU" b="1" dirty="0" smtClean="0"/>
              <a:t>оборудования аудиторий для </a:t>
            </a:r>
            <a:r>
              <a:rPr lang="ru-RU" b="1" dirty="0"/>
              <a:t>детей с ОВЗ, детей-инвалидов и инвалидов: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21477" y="1540276"/>
            <a:ext cx="5020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Для </a:t>
            </a:r>
            <a:r>
              <a:rPr lang="ru-RU" sz="2000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слабовидящих участников экзамена:</a:t>
            </a:r>
            <a:endParaRPr lang="ru-RU" sz="2000" b="1" dirty="0">
              <a:solidFill>
                <a:schemeClr val="accent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1477" y="2046238"/>
            <a:ext cx="518457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bg2"/>
              </a:buClr>
              <a:buSzPct val="130000"/>
              <a:buFont typeface="Montserrat Medium" panose="00000500000000000000" charset="-52"/>
              <a:buChar char="o"/>
            </a:pPr>
            <a:r>
              <a:rPr lang="ru-RU" sz="1800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экзаменационные материалы предоставляются </a:t>
            </a:r>
            <a:r>
              <a:rPr lang="ru-RU" sz="18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в </a:t>
            </a:r>
            <a:r>
              <a:rPr lang="ru-RU" sz="1800" b="1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увеличенном размере</a:t>
            </a:r>
            <a:r>
              <a:rPr lang="ru-RU" sz="1800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;</a:t>
            </a:r>
            <a:endParaRPr lang="ru-RU" sz="1800" dirty="0">
              <a:solidFill>
                <a:schemeClr val="bg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  <a:p>
            <a:pPr marL="285750" indent="-285750" algn="just">
              <a:buClr>
                <a:schemeClr val="bg2"/>
              </a:buClr>
              <a:buSzPct val="130000"/>
              <a:buFont typeface="Montserrat Medium" panose="00000500000000000000" charset="-52"/>
              <a:buChar char="o"/>
            </a:pPr>
            <a:r>
              <a:rPr lang="ru-RU" sz="1800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в </a:t>
            </a:r>
            <a:r>
              <a:rPr lang="ru-RU" sz="18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аудитории предусматривается </a:t>
            </a:r>
            <a:r>
              <a:rPr lang="ru-RU" sz="1800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наличие </a:t>
            </a:r>
            <a:r>
              <a:rPr lang="ru-RU" sz="1800" b="1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увеличительных устройств</a:t>
            </a:r>
            <a:r>
              <a:rPr lang="ru-RU" sz="1800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;</a:t>
            </a:r>
            <a:endParaRPr lang="ru-RU" sz="1800" dirty="0">
              <a:solidFill>
                <a:schemeClr val="bg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  <a:p>
            <a:pPr marL="285750" indent="-285750" algn="just">
              <a:buClr>
                <a:schemeClr val="bg2"/>
              </a:buClr>
              <a:buSzPct val="130000"/>
              <a:buFont typeface="Montserrat Medium" panose="00000500000000000000" charset="-52"/>
              <a:buChar char="o"/>
            </a:pPr>
            <a:r>
              <a:rPr lang="ru-RU" sz="1800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освещенность </a:t>
            </a:r>
            <a:r>
              <a:rPr lang="ru-RU" sz="18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каждого </a:t>
            </a:r>
            <a:r>
              <a:rPr lang="ru-RU" sz="1800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рабочего места должна быть равномерной и </a:t>
            </a:r>
            <a:r>
              <a:rPr lang="ru-RU" sz="1800" b="1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не ниже 300 </a:t>
            </a:r>
            <a:r>
              <a:rPr lang="ru-RU" sz="1800" b="1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люкс</a:t>
            </a:r>
            <a:r>
              <a:rPr lang="ru-RU" sz="18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. </a:t>
            </a:r>
            <a:endParaRPr lang="ru-RU" sz="1800" dirty="0">
              <a:solidFill>
                <a:schemeClr val="bg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  <a:p>
            <a:pPr marL="285750" indent="-285750">
              <a:buClr>
                <a:schemeClr val="bg2"/>
              </a:buClr>
              <a:buSzPct val="130000"/>
              <a:buFont typeface="Montserrat Medium" panose="00000500000000000000" charset="-52"/>
              <a:buChar char="o"/>
            </a:pPr>
            <a:endParaRPr lang="ru-RU" sz="1600" dirty="0">
              <a:solidFill>
                <a:schemeClr val="bg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grpSp>
        <p:nvGrpSpPr>
          <p:cNvPr id="8" name="Google Shape;9431;p61"/>
          <p:cNvGrpSpPr/>
          <p:nvPr/>
        </p:nvGrpSpPr>
        <p:grpSpPr>
          <a:xfrm rot="20635165">
            <a:off x="7399143" y="3337806"/>
            <a:ext cx="1282728" cy="1417960"/>
            <a:chOff x="3086313" y="2877049"/>
            <a:chExt cx="320143" cy="392581"/>
          </a:xfrm>
          <a:solidFill>
            <a:schemeClr val="bg2"/>
          </a:solidFill>
        </p:grpSpPr>
        <p:sp>
          <p:nvSpPr>
            <p:cNvPr id="9" name="Google Shape;9432;p61"/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9433;p61"/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9434;p61"/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9435;p61"/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9436;p61"/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9437;p61"/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9438;p61"/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9439;p61"/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9440;p61"/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9441;p61"/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9442;p61"/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9443;p61"/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title" idx="2"/>
          </p:nvPr>
        </p:nvSpPr>
        <p:spPr>
          <a:xfrm>
            <a:off x="3070500" y="62613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195" name="Google Shape;195;p29"/>
          <p:cNvSpPr txBox="1">
            <a:spLocks noGrp="1"/>
          </p:cNvSpPr>
          <p:nvPr>
            <p:ph type="subTitle" idx="1"/>
          </p:nvPr>
        </p:nvSpPr>
        <p:spPr>
          <a:xfrm>
            <a:off x="2915816" y="1203598"/>
            <a:ext cx="2663152" cy="11521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dirty="0"/>
              <a:t>О</a:t>
            </a:r>
            <a:r>
              <a:rPr lang="ru-RU" dirty="0" smtClean="0"/>
              <a:t>рганов </a:t>
            </a:r>
            <a:r>
              <a:rPr lang="ru-RU" dirty="0"/>
              <a:t>исполнительной власти субъектов РФ, осуществляющих государственное управление в сфере образования</a:t>
            </a: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97" name="Google Shape;197;p29"/>
          <p:cNvSpPr txBox="1">
            <a:spLocks noGrp="1"/>
          </p:cNvSpPr>
          <p:nvPr>
            <p:ph type="title" idx="4"/>
          </p:nvPr>
        </p:nvSpPr>
        <p:spPr>
          <a:xfrm>
            <a:off x="5754300" y="62613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sp>
        <p:nvSpPr>
          <p:cNvPr id="198" name="Google Shape;198;p29"/>
          <p:cNvSpPr txBox="1">
            <a:spLocks noGrp="1"/>
          </p:cNvSpPr>
          <p:nvPr>
            <p:ph type="subTitle" idx="5"/>
          </p:nvPr>
        </p:nvSpPr>
        <p:spPr>
          <a:xfrm>
            <a:off x="5724128" y="1203598"/>
            <a:ext cx="2952328" cy="1224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dirty="0"/>
              <a:t>О</a:t>
            </a:r>
            <a:r>
              <a:rPr lang="ru-RU" dirty="0" smtClean="0"/>
              <a:t>рганов </a:t>
            </a:r>
            <a:r>
              <a:rPr lang="ru-RU" dirty="0"/>
              <a:t>местного самоуправления, осуществляющих управление в сфере образования</a:t>
            </a: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00" name="Google Shape;200;p29"/>
          <p:cNvSpPr txBox="1">
            <a:spLocks noGrp="1"/>
          </p:cNvSpPr>
          <p:nvPr>
            <p:ph type="title" idx="7"/>
          </p:nvPr>
        </p:nvSpPr>
        <p:spPr>
          <a:xfrm>
            <a:off x="3070500" y="253761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 lang="en-GB"/>
          </a:p>
        </p:txBody>
      </p:sp>
      <p:sp>
        <p:nvSpPr>
          <p:cNvPr id="201" name="Google Shape;201;p29"/>
          <p:cNvSpPr txBox="1">
            <a:spLocks noGrp="1"/>
          </p:cNvSpPr>
          <p:nvPr>
            <p:ph type="subTitle" idx="8"/>
          </p:nvPr>
        </p:nvSpPr>
        <p:spPr>
          <a:xfrm>
            <a:off x="2945318" y="3363838"/>
            <a:ext cx="2634794" cy="936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dirty="0" smtClean="0"/>
              <a:t>Организаций</a:t>
            </a:r>
            <a:r>
              <a:rPr lang="ru-RU" dirty="0"/>
              <a:t>, осуществляющих образовательную деятельность</a:t>
            </a: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03" name="Google Shape;203;p29"/>
          <p:cNvSpPr txBox="1">
            <a:spLocks noGrp="1"/>
          </p:cNvSpPr>
          <p:nvPr>
            <p:ph type="title" idx="13"/>
          </p:nvPr>
        </p:nvSpPr>
        <p:spPr>
          <a:xfrm>
            <a:off x="5754300" y="253761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04</a:t>
            </a:r>
            <a:endParaRPr lang="en-GB"/>
          </a:p>
        </p:txBody>
      </p:sp>
      <p:sp>
        <p:nvSpPr>
          <p:cNvPr id="204" name="Google Shape;204;p29"/>
          <p:cNvSpPr txBox="1">
            <a:spLocks noGrp="1"/>
          </p:cNvSpPr>
          <p:nvPr>
            <p:ph type="subTitle" idx="14"/>
          </p:nvPr>
        </p:nvSpPr>
        <p:spPr>
          <a:xfrm>
            <a:off x="5796136" y="3363838"/>
            <a:ext cx="3024336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dirty="0" smtClean="0"/>
              <a:t>Научных</a:t>
            </a:r>
            <a:r>
              <a:rPr lang="ru-RU" dirty="0"/>
              <a:t>, общественных организаций и объединений </a:t>
            </a: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7494"/>
            <a:ext cx="2664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Состав ГЭК формируется из представителей:</a:t>
            </a:r>
            <a:endParaRPr lang="ru-RU" sz="2400" b="1" dirty="0">
              <a:solidFill>
                <a:schemeClr val="accent6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355726"/>
            <a:ext cx="2592288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63" y="123478"/>
            <a:ext cx="8027528" cy="1008112"/>
          </a:xfrm>
        </p:spPr>
        <p:txBody>
          <a:bodyPr/>
          <a:lstStyle/>
          <a:p>
            <a:r>
              <a:rPr lang="ru-RU" b="1" dirty="0"/>
              <a:t>Особенности </a:t>
            </a:r>
            <a:r>
              <a:rPr lang="ru-RU" b="1" dirty="0" smtClean="0"/>
              <a:t>оборудования аудиторий для </a:t>
            </a:r>
            <a:r>
              <a:rPr lang="ru-RU" b="1" dirty="0"/>
              <a:t>детей с ОВЗ, детей-инвалидов и инвалидов: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131590"/>
            <a:ext cx="5734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Для глухих и слабослышащих участников экзамена:</a:t>
            </a:r>
            <a:endParaRPr lang="ru-RU" sz="1800" b="1" dirty="0">
              <a:solidFill>
                <a:schemeClr val="accent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1500922"/>
            <a:ext cx="61206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SzPct val="130000"/>
              <a:buFont typeface="Montserrat Medium" panose="00000500000000000000" charset="-52"/>
              <a:buChar char="o"/>
            </a:pPr>
            <a:r>
              <a:rPr lang="ru-RU" sz="1600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наличие </a:t>
            </a:r>
            <a:r>
              <a:rPr lang="ru-RU" sz="1600" b="1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звукоусиливающей аппаратуры</a:t>
            </a: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 как коллективного, так и индивидуального пользования</a:t>
            </a:r>
            <a:r>
              <a:rPr lang="ru-RU" sz="1600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;</a:t>
            </a:r>
            <a:endParaRPr lang="ru-RU" sz="1600" dirty="0">
              <a:solidFill>
                <a:schemeClr val="bg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  <a:p>
            <a:pPr marL="285750" indent="-285750">
              <a:buClr>
                <a:schemeClr val="bg2"/>
              </a:buClr>
              <a:buSzPct val="130000"/>
              <a:buFont typeface="Montserrat Medium" panose="00000500000000000000" charset="-52"/>
              <a:buChar char="o"/>
            </a:pP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подготовлено необходимое количество </a:t>
            </a:r>
            <a:r>
              <a:rPr lang="ru-RU" sz="1600" b="1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правил по заполнению </a:t>
            </a: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бланков ГИА.</a:t>
            </a:r>
            <a:endParaRPr lang="ru-RU" sz="1600" dirty="0">
              <a:solidFill>
                <a:schemeClr val="bg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2528232"/>
            <a:ext cx="5652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Для участников с нарушением опорно-двигательного аппарата:</a:t>
            </a:r>
            <a:endParaRPr lang="ru-RU" sz="1800" b="1" dirty="0">
              <a:solidFill>
                <a:schemeClr val="accent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3291830"/>
            <a:ext cx="69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SzPct val="130000"/>
              <a:buFont typeface="Montserrat Medium" panose="00000500000000000000" charset="-52"/>
              <a:buChar char="o"/>
            </a:pP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для   выполнения   письменных   заданий   могут   использоваться </a:t>
            </a:r>
            <a:r>
              <a:rPr lang="ru-RU" sz="1600" b="1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компьютеры со специализированным  программным обеспечением</a:t>
            </a: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,   не имеющие выхода в  сеть Интернет  и  не </a:t>
            </a:r>
            <a:r>
              <a:rPr lang="ru-RU" sz="1600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содержащие информации   </a:t>
            </a: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по сдаваемому   учебному   предмету;</a:t>
            </a:r>
            <a:endParaRPr lang="ru-RU" sz="1600" dirty="0">
              <a:solidFill>
                <a:schemeClr val="bg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  <a:p>
            <a:pPr marL="285750" indent="-285750">
              <a:buClr>
                <a:schemeClr val="bg2"/>
              </a:buClr>
              <a:buSzPct val="130000"/>
              <a:buFont typeface="Montserrat Medium" panose="00000500000000000000" charset="-52"/>
              <a:buChar char="o"/>
            </a:pPr>
            <a:r>
              <a:rPr lang="ru-RU" sz="1600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должно </a:t>
            </a: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быть предусмотрено </a:t>
            </a:r>
            <a:r>
              <a:rPr lang="ru-RU" sz="1600" b="1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место для ассистента</a:t>
            </a: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, </a:t>
            </a:r>
            <a:r>
              <a:rPr lang="ru-RU" sz="1600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осуществляющего перенос </a:t>
            </a: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ответов участника с компьютера в бланки ответов.</a:t>
            </a:r>
            <a:endParaRPr lang="ru-RU" sz="1600" dirty="0">
              <a:solidFill>
                <a:schemeClr val="bg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9" name="Google Shape;319;p38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02838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1" dirty="0" smtClean="0"/>
              <a:t>Особенности </a:t>
            </a:r>
            <a:r>
              <a:rPr lang="ru-RU" b="1" dirty="0"/>
              <a:t>организации ППЭ для детей с ОВЗ, детей-инвалидов и инвалидов:</a:t>
            </a:r>
            <a:endParaRPr b="1" dirty="0"/>
          </a:p>
        </p:txBody>
      </p:sp>
      <p:sp>
        <p:nvSpPr>
          <p:cNvPr id="321" name="Google Shape;321;p38"/>
          <p:cNvSpPr txBox="1">
            <a:spLocks noGrp="1"/>
          </p:cNvSpPr>
          <p:nvPr>
            <p:ph type="subTitle" idx="4294967295"/>
          </p:nvPr>
        </p:nvSpPr>
        <p:spPr>
          <a:xfrm>
            <a:off x="0" y="1566643"/>
            <a:ext cx="4211960" cy="10650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-RU" sz="1400" dirty="0"/>
              <a:t>продолжительность экзамена для участников с ОВЗ, инвалидов и </a:t>
            </a:r>
            <a:r>
              <a:rPr lang="ru-RU" sz="1400" dirty="0" smtClean="0"/>
              <a:t>детей -инвалидов  </a:t>
            </a:r>
            <a:r>
              <a:rPr lang="ru-RU" sz="1400" b="1" dirty="0">
                <a:solidFill>
                  <a:schemeClr val="accent2"/>
                </a:solidFill>
              </a:rPr>
              <a:t>увеличивается</a:t>
            </a:r>
            <a:r>
              <a:rPr lang="ru-RU" sz="1400" dirty="0"/>
              <a:t> </a:t>
            </a:r>
            <a:r>
              <a:rPr lang="ru-RU" sz="1400" b="1" dirty="0">
                <a:solidFill>
                  <a:schemeClr val="accent2"/>
                </a:solidFill>
              </a:rPr>
              <a:t>на 1,5 часа</a:t>
            </a:r>
            <a:endParaRPr sz="1400" b="1" dirty="0">
              <a:solidFill>
                <a:schemeClr val="accent2"/>
              </a:solidFill>
            </a:endParaRPr>
          </a:p>
        </p:txBody>
      </p:sp>
      <p:sp>
        <p:nvSpPr>
          <p:cNvPr id="323" name="Google Shape;323;p38"/>
          <p:cNvSpPr txBox="1">
            <a:spLocks noGrp="1"/>
          </p:cNvSpPr>
          <p:nvPr>
            <p:ph type="subTitle" idx="4294967295"/>
          </p:nvPr>
        </p:nvSpPr>
        <p:spPr>
          <a:xfrm>
            <a:off x="4860032" y="1567262"/>
            <a:ext cx="4283968" cy="13645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Aft>
                <a:spcPts val="1600"/>
              </a:spcAft>
              <a:buNone/>
            </a:pPr>
            <a:r>
              <a:rPr lang="ru-RU" sz="1400" dirty="0"/>
              <a:t>во  время  экзамена  в  ППЭ  могут  присутствовать </a:t>
            </a:r>
            <a:r>
              <a:rPr lang="ru-RU" sz="1400" b="1" dirty="0">
                <a:solidFill>
                  <a:schemeClr val="accent2"/>
                </a:solidFill>
              </a:rPr>
              <a:t>ассистенты</a:t>
            </a:r>
            <a:r>
              <a:rPr lang="ru-RU" sz="1400" dirty="0"/>
              <a:t>, </a:t>
            </a:r>
            <a:r>
              <a:rPr lang="ru-RU" sz="1400" dirty="0" smtClean="0"/>
              <a:t>которые оказывают  </a:t>
            </a:r>
            <a:r>
              <a:rPr lang="ru-RU" sz="1400" dirty="0"/>
              <a:t>необходимую  техническую  помощь  с  учетом  состояния  </a:t>
            </a:r>
            <a:r>
              <a:rPr lang="ru-RU" sz="1400" dirty="0" smtClean="0"/>
              <a:t>их здоровья</a:t>
            </a:r>
            <a:r>
              <a:rPr lang="ru-RU" sz="1400" dirty="0"/>
              <a:t>,  особенностей  психофизического  </a:t>
            </a:r>
            <a:r>
              <a:rPr lang="ru-RU" sz="1400" dirty="0" smtClean="0"/>
              <a:t>развития и индивидуальных </a:t>
            </a:r>
            <a:r>
              <a:rPr lang="ru-RU" sz="1600" dirty="0" smtClean="0"/>
              <a:t>особенностей</a:t>
            </a:r>
            <a:endParaRPr sz="1600" dirty="0"/>
          </a:p>
        </p:txBody>
      </p:sp>
      <p:sp>
        <p:nvSpPr>
          <p:cNvPr id="325" name="Google Shape;325;p38"/>
          <p:cNvSpPr txBox="1">
            <a:spLocks noGrp="1"/>
          </p:cNvSpPr>
          <p:nvPr>
            <p:ph type="subTitle" idx="4294967295"/>
          </p:nvPr>
        </p:nvSpPr>
        <p:spPr>
          <a:xfrm>
            <a:off x="0" y="3542212"/>
            <a:ext cx="4499992" cy="1601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-RU" sz="1400" b="1" dirty="0">
                <a:solidFill>
                  <a:schemeClr val="accent2"/>
                </a:solidFill>
              </a:rPr>
              <a:t>ППЭ на дому</a:t>
            </a:r>
            <a:r>
              <a:rPr lang="ru-RU" sz="1400" dirty="0"/>
              <a:t>, в </a:t>
            </a:r>
            <a:r>
              <a:rPr lang="ru-RU" sz="1400" b="1" dirty="0">
                <a:solidFill>
                  <a:schemeClr val="accent2"/>
                </a:solidFill>
              </a:rPr>
              <a:t>медицинском учреждении </a:t>
            </a:r>
            <a:r>
              <a:rPr lang="ru-RU" sz="1400" dirty="0"/>
              <a:t>организуется с </a:t>
            </a:r>
            <a:r>
              <a:rPr lang="ru-RU" sz="1400" dirty="0" smtClean="0"/>
              <a:t>выполнением минимальных </a:t>
            </a:r>
            <a:r>
              <a:rPr lang="ru-RU" sz="1400" dirty="0"/>
              <a:t>требований к процедуре и </a:t>
            </a:r>
            <a:r>
              <a:rPr lang="ru-RU" sz="1400" dirty="0" smtClean="0"/>
              <a:t>технологии проведения </a:t>
            </a:r>
            <a:r>
              <a:rPr lang="ru-RU" sz="1400" dirty="0"/>
              <a:t>ГИА. </a:t>
            </a:r>
            <a:r>
              <a:rPr lang="ru-RU" sz="1400" dirty="0" smtClean="0"/>
              <a:t>Для  </a:t>
            </a:r>
            <a:r>
              <a:rPr lang="ru-RU" sz="1400" dirty="0"/>
              <a:t>участника экзамена необходимо организовать рабочее место (с </a:t>
            </a:r>
            <a:r>
              <a:rPr lang="ru-RU" sz="1400" dirty="0" smtClean="0"/>
              <a:t>учетом состояния </a:t>
            </a:r>
            <a:r>
              <a:rPr lang="ru-RU" sz="1400" dirty="0"/>
              <a:t>его здоровья), а также рабочие места  для всех </a:t>
            </a:r>
            <a:r>
              <a:rPr lang="ru-RU" sz="1400" dirty="0" smtClean="0"/>
              <a:t>работников указанного </a:t>
            </a:r>
            <a:r>
              <a:rPr lang="ru-RU" sz="1400" dirty="0"/>
              <a:t>ППЭ</a:t>
            </a:r>
            <a:endParaRPr sz="1400" dirty="0"/>
          </a:p>
        </p:txBody>
      </p:sp>
      <p:sp>
        <p:nvSpPr>
          <p:cNvPr id="327" name="Google Shape;327;p38"/>
          <p:cNvSpPr txBox="1">
            <a:spLocks noGrp="1"/>
          </p:cNvSpPr>
          <p:nvPr>
            <p:ph type="subTitle" idx="4294967295"/>
          </p:nvPr>
        </p:nvSpPr>
        <p:spPr>
          <a:xfrm>
            <a:off x="4499992" y="3575898"/>
            <a:ext cx="4644008" cy="12617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Aft>
                <a:spcPts val="1600"/>
              </a:spcAft>
              <a:buNone/>
            </a:pPr>
            <a:r>
              <a:rPr lang="ru-RU" sz="1400" dirty="0"/>
              <a:t>во время проведения экзамена  для данной категории участников </a:t>
            </a:r>
            <a:r>
              <a:rPr lang="ru-RU" sz="1400" dirty="0" smtClean="0"/>
              <a:t>ГИА </a:t>
            </a:r>
            <a:r>
              <a:rPr lang="ru-RU" sz="1400" b="1" dirty="0" smtClean="0">
                <a:solidFill>
                  <a:schemeClr val="accent2"/>
                </a:solidFill>
              </a:rPr>
              <a:t>организуются </a:t>
            </a:r>
            <a:r>
              <a:rPr lang="ru-RU" sz="1400" b="1" dirty="0">
                <a:solidFill>
                  <a:schemeClr val="accent2"/>
                </a:solidFill>
              </a:rPr>
              <a:t> перерывы</a:t>
            </a:r>
            <a:r>
              <a:rPr lang="ru-RU" sz="1400" dirty="0"/>
              <a:t> для проведения необходимых </a:t>
            </a:r>
            <a:r>
              <a:rPr lang="ru-RU" sz="1400" dirty="0" smtClean="0"/>
              <a:t>лечебных и </a:t>
            </a:r>
            <a:r>
              <a:rPr lang="ru-RU" sz="1400" dirty="0"/>
              <a:t>профилактических  процедур</a:t>
            </a:r>
            <a:endParaRPr sz="1400" dirty="0"/>
          </a:p>
        </p:txBody>
      </p:sp>
      <p:sp>
        <p:nvSpPr>
          <p:cNvPr id="328" name="Google Shape;328;p38"/>
          <p:cNvSpPr/>
          <p:nvPr/>
        </p:nvSpPr>
        <p:spPr>
          <a:xfrm flipH="1">
            <a:off x="2299325" y="1062400"/>
            <a:ext cx="660300" cy="660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9" name="Google Shape;329;p38"/>
          <p:cNvSpPr/>
          <p:nvPr/>
        </p:nvSpPr>
        <p:spPr>
          <a:xfrm flipH="1">
            <a:off x="6184450" y="1062400"/>
            <a:ext cx="660300" cy="660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0" name="Google Shape;330;p38"/>
          <p:cNvSpPr/>
          <p:nvPr/>
        </p:nvSpPr>
        <p:spPr>
          <a:xfrm flipH="1">
            <a:off x="2299332" y="3035171"/>
            <a:ext cx="660300" cy="660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1" name="Google Shape;331;p38"/>
          <p:cNvSpPr/>
          <p:nvPr/>
        </p:nvSpPr>
        <p:spPr>
          <a:xfrm flipH="1">
            <a:off x="6254371" y="3035171"/>
            <a:ext cx="660300" cy="660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" name="Google Shape;9151;p60"/>
          <p:cNvGrpSpPr/>
          <p:nvPr/>
        </p:nvGrpSpPr>
        <p:grpSpPr>
          <a:xfrm>
            <a:off x="6370584" y="1105927"/>
            <a:ext cx="288032" cy="573246"/>
            <a:chOff x="6410063" y="4135124"/>
            <a:chExt cx="159950" cy="364516"/>
          </a:xfrm>
          <a:solidFill>
            <a:schemeClr val="bg1"/>
          </a:solidFill>
        </p:grpSpPr>
        <p:sp>
          <p:nvSpPr>
            <p:cNvPr id="39" name="Google Shape;9152;p60"/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9153;p60"/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9154;p60"/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9155;p60"/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3" name="Google Shape;9083;p60"/>
          <p:cNvSpPr/>
          <p:nvPr/>
        </p:nvSpPr>
        <p:spPr>
          <a:xfrm>
            <a:off x="2355644" y="3080550"/>
            <a:ext cx="547676" cy="505131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4" name="Google Shape;9179;p61"/>
          <p:cNvGrpSpPr/>
          <p:nvPr/>
        </p:nvGrpSpPr>
        <p:grpSpPr>
          <a:xfrm>
            <a:off x="2474743" y="1161858"/>
            <a:ext cx="309478" cy="460114"/>
            <a:chOff x="2487439" y="4280740"/>
            <a:chExt cx="198775" cy="348972"/>
          </a:xfrm>
          <a:solidFill>
            <a:schemeClr val="bg1"/>
          </a:solidFill>
        </p:grpSpPr>
        <p:sp>
          <p:nvSpPr>
            <p:cNvPr id="45" name="Google Shape;9180;p61"/>
            <p:cNvSpPr/>
            <p:nvPr/>
          </p:nvSpPr>
          <p:spPr>
            <a:xfrm>
              <a:off x="2487439" y="4280740"/>
              <a:ext cx="198775" cy="348972"/>
            </a:xfrm>
            <a:custGeom>
              <a:avLst/>
              <a:gdLst/>
              <a:ahLst/>
              <a:cxnLst/>
              <a:rect l="l" t="t" r="r" b="b"/>
              <a:pathLst>
                <a:path w="6240" h="10955" extrusionOk="0">
                  <a:moveTo>
                    <a:pt x="5644" y="358"/>
                  </a:moveTo>
                  <a:lnTo>
                    <a:pt x="5644" y="2870"/>
                  </a:lnTo>
                  <a:cubicBezTo>
                    <a:pt x="5644" y="4001"/>
                    <a:pt x="4882" y="5013"/>
                    <a:pt x="3787" y="5311"/>
                  </a:cubicBezTo>
                  <a:cubicBezTo>
                    <a:pt x="3716" y="5323"/>
                    <a:pt x="3656" y="5406"/>
                    <a:pt x="3656" y="5478"/>
                  </a:cubicBezTo>
                  <a:cubicBezTo>
                    <a:pt x="3656" y="5549"/>
                    <a:pt x="3716" y="5621"/>
                    <a:pt x="3787" y="5644"/>
                  </a:cubicBezTo>
                  <a:cubicBezTo>
                    <a:pt x="4882" y="5942"/>
                    <a:pt x="5644" y="6954"/>
                    <a:pt x="5644" y="8085"/>
                  </a:cubicBezTo>
                  <a:lnTo>
                    <a:pt x="5644" y="10597"/>
                  </a:lnTo>
                  <a:lnTo>
                    <a:pt x="584" y="10597"/>
                  </a:lnTo>
                  <a:lnTo>
                    <a:pt x="584" y="8085"/>
                  </a:lnTo>
                  <a:cubicBezTo>
                    <a:pt x="584" y="6954"/>
                    <a:pt x="1346" y="5942"/>
                    <a:pt x="2442" y="5644"/>
                  </a:cubicBezTo>
                  <a:cubicBezTo>
                    <a:pt x="2525" y="5621"/>
                    <a:pt x="2573" y="5549"/>
                    <a:pt x="2573" y="5478"/>
                  </a:cubicBezTo>
                  <a:cubicBezTo>
                    <a:pt x="2573" y="5406"/>
                    <a:pt x="2525" y="5323"/>
                    <a:pt x="2442" y="5311"/>
                  </a:cubicBezTo>
                  <a:cubicBezTo>
                    <a:pt x="1346" y="5013"/>
                    <a:pt x="584" y="4001"/>
                    <a:pt x="584" y="2870"/>
                  </a:cubicBezTo>
                  <a:lnTo>
                    <a:pt x="584" y="358"/>
                  </a:lnTo>
                  <a:close/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84" y="358"/>
                    <a:pt x="179" y="358"/>
                  </a:cubicBezTo>
                  <a:lnTo>
                    <a:pt x="239" y="358"/>
                  </a:lnTo>
                  <a:lnTo>
                    <a:pt x="239" y="2870"/>
                  </a:lnTo>
                  <a:cubicBezTo>
                    <a:pt x="239" y="4001"/>
                    <a:pt x="894" y="5013"/>
                    <a:pt x="1894" y="5478"/>
                  </a:cubicBezTo>
                  <a:cubicBezTo>
                    <a:pt x="894" y="5942"/>
                    <a:pt x="239" y="6966"/>
                    <a:pt x="239" y="8085"/>
                  </a:cubicBezTo>
                  <a:lnTo>
                    <a:pt x="239" y="10597"/>
                  </a:lnTo>
                  <a:lnTo>
                    <a:pt x="179" y="10597"/>
                  </a:lnTo>
                  <a:cubicBezTo>
                    <a:pt x="84" y="10597"/>
                    <a:pt x="1" y="10669"/>
                    <a:pt x="1" y="10776"/>
                  </a:cubicBezTo>
                  <a:cubicBezTo>
                    <a:pt x="1" y="10883"/>
                    <a:pt x="84" y="10955"/>
                    <a:pt x="179" y="10955"/>
                  </a:cubicBezTo>
                  <a:lnTo>
                    <a:pt x="6061" y="10955"/>
                  </a:lnTo>
                  <a:cubicBezTo>
                    <a:pt x="6168" y="10955"/>
                    <a:pt x="6240" y="10883"/>
                    <a:pt x="6240" y="10776"/>
                  </a:cubicBezTo>
                  <a:cubicBezTo>
                    <a:pt x="6240" y="10669"/>
                    <a:pt x="6144" y="10597"/>
                    <a:pt x="6061" y="10597"/>
                  </a:cubicBezTo>
                  <a:lnTo>
                    <a:pt x="6002" y="10597"/>
                  </a:lnTo>
                  <a:lnTo>
                    <a:pt x="6002" y="8085"/>
                  </a:lnTo>
                  <a:cubicBezTo>
                    <a:pt x="6002" y="6954"/>
                    <a:pt x="5347" y="5942"/>
                    <a:pt x="4347" y="5478"/>
                  </a:cubicBezTo>
                  <a:cubicBezTo>
                    <a:pt x="5347" y="5013"/>
                    <a:pt x="6002" y="3989"/>
                    <a:pt x="6002" y="2870"/>
                  </a:cubicBezTo>
                  <a:lnTo>
                    <a:pt x="6002" y="358"/>
                  </a:lnTo>
                  <a:lnTo>
                    <a:pt x="6061" y="358"/>
                  </a:lnTo>
                  <a:cubicBezTo>
                    <a:pt x="6168" y="358"/>
                    <a:pt x="6240" y="287"/>
                    <a:pt x="6240" y="179"/>
                  </a:cubicBezTo>
                  <a:cubicBezTo>
                    <a:pt x="6240" y="72"/>
                    <a:pt x="6168" y="1"/>
                    <a:pt x="6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9181;p61"/>
            <p:cNvSpPr/>
            <p:nvPr/>
          </p:nvSpPr>
          <p:spPr>
            <a:xfrm>
              <a:off x="2516267" y="4511784"/>
              <a:ext cx="139620" cy="95565"/>
            </a:xfrm>
            <a:custGeom>
              <a:avLst/>
              <a:gdLst/>
              <a:ahLst/>
              <a:cxnLst/>
              <a:rect l="l" t="t" r="r" b="b"/>
              <a:pathLst>
                <a:path w="4383" h="3000" extrusionOk="0">
                  <a:moveTo>
                    <a:pt x="1670" y="0"/>
                  </a:moveTo>
                  <a:cubicBezTo>
                    <a:pt x="1650" y="0"/>
                    <a:pt x="1629" y="4"/>
                    <a:pt x="1608" y="11"/>
                  </a:cubicBezTo>
                  <a:cubicBezTo>
                    <a:pt x="679" y="261"/>
                    <a:pt x="1" y="1130"/>
                    <a:pt x="1" y="2106"/>
                  </a:cubicBezTo>
                  <a:lnTo>
                    <a:pt x="1" y="2821"/>
                  </a:lnTo>
                  <a:cubicBezTo>
                    <a:pt x="1" y="2928"/>
                    <a:pt x="84" y="2999"/>
                    <a:pt x="179" y="2999"/>
                  </a:cubicBezTo>
                  <a:lnTo>
                    <a:pt x="4192" y="2999"/>
                  </a:lnTo>
                  <a:cubicBezTo>
                    <a:pt x="4299" y="2999"/>
                    <a:pt x="4370" y="2928"/>
                    <a:pt x="4370" y="2821"/>
                  </a:cubicBezTo>
                  <a:lnTo>
                    <a:pt x="4370" y="2106"/>
                  </a:lnTo>
                  <a:cubicBezTo>
                    <a:pt x="4382" y="1130"/>
                    <a:pt x="3727" y="261"/>
                    <a:pt x="2787" y="11"/>
                  </a:cubicBezTo>
                  <a:cubicBezTo>
                    <a:pt x="2770" y="4"/>
                    <a:pt x="2752" y="0"/>
                    <a:pt x="2735" y="0"/>
                  </a:cubicBezTo>
                  <a:cubicBezTo>
                    <a:pt x="2663" y="0"/>
                    <a:pt x="2589" y="54"/>
                    <a:pt x="2560" y="130"/>
                  </a:cubicBezTo>
                  <a:cubicBezTo>
                    <a:pt x="2537" y="213"/>
                    <a:pt x="2596" y="320"/>
                    <a:pt x="2680" y="356"/>
                  </a:cubicBezTo>
                  <a:cubicBezTo>
                    <a:pt x="3477" y="570"/>
                    <a:pt x="4025" y="1285"/>
                    <a:pt x="4025" y="2106"/>
                  </a:cubicBezTo>
                  <a:lnTo>
                    <a:pt x="4025" y="2642"/>
                  </a:lnTo>
                  <a:lnTo>
                    <a:pt x="382" y="2642"/>
                  </a:lnTo>
                  <a:lnTo>
                    <a:pt x="382" y="2106"/>
                  </a:lnTo>
                  <a:cubicBezTo>
                    <a:pt x="382" y="1285"/>
                    <a:pt x="929" y="558"/>
                    <a:pt x="1715" y="356"/>
                  </a:cubicBezTo>
                  <a:cubicBezTo>
                    <a:pt x="1810" y="320"/>
                    <a:pt x="1870" y="237"/>
                    <a:pt x="1834" y="130"/>
                  </a:cubicBezTo>
                  <a:cubicBezTo>
                    <a:pt x="1815" y="54"/>
                    <a:pt x="1750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9182;p61"/>
            <p:cNvSpPr/>
            <p:nvPr/>
          </p:nvSpPr>
          <p:spPr>
            <a:xfrm>
              <a:off x="2518911" y="4385065"/>
              <a:ext cx="134683" cy="105090"/>
            </a:xfrm>
            <a:custGeom>
              <a:avLst/>
              <a:gdLst/>
              <a:ahLst/>
              <a:cxnLst/>
              <a:rect l="l" t="t" r="r" b="b"/>
              <a:pathLst>
                <a:path w="4228" h="3299" extrusionOk="0">
                  <a:moveTo>
                    <a:pt x="191" y="0"/>
                  </a:moveTo>
                  <a:cubicBezTo>
                    <a:pt x="132" y="0"/>
                    <a:pt x="84" y="24"/>
                    <a:pt x="49" y="72"/>
                  </a:cubicBezTo>
                  <a:cubicBezTo>
                    <a:pt x="13" y="119"/>
                    <a:pt x="1" y="179"/>
                    <a:pt x="13" y="238"/>
                  </a:cubicBezTo>
                  <a:cubicBezTo>
                    <a:pt x="239" y="953"/>
                    <a:pt x="799" y="1512"/>
                    <a:pt x="1513" y="1691"/>
                  </a:cubicBezTo>
                  <a:cubicBezTo>
                    <a:pt x="1632" y="1727"/>
                    <a:pt x="1751" y="1750"/>
                    <a:pt x="1918" y="1774"/>
                  </a:cubicBezTo>
                  <a:lnTo>
                    <a:pt x="1954" y="3120"/>
                  </a:lnTo>
                  <a:cubicBezTo>
                    <a:pt x="1954" y="3227"/>
                    <a:pt x="2025" y="3298"/>
                    <a:pt x="2132" y="3298"/>
                  </a:cubicBezTo>
                  <a:cubicBezTo>
                    <a:pt x="2227" y="3298"/>
                    <a:pt x="2311" y="3227"/>
                    <a:pt x="2311" y="3120"/>
                  </a:cubicBezTo>
                  <a:lnTo>
                    <a:pt x="2311" y="1774"/>
                  </a:lnTo>
                  <a:cubicBezTo>
                    <a:pt x="2466" y="1750"/>
                    <a:pt x="2585" y="1727"/>
                    <a:pt x="2704" y="1691"/>
                  </a:cubicBezTo>
                  <a:cubicBezTo>
                    <a:pt x="3418" y="1512"/>
                    <a:pt x="4001" y="953"/>
                    <a:pt x="4216" y="238"/>
                  </a:cubicBezTo>
                  <a:cubicBezTo>
                    <a:pt x="4228" y="179"/>
                    <a:pt x="4216" y="119"/>
                    <a:pt x="4180" y="72"/>
                  </a:cubicBezTo>
                  <a:cubicBezTo>
                    <a:pt x="4156" y="24"/>
                    <a:pt x="4097" y="0"/>
                    <a:pt x="4037" y="0"/>
                  </a:cubicBezTo>
                  <a:lnTo>
                    <a:pt x="2454" y="0"/>
                  </a:lnTo>
                  <a:cubicBezTo>
                    <a:pt x="2347" y="0"/>
                    <a:pt x="2275" y="72"/>
                    <a:pt x="2275" y="179"/>
                  </a:cubicBezTo>
                  <a:cubicBezTo>
                    <a:pt x="2275" y="286"/>
                    <a:pt x="2347" y="357"/>
                    <a:pt x="2454" y="357"/>
                  </a:cubicBezTo>
                  <a:lnTo>
                    <a:pt x="3775" y="357"/>
                  </a:lnTo>
                  <a:cubicBezTo>
                    <a:pt x="3561" y="845"/>
                    <a:pt x="3120" y="1215"/>
                    <a:pt x="2608" y="1357"/>
                  </a:cubicBezTo>
                  <a:cubicBezTo>
                    <a:pt x="2501" y="1381"/>
                    <a:pt x="2335" y="1429"/>
                    <a:pt x="2108" y="1429"/>
                  </a:cubicBezTo>
                  <a:cubicBezTo>
                    <a:pt x="1894" y="1429"/>
                    <a:pt x="1739" y="1381"/>
                    <a:pt x="1620" y="1357"/>
                  </a:cubicBezTo>
                  <a:cubicBezTo>
                    <a:pt x="1096" y="1215"/>
                    <a:pt x="668" y="845"/>
                    <a:pt x="442" y="357"/>
                  </a:cubicBezTo>
                  <a:lnTo>
                    <a:pt x="1775" y="357"/>
                  </a:lnTo>
                  <a:cubicBezTo>
                    <a:pt x="1870" y="357"/>
                    <a:pt x="1954" y="286"/>
                    <a:pt x="1954" y="179"/>
                  </a:cubicBezTo>
                  <a:cubicBezTo>
                    <a:pt x="1954" y="72"/>
                    <a:pt x="1870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9183;p61"/>
            <p:cNvSpPr/>
            <p:nvPr/>
          </p:nvSpPr>
          <p:spPr>
            <a:xfrm>
              <a:off x="2580742" y="4501113"/>
              <a:ext cx="11786" cy="13315"/>
            </a:xfrm>
            <a:custGeom>
              <a:avLst/>
              <a:gdLst/>
              <a:ahLst/>
              <a:cxnLst/>
              <a:rect l="l" t="t" r="r" b="b"/>
              <a:pathLst>
                <a:path w="370" h="418" extrusionOk="0">
                  <a:moveTo>
                    <a:pt x="191" y="0"/>
                  </a:moveTo>
                  <a:cubicBezTo>
                    <a:pt x="84" y="0"/>
                    <a:pt x="1" y="72"/>
                    <a:pt x="1" y="179"/>
                  </a:cubicBezTo>
                  <a:lnTo>
                    <a:pt x="1" y="239"/>
                  </a:lnTo>
                  <a:cubicBezTo>
                    <a:pt x="1" y="346"/>
                    <a:pt x="84" y="417"/>
                    <a:pt x="191" y="417"/>
                  </a:cubicBezTo>
                  <a:cubicBezTo>
                    <a:pt x="286" y="417"/>
                    <a:pt x="370" y="346"/>
                    <a:pt x="370" y="239"/>
                  </a:cubicBezTo>
                  <a:lnTo>
                    <a:pt x="370" y="179"/>
                  </a:lnTo>
                  <a:cubicBezTo>
                    <a:pt x="370" y="96"/>
                    <a:pt x="286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3" name="Google Shape;9575;p61"/>
          <p:cNvGrpSpPr/>
          <p:nvPr/>
        </p:nvGrpSpPr>
        <p:grpSpPr>
          <a:xfrm>
            <a:off x="6346884" y="3147696"/>
            <a:ext cx="462774" cy="431313"/>
            <a:chOff x="6657194" y="2434073"/>
            <a:chExt cx="375507" cy="367925"/>
          </a:xfrm>
          <a:solidFill>
            <a:schemeClr val="bg1"/>
          </a:solidFill>
        </p:grpSpPr>
        <p:sp>
          <p:nvSpPr>
            <p:cNvPr id="54" name="Google Shape;9576;p61"/>
            <p:cNvSpPr/>
            <p:nvPr/>
          </p:nvSpPr>
          <p:spPr>
            <a:xfrm>
              <a:off x="6657194" y="2434073"/>
              <a:ext cx="190780" cy="367925"/>
            </a:xfrm>
            <a:custGeom>
              <a:avLst/>
              <a:gdLst/>
              <a:ahLst/>
              <a:cxnLst/>
              <a:rect l="l" t="t" r="r" b="b"/>
              <a:pathLst>
                <a:path w="5989" h="11550" extrusionOk="0">
                  <a:moveTo>
                    <a:pt x="3024" y="346"/>
                  </a:moveTo>
                  <a:cubicBezTo>
                    <a:pt x="4465" y="346"/>
                    <a:pt x="5644" y="1524"/>
                    <a:pt x="5644" y="2965"/>
                  </a:cubicBezTo>
                  <a:lnTo>
                    <a:pt x="5644" y="5596"/>
                  </a:lnTo>
                  <a:lnTo>
                    <a:pt x="2977" y="5596"/>
                  </a:lnTo>
                  <a:cubicBezTo>
                    <a:pt x="2893" y="5596"/>
                    <a:pt x="2810" y="5668"/>
                    <a:pt x="2810" y="5763"/>
                  </a:cubicBezTo>
                  <a:cubicBezTo>
                    <a:pt x="2810" y="5846"/>
                    <a:pt x="2893" y="5930"/>
                    <a:pt x="2977" y="5930"/>
                  </a:cubicBezTo>
                  <a:lnTo>
                    <a:pt x="5644" y="5930"/>
                  </a:lnTo>
                  <a:lnTo>
                    <a:pt x="5644" y="8561"/>
                  </a:lnTo>
                  <a:cubicBezTo>
                    <a:pt x="5644" y="10002"/>
                    <a:pt x="4465" y="11180"/>
                    <a:pt x="3024" y="11180"/>
                  </a:cubicBezTo>
                  <a:lnTo>
                    <a:pt x="2965" y="11180"/>
                  </a:lnTo>
                  <a:cubicBezTo>
                    <a:pt x="1524" y="11180"/>
                    <a:pt x="345" y="10002"/>
                    <a:pt x="345" y="8561"/>
                  </a:cubicBezTo>
                  <a:lnTo>
                    <a:pt x="345" y="5930"/>
                  </a:lnTo>
                  <a:lnTo>
                    <a:pt x="2119" y="5930"/>
                  </a:lnTo>
                  <a:cubicBezTo>
                    <a:pt x="2203" y="5930"/>
                    <a:pt x="2274" y="5846"/>
                    <a:pt x="2274" y="5763"/>
                  </a:cubicBezTo>
                  <a:cubicBezTo>
                    <a:pt x="2274" y="5668"/>
                    <a:pt x="2203" y="5596"/>
                    <a:pt x="2119" y="5596"/>
                  </a:cubicBezTo>
                  <a:lnTo>
                    <a:pt x="345" y="5596"/>
                  </a:lnTo>
                  <a:lnTo>
                    <a:pt x="345" y="2965"/>
                  </a:lnTo>
                  <a:cubicBezTo>
                    <a:pt x="345" y="1524"/>
                    <a:pt x="1524" y="346"/>
                    <a:pt x="2965" y="346"/>
                  </a:cubicBezTo>
                  <a:close/>
                  <a:moveTo>
                    <a:pt x="2965" y="0"/>
                  </a:moveTo>
                  <a:cubicBezTo>
                    <a:pt x="1322" y="0"/>
                    <a:pt x="0" y="1322"/>
                    <a:pt x="0" y="2965"/>
                  </a:cubicBezTo>
                  <a:lnTo>
                    <a:pt x="0" y="8585"/>
                  </a:lnTo>
                  <a:cubicBezTo>
                    <a:pt x="0" y="10228"/>
                    <a:pt x="1322" y="11550"/>
                    <a:pt x="2965" y="11550"/>
                  </a:cubicBezTo>
                  <a:lnTo>
                    <a:pt x="3024" y="11550"/>
                  </a:lnTo>
                  <a:cubicBezTo>
                    <a:pt x="4655" y="11550"/>
                    <a:pt x="5989" y="10228"/>
                    <a:pt x="5989" y="8585"/>
                  </a:cubicBezTo>
                  <a:lnTo>
                    <a:pt x="5989" y="2953"/>
                  </a:lnTo>
                  <a:cubicBezTo>
                    <a:pt x="5965" y="1322"/>
                    <a:pt x="4644" y="0"/>
                    <a:pt x="3024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9577;p61"/>
            <p:cNvSpPr/>
            <p:nvPr/>
          </p:nvSpPr>
          <p:spPr>
            <a:xfrm>
              <a:off x="6854409" y="2464399"/>
              <a:ext cx="178292" cy="162365"/>
            </a:xfrm>
            <a:custGeom>
              <a:avLst/>
              <a:gdLst/>
              <a:ahLst/>
              <a:cxnLst/>
              <a:rect l="l" t="t" r="r" b="b"/>
              <a:pathLst>
                <a:path w="5597" h="5097" extrusionOk="0">
                  <a:moveTo>
                    <a:pt x="2807" y="346"/>
                  </a:moveTo>
                  <a:cubicBezTo>
                    <a:pt x="3371" y="346"/>
                    <a:pt x="3933" y="564"/>
                    <a:pt x="4358" y="1001"/>
                  </a:cubicBezTo>
                  <a:cubicBezTo>
                    <a:pt x="5180" y="1835"/>
                    <a:pt x="5227" y="3132"/>
                    <a:pt x="4477" y="3990"/>
                  </a:cubicBezTo>
                  <a:lnTo>
                    <a:pt x="3441" y="2954"/>
                  </a:lnTo>
                  <a:cubicBezTo>
                    <a:pt x="3411" y="2924"/>
                    <a:pt x="3367" y="2909"/>
                    <a:pt x="3322" y="2909"/>
                  </a:cubicBezTo>
                  <a:cubicBezTo>
                    <a:pt x="3278" y="2909"/>
                    <a:pt x="3233" y="2924"/>
                    <a:pt x="3203" y="2954"/>
                  </a:cubicBezTo>
                  <a:cubicBezTo>
                    <a:pt x="3144" y="3013"/>
                    <a:pt x="3144" y="3132"/>
                    <a:pt x="3203" y="3192"/>
                  </a:cubicBezTo>
                  <a:lnTo>
                    <a:pt x="4239" y="4228"/>
                  </a:lnTo>
                  <a:cubicBezTo>
                    <a:pt x="3831" y="4584"/>
                    <a:pt x="3321" y="4763"/>
                    <a:pt x="2810" y="4763"/>
                  </a:cubicBezTo>
                  <a:cubicBezTo>
                    <a:pt x="2246" y="4763"/>
                    <a:pt x="1681" y="4546"/>
                    <a:pt x="1250" y="4109"/>
                  </a:cubicBezTo>
                  <a:cubicBezTo>
                    <a:pt x="417" y="3287"/>
                    <a:pt x="393" y="1977"/>
                    <a:pt x="1131" y="1120"/>
                  </a:cubicBezTo>
                  <a:lnTo>
                    <a:pt x="1131" y="1120"/>
                  </a:lnTo>
                  <a:lnTo>
                    <a:pt x="2679" y="2668"/>
                  </a:lnTo>
                  <a:cubicBezTo>
                    <a:pt x="2709" y="2698"/>
                    <a:pt x="2754" y="2713"/>
                    <a:pt x="2798" y="2713"/>
                  </a:cubicBezTo>
                  <a:cubicBezTo>
                    <a:pt x="2843" y="2713"/>
                    <a:pt x="2888" y="2698"/>
                    <a:pt x="2917" y="2668"/>
                  </a:cubicBezTo>
                  <a:cubicBezTo>
                    <a:pt x="2977" y="2608"/>
                    <a:pt x="2977" y="2489"/>
                    <a:pt x="2917" y="2430"/>
                  </a:cubicBezTo>
                  <a:lnTo>
                    <a:pt x="1370" y="882"/>
                  </a:lnTo>
                  <a:cubicBezTo>
                    <a:pt x="1783" y="525"/>
                    <a:pt x="2296" y="346"/>
                    <a:pt x="2807" y="346"/>
                  </a:cubicBezTo>
                  <a:close/>
                  <a:moveTo>
                    <a:pt x="2803" y="1"/>
                  </a:moveTo>
                  <a:cubicBezTo>
                    <a:pt x="2152" y="1"/>
                    <a:pt x="1501" y="251"/>
                    <a:pt x="1000" y="751"/>
                  </a:cubicBezTo>
                  <a:cubicBezTo>
                    <a:pt x="0" y="1739"/>
                    <a:pt x="0" y="3347"/>
                    <a:pt x="1000" y="4347"/>
                  </a:cubicBezTo>
                  <a:cubicBezTo>
                    <a:pt x="1501" y="4847"/>
                    <a:pt x="2152" y="5097"/>
                    <a:pt x="2803" y="5097"/>
                  </a:cubicBezTo>
                  <a:cubicBezTo>
                    <a:pt x="3453" y="5097"/>
                    <a:pt x="4102" y="4847"/>
                    <a:pt x="4596" y="4347"/>
                  </a:cubicBezTo>
                  <a:cubicBezTo>
                    <a:pt x="5596" y="3347"/>
                    <a:pt x="5596" y="1739"/>
                    <a:pt x="4596" y="751"/>
                  </a:cubicBezTo>
                  <a:cubicBezTo>
                    <a:pt x="4102" y="251"/>
                    <a:pt x="3453" y="1"/>
                    <a:pt x="2803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9578;p61"/>
            <p:cNvSpPr/>
            <p:nvPr/>
          </p:nvSpPr>
          <p:spPr>
            <a:xfrm>
              <a:off x="6854409" y="2631288"/>
              <a:ext cx="177528" cy="162365"/>
            </a:xfrm>
            <a:custGeom>
              <a:avLst/>
              <a:gdLst/>
              <a:ahLst/>
              <a:cxnLst/>
              <a:rect l="l" t="t" r="r" b="b"/>
              <a:pathLst>
                <a:path w="5573" h="5097" extrusionOk="0">
                  <a:moveTo>
                    <a:pt x="2805" y="338"/>
                  </a:moveTo>
                  <a:cubicBezTo>
                    <a:pt x="3314" y="338"/>
                    <a:pt x="3821" y="515"/>
                    <a:pt x="4227" y="870"/>
                  </a:cubicBezTo>
                  <a:lnTo>
                    <a:pt x="1120" y="3977"/>
                  </a:lnTo>
                  <a:cubicBezTo>
                    <a:pt x="393" y="3108"/>
                    <a:pt x="417" y="1799"/>
                    <a:pt x="1239" y="989"/>
                  </a:cubicBezTo>
                  <a:cubicBezTo>
                    <a:pt x="1671" y="556"/>
                    <a:pt x="2239" y="338"/>
                    <a:pt x="2805" y="338"/>
                  </a:cubicBezTo>
                  <a:close/>
                  <a:moveTo>
                    <a:pt x="2803" y="1"/>
                  </a:moveTo>
                  <a:cubicBezTo>
                    <a:pt x="2152" y="1"/>
                    <a:pt x="1501" y="251"/>
                    <a:pt x="1000" y="751"/>
                  </a:cubicBezTo>
                  <a:cubicBezTo>
                    <a:pt x="0" y="1739"/>
                    <a:pt x="0" y="3346"/>
                    <a:pt x="1000" y="4346"/>
                  </a:cubicBezTo>
                  <a:cubicBezTo>
                    <a:pt x="1501" y="4847"/>
                    <a:pt x="2152" y="5097"/>
                    <a:pt x="2803" y="5097"/>
                  </a:cubicBezTo>
                  <a:cubicBezTo>
                    <a:pt x="3453" y="5097"/>
                    <a:pt x="4102" y="4847"/>
                    <a:pt x="4596" y="4346"/>
                  </a:cubicBezTo>
                  <a:cubicBezTo>
                    <a:pt x="4656" y="4287"/>
                    <a:pt x="4656" y="4168"/>
                    <a:pt x="4596" y="4108"/>
                  </a:cubicBezTo>
                  <a:cubicBezTo>
                    <a:pt x="4566" y="4079"/>
                    <a:pt x="4522" y="4064"/>
                    <a:pt x="4477" y="4064"/>
                  </a:cubicBezTo>
                  <a:cubicBezTo>
                    <a:pt x="4432" y="4064"/>
                    <a:pt x="4388" y="4079"/>
                    <a:pt x="4358" y="4108"/>
                  </a:cubicBezTo>
                  <a:cubicBezTo>
                    <a:pt x="3933" y="4540"/>
                    <a:pt x="3370" y="4754"/>
                    <a:pt x="2806" y="4754"/>
                  </a:cubicBezTo>
                  <a:cubicBezTo>
                    <a:pt x="2295" y="4754"/>
                    <a:pt x="1783" y="4578"/>
                    <a:pt x="1370" y="4227"/>
                  </a:cubicBezTo>
                  <a:lnTo>
                    <a:pt x="2417" y="3180"/>
                  </a:lnTo>
                  <a:lnTo>
                    <a:pt x="4477" y="1120"/>
                  </a:lnTo>
                  <a:cubicBezTo>
                    <a:pt x="5060" y="1799"/>
                    <a:pt x="5180" y="2775"/>
                    <a:pt x="4763" y="3573"/>
                  </a:cubicBezTo>
                  <a:cubicBezTo>
                    <a:pt x="4715" y="3668"/>
                    <a:pt x="4751" y="3751"/>
                    <a:pt x="4834" y="3799"/>
                  </a:cubicBezTo>
                  <a:cubicBezTo>
                    <a:pt x="4863" y="3813"/>
                    <a:pt x="4890" y="3820"/>
                    <a:pt x="4916" y="3820"/>
                  </a:cubicBezTo>
                  <a:cubicBezTo>
                    <a:pt x="4976" y="3820"/>
                    <a:pt x="5027" y="3782"/>
                    <a:pt x="5060" y="3715"/>
                  </a:cubicBezTo>
                  <a:cubicBezTo>
                    <a:pt x="5572" y="2739"/>
                    <a:pt x="5406" y="1537"/>
                    <a:pt x="4596" y="751"/>
                  </a:cubicBezTo>
                  <a:cubicBezTo>
                    <a:pt x="4102" y="251"/>
                    <a:pt x="3453" y="1"/>
                    <a:pt x="2803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9467"/>
            <a:ext cx="6624736" cy="1243428"/>
          </a:xfrm>
        </p:spPr>
        <p:txBody>
          <a:bodyPr/>
          <a:lstStyle/>
          <a:p>
            <a:r>
              <a:rPr lang="ru-RU" b="1" dirty="0"/>
              <a:t>Контроль мероприятий, осуществляемых до начала  </a:t>
            </a:r>
            <a:r>
              <a:rPr lang="ru-RU" b="1" dirty="0" smtClean="0"/>
              <a:t>экзамена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269094"/>
            <a:ext cx="9144000" cy="576064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Член ГЭК </a:t>
            </a:r>
            <a:r>
              <a:rPr lang="ru-RU" sz="2800" b="1" dirty="0" smtClean="0">
                <a:solidFill>
                  <a:schemeClr val="tx2"/>
                </a:solidFill>
              </a:rPr>
              <a:t>должен:</a:t>
            </a:r>
            <a:endParaRPr lang="ru-RU" sz="2800" b="1" dirty="0">
              <a:solidFill>
                <a:schemeClr val="tx2"/>
              </a:solidFill>
            </a:endParaRPr>
          </a:p>
        </p:txBody>
      </p:sp>
      <p:grpSp>
        <p:nvGrpSpPr>
          <p:cNvPr id="4" name="Google Shape;757;p54"/>
          <p:cNvGrpSpPr/>
          <p:nvPr/>
        </p:nvGrpSpPr>
        <p:grpSpPr>
          <a:xfrm>
            <a:off x="1300179" y="2106637"/>
            <a:ext cx="681582" cy="526633"/>
            <a:chOff x="4923925" y="1877500"/>
            <a:chExt cx="59525" cy="36975"/>
          </a:xfrm>
        </p:grpSpPr>
        <p:sp>
          <p:nvSpPr>
            <p:cNvPr id="5" name="Google Shape;758;p54"/>
            <p:cNvSpPr/>
            <p:nvPr/>
          </p:nvSpPr>
          <p:spPr>
            <a:xfrm>
              <a:off x="492392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759;p54"/>
            <p:cNvSpPr/>
            <p:nvPr/>
          </p:nvSpPr>
          <p:spPr>
            <a:xfrm>
              <a:off x="495457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123728" y="1923678"/>
            <a:ext cx="56166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присутствовать при проведении руководителем ППЭ </a:t>
            </a:r>
            <a:r>
              <a:rPr lang="ru-RU" sz="1600" b="1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краткого инструктажа</a:t>
            </a: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 по процедуре проведения экзамена для работников ППЭ  - </a:t>
            </a:r>
            <a:r>
              <a:rPr lang="ru-RU" sz="2000" b="1" dirty="0">
                <a:solidFill>
                  <a:schemeClr val="tx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не позднее  </a:t>
            </a:r>
            <a:r>
              <a:rPr lang="ru-RU" sz="2000" b="1" dirty="0" smtClean="0">
                <a:solidFill>
                  <a:schemeClr val="tx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8-30</a:t>
            </a:r>
            <a:r>
              <a:rPr lang="ru-RU" sz="1600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 </a:t>
            </a:r>
            <a:endParaRPr lang="ru-RU" sz="1600" dirty="0">
              <a:solidFill>
                <a:schemeClr val="bg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grpSp>
        <p:nvGrpSpPr>
          <p:cNvPr id="8" name="Google Shape;757;p54"/>
          <p:cNvGrpSpPr/>
          <p:nvPr/>
        </p:nvGrpSpPr>
        <p:grpSpPr>
          <a:xfrm>
            <a:off x="1300179" y="3207082"/>
            <a:ext cx="681582" cy="526633"/>
            <a:chOff x="4923925" y="1877500"/>
            <a:chExt cx="59525" cy="36975"/>
          </a:xfrm>
        </p:grpSpPr>
        <p:sp>
          <p:nvSpPr>
            <p:cNvPr id="9" name="Google Shape;758;p54"/>
            <p:cNvSpPr/>
            <p:nvPr/>
          </p:nvSpPr>
          <p:spPr>
            <a:xfrm>
              <a:off x="492392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759;p54"/>
            <p:cNvSpPr/>
            <p:nvPr/>
          </p:nvSpPr>
          <p:spPr>
            <a:xfrm>
              <a:off x="495457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2123728" y="2931790"/>
            <a:ext cx="5616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присутствовать при настройке и </a:t>
            </a:r>
            <a:r>
              <a:rPr lang="ru-RU" sz="1600" b="1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подготовке</a:t>
            </a: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 </a:t>
            </a:r>
            <a:r>
              <a:rPr lang="ru-RU" sz="1600" b="1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звукоусиливающей аппаратуры</a:t>
            </a: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  к работе в аудитории для слабослышащих участников </a:t>
            </a:r>
            <a:r>
              <a:rPr lang="ru-RU" sz="1600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ГИА (если </a:t>
            </a: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такие участники распределены в ППЭ</a:t>
            </a:r>
            <a:r>
              <a:rPr lang="ru-RU" sz="1600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)</a:t>
            </a:r>
            <a:endParaRPr lang="ru-RU" sz="1600" dirty="0">
              <a:solidFill>
                <a:schemeClr val="bg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grpSp>
        <p:nvGrpSpPr>
          <p:cNvPr id="13" name="Google Shape;9241;p61"/>
          <p:cNvGrpSpPr/>
          <p:nvPr/>
        </p:nvGrpSpPr>
        <p:grpSpPr>
          <a:xfrm>
            <a:off x="8137020" y="627534"/>
            <a:ext cx="648072" cy="1008112"/>
            <a:chOff x="5833775" y="3809445"/>
            <a:chExt cx="235185" cy="352253"/>
          </a:xfrm>
          <a:solidFill>
            <a:schemeClr val="bg2"/>
          </a:solidFill>
        </p:grpSpPr>
        <p:sp>
          <p:nvSpPr>
            <p:cNvPr id="14" name="Google Shape;9242;p61"/>
            <p:cNvSpPr/>
            <p:nvPr/>
          </p:nvSpPr>
          <p:spPr>
            <a:xfrm>
              <a:off x="5859195" y="3855953"/>
              <a:ext cx="168417" cy="206866"/>
            </a:xfrm>
            <a:custGeom>
              <a:avLst/>
              <a:gdLst/>
              <a:ahLst/>
              <a:cxnLst/>
              <a:rect l="l" t="t" r="r" b="b"/>
              <a:pathLst>
                <a:path w="5287" h="6494" extrusionOk="0">
                  <a:moveTo>
                    <a:pt x="2584" y="1"/>
                  </a:moveTo>
                  <a:cubicBezTo>
                    <a:pt x="2489" y="1"/>
                    <a:pt x="2417" y="72"/>
                    <a:pt x="2417" y="156"/>
                  </a:cubicBezTo>
                  <a:cubicBezTo>
                    <a:pt x="2417" y="251"/>
                    <a:pt x="2489" y="322"/>
                    <a:pt x="2584" y="322"/>
                  </a:cubicBezTo>
                  <a:cubicBezTo>
                    <a:pt x="2894" y="334"/>
                    <a:pt x="3144" y="370"/>
                    <a:pt x="3489" y="501"/>
                  </a:cubicBezTo>
                  <a:cubicBezTo>
                    <a:pt x="4501" y="930"/>
                    <a:pt x="4679" y="2227"/>
                    <a:pt x="4406" y="3299"/>
                  </a:cubicBezTo>
                  <a:cubicBezTo>
                    <a:pt x="4513" y="2477"/>
                    <a:pt x="4275" y="1787"/>
                    <a:pt x="3691" y="1215"/>
                  </a:cubicBezTo>
                  <a:cubicBezTo>
                    <a:pt x="3607" y="1131"/>
                    <a:pt x="3484" y="1077"/>
                    <a:pt x="3356" y="1077"/>
                  </a:cubicBezTo>
                  <a:cubicBezTo>
                    <a:pt x="3285" y="1077"/>
                    <a:pt x="3212" y="1094"/>
                    <a:pt x="3144" y="1132"/>
                  </a:cubicBezTo>
                  <a:cubicBezTo>
                    <a:pt x="2977" y="1215"/>
                    <a:pt x="2894" y="1430"/>
                    <a:pt x="2953" y="1620"/>
                  </a:cubicBezTo>
                  <a:cubicBezTo>
                    <a:pt x="3632" y="4013"/>
                    <a:pt x="2834" y="5085"/>
                    <a:pt x="1298" y="5502"/>
                  </a:cubicBezTo>
                  <a:cubicBezTo>
                    <a:pt x="1191" y="5537"/>
                    <a:pt x="1191" y="5609"/>
                    <a:pt x="881" y="6049"/>
                  </a:cubicBezTo>
                  <a:cubicBezTo>
                    <a:pt x="845" y="6112"/>
                    <a:pt x="789" y="6141"/>
                    <a:pt x="732" y="6141"/>
                  </a:cubicBezTo>
                  <a:cubicBezTo>
                    <a:pt x="714" y="6141"/>
                    <a:pt x="696" y="6138"/>
                    <a:pt x="679" y="6133"/>
                  </a:cubicBezTo>
                  <a:cubicBezTo>
                    <a:pt x="560" y="6097"/>
                    <a:pt x="500" y="5966"/>
                    <a:pt x="560" y="5859"/>
                  </a:cubicBezTo>
                  <a:cubicBezTo>
                    <a:pt x="750" y="5442"/>
                    <a:pt x="1072" y="4894"/>
                    <a:pt x="941" y="3739"/>
                  </a:cubicBezTo>
                  <a:lnTo>
                    <a:pt x="941" y="3739"/>
                  </a:lnTo>
                  <a:lnTo>
                    <a:pt x="1786" y="4335"/>
                  </a:lnTo>
                  <a:cubicBezTo>
                    <a:pt x="1878" y="4393"/>
                    <a:pt x="1981" y="4421"/>
                    <a:pt x="2083" y="4421"/>
                  </a:cubicBezTo>
                  <a:cubicBezTo>
                    <a:pt x="2232" y="4421"/>
                    <a:pt x="2378" y="4360"/>
                    <a:pt x="2477" y="4240"/>
                  </a:cubicBezTo>
                  <a:cubicBezTo>
                    <a:pt x="2655" y="4013"/>
                    <a:pt x="2620" y="3644"/>
                    <a:pt x="2370" y="3478"/>
                  </a:cubicBezTo>
                  <a:lnTo>
                    <a:pt x="2024" y="3239"/>
                  </a:lnTo>
                  <a:cubicBezTo>
                    <a:pt x="1536" y="2882"/>
                    <a:pt x="1250" y="2323"/>
                    <a:pt x="1250" y="1704"/>
                  </a:cubicBezTo>
                  <a:cubicBezTo>
                    <a:pt x="1262" y="1192"/>
                    <a:pt x="1405" y="739"/>
                    <a:pt x="1893" y="477"/>
                  </a:cubicBezTo>
                  <a:cubicBezTo>
                    <a:pt x="1965" y="430"/>
                    <a:pt x="2001" y="322"/>
                    <a:pt x="1953" y="251"/>
                  </a:cubicBezTo>
                  <a:cubicBezTo>
                    <a:pt x="1920" y="202"/>
                    <a:pt x="1865" y="170"/>
                    <a:pt x="1807" y="170"/>
                  </a:cubicBezTo>
                  <a:cubicBezTo>
                    <a:pt x="1780" y="170"/>
                    <a:pt x="1753" y="176"/>
                    <a:pt x="1727" y="191"/>
                  </a:cubicBezTo>
                  <a:cubicBezTo>
                    <a:pt x="1346" y="406"/>
                    <a:pt x="1060" y="775"/>
                    <a:pt x="989" y="1203"/>
                  </a:cubicBezTo>
                  <a:cubicBezTo>
                    <a:pt x="798" y="2192"/>
                    <a:pt x="1167" y="3001"/>
                    <a:pt x="1834" y="3489"/>
                  </a:cubicBezTo>
                  <a:cubicBezTo>
                    <a:pt x="1839" y="3493"/>
                    <a:pt x="1841" y="3494"/>
                    <a:pt x="1841" y="3494"/>
                  </a:cubicBezTo>
                  <a:cubicBezTo>
                    <a:pt x="1840" y="3494"/>
                    <a:pt x="1839" y="3493"/>
                    <a:pt x="1839" y="3493"/>
                  </a:cubicBezTo>
                  <a:lnTo>
                    <a:pt x="1839" y="3493"/>
                  </a:lnTo>
                  <a:cubicBezTo>
                    <a:pt x="1837" y="3493"/>
                    <a:pt x="1859" y="3512"/>
                    <a:pt x="2179" y="3739"/>
                  </a:cubicBezTo>
                  <a:cubicBezTo>
                    <a:pt x="2263" y="3811"/>
                    <a:pt x="2286" y="3954"/>
                    <a:pt x="2215" y="4037"/>
                  </a:cubicBezTo>
                  <a:cubicBezTo>
                    <a:pt x="2182" y="4076"/>
                    <a:pt x="2139" y="4094"/>
                    <a:pt x="2094" y="4094"/>
                  </a:cubicBezTo>
                  <a:cubicBezTo>
                    <a:pt x="2058" y="4094"/>
                    <a:pt x="2021" y="4082"/>
                    <a:pt x="1989" y="4061"/>
                  </a:cubicBezTo>
                  <a:lnTo>
                    <a:pt x="1072" y="3418"/>
                  </a:lnTo>
                  <a:cubicBezTo>
                    <a:pt x="1022" y="3383"/>
                    <a:pt x="967" y="3367"/>
                    <a:pt x="914" y="3367"/>
                  </a:cubicBezTo>
                  <a:cubicBezTo>
                    <a:pt x="748" y="3367"/>
                    <a:pt x="593" y="3515"/>
                    <a:pt x="619" y="3704"/>
                  </a:cubicBezTo>
                  <a:cubicBezTo>
                    <a:pt x="822" y="5371"/>
                    <a:pt x="0" y="5597"/>
                    <a:pt x="238" y="6133"/>
                  </a:cubicBezTo>
                  <a:cubicBezTo>
                    <a:pt x="329" y="6327"/>
                    <a:pt x="521" y="6429"/>
                    <a:pt x="712" y="6429"/>
                  </a:cubicBezTo>
                  <a:cubicBezTo>
                    <a:pt x="873" y="6429"/>
                    <a:pt x="1033" y="6356"/>
                    <a:pt x="1131" y="6204"/>
                  </a:cubicBezTo>
                  <a:lnTo>
                    <a:pt x="1417" y="5775"/>
                  </a:lnTo>
                  <a:cubicBezTo>
                    <a:pt x="3477" y="5180"/>
                    <a:pt x="3834" y="3585"/>
                    <a:pt x="3239" y="1501"/>
                  </a:cubicBezTo>
                  <a:cubicBezTo>
                    <a:pt x="3221" y="1449"/>
                    <a:pt x="3242" y="1370"/>
                    <a:pt x="3321" y="1370"/>
                  </a:cubicBezTo>
                  <a:cubicBezTo>
                    <a:pt x="3349" y="1370"/>
                    <a:pt x="3385" y="1381"/>
                    <a:pt x="3429" y="1406"/>
                  </a:cubicBezTo>
                  <a:cubicBezTo>
                    <a:pt x="3429" y="1406"/>
                    <a:pt x="3441" y="1406"/>
                    <a:pt x="3441" y="1430"/>
                  </a:cubicBezTo>
                  <a:cubicBezTo>
                    <a:pt x="4525" y="2501"/>
                    <a:pt x="4251" y="4013"/>
                    <a:pt x="2560" y="6228"/>
                  </a:cubicBezTo>
                  <a:cubicBezTo>
                    <a:pt x="2501" y="6311"/>
                    <a:pt x="2513" y="6395"/>
                    <a:pt x="2596" y="6454"/>
                  </a:cubicBezTo>
                  <a:cubicBezTo>
                    <a:pt x="2623" y="6481"/>
                    <a:pt x="2657" y="6493"/>
                    <a:pt x="2692" y="6493"/>
                  </a:cubicBezTo>
                  <a:cubicBezTo>
                    <a:pt x="2734" y="6493"/>
                    <a:pt x="2777" y="6475"/>
                    <a:pt x="2810" y="6442"/>
                  </a:cubicBezTo>
                  <a:cubicBezTo>
                    <a:pt x="4120" y="5013"/>
                    <a:pt x="5287" y="3180"/>
                    <a:pt x="4668" y="1346"/>
                  </a:cubicBezTo>
                  <a:cubicBezTo>
                    <a:pt x="4370" y="453"/>
                    <a:pt x="3513" y="1"/>
                    <a:pt x="2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9243;p61"/>
            <p:cNvSpPr/>
            <p:nvPr/>
          </p:nvSpPr>
          <p:spPr>
            <a:xfrm>
              <a:off x="5833775" y="4034946"/>
              <a:ext cx="128981" cy="126751"/>
            </a:xfrm>
            <a:custGeom>
              <a:avLst/>
              <a:gdLst/>
              <a:ahLst/>
              <a:cxnLst/>
              <a:rect l="l" t="t" r="r" b="b"/>
              <a:pathLst>
                <a:path w="4049" h="3979" extrusionOk="0">
                  <a:moveTo>
                    <a:pt x="179" y="0"/>
                  </a:moveTo>
                  <a:cubicBezTo>
                    <a:pt x="171" y="0"/>
                    <a:pt x="163" y="1"/>
                    <a:pt x="155" y="2"/>
                  </a:cubicBezTo>
                  <a:cubicBezTo>
                    <a:pt x="72" y="25"/>
                    <a:pt x="13" y="97"/>
                    <a:pt x="24" y="180"/>
                  </a:cubicBezTo>
                  <a:cubicBezTo>
                    <a:pt x="120" y="811"/>
                    <a:pt x="132" y="1407"/>
                    <a:pt x="72" y="1954"/>
                  </a:cubicBezTo>
                  <a:cubicBezTo>
                    <a:pt x="1" y="2597"/>
                    <a:pt x="239" y="3204"/>
                    <a:pt x="715" y="3597"/>
                  </a:cubicBezTo>
                  <a:cubicBezTo>
                    <a:pt x="1036" y="3847"/>
                    <a:pt x="1394" y="3978"/>
                    <a:pt x="1810" y="3978"/>
                  </a:cubicBezTo>
                  <a:cubicBezTo>
                    <a:pt x="2441" y="3978"/>
                    <a:pt x="3013" y="3669"/>
                    <a:pt x="3394" y="3145"/>
                  </a:cubicBezTo>
                  <a:lnTo>
                    <a:pt x="3989" y="2311"/>
                  </a:lnTo>
                  <a:cubicBezTo>
                    <a:pt x="4049" y="2228"/>
                    <a:pt x="3977" y="2073"/>
                    <a:pt x="3834" y="2073"/>
                  </a:cubicBezTo>
                  <a:cubicBezTo>
                    <a:pt x="3834" y="2073"/>
                    <a:pt x="3831" y="2073"/>
                    <a:pt x="3825" y="2073"/>
                  </a:cubicBezTo>
                  <a:cubicBezTo>
                    <a:pt x="3793" y="2073"/>
                    <a:pt x="3686" y="2082"/>
                    <a:pt x="3656" y="2192"/>
                  </a:cubicBezTo>
                  <a:lnTo>
                    <a:pt x="3108" y="2966"/>
                  </a:lnTo>
                  <a:cubicBezTo>
                    <a:pt x="2633" y="3632"/>
                    <a:pt x="1970" y="3669"/>
                    <a:pt x="1826" y="3669"/>
                  </a:cubicBezTo>
                  <a:cubicBezTo>
                    <a:pt x="1808" y="3669"/>
                    <a:pt x="1798" y="3669"/>
                    <a:pt x="1798" y="3669"/>
                  </a:cubicBezTo>
                  <a:cubicBezTo>
                    <a:pt x="929" y="3669"/>
                    <a:pt x="263" y="2907"/>
                    <a:pt x="382" y="2002"/>
                  </a:cubicBezTo>
                  <a:cubicBezTo>
                    <a:pt x="453" y="1419"/>
                    <a:pt x="441" y="799"/>
                    <a:pt x="334" y="145"/>
                  </a:cubicBezTo>
                  <a:cubicBezTo>
                    <a:pt x="323" y="57"/>
                    <a:pt x="262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9244;p61"/>
            <p:cNvSpPr/>
            <p:nvPr/>
          </p:nvSpPr>
          <p:spPr>
            <a:xfrm>
              <a:off x="5836068" y="3809445"/>
              <a:ext cx="232892" cy="278285"/>
            </a:xfrm>
            <a:custGeom>
              <a:avLst/>
              <a:gdLst/>
              <a:ahLst/>
              <a:cxnLst/>
              <a:rect l="l" t="t" r="r" b="b"/>
              <a:pathLst>
                <a:path w="7311" h="8736" extrusionOk="0">
                  <a:moveTo>
                    <a:pt x="3693" y="0"/>
                  </a:moveTo>
                  <a:cubicBezTo>
                    <a:pt x="3479" y="0"/>
                    <a:pt x="3263" y="26"/>
                    <a:pt x="3048" y="80"/>
                  </a:cubicBezTo>
                  <a:cubicBezTo>
                    <a:pt x="2334" y="258"/>
                    <a:pt x="1774" y="616"/>
                    <a:pt x="1322" y="1128"/>
                  </a:cubicBezTo>
                  <a:cubicBezTo>
                    <a:pt x="1012" y="1473"/>
                    <a:pt x="631" y="1663"/>
                    <a:pt x="167" y="1699"/>
                  </a:cubicBezTo>
                  <a:cubicBezTo>
                    <a:pt x="71" y="1699"/>
                    <a:pt x="0" y="1782"/>
                    <a:pt x="12" y="1878"/>
                  </a:cubicBezTo>
                  <a:cubicBezTo>
                    <a:pt x="12" y="1951"/>
                    <a:pt x="86" y="2025"/>
                    <a:pt x="161" y="2025"/>
                  </a:cubicBezTo>
                  <a:cubicBezTo>
                    <a:pt x="171" y="2025"/>
                    <a:pt x="181" y="2023"/>
                    <a:pt x="191" y="2021"/>
                  </a:cubicBezTo>
                  <a:cubicBezTo>
                    <a:pt x="726" y="1985"/>
                    <a:pt x="1226" y="1759"/>
                    <a:pt x="1584" y="1342"/>
                  </a:cubicBezTo>
                  <a:cubicBezTo>
                    <a:pt x="2196" y="655"/>
                    <a:pt x="2970" y="332"/>
                    <a:pt x="3709" y="332"/>
                  </a:cubicBezTo>
                  <a:cubicBezTo>
                    <a:pt x="4637" y="332"/>
                    <a:pt x="5511" y="841"/>
                    <a:pt x="5941" y="1782"/>
                  </a:cubicBezTo>
                  <a:cubicBezTo>
                    <a:pt x="7310" y="4807"/>
                    <a:pt x="4286" y="8247"/>
                    <a:pt x="4167" y="8486"/>
                  </a:cubicBezTo>
                  <a:cubicBezTo>
                    <a:pt x="4096" y="8593"/>
                    <a:pt x="4167" y="8736"/>
                    <a:pt x="4298" y="8736"/>
                  </a:cubicBezTo>
                  <a:cubicBezTo>
                    <a:pt x="4346" y="8736"/>
                    <a:pt x="4405" y="8712"/>
                    <a:pt x="4441" y="8664"/>
                  </a:cubicBezTo>
                  <a:cubicBezTo>
                    <a:pt x="5132" y="7676"/>
                    <a:pt x="5096" y="7736"/>
                    <a:pt x="5108" y="7724"/>
                  </a:cubicBezTo>
                  <a:cubicBezTo>
                    <a:pt x="6298" y="5878"/>
                    <a:pt x="7144" y="3675"/>
                    <a:pt x="6215" y="1651"/>
                  </a:cubicBezTo>
                  <a:cubicBezTo>
                    <a:pt x="5759" y="640"/>
                    <a:pt x="4758" y="0"/>
                    <a:pt x="3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chemeClr val="tx2"/>
                </a:solidFill>
              </a:rPr>
              <a:t>Организация входа в ППЭ</a:t>
            </a:r>
            <a:br>
              <a:rPr lang="ru-RU" dirty="0"/>
            </a:br>
            <a:endParaRPr lang="ru-RU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251520" y="1059582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Член   ГЭК  </a:t>
            </a:r>
            <a:r>
              <a:rPr lang="ru-RU" sz="1600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осуществляет   контроль  допуска   в   ППЭ    лиц, присутствующих в ППЭ в день экзамена и лиц, имеющих право присутствовать в ППЭ в день </a:t>
            </a:r>
            <a:r>
              <a:rPr lang="ru-RU" sz="1600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экзамена.</a:t>
            </a:r>
            <a:endParaRPr lang="ru-RU" sz="1600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907704" y="1779662"/>
            <a:ext cx="482453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В день проведения экзамена </a:t>
            </a:r>
            <a:r>
              <a:rPr lang="ru-RU" b="1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в </a:t>
            </a:r>
            <a:r>
              <a:rPr lang="ru-RU" b="1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ППЭ присутствуют</a:t>
            </a:r>
            <a:r>
              <a:rPr lang="ru-RU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:</a:t>
            </a:r>
            <a:endParaRPr lang="ru-RU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endParaRPr lang="ru-RU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285750" indent="-285750">
              <a:buClr>
                <a:schemeClr val="bg2"/>
              </a:buClr>
              <a:buSzPct val="130000"/>
              <a:buFont typeface="Montserrat ExtraBold" panose="00000800000000000000" charset="-52"/>
              <a:buChar char="o"/>
            </a:pPr>
            <a:r>
              <a:rPr lang="ru-RU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РУКОВОДИТЕЛЬ   И   ОРГАНИЗАТОРЫ   </a:t>
            </a:r>
            <a:r>
              <a:rPr lang="ru-RU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ППЭ</a:t>
            </a:r>
            <a:endParaRPr lang="ru-RU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285750" indent="-285750">
              <a:buClr>
                <a:schemeClr val="bg2"/>
              </a:buClr>
              <a:buSzPct val="130000"/>
              <a:buFont typeface="Montserrat ExtraBold" panose="00000800000000000000" charset="-52"/>
              <a:buChar char="o"/>
            </a:pPr>
            <a:r>
              <a:rPr lang="ru-RU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ЧЛЕН   </a:t>
            </a:r>
            <a:r>
              <a:rPr lang="ru-RU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ГЭК</a:t>
            </a:r>
            <a:endParaRPr lang="ru-RU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285750" indent="-285750">
              <a:buClr>
                <a:schemeClr val="bg2"/>
              </a:buClr>
              <a:buSzPct val="130000"/>
              <a:buFont typeface="Montserrat ExtraBold" panose="00000800000000000000" charset="-52"/>
              <a:buChar char="o"/>
            </a:pPr>
            <a:r>
              <a:rPr lang="ru-RU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ТЕХНИЧЕСКИЙ   </a:t>
            </a:r>
            <a:r>
              <a:rPr lang="ru-RU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СПЕЦИАЛИСТ</a:t>
            </a:r>
            <a:endParaRPr lang="ru-RU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285750" indent="-285750">
              <a:buClr>
                <a:schemeClr val="bg2"/>
              </a:buClr>
              <a:buSzPct val="130000"/>
              <a:buFont typeface="Montserrat ExtraBold" panose="00000800000000000000" charset="-52"/>
              <a:buChar char="o"/>
            </a:pPr>
            <a:r>
              <a:rPr lang="ru-RU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РУКОВОДИТЕЛЬ  ОО, В ПОМЕЩЕНИЯХ КОТОРОЙ ОРГАНИЗОВАН  ППЭ, ИЛИ УПОЛНОМОЧЕННОЕ ИМ </a:t>
            </a:r>
            <a:r>
              <a:rPr lang="ru-RU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ЛИЦО</a:t>
            </a:r>
            <a:endParaRPr lang="ru-RU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285750" indent="-285750">
              <a:buClr>
                <a:schemeClr val="bg2"/>
              </a:buClr>
              <a:buSzPct val="130000"/>
              <a:buFont typeface="Montserrat ExtraBold" panose="00000800000000000000" charset="-52"/>
              <a:buChar char="o"/>
            </a:pPr>
            <a:r>
              <a:rPr lang="ru-RU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ЭКЗАМЕНАТОР-СОБЕСЕДНИК</a:t>
            </a:r>
            <a:endParaRPr lang="ru-RU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285750" indent="-285750">
              <a:buClr>
                <a:schemeClr val="bg2"/>
              </a:buClr>
              <a:buSzPct val="130000"/>
              <a:buFont typeface="Montserrat ExtraBold" panose="00000800000000000000" charset="-52"/>
              <a:buChar char="o"/>
            </a:pPr>
            <a:r>
              <a:rPr lang="ru-RU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СОТРУДНИКИ ПРАВООХРАНИТЕЛЬНЫХ  </a:t>
            </a:r>
            <a:r>
              <a:rPr lang="ru-RU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ОРГАНОВ</a:t>
            </a:r>
            <a:endParaRPr lang="ru-RU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285750" indent="-285750">
              <a:buClr>
                <a:schemeClr val="bg2"/>
              </a:buClr>
              <a:buSzPct val="130000"/>
              <a:buFont typeface="Montserrat ExtraBold" panose="00000800000000000000" charset="-52"/>
              <a:buChar char="o"/>
            </a:pPr>
            <a:r>
              <a:rPr lang="ru-RU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МЕДИЦИНСКИЕ </a:t>
            </a:r>
            <a:r>
              <a:rPr lang="ru-RU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РАБОТНИКИ</a:t>
            </a:r>
            <a:endParaRPr lang="ru-RU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285750" indent="-285750">
              <a:buClr>
                <a:schemeClr val="bg2"/>
              </a:buClr>
              <a:buSzPct val="130000"/>
              <a:buFont typeface="Montserrat ExtraBold" panose="00000800000000000000" charset="-52"/>
              <a:buChar char="o"/>
            </a:pPr>
            <a:r>
              <a:rPr lang="ru-RU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АССИСТЕНТЫ ( при необходимости)</a:t>
            </a:r>
            <a:endParaRPr lang="ru-RU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267744" cy="185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419622"/>
            <a:ext cx="5976664" cy="2448271"/>
          </a:xfrm>
        </p:spPr>
        <p:txBody>
          <a:bodyPr/>
          <a:lstStyle/>
          <a:p>
            <a:pPr marL="0" indent="0" algn="just"/>
            <a:r>
              <a:rPr lang="ru-RU" b="1" dirty="0" smtClean="0"/>
              <a:t>            Допуск </a:t>
            </a:r>
            <a:r>
              <a:rPr lang="ru-RU" b="1" dirty="0"/>
              <a:t>в ППЭ данных лиц </a:t>
            </a:r>
            <a:r>
              <a:rPr lang="ru-RU" dirty="0"/>
              <a:t>(</a:t>
            </a:r>
            <a:r>
              <a:rPr lang="ru-RU" dirty="0" smtClean="0"/>
              <a:t>кроме  сотрудников</a:t>
            </a:r>
            <a:r>
              <a:rPr lang="ru-RU" dirty="0"/>
              <a:t>, осуществляющих  </a:t>
            </a:r>
            <a:r>
              <a:rPr lang="ru-RU" dirty="0" smtClean="0"/>
              <a:t>охрану правопорядка</a:t>
            </a:r>
            <a:r>
              <a:rPr lang="ru-RU" dirty="0"/>
              <a:t>) </a:t>
            </a:r>
            <a:r>
              <a:rPr lang="ru-RU" b="1" dirty="0" smtClean="0"/>
              <a:t>осуществляется:</a:t>
            </a:r>
            <a:endParaRPr lang="ru-RU" b="1" dirty="0" smtClean="0"/>
          </a:p>
          <a:p>
            <a:pPr marL="0" indent="0" algn="just"/>
            <a:endParaRPr lang="ru-RU" dirty="0" smtClean="0"/>
          </a:p>
          <a:p>
            <a:pPr marL="144145" indent="252095" algn="l">
              <a:buSzPct val="125000"/>
              <a:buFont typeface="+mj-lt"/>
              <a:buAutoNum type="arabicPeriod"/>
            </a:pPr>
            <a:r>
              <a:rPr lang="ru-RU" dirty="0" smtClean="0"/>
              <a:t>при </a:t>
            </a:r>
            <a:r>
              <a:rPr lang="ru-RU" dirty="0"/>
              <a:t>наличии у них документа, </a:t>
            </a:r>
            <a:r>
              <a:rPr lang="ru-RU" b="1" dirty="0">
                <a:solidFill>
                  <a:schemeClr val="accent6"/>
                </a:solidFill>
              </a:rPr>
              <a:t>удостоверяющего их </a:t>
            </a:r>
            <a:r>
              <a:rPr lang="ru-RU" b="1" dirty="0" smtClean="0">
                <a:solidFill>
                  <a:schemeClr val="accent6"/>
                </a:solidFill>
              </a:rPr>
              <a:t>личность</a:t>
            </a:r>
            <a:r>
              <a:rPr lang="ru-RU" dirty="0" smtClean="0"/>
              <a:t>;</a:t>
            </a:r>
            <a:endParaRPr lang="ru-RU" dirty="0" smtClean="0"/>
          </a:p>
          <a:p>
            <a:pPr marL="144145" indent="252095" algn="l">
              <a:buSzPct val="125000"/>
              <a:buFont typeface="+mj-lt"/>
              <a:buAutoNum type="arabicPeriod"/>
            </a:pPr>
            <a:r>
              <a:rPr lang="ru-RU" dirty="0" smtClean="0"/>
              <a:t>при </a:t>
            </a:r>
            <a:r>
              <a:rPr lang="ru-RU" b="1" dirty="0">
                <a:solidFill>
                  <a:schemeClr val="accent6"/>
                </a:solidFill>
              </a:rPr>
              <a:t>наличии их в списках распределения </a:t>
            </a:r>
            <a:r>
              <a:rPr lang="ru-RU" dirty="0"/>
              <a:t>в данный ППЭ.</a:t>
            </a:r>
            <a:endParaRPr lang="ru-RU" dirty="0"/>
          </a:p>
          <a:p>
            <a:endParaRPr lang="ru-RU" dirty="0"/>
          </a:p>
        </p:txBody>
      </p:sp>
      <p:grpSp>
        <p:nvGrpSpPr>
          <p:cNvPr id="4" name="Google Shape;12200;p66"/>
          <p:cNvGrpSpPr/>
          <p:nvPr/>
        </p:nvGrpSpPr>
        <p:grpSpPr>
          <a:xfrm>
            <a:off x="8053872" y="2784091"/>
            <a:ext cx="572799" cy="567450"/>
            <a:chOff x="3214972" y="3359188"/>
            <a:chExt cx="346406" cy="347552"/>
          </a:xfrm>
          <a:solidFill>
            <a:schemeClr val="bg1"/>
          </a:solidFill>
        </p:grpSpPr>
        <p:sp>
          <p:nvSpPr>
            <p:cNvPr id="5" name="Google Shape;12201;p66"/>
            <p:cNvSpPr/>
            <p:nvPr/>
          </p:nvSpPr>
          <p:spPr>
            <a:xfrm>
              <a:off x="3301772" y="3386084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12202;p66"/>
            <p:cNvSpPr/>
            <p:nvPr/>
          </p:nvSpPr>
          <p:spPr>
            <a:xfrm>
              <a:off x="3301772" y="3410339"/>
              <a:ext cx="131904" cy="11395"/>
            </a:xfrm>
            <a:custGeom>
              <a:avLst/>
              <a:gdLst/>
              <a:ahLst/>
              <a:cxnLst/>
              <a:rect l="l" t="t" r="r" b="b"/>
              <a:pathLst>
                <a:path w="414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86"/>
                    <a:pt x="95" y="358"/>
                    <a:pt x="179" y="358"/>
                  </a:cubicBezTo>
                  <a:lnTo>
                    <a:pt x="3965" y="358"/>
                  </a:lnTo>
                  <a:cubicBezTo>
                    <a:pt x="4048" y="358"/>
                    <a:pt x="4144" y="286"/>
                    <a:pt x="4144" y="179"/>
                  </a:cubicBezTo>
                  <a:cubicBezTo>
                    <a:pt x="4144" y="72"/>
                    <a:pt x="4072" y="0"/>
                    <a:pt x="3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12203;p66"/>
            <p:cNvSpPr/>
            <p:nvPr/>
          </p:nvSpPr>
          <p:spPr>
            <a:xfrm>
              <a:off x="3301772" y="3484980"/>
              <a:ext cx="71649" cy="11427"/>
            </a:xfrm>
            <a:custGeom>
              <a:avLst/>
              <a:gdLst/>
              <a:ahLst/>
              <a:cxnLst/>
              <a:rect l="l" t="t" r="r" b="b"/>
              <a:pathLst>
                <a:path w="2251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7"/>
                    <a:pt x="2250" y="180"/>
                  </a:cubicBezTo>
                  <a:cubicBezTo>
                    <a:pt x="2250" y="96"/>
                    <a:pt x="2179" y="1"/>
                    <a:pt x="2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12204;p66"/>
            <p:cNvSpPr/>
            <p:nvPr/>
          </p:nvSpPr>
          <p:spPr>
            <a:xfrm>
              <a:off x="3301772" y="3509234"/>
              <a:ext cx="130758" cy="11427"/>
            </a:xfrm>
            <a:custGeom>
              <a:avLst/>
              <a:gdLst/>
              <a:ahLst/>
              <a:cxnLst/>
              <a:rect l="l" t="t" r="r" b="b"/>
              <a:pathLst>
                <a:path w="4108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3929" y="358"/>
                  </a:lnTo>
                  <a:cubicBezTo>
                    <a:pt x="4024" y="358"/>
                    <a:pt x="4108" y="287"/>
                    <a:pt x="4108" y="180"/>
                  </a:cubicBezTo>
                  <a:cubicBezTo>
                    <a:pt x="4108" y="84"/>
                    <a:pt x="4036" y="1"/>
                    <a:pt x="3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12205;p66"/>
            <p:cNvSpPr/>
            <p:nvPr/>
          </p:nvSpPr>
          <p:spPr>
            <a:xfrm>
              <a:off x="3301772" y="3584671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12206;p66"/>
            <p:cNvSpPr/>
            <p:nvPr/>
          </p:nvSpPr>
          <p:spPr>
            <a:xfrm>
              <a:off x="3301772" y="3609308"/>
              <a:ext cx="129994" cy="11395"/>
            </a:xfrm>
            <a:custGeom>
              <a:avLst/>
              <a:gdLst/>
              <a:ahLst/>
              <a:cxnLst/>
              <a:rect l="l" t="t" r="r" b="b"/>
              <a:pathLst>
                <a:path w="408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62"/>
                    <a:pt x="83" y="357"/>
                    <a:pt x="179" y="357"/>
                  </a:cubicBezTo>
                  <a:lnTo>
                    <a:pt x="3905" y="357"/>
                  </a:lnTo>
                  <a:cubicBezTo>
                    <a:pt x="3989" y="357"/>
                    <a:pt x="4084" y="286"/>
                    <a:pt x="4084" y="179"/>
                  </a:cubicBezTo>
                  <a:cubicBezTo>
                    <a:pt x="4084" y="72"/>
                    <a:pt x="3989" y="0"/>
                    <a:pt x="3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2207;p66"/>
            <p:cNvSpPr/>
            <p:nvPr/>
          </p:nvSpPr>
          <p:spPr>
            <a:xfrm>
              <a:off x="3214972" y="3458466"/>
              <a:ext cx="346406" cy="248274"/>
            </a:xfrm>
            <a:custGeom>
              <a:avLst/>
              <a:gdLst/>
              <a:ahLst/>
              <a:cxnLst/>
              <a:rect l="l" t="t" r="r" b="b"/>
              <a:pathLst>
                <a:path w="10883" h="7800" extrusionOk="0">
                  <a:moveTo>
                    <a:pt x="8466" y="1417"/>
                  </a:moveTo>
                  <a:cubicBezTo>
                    <a:pt x="9109" y="1417"/>
                    <a:pt x="9657" y="1953"/>
                    <a:pt x="9657" y="2608"/>
                  </a:cubicBezTo>
                  <a:lnTo>
                    <a:pt x="9657" y="2894"/>
                  </a:lnTo>
                  <a:lnTo>
                    <a:pt x="9585" y="2894"/>
                  </a:lnTo>
                  <a:cubicBezTo>
                    <a:pt x="9216" y="2799"/>
                    <a:pt x="9097" y="2322"/>
                    <a:pt x="9097" y="2322"/>
                  </a:cubicBezTo>
                  <a:cubicBezTo>
                    <a:pt x="9085" y="2263"/>
                    <a:pt x="9037" y="2203"/>
                    <a:pt x="8966" y="2191"/>
                  </a:cubicBezTo>
                  <a:cubicBezTo>
                    <a:pt x="8956" y="2189"/>
                    <a:pt x="8946" y="2188"/>
                    <a:pt x="8935" y="2188"/>
                  </a:cubicBezTo>
                  <a:cubicBezTo>
                    <a:pt x="8883" y="2188"/>
                    <a:pt x="8827" y="2213"/>
                    <a:pt x="8787" y="2263"/>
                  </a:cubicBezTo>
                  <a:cubicBezTo>
                    <a:pt x="8335" y="2894"/>
                    <a:pt x="7347" y="2894"/>
                    <a:pt x="7323" y="2894"/>
                  </a:cubicBezTo>
                  <a:lnTo>
                    <a:pt x="7204" y="2894"/>
                  </a:lnTo>
                  <a:lnTo>
                    <a:pt x="7156" y="2608"/>
                  </a:lnTo>
                  <a:cubicBezTo>
                    <a:pt x="7156" y="1953"/>
                    <a:pt x="7692" y="1417"/>
                    <a:pt x="8347" y="1417"/>
                  </a:cubicBezTo>
                  <a:close/>
                  <a:moveTo>
                    <a:pt x="9692" y="3299"/>
                  </a:moveTo>
                  <a:cubicBezTo>
                    <a:pt x="9811" y="3322"/>
                    <a:pt x="9919" y="3430"/>
                    <a:pt x="9919" y="3549"/>
                  </a:cubicBezTo>
                  <a:cubicBezTo>
                    <a:pt x="9919" y="3680"/>
                    <a:pt x="9835" y="3787"/>
                    <a:pt x="9692" y="3799"/>
                  </a:cubicBezTo>
                  <a:lnTo>
                    <a:pt x="9692" y="3299"/>
                  </a:lnTo>
                  <a:close/>
                  <a:moveTo>
                    <a:pt x="7132" y="3299"/>
                  </a:moveTo>
                  <a:lnTo>
                    <a:pt x="7132" y="3811"/>
                  </a:lnTo>
                  <a:cubicBezTo>
                    <a:pt x="7001" y="3799"/>
                    <a:pt x="6918" y="3680"/>
                    <a:pt x="6918" y="3561"/>
                  </a:cubicBezTo>
                  <a:cubicBezTo>
                    <a:pt x="6894" y="3418"/>
                    <a:pt x="7001" y="3310"/>
                    <a:pt x="7132" y="3299"/>
                  </a:cubicBezTo>
                  <a:close/>
                  <a:moveTo>
                    <a:pt x="8835" y="2608"/>
                  </a:moveTo>
                  <a:cubicBezTo>
                    <a:pt x="8918" y="2787"/>
                    <a:pt x="9085" y="3013"/>
                    <a:pt x="9335" y="3120"/>
                  </a:cubicBezTo>
                  <a:lnTo>
                    <a:pt x="9335" y="3846"/>
                  </a:lnTo>
                  <a:cubicBezTo>
                    <a:pt x="9359" y="4287"/>
                    <a:pt x="8978" y="4668"/>
                    <a:pt x="8525" y="4668"/>
                  </a:cubicBezTo>
                  <a:lnTo>
                    <a:pt x="8299" y="4668"/>
                  </a:lnTo>
                  <a:cubicBezTo>
                    <a:pt x="7835" y="4668"/>
                    <a:pt x="7466" y="4287"/>
                    <a:pt x="7466" y="3834"/>
                  </a:cubicBezTo>
                  <a:lnTo>
                    <a:pt x="7466" y="3144"/>
                  </a:lnTo>
                  <a:cubicBezTo>
                    <a:pt x="7763" y="3120"/>
                    <a:pt x="8383" y="3013"/>
                    <a:pt x="8835" y="2608"/>
                  </a:cubicBezTo>
                  <a:close/>
                  <a:moveTo>
                    <a:pt x="8728" y="4989"/>
                  </a:moveTo>
                  <a:lnTo>
                    <a:pt x="8728" y="5215"/>
                  </a:lnTo>
                  <a:lnTo>
                    <a:pt x="8728" y="5227"/>
                  </a:lnTo>
                  <a:lnTo>
                    <a:pt x="8406" y="5573"/>
                  </a:lnTo>
                  <a:lnTo>
                    <a:pt x="8085" y="5251"/>
                  </a:lnTo>
                  <a:lnTo>
                    <a:pt x="8085" y="4989"/>
                  </a:lnTo>
                  <a:cubicBezTo>
                    <a:pt x="8168" y="5001"/>
                    <a:pt x="8240" y="5001"/>
                    <a:pt x="8299" y="5001"/>
                  </a:cubicBezTo>
                  <a:lnTo>
                    <a:pt x="8514" y="5001"/>
                  </a:lnTo>
                  <a:cubicBezTo>
                    <a:pt x="8597" y="5001"/>
                    <a:pt x="8668" y="5001"/>
                    <a:pt x="8728" y="4989"/>
                  </a:cubicBezTo>
                  <a:close/>
                  <a:moveTo>
                    <a:pt x="6573" y="3477"/>
                  </a:moveTo>
                  <a:lnTo>
                    <a:pt x="6573" y="3549"/>
                  </a:lnTo>
                  <a:cubicBezTo>
                    <a:pt x="6573" y="3870"/>
                    <a:pt x="6835" y="4156"/>
                    <a:pt x="7180" y="4156"/>
                  </a:cubicBezTo>
                  <a:cubicBezTo>
                    <a:pt x="7275" y="4465"/>
                    <a:pt x="7478" y="4727"/>
                    <a:pt x="7752" y="4870"/>
                  </a:cubicBezTo>
                  <a:lnTo>
                    <a:pt x="7752" y="5096"/>
                  </a:lnTo>
                  <a:lnTo>
                    <a:pt x="6716" y="5501"/>
                  </a:lnTo>
                  <a:cubicBezTo>
                    <a:pt x="6656" y="5513"/>
                    <a:pt x="6597" y="5537"/>
                    <a:pt x="6525" y="5585"/>
                  </a:cubicBezTo>
                  <a:lnTo>
                    <a:pt x="370" y="5585"/>
                  </a:lnTo>
                  <a:lnTo>
                    <a:pt x="370" y="3477"/>
                  </a:lnTo>
                  <a:close/>
                  <a:moveTo>
                    <a:pt x="179" y="1"/>
                  </a:moveTo>
                  <a:cubicBezTo>
                    <a:pt x="96" y="1"/>
                    <a:pt x="1" y="84"/>
                    <a:pt x="1" y="179"/>
                  </a:cubicBezTo>
                  <a:lnTo>
                    <a:pt x="1" y="2644"/>
                  </a:lnTo>
                  <a:cubicBezTo>
                    <a:pt x="1" y="2727"/>
                    <a:pt x="84" y="2822"/>
                    <a:pt x="179" y="2822"/>
                  </a:cubicBezTo>
                  <a:lnTo>
                    <a:pt x="6811" y="2822"/>
                  </a:lnTo>
                  <a:lnTo>
                    <a:pt x="6811" y="3072"/>
                  </a:lnTo>
                  <a:cubicBezTo>
                    <a:pt x="6775" y="3084"/>
                    <a:pt x="6751" y="3120"/>
                    <a:pt x="6728" y="3144"/>
                  </a:cubicBezTo>
                  <a:lnTo>
                    <a:pt x="179" y="3144"/>
                  </a:lnTo>
                  <a:cubicBezTo>
                    <a:pt x="96" y="3144"/>
                    <a:pt x="1" y="3215"/>
                    <a:pt x="1" y="3322"/>
                  </a:cubicBezTo>
                  <a:lnTo>
                    <a:pt x="1" y="5775"/>
                  </a:lnTo>
                  <a:cubicBezTo>
                    <a:pt x="1" y="5870"/>
                    <a:pt x="84" y="5954"/>
                    <a:pt x="179" y="5954"/>
                  </a:cubicBezTo>
                  <a:lnTo>
                    <a:pt x="6156" y="5954"/>
                  </a:lnTo>
                  <a:cubicBezTo>
                    <a:pt x="6001" y="6156"/>
                    <a:pt x="5894" y="6418"/>
                    <a:pt x="5894" y="6775"/>
                  </a:cubicBezTo>
                  <a:lnTo>
                    <a:pt x="5894" y="7621"/>
                  </a:lnTo>
                  <a:cubicBezTo>
                    <a:pt x="5894" y="7716"/>
                    <a:pt x="5978" y="7799"/>
                    <a:pt x="6085" y="7799"/>
                  </a:cubicBezTo>
                  <a:lnTo>
                    <a:pt x="6728" y="7799"/>
                  </a:lnTo>
                  <a:cubicBezTo>
                    <a:pt x="6823" y="7799"/>
                    <a:pt x="6918" y="7728"/>
                    <a:pt x="6918" y="7621"/>
                  </a:cubicBezTo>
                  <a:cubicBezTo>
                    <a:pt x="6918" y="7537"/>
                    <a:pt x="6835" y="7442"/>
                    <a:pt x="6728" y="7442"/>
                  </a:cubicBezTo>
                  <a:lnTo>
                    <a:pt x="6251" y="7442"/>
                  </a:lnTo>
                  <a:lnTo>
                    <a:pt x="6251" y="6763"/>
                  </a:lnTo>
                  <a:cubicBezTo>
                    <a:pt x="6251" y="6049"/>
                    <a:pt x="6823" y="5835"/>
                    <a:pt x="6835" y="5835"/>
                  </a:cubicBezTo>
                  <a:lnTo>
                    <a:pt x="6847" y="5835"/>
                  </a:lnTo>
                  <a:lnTo>
                    <a:pt x="7787" y="5466"/>
                  </a:lnTo>
                  <a:lnTo>
                    <a:pt x="7799" y="5477"/>
                  </a:lnTo>
                  <a:lnTo>
                    <a:pt x="8299" y="5954"/>
                  </a:lnTo>
                  <a:cubicBezTo>
                    <a:pt x="8323" y="5989"/>
                    <a:pt x="8371" y="6001"/>
                    <a:pt x="8418" y="6001"/>
                  </a:cubicBezTo>
                  <a:cubicBezTo>
                    <a:pt x="8454" y="6001"/>
                    <a:pt x="8502" y="5989"/>
                    <a:pt x="8537" y="5942"/>
                  </a:cubicBezTo>
                  <a:lnTo>
                    <a:pt x="9014" y="5442"/>
                  </a:lnTo>
                  <a:lnTo>
                    <a:pt x="9942" y="5811"/>
                  </a:lnTo>
                  <a:lnTo>
                    <a:pt x="9966" y="5811"/>
                  </a:lnTo>
                  <a:cubicBezTo>
                    <a:pt x="9990" y="5823"/>
                    <a:pt x="10538" y="6013"/>
                    <a:pt x="10538" y="6728"/>
                  </a:cubicBezTo>
                  <a:lnTo>
                    <a:pt x="10538" y="7418"/>
                  </a:lnTo>
                  <a:lnTo>
                    <a:pt x="7263" y="7418"/>
                  </a:lnTo>
                  <a:cubicBezTo>
                    <a:pt x="7180" y="7418"/>
                    <a:pt x="7085" y="7490"/>
                    <a:pt x="7085" y="7597"/>
                  </a:cubicBezTo>
                  <a:cubicBezTo>
                    <a:pt x="7085" y="7680"/>
                    <a:pt x="7168" y="7775"/>
                    <a:pt x="7263" y="7775"/>
                  </a:cubicBezTo>
                  <a:lnTo>
                    <a:pt x="10704" y="7775"/>
                  </a:lnTo>
                  <a:cubicBezTo>
                    <a:pt x="10800" y="7775"/>
                    <a:pt x="10883" y="7704"/>
                    <a:pt x="10883" y="7597"/>
                  </a:cubicBezTo>
                  <a:lnTo>
                    <a:pt x="10883" y="6751"/>
                  </a:lnTo>
                  <a:cubicBezTo>
                    <a:pt x="10883" y="5977"/>
                    <a:pt x="10371" y="5585"/>
                    <a:pt x="10073" y="5477"/>
                  </a:cubicBezTo>
                  <a:lnTo>
                    <a:pt x="9073" y="5085"/>
                  </a:lnTo>
                  <a:lnTo>
                    <a:pt x="9073" y="4870"/>
                  </a:lnTo>
                  <a:cubicBezTo>
                    <a:pt x="9335" y="4727"/>
                    <a:pt x="9549" y="4465"/>
                    <a:pt x="9633" y="4156"/>
                  </a:cubicBezTo>
                  <a:cubicBezTo>
                    <a:pt x="9966" y="4156"/>
                    <a:pt x="10252" y="3894"/>
                    <a:pt x="10252" y="3549"/>
                  </a:cubicBezTo>
                  <a:cubicBezTo>
                    <a:pt x="10252" y="3358"/>
                    <a:pt x="10145" y="3180"/>
                    <a:pt x="9990" y="3060"/>
                  </a:cubicBezTo>
                  <a:lnTo>
                    <a:pt x="9990" y="2596"/>
                  </a:lnTo>
                  <a:cubicBezTo>
                    <a:pt x="9990" y="1751"/>
                    <a:pt x="9311" y="1060"/>
                    <a:pt x="8466" y="1060"/>
                  </a:cubicBezTo>
                  <a:lnTo>
                    <a:pt x="8347" y="1060"/>
                  </a:lnTo>
                  <a:cubicBezTo>
                    <a:pt x="8204" y="1060"/>
                    <a:pt x="8085" y="1072"/>
                    <a:pt x="7966" y="1108"/>
                  </a:cubicBezTo>
                  <a:lnTo>
                    <a:pt x="7966" y="179"/>
                  </a:lnTo>
                  <a:cubicBezTo>
                    <a:pt x="7966" y="96"/>
                    <a:pt x="7894" y="1"/>
                    <a:pt x="7787" y="1"/>
                  </a:cubicBezTo>
                  <a:lnTo>
                    <a:pt x="7287" y="1"/>
                  </a:lnTo>
                  <a:cubicBezTo>
                    <a:pt x="7192" y="1"/>
                    <a:pt x="7109" y="84"/>
                    <a:pt x="7109" y="179"/>
                  </a:cubicBezTo>
                  <a:cubicBezTo>
                    <a:pt x="7109" y="286"/>
                    <a:pt x="7180" y="358"/>
                    <a:pt x="7287" y="358"/>
                  </a:cubicBezTo>
                  <a:lnTo>
                    <a:pt x="7621" y="358"/>
                  </a:lnTo>
                  <a:lnTo>
                    <a:pt x="7621" y="1251"/>
                  </a:lnTo>
                  <a:cubicBezTo>
                    <a:pt x="7180" y="1489"/>
                    <a:pt x="6847" y="1941"/>
                    <a:pt x="6811" y="2477"/>
                  </a:cubicBezTo>
                  <a:lnTo>
                    <a:pt x="346" y="2477"/>
                  </a:lnTo>
                  <a:lnTo>
                    <a:pt x="346" y="358"/>
                  </a:lnTo>
                  <a:lnTo>
                    <a:pt x="6716" y="358"/>
                  </a:lnTo>
                  <a:cubicBezTo>
                    <a:pt x="6811" y="358"/>
                    <a:pt x="6894" y="286"/>
                    <a:pt x="6894" y="179"/>
                  </a:cubicBezTo>
                  <a:cubicBezTo>
                    <a:pt x="6894" y="96"/>
                    <a:pt x="6823" y="1"/>
                    <a:pt x="6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208;p66"/>
            <p:cNvSpPr/>
            <p:nvPr/>
          </p:nvSpPr>
          <p:spPr>
            <a:xfrm>
              <a:off x="3238462" y="3380005"/>
              <a:ext cx="49305" cy="47427"/>
            </a:xfrm>
            <a:custGeom>
              <a:avLst/>
              <a:gdLst/>
              <a:ahLst/>
              <a:cxnLst/>
              <a:rect l="l" t="t" r="r" b="b"/>
              <a:pathLst>
                <a:path w="1549" h="1490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311"/>
                  </a:lnTo>
                  <a:cubicBezTo>
                    <a:pt x="1" y="1394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8"/>
                    <a:pt x="1549" y="1311"/>
                  </a:cubicBezTo>
                  <a:lnTo>
                    <a:pt x="1549" y="1001"/>
                  </a:lnTo>
                  <a:cubicBezTo>
                    <a:pt x="1549" y="906"/>
                    <a:pt x="1477" y="811"/>
                    <a:pt x="1370" y="811"/>
                  </a:cubicBezTo>
                  <a:cubicBezTo>
                    <a:pt x="1275" y="811"/>
                    <a:pt x="1191" y="894"/>
                    <a:pt x="1191" y="1001"/>
                  </a:cubicBezTo>
                  <a:lnTo>
                    <a:pt x="1191" y="1132"/>
                  </a:lnTo>
                  <a:lnTo>
                    <a:pt x="334" y="1132"/>
                  </a:lnTo>
                  <a:lnTo>
                    <a:pt x="334" y="346"/>
                  </a:lnTo>
                  <a:lnTo>
                    <a:pt x="1037" y="346"/>
                  </a:lnTo>
                  <a:lnTo>
                    <a:pt x="1037" y="358"/>
                  </a:lnTo>
                  <a:cubicBezTo>
                    <a:pt x="1132" y="358"/>
                    <a:pt x="1215" y="287"/>
                    <a:pt x="1215" y="180"/>
                  </a:cubicBezTo>
                  <a:cubicBezTo>
                    <a:pt x="1215" y="84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2209;p66"/>
            <p:cNvSpPr/>
            <p:nvPr/>
          </p:nvSpPr>
          <p:spPr>
            <a:xfrm>
              <a:off x="3251353" y="3380482"/>
              <a:ext cx="43607" cy="34058"/>
            </a:xfrm>
            <a:custGeom>
              <a:avLst/>
              <a:gdLst/>
              <a:ahLst/>
              <a:cxnLst/>
              <a:rect l="l" t="t" r="r" b="b"/>
              <a:pathLst>
                <a:path w="1370" h="1070" extrusionOk="0">
                  <a:moveTo>
                    <a:pt x="1163" y="1"/>
                  </a:moveTo>
                  <a:cubicBezTo>
                    <a:pt x="1120" y="1"/>
                    <a:pt x="1078" y="16"/>
                    <a:pt x="1048" y="45"/>
                  </a:cubicBezTo>
                  <a:lnTo>
                    <a:pt x="489" y="653"/>
                  </a:lnTo>
                  <a:lnTo>
                    <a:pt x="310" y="462"/>
                  </a:lnTo>
                  <a:cubicBezTo>
                    <a:pt x="279" y="425"/>
                    <a:pt x="232" y="407"/>
                    <a:pt x="185" y="407"/>
                  </a:cubicBezTo>
                  <a:cubicBezTo>
                    <a:pt x="142" y="407"/>
                    <a:pt x="100" y="422"/>
                    <a:pt x="72" y="450"/>
                  </a:cubicBezTo>
                  <a:cubicBezTo>
                    <a:pt x="1" y="510"/>
                    <a:pt x="1" y="629"/>
                    <a:pt x="60" y="688"/>
                  </a:cubicBezTo>
                  <a:lnTo>
                    <a:pt x="358" y="1010"/>
                  </a:lnTo>
                  <a:cubicBezTo>
                    <a:pt x="382" y="1046"/>
                    <a:pt x="429" y="1069"/>
                    <a:pt x="477" y="1069"/>
                  </a:cubicBezTo>
                  <a:cubicBezTo>
                    <a:pt x="513" y="1069"/>
                    <a:pt x="560" y="1058"/>
                    <a:pt x="584" y="1010"/>
                  </a:cubicBezTo>
                  <a:lnTo>
                    <a:pt x="1286" y="272"/>
                  </a:lnTo>
                  <a:cubicBezTo>
                    <a:pt x="1370" y="224"/>
                    <a:pt x="1370" y="117"/>
                    <a:pt x="1286" y="45"/>
                  </a:cubicBezTo>
                  <a:cubicBezTo>
                    <a:pt x="1251" y="16"/>
                    <a:pt x="1206" y="1"/>
                    <a:pt x="1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2210;p66"/>
            <p:cNvSpPr/>
            <p:nvPr/>
          </p:nvSpPr>
          <p:spPr>
            <a:xfrm>
              <a:off x="3238462" y="3479314"/>
              <a:ext cx="49305" cy="47395"/>
            </a:xfrm>
            <a:custGeom>
              <a:avLst/>
              <a:gdLst/>
              <a:ahLst/>
              <a:cxnLst/>
              <a:rect l="l" t="t" r="r" b="b"/>
              <a:pathLst>
                <a:path w="1549" h="1489" extrusionOk="0">
                  <a:moveTo>
                    <a:pt x="179" y="0"/>
                  </a:moveTo>
                  <a:cubicBezTo>
                    <a:pt x="84" y="0"/>
                    <a:pt x="1" y="84"/>
                    <a:pt x="1" y="179"/>
                  </a:cubicBezTo>
                  <a:lnTo>
                    <a:pt x="1" y="1310"/>
                  </a:lnTo>
                  <a:cubicBezTo>
                    <a:pt x="1" y="1405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7"/>
                    <a:pt x="1549" y="1310"/>
                  </a:cubicBezTo>
                  <a:lnTo>
                    <a:pt x="1549" y="1001"/>
                  </a:lnTo>
                  <a:cubicBezTo>
                    <a:pt x="1549" y="917"/>
                    <a:pt x="1477" y="822"/>
                    <a:pt x="1370" y="822"/>
                  </a:cubicBezTo>
                  <a:cubicBezTo>
                    <a:pt x="1275" y="822"/>
                    <a:pt x="1191" y="893"/>
                    <a:pt x="1191" y="1001"/>
                  </a:cubicBezTo>
                  <a:lnTo>
                    <a:pt x="1191" y="1131"/>
                  </a:lnTo>
                  <a:lnTo>
                    <a:pt x="334" y="1131"/>
                  </a:lnTo>
                  <a:lnTo>
                    <a:pt x="334" y="346"/>
                  </a:lnTo>
                  <a:lnTo>
                    <a:pt x="1037" y="358"/>
                  </a:lnTo>
                  <a:cubicBezTo>
                    <a:pt x="1132" y="358"/>
                    <a:pt x="1215" y="286"/>
                    <a:pt x="1215" y="179"/>
                  </a:cubicBezTo>
                  <a:cubicBezTo>
                    <a:pt x="1215" y="96"/>
                    <a:pt x="1144" y="0"/>
                    <a:pt x="10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2211;p66"/>
            <p:cNvSpPr/>
            <p:nvPr/>
          </p:nvSpPr>
          <p:spPr>
            <a:xfrm>
              <a:off x="3251353" y="3479792"/>
              <a:ext cx="43607" cy="34408"/>
            </a:xfrm>
            <a:custGeom>
              <a:avLst/>
              <a:gdLst/>
              <a:ahLst/>
              <a:cxnLst/>
              <a:rect l="l" t="t" r="r" b="b"/>
              <a:pathLst>
                <a:path w="1370" h="1081" extrusionOk="0">
                  <a:moveTo>
                    <a:pt x="1163" y="0"/>
                  </a:moveTo>
                  <a:cubicBezTo>
                    <a:pt x="1120" y="0"/>
                    <a:pt x="1078" y="15"/>
                    <a:pt x="1048" y="45"/>
                  </a:cubicBezTo>
                  <a:lnTo>
                    <a:pt x="489" y="664"/>
                  </a:lnTo>
                  <a:lnTo>
                    <a:pt x="310" y="462"/>
                  </a:lnTo>
                  <a:cubicBezTo>
                    <a:pt x="279" y="424"/>
                    <a:pt x="232" y="406"/>
                    <a:pt x="185" y="406"/>
                  </a:cubicBezTo>
                  <a:cubicBezTo>
                    <a:pt x="142" y="406"/>
                    <a:pt x="100" y="421"/>
                    <a:pt x="72" y="450"/>
                  </a:cubicBezTo>
                  <a:cubicBezTo>
                    <a:pt x="1" y="509"/>
                    <a:pt x="1" y="628"/>
                    <a:pt x="60" y="688"/>
                  </a:cubicBezTo>
                  <a:lnTo>
                    <a:pt x="358" y="1021"/>
                  </a:lnTo>
                  <a:cubicBezTo>
                    <a:pt x="382" y="1045"/>
                    <a:pt x="429" y="1081"/>
                    <a:pt x="477" y="1081"/>
                  </a:cubicBezTo>
                  <a:cubicBezTo>
                    <a:pt x="513" y="1081"/>
                    <a:pt x="560" y="1057"/>
                    <a:pt x="584" y="1021"/>
                  </a:cubicBezTo>
                  <a:lnTo>
                    <a:pt x="1286" y="271"/>
                  </a:lnTo>
                  <a:cubicBezTo>
                    <a:pt x="1370" y="212"/>
                    <a:pt x="1370" y="104"/>
                    <a:pt x="1286" y="45"/>
                  </a:cubicBezTo>
                  <a:cubicBezTo>
                    <a:pt x="1251" y="15"/>
                    <a:pt x="1206" y="0"/>
                    <a:pt x="1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2212;p66"/>
            <p:cNvSpPr/>
            <p:nvPr/>
          </p:nvSpPr>
          <p:spPr>
            <a:xfrm>
              <a:off x="3238462" y="3578210"/>
              <a:ext cx="49305" cy="47809"/>
            </a:xfrm>
            <a:custGeom>
              <a:avLst/>
              <a:gdLst/>
              <a:ahLst/>
              <a:cxnLst/>
              <a:rect l="l" t="t" r="r" b="b"/>
              <a:pathLst>
                <a:path w="1549" h="1502" extrusionOk="0">
                  <a:moveTo>
                    <a:pt x="179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1323"/>
                  </a:lnTo>
                  <a:cubicBezTo>
                    <a:pt x="1" y="1406"/>
                    <a:pt x="72" y="1501"/>
                    <a:pt x="179" y="1501"/>
                  </a:cubicBezTo>
                  <a:lnTo>
                    <a:pt x="1370" y="1501"/>
                  </a:lnTo>
                  <a:cubicBezTo>
                    <a:pt x="1453" y="1501"/>
                    <a:pt x="1549" y="1418"/>
                    <a:pt x="1549" y="1323"/>
                  </a:cubicBezTo>
                  <a:lnTo>
                    <a:pt x="1549" y="1001"/>
                  </a:lnTo>
                  <a:cubicBezTo>
                    <a:pt x="1537" y="930"/>
                    <a:pt x="1453" y="858"/>
                    <a:pt x="1370" y="858"/>
                  </a:cubicBezTo>
                  <a:cubicBezTo>
                    <a:pt x="1275" y="858"/>
                    <a:pt x="1191" y="930"/>
                    <a:pt x="1191" y="1037"/>
                  </a:cubicBezTo>
                  <a:lnTo>
                    <a:pt x="1191" y="1168"/>
                  </a:lnTo>
                  <a:lnTo>
                    <a:pt x="334" y="1168"/>
                  </a:lnTo>
                  <a:lnTo>
                    <a:pt x="334" y="370"/>
                  </a:lnTo>
                  <a:lnTo>
                    <a:pt x="1037" y="370"/>
                  </a:lnTo>
                  <a:cubicBezTo>
                    <a:pt x="1132" y="370"/>
                    <a:pt x="1215" y="287"/>
                    <a:pt x="1215" y="191"/>
                  </a:cubicBezTo>
                  <a:cubicBezTo>
                    <a:pt x="1215" y="96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2213;p66"/>
            <p:cNvSpPr/>
            <p:nvPr/>
          </p:nvSpPr>
          <p:spPr>
            <a:xfrm>
              <a:off x="3251353" y="3579133"/>
              <a:ext cx="42843" cy="34376"/>
            </a:xfrm>
            <a:custGeom>
              <a:avLst/>
              <a:gdLst/>
              <a:ahLst/>
              <a:cxnLst/>
              <a:rect l="l" t="t" r="r" b="b"/>
              <a:pathLst>
                <a:path w="1346" h="1080" extrusionOk="0">
                  <a:moveTo>
                    <a:pt x="1169" y="0"/>
                  </a:moveTo>
                  <a:cubicBezTo>
                    <a:pt x="1124" y="0"/>
                    <a:pt x="1079" y="18"/>
                    <a:pt x="1048" y="55"/>
                  </a:cubicBezTo>
                  <a:lnTo>
                    <a:pt x="489" y="662"/>
                  </a:lnTo>
                  <a:lnTo>
                    <a:pt x="310" y="472"/>
                  </a:lnTo>
                  <a:cubicBezTo>
                    <a:pt x="279" y="435"/>
                    <a:pt x="232" y="417"/>
                    <a:pt x="185" y="417"/>
                  </a:cubicBezTo>
                  <a:cubicBezTo>
                    <a:pt x="142" y="417"/>
                    <a:pt x="100" y="432"/>
                    <a:pt x="72" y="460"/>
                  </a:cubicBezTo>
                  <a:cubicBezTo>
                    <a:pt x="1" y="520"/>
                    <a:pt x="1" y="639"/>
                    <a:pt x="60" y="698"/>
                  </a:cubicBezTo>
                  <a:lnTo>
                    <a:pt x="358" y="1020"/>
                  </a:lnTo>
                  <a:cubicBezTo>
                    <a:pt x="382" y="1055"/>
                    <a:pt x="429" y="1079"/>
                    <a:pt x="477" y="1079"/>
                  </a:cubicBezTo>
                  <a:cubicBezTo>
                    <a:pt x="513" y="1079"/>
                    <a:pt x="560" y="1067"/>
                    <a:pt x="584" y="1020"/>
                  </a:cubicBezTo>
                  <a:lnTo>
                    <a:pt x="1286" y="281"/>
                  </a:lnTo>
                  <a:cubicBezTo>
                    <a:pt x="1346" y="198"/>
                    <a:pt x="1346" y="103"/>
                    <a:pt x="1286" y="43"/>
                  </a:cubicBezTo>
                  <a:cubicBezTo>
                    <a:pt x="1252" y="15"/>
                    <a:pt x="1210" y="0"/>
                    <a:pt x="1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2214;p66"/>
            <p:cNvSpPr/>
            <p:nvPr/>
          </p:nvSpPr>
          <p:spPr>
            <a:xfrm>
              <a:off x="3215736" y="3359188"/>
              <a:ext cx="253558" cy="89442"/>
            </a:xfrm>
            <a:custGeom>
              <a:avLst/>
              <a:gdLst/>
              <a:ahLst/>
              <a:cxnLst/>
              <a:rect l="l" t="t" r="r" b="b"/>
              <a:pathLst>
                <a:path w="7966" h="2810" extrusionOk="0">
                  <a:moveTo>
                    <a:pt x="179" y="0"/>
                  </a:moveTo>
                  <a:cubicBezTo>
                    <a:pt x="84" y="0"/>
                    <a:pt x="0" y="72"/>
                    <a:pt x="0" y="179"/>
                  </a:cubicBezTo>
                  <a:lnTo>
                    <a:pt x="0" y="2631"/>
                  </a:lnTo>
                  <a:cubicBezTo>
                    <a:pt x="0" y="2739"/>
                    <a:pt x="72" y="2810"/>
                    <a:pt x="167" y="2810"/>
                  </a:cubicBezTo>
                  <a:lnTo>
                    <a:pt x="7787" y="2810"/>
                  </a:lnTo>
                  <a:cubicBezTo>
                    <a:pt x="7870" y="2810"/>
                    <a:pt x="7966" y="2739"/>
                    <a:pt x="7966" y="2631"/>
                  </a:cubicBezTo>
                  <a:lnTo>
                    <a:pt x="7966" y="179"/>
                  </a:lnTo>
                  <a:cubicBezTo>
                    <a:pt x="7966" y="83"/>
                    <a:pt x="7882" y="0"/>
                    <a:pt x="7787" y="0"/>
                  </a:cubicBezTo>
                  <a:lnTo>
                    <a:pt x="7275" y="0"/>
                  </a:lnTo>
                  <a:cubicBezTo>
                    <a:pt x="7192" y="0"/>
                    <a:pt x="7097" y="72"/>
                    <a:pt x="7097" y="179"/>
                  </a:cubicBezTo>
                  <a:cubicBezTo>
                    <a:pt x="7097" y="262"/>
                    <a:pt x="7168" y="357"/>
                    <a:pt x="7275" y="357"/>
                  </a:cubicBezTo>
                  <a:lnTo>
                    <a:pt x="7620" y="357"/>
                  </a:lnTo>
                  <a:lnTo>
                    <a:pt x="7620" y="2465"/>
                  </a:lnTo>
                  <a:lnTo>
                    <a:pt x="346" y="2465"/>
                  </a:lnTo>
                  <a:lnTo>
                    <a:pt x="346" y="357"/>
                  </a:lnTo>
                  <a:lnTo>
                    <a:pt x="6716" y="357"/>
                  </a:lnTo>
                  <a:cubicBezTo>
                    <a:pt x="6799" y="357"/>
                    <a:pt x="6894" y="286"/>
                    <a:pt x="6894" y="179"/>
                  </a:cubicBezTo>
                  <a:cubicBezTo>
                    <a:pt x="6894" y="83"/>
                    <a:pt x="6811" y="0"/>
                    <a:pt x="67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7508893" y="3289005"/>
            <a:ext cx="795982" cy="522655"/>
            <a:chOff x="2983930" y="2096611"/>
            <a:chExt cx="4734264" cy="2972873"/>
          </a:xfrm>
        </p:grpSpPr>
        <p:grpSp>
          <p:nvGrpSpPr>
            <p:cNvPr id="34" name="Google Shape;12176;p66"/>
            <p:cNvGrpSpPr/>
            <p:nvPr/>
          </p:nvGrpSpPr>
          <p:grpSpPr>
            <a:xfrm>
              <a:off x="3435210" y="2619266"/>
              <a:ext cx="3844810" cy="1973402"/>
              <a:chOff x="3713716" y="3498253"/>
              <a:chExt cx="299807" cy="161092"/>
            </a:xfrm>
            <a:solidFill>
              <a:schemeClr val="bg1"/>
            </a:solidFill>
          </p:grpSpPr>
          <p:sp>
            <p:nvSpPr>
              <p:cNvPr id="36" name="Google Shape;12178;p66"/>
              <p:cNvSpPr/>
              <p:nvPr/>
            </p:nvSpPr>
            <p:spPr>
              <a:xfrm>
                <a:off x="3713716" y="3498253"/>
                <a:ext cx="126206" cy="161092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5061" extrusionOk="0">
                    <a:moveTo>
                      <a:pt x="2155" y="1251"/>
                    </a:moveTo>
                    <a:cubicBezTo>
                      <a:pt x="2358" y="1251"/>
                      <a:pt x="2524" y="1418"/>
                      <a:pt x="2524" y="1632"/>
                    </a:cubicBezTo>
                    <a:lnTo>
                      <a:pt x="2524" y="1989"/>
                    </a:lnTo>
                    <a:cubicBezTo>
                      <a:pt x="2536" y="2299"/>
                      <a:pt x="2286" y="2537"/>
                      <a:pt x="1977" y="2537"/>
                    </a:cubicBezTo>
                    <a:cubicBezTo>
                      <a:pt x="1667" y="2537"/>
                      <a:pt x="1429" y="2287"/>
                      <a:pt x="1429" y="1989"/>
                    </a:cubicBezTo>
                    <a:lnTo>
                      <a:pt x="1429" y="1632"/>
                    </a:lnTo>
                    <a:cubicBezTo>
                      <a:pt x="1429" y="1418"/>
                      <a:pt x="1584" y="1251"/>
                      <a:pt x="1798" y="1251"/>
                    </a:cubicBezTo>
                    <a:close/>
                    <a:moveTo>
                      <a:pt x="2167" y="2846"/>
                    </a:moveTo>
                    <a:lnTo>
                      <a:pt x="2167" y="2953"/>
                    </a:lnTo>
                    <a:cubicBezTo>
                      <a:pt x="2167" y="3025"/>
                      <a:pt x="2179" y="3084"/>
                      <a:pt x="2227" y="3132"/>
                    </a:cubicBezTo>
                    <a:lnTo>
                      <a:pt x="1989" y="3370"/>
                    </a:lnTo>
                    <a:lnTo>
                      <a:pt x="1977" y="3370"/>
                    </a:lnTo>
                    <a:lnTo>
                      <a:pt x="1739" y="3132"/>
                    </a:lnTo>
                    <a:cubicBezTo>
                      <a:pt x="1762" y="3073"/>
                      <a:pt x="1774" y="3013"/>
                      <a:pt x="1774" y="2953"/>
                    </a:cubicBezTo>
                    <a:lnTo>
                      <a:pt x="1774" y="2846"/>
                    </a:lnTo>
                    <a:cubicBezTo>
                      <a:pt x="1834" y="2858"/>
                      <a:pt x="1917" y="2858"/>
                      <a:pt x="1977" y="2858"/>
                    </a:cubicBezTo>
                    <a:cubicBezTo>
                      <a:pt x="2036" y="2858"/>
                      <a:pt x="2108" y="2846"/>
                      <a:pt x="2167" y="2846"/>
                    </a:cubicBezTo>
                    <a:close/>
                    <a:moveTo>
                      <a:pt x="2512" y="3334"/>
                    </a:moveTo>
                    <a:lnTo>
                      <a:pt x="2810" y="3489"/>
                    </a:lnTo>
                    <a:cubicBezTo>
                      <a:pt x="2870" y="3513"/>
                      <a:pt x="2917" y="3596"/>
                      <a:pt x="2917" y="3668"/>
                    </a:cubicBezTo>
                    <a:lnTo>
                      <a:pt x="2917" y="4727"/>
                    </a:lnTo>
                    <a:lnTo>
                      <a:pt x="1072" y="4727"/>
                    </a:lnTo>
                    <a:lnTo>
                      <a:pt x="1072" y="3668"/>
                    </a:lnTo>
                    <a:cubicBezTo>
                      <a:pt x="1072" y="3596"/>
                      <a:pt x="1108" y="3537"/>
                      <a:pt x="1167" y="3489"/>
                    </a:cubicBezTo>
                    <a:lnTo>
                      <a:pt x="1465" y="3334"/>
                    </a:lnTo>
                    <a:lnTo>
                      <a:pt x="1739" y="3608"/>
                    </a:lnTo>
                    <a:cubicBezTo>
                      <a:pt x="1810" y="3680"/>
                      <a:pt x="1905" y="3704"/>
                      <a:pt x="1989" y="3704"/>
                    </a:cubicBezTo>
                    <a:cubicBezTo>
                      <a:pt x="2084" y="3704"/>
                      <a:pt x="2167" y="3680"/>
                      <a:pt x="2239" y="3608"/>
                    </a:cubicBezTo>
                    <a:lnTo>
                      <a:pt x="2512" y="3334"/>
                    </a:lnTo>
                    <a:close/>
                    <a:moveTo>
                      <a:pt x="3608" y="334"/>
                    </a:moveTo>
                    <a:cubicBezTo>
                      <a:pt x="3608" y="334"/>
                      <a:pt x="3632" y="334"/>
                      <a:pt x="3632" y="346"/>
                    </a:cubicBezTo>
                    <a:lnTo>
                      <a:pt x="3632" y="4704"/>
                    </a:lnTo>
                    <a:lnTo>
                      <a:pt x="3239" y="4727"/>
                    </a:lnTo>
                    <a:lnTo>
                      <a:pt x="3239" y="3668"/>
                    </a:lnTo>
                    <a:cubicBezTo>
                      <a:pt x="3239" y="3454"/>
                      <a:pt x="3120" y="3275"/>
                      <a:pt x="2941" y="3192"/>
                    </a:cubicBezTo>
                    <a:lnTo>
                      <a:pt x="2512" y="2977"/>
                    </a:lnTo>
                    <a:lnTo>
                      <a:pt x="2512" y="2965"/>
                    </a:lnTo>
                    <a:lnTo>
                      <a:pt x="2512" y="2715"/>
                    </a:lnTo>
                    <a:cubicBezTo>
                      <a:pt x="2739" y="2549"/>
                      <a:pt x="2870" y="2275"/>
                      <a:pt x="2870" y="2001"/>
                    </a:cubicBezTo>
                    <a:lnTo>
                      <a:pt x="2870" y="1644"/>
                    </a:lnTo>
                    <a:cubicBezTo>
                      <a:pt x="2870" y="1251"/>
                      <a:pt x="2536" y="929"/>
                      <a:pt x="2155" y="929"/>
                    </a:cubicBezTo>
                    <a:lnTo>
                      <a:pt x="1798" y="929"/>
                    </a:lnTo>
                    <a:cubicBezTo>
                      <a:pt x="1405" y="929"/>
                      <a:pt x="1084" y="1251"/>
                      <a:pt x="1084" y="1644"/>
                    </a:cubicBezTo>
                    <a:lnTo>
                      <a:pt x="1084" y="2001"/>
                    </a:lnTo>
                    <a:cubicBezTo>
                      <a:pt x="1084" y="2299"/>
                      <a:pt x="1227" y="2549"/>
                      <a:pt x="1441" y="2715"/>
                    </a:cubicBezTo>
                    <a:lnTo>
                      <a:pt x="1441" y="2965"/>
                    </a:lnTo>
                    <a:lnTo>
                      <a:pt x="1441" y="2977"/>
                    </a:lnTo>
                    <a:lnTo>
                      <a:pt x="1012" y="3192"/>
                    </a:lnTo>
                    <a:cubicBezTo>
                      <a:pt x="834" y="3275"/>
                      <a:pt x="715" y="3454"/>
                      <a:pt x="715" y="3668"/>
                    </a:cubicBezTo>
                    <a:lnTo>
                      <a:pt x="715" y="4727"/>
                    </a:lnTo>
                    <a:lnTo>
                      <a:pt x="357" y="4727"/>
                    </a:lnTo>
                    <a:cubicBezTo>
                      <a:pt x="357" y="4727"/>
                      <a:pt x="334" y="4727"/>
                      <a:pt x="334" y="4704"/>
                    </a:cubicBezTo>
                    <a:lnTo>
                      <a:pt x="334" y="346"/>
                    </a:lnTo>
                    <a:cubicBezTo>
                      <a:pt x="334" y="346"/>
                      <a:pt x="334" y="334"/>
                      <a:pt x="357" y="334"/>
                    </a:cubicBezTo>
                    <a:close/>
                    <a:moveTo>
                      <a:pt x="357" y="1"/>
                    </a:moveTo>
                    <a:cubicBezTo>
                      <a:pt x="155" y="1"/>
                      <a:pt x="0" y="167"/>
                      <a:pt x="0" y="358"/>
                    </a:cubicBezTo>
                    <a:lnTo>
                      <a:pt x="0" y="4704"/>
                    </a:lnTo>
                    <a:cubicBezTo>
                      <a:pt x="0" y="4906"/>
                      <a:pt x="155" y="5061"/>
                      <a:pt x="357" y="5061"/>
                    </a:cubicBezTo>
                    <a:lnTo>
                      <a:pt x="3608" y="5061"/>
                    </a:lnTo>
                    <a:cubicBezTo>
                      <a:pt x="3810" y="5061"/>
                      <a:pt x="3965" y="4906"/>
                      <a:pt x="3965" y="4704"/>
                    </a:cubicBezTo>
                    <a:lnTo>
                      <a:pt x="3965" y="346"/>
                    </a:lnTo>
                    <a:cubicBezTo>
                      <a:pt x="3965" y="155"/>
                      <a:pt x="3810" y="1"/>
                      <a:pt x="360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" name="Google Shape;12179;p66"/>
              <p:cNvSpPr/>
              <p:nvPr/>
            </p:nvSpPr>
            <p:spPr>
              <a:xfrm>
                <a:off x="3863795" y="3498253"/>
                <a:ext cx="149728" cy="34154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073" extrusionOk="0">
                    <a:moveTo>
                      <a:pt x="4334" y="334"/>
                    </a:moveTo>
                    <a:cubicBezTo>
                      <a:pt x="4334" y="334"/>
                      <a:pt x="4346" y="334"/>
                      <a:pt x="4346" y="346"/>
                    </a:cubicBezTo>
                    <a:lnTo>
                      <a:pt x="4346" y="715"/>
                    </a:lnTo>
                    <a:lnTo>
                      <a:pt x="345" y="739"/>
                    </a:lnTo>
                    <a:cubicBezTo>
                      <a:pt x="345" y="739"/>
                      <a:pt x="322" y="739"/>
                      <a:pt x="322" y="715"/>
                    </a:cubicBezTo>
                    <a:lnTo>
                      <a:pt x="322" y="346"/>
                    </a:lnTo>
                    <a:cubicBezTo>
                      <a:pt x="322" y="346"/>
                      <a:pt x="322" y="334"/>
                      <a:pt x="345" y="334"/>
                    </a:cubicBezTo>
                    <a:close/>
                    <a:moveTo>
                      <a:pt x="357" y="1"/>
                    </a:moveTo>
                    <a:cubicBezTo>
                      <a:pt x="167" y="1"/>
                      <a:pt x="0" y="167"/>
                      <a:pt x="0" y="358"/>
                    </a:cubicBezTo>
                    <a:lnTo>
                      <a:pt x="0" y="715"/>
                    </a:lnTo>
                    <a:cubicBezTo>
                      <a:pt x="0" y="917"/>
                      <a:pt x="167" y="1072"/>
                      <a:pt x="357" y="1072"/>
                    </a:cubicBezTo>
                    <a:lnTo>
                      <a:pt x="4346" y="1072"/>
                    </a:lnTo>
                    <a:cubicBezTo>
                      <a:pt x="4536" y="1072"/>
                      <a:pt x="4703" y="917"/>
                      <a:pt x="4703" y="715"/>
                    </a:cubicBezTo>
                    <a:lnTo>
                      <a:pt x="4703" y="346"/>
                    </a:lnTo>
                    <a:cubicBezTo>
                      <a:pt x="4691" y="155"/>
                      <a:pt x="4536" y="1"/>
                      <a:pt x="43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" name="Google Shape;12180;p66"/>
              <p:cNvSpPr/>
              <p:nvPr/>
            </p:nvSpPr>
            <p:spPr>
              <a:xfrm>
                <a:off x="3863413" y="3544502"/>
                <a:ext cx="114843" cy="3374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060" extrusionOk="0">
                    <a:moveTo>
                      <a:pt x="3251" y="334"/>
                    </a:moveTo>
                    <a:cubicBezTo>
                      <a:pt x="3251" y="334"/>
                      <a:pt x="3274" y="334"/>
                      <a:pt x="3274" y="357"/>
                    </a:cubicBezTo>
                    <a:lnTo>
                      <a:pt x="3274" y="715"/>
                    </a:lnTo>
                    <a:lnTo>
                      <a:pt x="357" y="727"/>
                    </a:lnTo>
                    <a:cubicBezTo>
                      <a:pt x="357" y="727"/>
                      <a:pt x="334" y="727"/>
                      <a:pt x="334" y="715"/>
                    </a:cubicBezTo>
                    <a:lnTo>
                      <a:pt x="334" y="357"/>
                    </a:lnTo>
                    <a:cubicBezTo>
                      <a:pt x="334" y="357"/>
                      <a:pt x="334" y="334"/>
                      <a:pt x="357" y="334"/>
                    </a:cubicBezTo>
                    <a:close/>
                    <a:moveTo>
                      <a:pt x="357" y="0"/>
                    </a:moveTo>
                    <a:cubicBezTo>
                      <a:pt x="155" y="0"/>
                      <a:pt x="0" y="155"/>
                      <a:pt x="0" y="357"/>
                    </a:cubicBezTo>
                    <a:lnTo>
                      <a:pt x="0" y="715"/>
                    </a:lnTo>
                    <a:cubicBezTo>
                      <a:pt x="0" y="905"/>
                      <a:pt x="155" y="1060"/>
                      <a:pt x="357" y="1060"/>
                    </a:cubicBezTo>
                    <a:lnTo>
                      <a:pt x="3251" y="1060"/>
                    </a:lnTo>
                    <a:cubicBezTo>
                      <a:pt x="3453" y="1060"/>
                      <a:pt x="3608" y="905"/>
                      <a:pt x="3608" y="715"/>
                    </a:cubicBezTo>
                    <a:lnTo>
                      <a:pt x="3608" y="357"/>
                    </a:lnTo>
                    <a:cubicBezTo>
                      <a:pt x="3608" y="155"/>
                      <a:pt x="3453" y="0"/>
                      <a:pt x="32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" name="Google Shape;12181;p66"/>
              <p:cNvSpPr/>
              <p:nvPr/>
            </p:nvSpPr>
            <p:spPr>
              <a:xfrm>
                <a:off x="3863795" y="3590719"/>
                <a:ext cx="68625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8"/>
                    </a:cubicBezTo>
                    <a:cubicBezTo>
                      <a:pt x="0" y="251"/>
                      <a:pt x="72" y="334"/>
                      <a:pt x="167" y="334"/>
                    </a:cubicBezTo>
                    <a:lnTo>
                      <a:pt x="1977" y="334"/>
                    </a:lnTo>
                    <a:cubicBezTo>
                      <a:pt x="2072" y="334"/>
                      <a:pt x="2143" y="251"/>
                      <a:pt x="2143" y="168"/>
                    </a:cubicBezTo>
                    <a:cubicBezTo>
                      <a:pt x="2155" y="72"/>
                      <a:pt x="2072" y="1"/>
                      <a:pt x="19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" name="Google Shape;12182;p66"/>
              <p:cNvSpPr/>
              <p:nvPr/>
            </p:nvSpPr>
            <p:spPr>
              <a:xfrm>
                <a:off x="3944897" y="3590719"/>
                <a:ext cx="33358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335" extrusionOk="0">
                    <a:moveTo>
                      <a:pt x="155" y="1"/>
                    </a:moveTo>
                    <a:cubicBezTo>
                      <a:pt x="71" y="1"/>
                      <a:pt x="0" y="72"/>
                      <a:pt x="0" y="168"/>
                    </a:cubicBezTo>
                    <a:cubicBezTo>
                      <a:pt x="0" y="251"/>
                      <a:pt x="71" y="334"/>
                      <a:pt x="155" y="334"/>
                    </a:cubicBezTo>
                    <a:lnTo>
                      <a:pt x="893" y="334"/>
                    </a:lnTo>
                    <a:cubicBezTo>
                      <a:pt x="976" y="334"/>
                      <a:pt x="1048" y="251"/>
                      <a:pt x="1048" y="168"/>
                    </a:cubicBezTo>
                    <a:cubicBezTo>
                      <a:pt x="1048" y="72"/>
                      <a:pt x="976" y="1"/>
                      <a:pt x="8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" name="Google Shape;12183;p66"/>
              <p:cNvSpPr/>
              <p:nvPr/>
            </p:nvSpPr>
            <p:spPr>
              <a:xfrm>
                <a:off x="3864176" y="3625223"/>
                <a:ext cx="21995" cy="10631"/>
              </a:xfrm>
              <a:custGeom>
                <a:avLst/>
                <a:gdLst/>
                <a:ahLst/>
                <a:cxnLst/>
                <a:rect l="l" t="t" r="r" b="b"/>
                <a:pathLst>
                  <a:path w="691" h="334" extrusionOk="0">
                    <a:moveTo>
                      <a:pt x="167" y="0"/>
                    </a:moveTo>
                    <a:cubicBezTo>
                      <a:pt x="71" y="0"/>
                      <a:pt x="0" y="84"/>
                      <a:pt x="0" y="167"/>
                    </a:cubicBezTo>
                    <a:cubicBezTo>
                      <a:pt x="0" y="262"/>
                      <a:pt x="71" y="334"/>
                      <a:pt x="167" y="334"/>
                    </a:cubicBezTo>
                    <a:lnTo>
                      <a:pt x="524" y="334"/>
                    </a:lnTo>
                    <a:cubicBezTo>
                      <a:pt x="607" y="334"/>
                      <a:pt x="691" y="262"/>
                      <a:pt x="691" y="167"/>
                    </a:cubicBezTo>
                    <a:cubicBezTo>
                      <a:pt x="691" y="84"/>
                      <a:pt x="607" y="0"/>
                      <a:pt x="5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" name="Google Shape;12184;p66"/>
              <p:cNvSpPr/>
              <p:nvPr/>
            </p:nvSpPr>
            <p:spPr>
              <a:xfrm>
                <a:off x="3898648" y="3625223"/>
                <a:ext cx="56498" cy="10631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334" extrusionOk="0">
                    <a:moveTo>
                      <a:pt x="167" y="0"/>
                    </a:moveTo>
                    <a:cubicBezTo>
                      <a:pt x="84" y="0"/>
                      <a:pt x="0" y="84"/>
                      <a:pt x="0" y="167"/>
                    </a:cubicBezTo>
                    <a:cubicBezTo>
                      <a:pt x="0" y="262"/>
                      <a:pt x="84" y="334"/>
                      <a:pt x="167" y="334"/>
                    </a:cubicBezTo>
                    <a:lnTo>
                      <a:pt x="1608" y="334"/>
                    </a:lnTo>
                    <a:cubicBezTo>
                      <a:pt x="1703" y="334"/>
                      <a:pt x="1775" y="262"/>
                      <a:pt x="1775" y="167"/>
                    </a:cubicBezTo>
                    <a:cubicBezTo>
                      <a:pt x="1775" y="84"/>
                      <a:pt x="1703" y="0"/>
                      <a:pt x="16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" name="Google Shape;12185;p66"/>
              <p:cNvSpPr/>
              <p:nvPr/>
            </p:nvSpPr>
            <p:spPr>
              <a:xfrm>
                <a:off x="3864176" y="3648713"/>
                <a:ext cx="21995" cy="10249"/>
              </a:xfrm>
              <a:custGeom>
                <a:avLst/>
                <a:gdLst/>
                <a:ahLst/>
                <a:cxnLst/>
                <a:rect l="l" t="t" r="r" b="b"/>
                <a:pathLst>
                  <a:path w="691" h="322" extrusionOk="0">
                    <a:moveTo>
                      <a:pt x="167" y="0"/>
                    </a:moveTo>
                    <a:cubicBezTo>
                      <a:pt x="71" y="0"/>
                      <a:pt x="0" y="72"/>
                      <a:pt x="0" y="155"/>
                    </a:cubicBezTo>
                    <a:cubicBezTo>
                      <a:pt x="0" y="251"/>
                      <a:pt x="71" y="322"/>
                      <a:pt x="167" y="322"/>
                    </a:cubicBezTo>
                    <a:lnTo>
                      <a:pt x="524" y="322"/>
                    </a:lnTo>
                    <a:cubicBezTo>
                      <a:pt x="607" y="322"/>
                      <a:pt x="691" y="251"/>
                      <a:pt x="691" y="155"/>
                    </a:cubicBezTo>
                    <a:cubicBezTo>
                      <a:pt x="691" y="72"/>
                      <a:pt x="607" y="0"/>
                      <a:pt x="5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" name="Google Shape;12186;p66"/>
              <p:cNvSpPr/>
              <p:nvPr/>
            </p:nvSpPr>
            <p:spPr>
              <a:xfrm>
                <a:off x="3898648" y="3648713"/>
                <a:ext cx="56498" cy="10249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322" extrusionOk="0">
                    <a:moveTo>
                      <a:pt x="167" y="0"/>
                    </a:moveTo>
                    <a:cubicBezTo>
                      <a:pt x="84" y="0"/>
                      <a:pt x="0" y="72"/>
                      <a:pt x="0" y="155"/>
                    </a:cubicBezTo>
                    <a:cubicBezTo>
                      <a:pt x="0" y="251"/>
                      <a:pt x="84" y="322"/>
                      <a:pt x="167" y="322"/>
                    </a:cubicBezTo>
                    <a:lnTo>
                      <a:pt x="1608" y="322"/>
                    </a:lnTo>
                    <a:cubicBezTo>
                      <a:pt x="1703" y="322"/>
                      <a:pt x="1775" y="251"/>
                      <a:pt x="1775" y="155"/>
                    </a:cubicBezTo>
                    <a:cubicBezTo>
                      <a:pt x="1775" y="72"/>
                      <a:pt x="1703" y="0"/>
                      <a:pt x="16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6" name="Скругленный прямоугольник 45"/>
            <p:cNvSpPr/>
            <p:nvPr/>
          </p:nvSpPr>
          <p:spPr>
            <a:xfrm>
              <a:off x="2983930" y="2096611"/>
              <a:ext cx="4734264" cy="2972873"/>
            </a:xfrm>
            <a:prstGeom prst="roundRect">
              <a:avLst>
                <a:gd name="adj" fmla="val 7911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Овал 38"/>
          <p:cNvSpPr/>
          <p:nvPr/>
        </p:nvSpPr>
        <p:spPr>
          <a:xfrm>
            <a:off x="542926" y="2769868"/>
            <a:ext cx="1800200" cy="179597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699542"/>
            <a:ext cx="3312368" cy="1800200"/>
          </a:xfrm>
        </p:spPr>
        <p:txBody>
          <a:bodyPr/>
          <a:lstStyle/>
          <a:p>
            <a:pPr algn="ctr"/>
            <a:r>
              <a:rPr lang="ru-RU" sz="3600" b="1" dirty="0"/>
              <a:t>Организация входа в ППЭ</a:t>
            </a:r>
            <a:br>
              <a:rPr lang="ru-RU" dirty="0"/>
            </a:b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79512" y="193414"/>
            <a:ext cx="3360985" cy="3537884"/>
            <a:chOff x="350764" y="1203598"/>
            <a:chExt cx="3360985" cy="353788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55"/>
            <a:stretch>
              <a:fillRect/>
            </a:stretch>
          </p:blipFill>
          <p:spPr bwMode="auto">
            <a:xfrm>
              <a:off x="350764" y="1203598"/>
              <a:ext cx="3360985" cy="3537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350764" y="2264870"/>
              <a:ext cx="3360985" cy="59491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8" name="Скругленная соединительная линия 7"/>
          <p:cNvCxnSpPr>
            <a:stCxn id="3" idx="3"/>
            <a:endCxn id="1027" idx="0"/>
          </p:cNvCxnSpPr>
          <p:nvPr/>
        </p:nvCxnSpPr>
        <p:spPr>
          <a:xfrm>
            <a:off x="3540497" y="1552142"/>
            <a:ext cx="2643221" cy="2099728"/>
          </a:xfrm>
          <a:prstGeom prst="curvedConnector2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/>
          <p:cNvGrpSpPr/>
          <p:nvPr/>
        </p:nvGrpSpPr>
        <p:grpSpPr>
          <a:xfrm>
            <a:off x="3635896" y="3651870"/>
            <a:ext cx="5095643" cy="826401"/>
            <a:chOff x="3995936" y="3507854"/>
            <a:chExt cx="5095643" cy="82640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3507854"/>
              <a:ext cx="5095643" cy="826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8604448" y="3651870"/>
              <a:ext cx="487131" cy="68238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Google Shape;361;p39"/>
          <p:cNvGrpSpPr/>
          <p:nvPr/>
        </p:nvGrpSpPr>
        <p:grpSpPr>
          <a:xfrm>
            <a:off x="8383148" y="4103175"/>
            <a:ext cx="209649" cy="156345"/>
            <a:chOff x="1171177" y="4799555"/>
            <a:chExt cx="209649" cy="156345"/>
          </a:xfrm>
        </p:grpSpPr>
        <p:sp>
          <p:nvSpPr>
            <p:cNvPr id="42" name="Google Shape;362;p39"/>
            <p:cNvSpPr/>
            <p:nvPr/>
          </p:nvSpPr>
          <p:spPr>
            <a:xfrm>
              <a:off x="1171177" y="4851853"/>
              <a:ext cx="174490" cy="104047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3" name="Google Shape;363;p39"/>
            <p:cNvSpPr/>
            <p:nvPr/>
          </p:nvSpPr>
          <p:spPr>
            <a:xfrm>
              <a:off x="1223251" y="4799555"/>
              <a:ext cx="157575" cy="100477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3540497" y="2574652"/>
            <a:ext cx="22076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форма </a:t>
            </a:r>
            <a:r>
              <a:rPr lang="ru-RU" sz="3200" b="1" dirty="0" smtClean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ППЭ-07</a:t>
            </a:r>
            <a:endParaRPr lang="ru-RU" sz="3200" b="1" dirty="0">
              <a:solidFill>
                <a:schemeClr val="accent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23478"/>
            <a:ext cx="7704000" cy="572700"/>
          </a:xfrm>
        </p:spPr>
        <p:txBody>
          <a:bodyPr/>
          <a:lstStyle/>
          <a:p>
            <a:r>
              <a:rPr lang="ru-RU" b="1" dirty="0"/>
              <a:t>Организация входа в ППЭ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1640" y="627534"/>
            <a:ext cx="7236376" cy="483171"/>
          </a:xfrm>
        </p:spPr>
        <p:txBody>
          <a:bodyPr/>
          <a:lstStyle/>
          <a:p>
            <a:pPr marL="152400" indent="0">
              <a:buNone/>
            </a:pP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В день проведения экзамена </a:t>
            </a:r>
            <a:r>
              <a:rPr lang="ru-RU" sz="18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в </a:t>
            </a: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ППЭ </a:t>
            </a:r>
            <a:r>
              <a:rPr lang="ru-RU" sz="18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имеют право  присутствовать</a:t>
            </a: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:</a:t>
            </a:r>
            <a:endParaRPr lang="ru-RU" sz="1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pPr marL="152400" indent="0">
              <a:buNone/>
            </a:pPr>
            <a:endParaRPr lang="ru-RU" sz="1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55576" y="1131590"/>
            <a:ext cx="8003132" cy="1774356"/>
            <a:chOff x="438018" y="1983344"/>
            <a:chExt cx="8003132" cy="1774356"/>
          </a:xfrm>
        </p:grpSpPr>
        <p:sp>
          <p:nvSpPr>
            <p:cNvPr id="5" name="Google Shape;1029;p59"/>
            <p:cNvSpPr/>
            <p:nvPr/>
          </p:nvSpPr>
          <p:spPr>
            <a:xfrm flipH="1">
              <a:off x="6714724" y="2882280"/>
              <a:ext cx="876338" cy="875420"/>
            </a:xfrm>
            <a:custGeom>
              <a:avLst/>
              <a:gdLst/>
              <a:ahLst/>
              <a:cxnLst/>
              <a:rect l="l" t="t" r="r" b="b"/>
              <a:pathLst>
                <a:path w="14931" h="14916" extrusionOk="0">
                  <a:moveTo>
                    <a:pt x="0" y="0"/>
                  </a:moveTo>
                  <a:cubicBezTo>
                    <a:pt x="0" y="8238"/>
                    <a:pt x="6677" y="14915"/>
                    <a:pt x="14930" y="14915"/>
                  </a:cubicBezTo>
                  <a:cubicBezTo>
                    <a:pt x="14930" y="6677"/>
                    <a:pt x="8238" y="0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438018" y="1983344"/>
              <a:ext cx="8003132" cy="1774343"/>
              <a:chOff x="438018" y="1983344"/>
              <a:chExt cx="8003132" cy="1774343"/>
            </a:xfrm>
          </p:grpSpPr>
          <p:sp>
            <p:nvSpPr>
              <p:cNvPr id="7" name="Google Shape;1027;p59"/>
              <p:cNvSpPr/>
              <p:nvPr/>
            </p:nvSpPr>
            <p:spPr>
              <a:xfrm>
                <a:off x="4998087" y="1983344"/>
                <a:ext cx="876338" cy="875345"/>
              </a:xfrm>
              <a:custGeom>
                <a:avLst/>
                <a:gdLst/>
                <a:ahLst/>
                <a:cxnLst/>
                <a:rect l="l" t="t" r="r" b="b"/>
                <a:pathLst>
                  <a:path w="14931" h="14916" extrusionOk="0">
                    <a:moveTo>
                      <a:pt x="0" y="0"/>
                    </a:moveTo>
                    <a:cubicBezTo>
                      <a:pt x="0" y="8238"/>
                      <a:pt x="6677" y="14915"/>
                      <a:pt x="14930" y="14915"/>
                    </a:cubicBezTo>
                    <a:cubicBezTo>
                      <a:pt x="14930" y="6677"/>
                      <a:pt x="8238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438018" y="1986771"/>
                <a:ext cx="8003132" cy="1770916"/>
                <a:chOff x="438018" y="1986771"/>
                <a:chExt cx="8003132" cy="1770916"/>
              </a:xfrm>
            </p:grpSpPr>
            <p:sp>
              <p:nvSpPr>
                <p:cNvPr id="9" name="Google Shape;1028;p59"/>
                <p:cNvSpPr/>
                <p:nvPr/>
              </p:nvSpPr>
              <p:spPr>
                <a:xfrm flipH="1">
                  <a:off x="3271388" y="2882267"/>
                  <a:ext cx="876338" cy="875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31" h="14916" extrusionOk="0">
                      <a:moveTo>
                        <a:pt x="0" y="0"/>
                      </a:moveTo>
                      <a:cubicBezTo>
                        <a:pt x="0" y="8238"/>
                        <a:pt x="6677" y="14915"/>
                        <a:pt x="14930" y="14915"/>
                      </a:cubicBezTo>
                      <a:cubicBezTo>
                        <a:pt x="14930" y="6677"/>
                        <a:pt x="8238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10" name="Группа 9"/>
                <p:cNvGrpSpPr/>
                <p:nvPr/>
              </p:nvGrpSpPr>
              <p:grpSpPr>
                <a:xfrm>
                  <a:off x="438018" y="1986771"/>
                  <a:ext cx="8003132" cy="881429"/>
                  <a:chOff x="438018" y="1986771"/>
                  <a:chExt cx="8003132" cy="881429"/>
                </a:xfrm>
              </p:grpSpPr>
              <p:sp>
                <p:nvSpPr>
                  <p:cNvPr id="11" name="Google Shape;1026;p59"/>
                  <p:cNvSpPr/>
                  <p:nvPr/>
                </p:nvSpPr>
                <p:spPr>
                  <a:xfrm>
                    <a:off x="1550850" y="1986771"/>
                    <a:ext cx="876338" cy="875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31" h="14916" extrusionOk="0">
                        <a:moveTo>
                          <a:pt x="0" y="0"/>
                        </a:moveTo>
                        <a:cubicBezTo>
                          <a:pt x="0" y="8238"/>
                          <a:pt x="6677" y="14915"/>
                          <a:pt x="14930" y="14915"/>
                        </a:cubicBezTo>
                        <a:cubicBezTo>
                          <a:pt x="14930" y="6677"/>
                          <a:pt x="8238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cxnSp>
                <p:nvCxnSpPr>
                  <p:cNvPr id="12" name="Google Shape;1031;p59"/>
                  <p:cNvCxnSpPr/>
                  <p:nvPr/>
                </p:nvCxnSpPr>
                <p:spPr>
                  <a:xfrm>
                    <a:off x="438018" y="2858689"/>
                    <a:ext cx="8003132" cy="9511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bg1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</p:grpSp>
      <p:sp>
        <p:nvSpPr>
          <p:cNvPr id="13" name="Прямоугольник 12"/>
          <p:cNvSpPr/>
          <p:nvPr/>
        </p:nvSpPr>
        <p:spPr>
          <a:xfrm>
            <a:off x="2049936" y="1341875"/>
            <a:ext cx="513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01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40017" y="2237403"/>
            <a:ext cx="574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02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65913" y="134283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03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68124" y="2237403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04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44746" y="1307652"/>
            <a:ext cx="2226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Source Sans Pro" panose="020B0503030403020204"/>
              </a:rPr>
              <a:t>ДОЛЖНОСТНЫЕ ЛИЦА РОСОБРНАДЗОРА</a:t>
            </a:r>
            <a:endParaRPr lang="ru-RU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Source Sans Pro" panose="020B0503030403020204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91983" y="1307652"/>
            <a:ext cx="2161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ФЕДЕРАЛЬНЫЙ</a:t>
            </a:r>
            <a:r>
              <a:rPr lang="ru-RU" dirty="0"/>
              <a:t> </a:t>
            </a:r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ИНСПЕКТОР</a:t>
            </a:r>
            <a:endParaRPr lang="ru-RU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3459" y="2139702"/>
            <a:ext cx="32954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ДОЛЖНОСТНЫЕ ЛИЦА </a:t>
            </a:r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ОТДЕЛА  </a:t>
            </a:r>
            <a:r>
              <a:rPr lang="ru-RU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КОНТРОЛЯ и НАДЗОРА </a:t>
            </a:r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в</a:t>
            </a:r>
            <a:r>
              <a:rPr lang="ru-RU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 СФЕРЕ ОБРАЗОВАНИЯ ДЕПАРТАМЕНТА ОБРАЗОВАНИЯ</a:t>
            </a:r>
            <a:endParaRPr lang="ru-RU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33806" y="2139702"/>
            <a:ext cx="24287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ОБЩЕСТВЕННЫЕ    НАБЛЮДАТЕЛИ и ПРЕДСТАВИТЕЛИ    СМИ</a:t>
            </a:r>
            <a:endParaRPr lang="ru-RU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87624" y="3249094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Допуск   в  ППЭ данных лиц,  а также     </a:t>
            </a:r>
            <a:r>
              <a:rPr lang="ru-RU" sz="1600" b="1" dirty="0" smtClean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сотрудников, осуществляющих    </a:t>
            </a:r>
            <a:r>
              <a:rPr lang="ru-RU" sz="1600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охрану    правопорядка    осуществляется  </a:t>
            </a:r>
            <a:r>
              <a:rPr lang="ru-RU" sz="1600" b="1" dirty="0" smtClean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только:</a:t>
            </a:r>
            <a:endParaRPr lang="ru-RU" sz="1600" b="1" dirty="0">
              <a:solidFill>
                <a:schemeClr val="accent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59632" y="3892551"/>
            <a:ext cx="6552728" cy="115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2"/>
              </a:buClr>
              <a:buSzPct val="125000"/>
              <a:buFont typeface="Montserrat ExtraBold" panose="00000800000000000000" charset="-52"/>
              <a:buChar char="o"/>
            </a:pPr>
            <a:r>
              <a:rPr lang="ru-RU" sz="1600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при наличии у них </a:t>
            </a:r>
            <a:r>
              <a:rPr lang="ru-RU" sz="1600" b="1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документа, удостоверяющего     </a:t>
            </a:r>
            <a:r>
              <a:rPr lang="ru-RU" sz="1600" b="1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личность</a:t>
            </a:r>
            <a:r>
              <a:rPr lang="ru-RU" sz="1600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;</a:t>
            </a:r>
            <a:endParaRPr lang="ru-RU" sz="1600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285750" indent="-285750">
              <a:lnSpc>
                <a:spcPct val="110000"/>
              </a:lnSpc>
              <a:buClr>
                <a:schemeClr val="bg2"/>
              </a:buClr>
              <a:buSzPct val="125000"/>
              <a:buFont typeface="Montserrat ExtraBold" panose="00000800000000000000" charset="-52"/>
              <a:buChar char="o"/>
            </a:pPr>
            <a:r>
              <a:rPr lang="ru-RU" sz="1600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при </a:t>
            </a:r>
            <a:r>
              <a:rPr lang="ru-RU" sz="1600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наличии у них </a:t>
            </a:r>
            <a:r>
              <a:rPr lang="ru-RU" sz="1600" b="1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документов, подтверждающих их </a:t>
            </a:r>
            <a:r>
              <a:rPr lang="ru-RU" sz="1600" b="1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полномочия</a:t>
            </a:r>
            <a:r>
              <a:rPr lang="ru-RU" sz="1600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;</a:t>
            </a:r>
            <a:endParaRPr lang="ru-RU" sz="1600" dirty="0" smtClean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285750" indent="-285750">
              <a:lnSpc>
                <a:spcPct val="110000"/>
              </a:lnSpc>
              <a:buClr>
                <a:schemeClr val="bg2"/>
              </a:buClr>
              <a:buSzPct val="125000"/>
              <a:buFont typeface="Montserrat ExtraBold" panose="00000800000000000000" charset="-52"/>
              <a:buChar char="o"/>
            </a:pPr>
            <a:r>
              <a:rPr lang="ru-RU" sz="1600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общественные </a:t>
            </a:r>
            <a:r>
              <a:rPr lang="ru-RU" sz="1600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наблюдатели должны быть </a:t>
            </a:r>
            <a:r>
              <a:rPr lang="ru-RU" sz="1600" b="1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в списках распределения </a:t>
            </a:r>
            <a:r>
              <a:rPr lang="ru-RU" sz="1600" b="1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в данный </a:t>
            </a:r>
            <a:r>
              <a:rPr lang="ru-RU" sz="1600" b="1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ППЭ</a:t>
            </a:r>
            <a:r>
              <a:rPr lang="ru-RU" sz="1600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. </a:t>
            </a:r>
            <a:endParaRPr lang="ru-RU" sz="1600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309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99542"/>
            <a:ext cx="5560688" cy="671716"/>
          </a:xfrm>
        </p:spPr>
        <p:txBody>
          <a:bodyPr/>
          <a:lstStyle/>
          <a:p>
            <a:r>
              <a:rPr lang="ru-RU" b="1" dirty="0"/>
              <a:t>в отношении лиц, имеющих право присутствовать в ППЭ в день экзамена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2"/>
          </p:nvPr>
        </p:nvSpPr>
        <p:spPr>
          <a:xfrm>
            <a:off x="12824" y="123478"/>
            <a:ext cx="6143352" cy="1024052"/>
          </a:xfrm>
        </p:spPr>
        <p:txBody>
          <a:bodyPr/>
          <a:lstStyle/>
          <a:p>
            <a:r>
              <a:rPr lang="ru-RU" b="1" dirty="0"/>
              <a:t>Требования Порядка проведения </a:t>
            </a:r>
            <a:r>
              <a:rPr lang="ru-RU" b="1" dirty="0" smtClean="0"/>
              <a:t>ГИА-9</a:t>
            </a:r>
            <a:endParaRPr lang="ru-RU" b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292080" y="1851670"/>
            <a:ext cx="3384376" cy="936104"/>
          </a:xfrm>
        </p:spPr>
        <p:txBody>
          <a:bodyPr/>
          <a:lstStyle/>
          <a:p>
            <a:pPr marL="0" indent="0" algn="just"/>
            <a:r>
              <a:rPr lang="ru-RU" sz="1600" dirty="0" smtClean="0"/>
              <a:t>Могут свободно </a:t>
            </a:r>
            <a:r>
              <a:rPr lang="ru-RU" sz="1600" dirty="0"/>
              <a:t>перемещаются по ППЭ. При этом </a:t>
            </a:r>
            <a:r>
              <a:rPr lang="ru-RU" sz="1600" b="1" dirty="0"/>
              <a:t>в одной аудитории </a:t>
            </a:r>
            <a:r>
              <a:rPr lang="ru-RU" sz="1600" dirty="0"/>
              <a:t>находится </a:t>
            </a:r>
            <a:r>
              <a:rPr lang="ru-RU" sz="1600" b="1" dirty="0"/>
              <a:t>не более одного</a:t>
            </a:r>
            <a:r>
              <a:rPr lang="ru-RU" sz="1600" dirty="0"/>
              <a:t> общественного наблюдателя.</a:t>
            </a:r>
            <a:endParaRPr lang="ru-RU" sz="1600" dirty="0"/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 idx="4"/>
          </p:nvPr>
        </p:nvSpPr>
        <p:spPr>
          <a:xfrm>
            <a:off x="5292080" y="1347614"/>
            <a:ext cx="3570228" cy="593400"/>
          </a:xfrm>
        </p:spPr>
        <p:txBody>
          <a:bodyPr/>
          <a:lstStyle/>
          <a:p>
            <a:r>
              <a:rPr lang="ru-RU" sz="2000" b="1" dirty="0"/>
              <a:t>Общественные наблюдатели </a:t>
            </a:r>
            <a:endParaRPr lang="ru-RU" sz="2000" b="1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 idx="6"/>
          </p:nvPr>
        </p:nvSpPr>
        <p:spPr>
          <a:xfrm>
            <a:off x="3059832" y="3795886"/>
            <a:ext cx="3312368" cy="1152128"/>
          </a:xfrm>
        </p:spPr>
        <p:txBody>
          <a:bodyPr/>
          <a:lstStyle/>
          <a:p>
            <a:pPr algn="just"/>
            <a:r>
              <a:rPr lang="ru-RU" sz="1600" dirty="0"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могут присутствовать в аудиториях для проведения экзамена только </a:t>
            </a:r>
            <a:r>
              <a:rPr lang="ru-RU" sz="1600" b="1" dirty="0"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до момента вскрытия </a:t>
            </a:r>
            <a:r>
              <a:rPr lang="ru-RU" sz="1600" dirty="0"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индивидуальных комплектов </a:t>
            </a:r>
            <a:r>
              <a:rPr lang="ru-RU" sz="1600" dirty="0" smtClean="0"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с ЭМ.</a:t>
            </a:r>
            <a:br>
              <a:rPr lang="ru-RU" dirty="0"/>
            </a:b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 idx="7"/>
          </p:nvPr>
        </p:nvSpPr>
        <p:spPr>
          <a:xfrm>
            <a:off x="3059832" y="3147814"/>
            <a:ext cx="3517724" cy="593400"/>
          </a:xfrm>
        </p:spPr>
        <p:txBody>
          <a:bodyPr/>
          <a:lstStyle/>
          <a:p>
            <a:r>
              <a:rPr lang="ru-RU" sz="2000" b="1" dirty="0"/>
              <a:t>Представители СМИ </a:t>
            </a:r>
            <a:endParaRPr lang="ru-RU" sz="2000" b="1" dirty="0"/>
          </a:p>
        </p:txBody>
      </p:sp>
      <p:grpSp>
        <p:nvGrpSpPr>
          <p:cNvPr id="15" name="Google Shape;11609;p64"/>
          <p:cNvGrpSpPr/>
          <p:nvPr/>
        </p:nvGrpSpPr>
        <p:grpSpPr>
          <a:xfrm>
            <a:off x="899592" y="2982891"/>
            <a:ext cx="1152128" cy="1152128"/>
            <a:chOff x="3441065" y="4302505"/>
            <a:chExt cx="337069" cy="302593"/>
          </a:xfrm>
          <a:solidFill>
            <a:schemeClr val="tx1"/>
          </a:solidFill>
        </p:grpSpPr>
        <p:sp>
          <p:nvSpPr>
            <p:cNvPr id="16" name="Google Shape;11610;p64"/>
            <p:cNvSpPr/>
            <p:nvPr/>
          </p:nvSpPr>
          <p:spPr>
            <a:xfrm>
              <a:off x="3441065" y="4366941"/>
              <a:ext cx="337069" cy="173655"/>
            </a:xfrm>
            <a:custGeom>
              <a:avLst/>
              <a:gdLst/>
              <a:ahLst/>
              <a:cxnLst/>
              <a:rect l="l" t="t" r="r" b="b"/>
              <a:pathLst>
                <a:path w="10598" h="5460" extrusionOk="0">
                  <a:moveTo>
                    <a:pt x="5062" y="1"/>
                  </a:moveTo>
                  <a:cubicBezTo>
                    <a:pt x="3977" y="1"/>
                    <a:pt x="2891" y="303"/>
                    <a:pt x="1834" y="951"/>
                  </a:cubicBezTo>
                  <a:cubicBezTo>
                    <a:pt x="1001" y="1463"/>
                    <a:pt x="418" y="2058"/>
                    <a:pt x="156" y="2368"/>
                  </a:cubicBezTo>
                  <a:cubicBezTo>
                    <a:pt x="1" y="2546"/>
                    <a:pt x="1" y="2808"/>
                    <a:pt x="168" y="2987"/>
                  </a:cubicBezTo>
                  <a:cubicBezTo>
                    <a:pt x="1001" y="3844"/>
                    <a:pt x="1870" y="4475"/>
                    <a:pt x="2739" y="4892"/>
                  </a:cubicBezTo>
                  <a:cubicBezTo>
                    <a:pt x="2763" y="4916"/>
                    <a:pt x="2787" y="4916"/>
                    <a:pt x="2823" y="4916"/>
                  </a:cubicBezTo>
                  <a:cubicBezTo>
                    <a:pt x="2977" y="4916"/>
                    <a:pt x="3037" y="4689"/>
                    <a:pt x="2894" y="4618"/>
                  </a:cubicBezTo>
                  <a:cubicBezTo>
                    <a:pt x="2049" y="4213"/>
                    <a:pt x="1215" y="3582"/>
                    <a:pt x="406" y="2773"/>
                  </a:cubicBezTo>
                  <a:cubicBezTo>
                    <a:pt x="346" y="2713"/>
                    <a:pt x="346" y="2630"/>
                    <a:pt x="406" y="2570"/>
                  </a:cubicBezTo>
                  <a:cubicBezTo>
                    <a:pt x="799" y="2130"/>
                    <a:pt x="2061" y="868"/>
                    <a:pt x="3918" y="451"/>
                  </a:cubicBezTo>
                  <a:lnTo>
                    <a:pt x="3918" y="451"/>
                  </a:lnTo>
                  <a:cubicBezTo>
                    <a:pt x="3561" y="665"/>
                    <a:pt x="3263" y="963"/>
                    <a:pt x="3025" y="1320"/>
                  </a:cubicBezTo>
                  <a:cubicBezTo>
                    <a:pt x="2977" y="1403"/>
                    <a:pt x="3001" y="1487"/>
                    <a:pt x="3073" y="1534"/>
                  </a:cubicBezTo>
                  <a:cubicBezTo>
                    <a:pt x="3098" y="1551"/>
                    <a:pt x="3126" y="1559"/>
                    <a:pt x="3154" y="1559"/>
                  </a:cubicBezTo>
                  <a:cubicBezTo>
                    <a:pt x="3204" y="1559"/>
                    <a:pt x="3252" y="1533"/>
                    <a:pt x="3275" y="1487"/>
                  </a:cubicBezTo>
                  <a:cubicBezTo>
                    <a:pt x="3728" y="772"/>
                    <a:pt x="4490" y="367"/>
                    <a:pt x="5299" y="367"/>
                  </a:cubicBezTo>
                  <a:cubicBezTo>
                    <a:pt x="6609" y="367"/>
                    <a:pt x="7680" y="1439"/>
                    <a:pt x="7680" y="2749"/>
                  </a:cubicBezTo>
                  <a:cubicBezTo>
                    <a:pt x="7680" y="3820"/>
                    <a:pt x="6954" y="4773"/>
                    <a:pt x="5930" y="5047"/>
                  </a:cubicBezTo>
                  <a:cubicBezTo>
                    <a:pt x="5720" y="5103"/>
                    <a:pt x="5510" y="5130"/>
                    <a:pt x="5305" y="5130"/>
                  </a:cubicBezTo>
                  <a:cubicBezTo>
                    <a:pt x="4250" y="5130"/>
                    <a:pt x="3302" y="4424"/>
                    <a:pt x="3013" y="3368"/>
                  </a:cubicBezTo>
                  <a:cubicBezTo>
                    <a:pt x="2954" y="3154"/>
                    <a:pt x="2918" y="2951"/>
                    <a:pt x="2918" y="2737"/>
                  </a:cubicBezTo>
                  <a:cubicBezTo>
                    <a:pt x="2918" y="2487"/>
                    <a:pt x="2966" y="2249"/>
                    <a:pt x="3037" y="2011"/>
                  </a:cubicBezTo>
                  <a:cubicBezTo>
                    <a:pt x="3073" y="1915"/>
                    <a:pt x="3025" y="1844"/>
                    <a:pt x="2942" y="1820"/>
                  </a:cubicBezTo>
                  <a:cubicBezTo>
                    <a:pt x="2920" y="1812"/>
                    <a:pt x="2899" y="1808"/>
                    <a:pt x="2880" y="1808"/>
                  </a:cubicBezTo>
                  <a:cubicBezTo>
                    <a:pt x="2816" y="1808"/>
                    <a:pt x="2767" y="1851"/>
                    <a:pt x="2739" y="1915"/>
                  </a:cubicBezTo>
                  <a:cubicBezTo>
                    <a:pt x="2656" y="2189"/>
                    <a:pt x="2608" y="2475"/>
                    <a:pt x="2608" y="2737"/>
                  </a:cubicBezTo>
                  <a:cubicBezTo>
                    <a:pt x="2608" y="2975"/>
                    <a:pt x="2644" y="3213"/>
                    <a:pt x="2704" y="3439"/>
                  </a:cubicBezTo>
                  <a:cubicBezTo>
                    <a:pt x="2858" y="4058"/>
                    <a:pt x="3251" y="4582"/>
                    <a:pt x="3739" y="4928"/>
                  </a:cubicBezTo>
                  <a:cubicBezTo>
                    <a:pt x="3632" y="4892"/>
                    <a:pt x="3549" y="4868"/>
                    <a:pt x="3442" y="4820"/>
                  </a:cubicBezTo>
                  <a:cubicBezTo>
                    <a:pt x="3427" y="4816"/>
                    <a:pt x="3412" y="4813"/>
                    <a:pt x="3396" y="4813"/>
                  </a:cubicBezTo>
                  <a:cubicBezTo>
                    <a:pt x="3334" y="4813"/>
                    <a:pt x="3270" y="4849"/>
                    <a:pt x="3251" y="4916"/>
                  </a:cubicBezTo>
                  <a:cubicBezTo>
                    <a:pt x="3216" y="4987"/>
                    <a:pt x="3263" y="5070"/>
                    <a:pt x="3335" y="5106"/>
                  </a:cubicBezTo>
                  <a:cubicBezTo>
                    <a:pt x="3996" y="5346"/>
                    <a:pt x="4652" y="5460"/>
                    <a:pt x="5299" y="5460"/>
                  </a:cubicBezTo>
                  <a:cubicBezTo>
                    <a:pt x="6446" y="5460"/>
                    <a:pt x="7563" y="5103"/>
                    <a:pt x="8621" y="4463"/>
                  </a:cubicBezTo>
                  <a:cubicBezTo>
                    <a:pt x="9502" y="3927"/>
                    <a:pt x="10145" y="3308"/>
                    <a:pt x="10443" y="2975"/>
                  </a:cubicBezTo>
                  <a:cubicBezTo>
                    <a:pt x="10597" y="2808"/>
                    <a:pt x="10586" y="2511"/>
                    <a:pt x="10395" y="2356"/>
                  </a:cubicBezTo>
                  <a:cubicBezTo>
                    <a:pt x="10062" y="2058"/>
                    <a:pt x="9728" y="1784"/>
                    <a:pt x="9383" y="1546"/>
                  </a:cubicBezTo>
                  <a:cubicBezTo>
                    <a:pt x="9357" y="1529"/>
                    <a:pt x="9327" y="1521"/>
                    <a:pt x="9298" y="1521"/>
                  </a:cubicBezTo>
                  <a:cubicBezTo>
                    <a:pt x="9246" y="1521"/>
                    <a:pt x="9194" y="1544"/>
                    <a:pt x="9157" y="1582"/>
                  </a:cubicBezTo>
                  <a:cubicBezTo>
                    <a:pt x="9109" y="1653"/>
                    <a:pt x="9133" y="1737"/>
                    <a:pt x="9192" y="1796"/>
                  </a:cubicBezTo>
                  <a:cubicBezTo>
                    <a:pt x="9514" y="2034"/>
                    <a:pt x="9847" y="2296"/>
                    <a:pt x="10169" y="2594"/>
                  </a:cubicBezTo>
                  <a:cubicBezTo>
                    <a:pt x="10228" y="2653"/>
                    <a:pt x="10228" y="2737"/>
                    <a:pt x="10181" y="2796"/>
                  </a:cubicBezTo>
                  <a:cubicBezTo>
                    <a:pt x="9788" y="3225"/>
                    <a:pt x="8550" y="4439"/>
                    <a:pt x="6835" y="4939"/>
                  </a:cubicBezTo>
                  <a:cubicBezTo>
                    <a:pt x="8311" y="3904"/>
                    <a:pt x="8359" y="1737"/>
                    <a:pt x="6954" y="629"/>
                  </a:cubicBezTo>
                  <a:lnTo>
                    <a:pt x="6954" y="629"/>
                  </a:lnTo>
                  <a:cubicBezTo>
                    <a:pt x="7538" y="820"/>
                    <a:pt x="8121" y="1106"/>
                    <a:pt x="8692" y="1463"/>
                  </a:cubicBezTo>
                  <a:cubicBezTo>
                    <a:pt x="8722" y="1476"/>
                    <a:pt x="8752" y="1482"/>
                    <a:pt x="8780" y="1482"/>
                  </a:cubicBezTo>
                  <a:cubicBezTo>
                    <a:pt x="8831" y="1482"/>
                    <a:pt x="8876" y="1461"/>
                    <a:pt x="8907" y="1415"/>
                  </a:cubicBezTo>
                  <a:cubicBezTo>
                    <a:pt x="8954" y="1344"/>
                    <a:pt x="8931" y="1249"/>
                    <a:pt x="8859" y="1201"/>
                  </a:cubicBezTo>
                  <a:cubicBezTo>
                    <a:pt x="7632" y="426"/>
                    <a:pt x="6348" y="1"/>
                    <a:pt x="50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1611;p64"/>
            <p:cNvSpPr/>
            <p:nvPr/>
          </p:nvSpPr>
          <p:spPr>
            <a:xfrm>
              <a:off x="3572864" y="4423300"/>
              <a:ext cx="76141" cy="61479"/>
            </a:xfrm>
            <a:custGeom>
              <a:avLst/>
              <a:gdLst/>
              <a:ahLst/>
              <a:cxnLst/>
              <a:rect l="l" t="t" r="r" b="b"/>
              <a:pathLst>
                <a:path w="2394" h="1933" extrusionOk="0">
                  <a:moveTo>
                    <a:pt x="1143" y="0"/>
                  </a:moveTo>
                  <a:cubicBezTo>
                    <a:pt x="465" y="0"/>
                    <a:pt x="0" y="679"/>
                    <a:pt x="238" y="1322"/>
                  </a:cubicBezTo>
                  <a:cubicBezTo>
                    <a:pt x="258" y="1381"/>
                    <a:pt x="326" y="1423"/>
                    <a:pt x="396" y="1423"/>
                  </a:cubicBezTo>
                  <a:cubicBezTo>
                    <a:pt x="411" y="1423"/>
                    <a:pt x="426" y="1421"/>
                    <a:pt x="441" y="1417"/>
                  </a:cubicBezTo>
                  <a:cubicBezTo>
                    <a:pt x="524" y="1382"/>
                    <a:pt x="560" y="1298"/>
                    <a:pt x="536" y="1203"/>
                  </a:cubicBezTo>
                  <a:cubicBezTo>
                    <a:pt x="354" y="738"/>
                    <a:pt x="729" y="308"/>
                    <a:pt x="1156" y="308"/>
                  </a:cubicBezTo>
                  <a:cubicBezTo>
                    <a:pt x="1287" y="308"/>
                    <a:pt x="1422" y="349"/>
                    <a:pt x="1548" y="441"/>
                  </a:cubicBezTo>
                  <a:cubicBezTo>
                    <a:pt x="2036" y="822"/>
                    <a:pt x="1774" y="1620"/>
                    <a:pt x="1143" y="1620"/>
                  </a:cubicBezTo>
                  <a:cubicBezTo>
                    <a:pt x="1048" y="1620"/>
                    <a:pt x="953" y="1608"/>
                    <a:pt x="881" y="1560"/>
                  </a:cubicBezTo>
                  <a:cubicBezTo>
                    <a:pt x="860" y="1554"/>
                    <a:pt x="840" y="1551"/>
                    <a:pt x="819" y="1551"/>
                  </a:cubicBezTo>
                  <a:cubicBezTo>
                    <a:pt x="759" y="1551"/>
                    <a:pt x="703" y="1578"/>
                    <a:pt x="667" y="1632"/>
                  </a:cubicBezTo>
                  <a:cubicBezTo>
                    <a:pt x="643" y="1715"/>
                    <a:pt x="667" y="1798"/>
                    <a:pt x="738" y="1846"/>
                  </a:cubicBezTo>
                  <a:cubicBezTo>
                    <a:pt x="869" y="1904"/>
                    <a:pt x="1009" y="1933"/>
                    <a:pt x="1148" y="1933"/>
                  </a:cubicBezTo>
                  <a:cubicBezTo>
                    <a:pt x="1438" y="1933"/>
                    <a:pt x="1724" y="1806"/>
                    <a:pt x="1917" y="1548"/>
                  </a:cubicBezTo>
                  <a:cubicBezTo>
                    <a:pt x="2393" y="917"/>
                    <a:pt x="1965" y="0"/>
                    <a:pt x="1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1612;p64"/>
            <p:cNvSpPr/>
            <p:nvPr/>
          </p:nvSpPr>
          <p:spPr>
            <a:xfrm>
              <a:off x="3619045" y="4394485"/>
              <a:ext cx="46626" cy="39088"/>
            </a:xfrm>
            <a:custGeom>
              <a:avLst/>
              <a:gdLst/>
              <a:ahLst/>
              <a:cxnLst/>
              <a:rect l="l" t="t" r="r" b="b"/>
              <a:pathLst>
                <a:path w="1466" h="1229" extrusionOk="0">
                  <a:moveTo>
                    <a:pt x="782" y="310"/>
                  </a:moveTo>
                  <a:cubicBezTo>
                    <a:pt x="917" y="310"/>
                    <a:pt x="1054" y="400"/>
                    <a:pt x="1096" y="549"/>
                  </a:cubicBezTo>
                  <a:cubicBezTo>
                    <a:pt x="1120" y="716"/>
                    <a:pt x="1013" y="871"/>
                    <a:pt x="858" y="906"/>
                  </a:cubicBezTo>
                  <a:cubicBezTo>
                    <a:pt x="834" y="912"/>
                    <a:pt x="810" y="914"/>
                    <a:pt x="788" y="914"/>
                  </a:cubicBezTo>
                  <a:cubicBezTo>
                    <a:pt x="553" y="914"/>
                    <a:pt x="406" y="648"/>
                    <a:pt x="537" y="442"/>
                  </a:cubicBezTo>
                  <a:cubicBezTo>
                    <a:pt x="599" y="351"/>
                    <a:pt x="690" y="310"/>
                    <a:pt x="782" y="310"/>
                  </a:cubicBezTo>
                  <a:close/>
                  <a:moveTo>
                    <a:pt x="791" y="1"/>
                  </a:moveTo>
                  <a:cubicBezTo>
                    <a:pt x="598" y="1"/>
                    <a:pt x="403" y="88"/>
                    <a:pt x="275" y="275"/>
                  </a:cubicBezTo>
                  <a:cubicBezTo>
                    <a:pt x="1" y="692"/>
                    <a:pt x="321" y="1229"/>
                    <a:pt x="792" y="1229"/>
                  </a:cubicBezTo>
                  <a:cubicBezTo>
                    <a:pt x="833" y="1229"/>
                    <a:pt x="875" y="1225"/>
                    <a:pt x="918" y="1216"/>
                  </a:cubicBezTo>
                  <a:cubicBezTo>
                    <a:pt x="1251" y="1145"/>
                    <a:pt x="1465" y="811"/>
                    <a:pt x="1394" y="490"/>
                  </a:cubicBezTo>
                  <a:cubicBezTo>
                    <a:pt x="1331" y="176"/>
                    <a:pt x="1064" y="1"/>
                    <a:pt x="7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1613;p64"/>
            <p:cNvSpPr/>
            <p:nvPr/>
          </p:nvSpPr>
          <p:spPr>
            <a:xfrm>
              <a:off x="3604669" y="4302505"/>
              <a:ext cx="9860" cy="42046"/>
            </a:xfrm>
            <a:custGeom>
              <a:avLst/>
              <a:gdLst/>
              <a:ahLst/>
              <a:cxnLst/>
              <a:rect l="l" t="t" r="r" b="b"/>
              <a:pathLst>
                <a:path w="310" h="1322" extrusionOk="0">
                  <a:moveTo>
                    <a:pt x="143" y="0"/>
                  </a:moveTo>
                  <a:cubicBezTo>
                    <a:pt x="60" y="0"/>
                    <a:pt x="0" y="72"/>
                    <a:pt x="0" y="155"/>
                  </a:cubicBezTo>
                  <a:lnTo>
                    <a:pt x="0" y="1179"/>
                  </a:lnTo>
                  <a:cubicBezTo>
                    <a:pt x="0" y="1262"/>
                    <a:pt x="72" y="1322"/>
                    <a:pt x="143" y="1322"/>
                  </a:cubicBezTo>
                  <a:cubicBezTo>
                    <a:pt x="238" y="1322"/>
                    <a:pt x="298" y="1250"/>
                    <a:pt x="298" y="1179"/>
                  </a:cubicBezTo>
                  <a:lnTo>
                    <a:pt x="298" y="155"/>
                  </a:lnTo>
                  <a:cubicBezTo>
                    <a:pt x="310" y="72"/>
                    <a:pt x="238" y="0"/>
                    <a:pt x="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11614;p64"/>
            <p:cNvSpPr/>
            <p:nvPr/>
          </p:nvSpPr>
          <p:spPr>
            <a:xfrm>
              <a:off x="3528178" y="4315926"/>
              <a:ext cx="22359" cy="40742"/>
            </a:xfrm>
            <a:custGeom>
              <a:avLst/>
              <a:gdLst/>
              <a:ahLst/>
              <a:cxnLst/>
              <a:rect l="l" t="t" r="r" b="b"/>
              <a:pathLst>
                <a:path w="703" h="1281" extrusionOk="0">
                  <a:moveTo>
                    <a:pt x="163" y="1"/>
                  </a:moveTo>
                  <a:cubicBezTo>
                    <a:pt x="149" y="1"/>
                    <a:pt x="134" y="3"/>
                    <a:pt x="119" y="7"/>
                  </a:cubicBezTo>
                  <a:cubicBezTo>
                    <a:pt x="48" y="43"/>
                    <a:pt x="0" y="126"/>
                    <a:pt x="36" y="209"/>
                  </a:cubicBezTo>
                  <a:lnTo>
                    <a:pt x="393" y="1174"/>
                  </a:lnTo>
                  <a:cubicBezTo>
                    <a:pt x="417" y="1233"/>
                    <a:pt x="477" y="1281"/>
                    <a:pt x="536" y="1281"/>
                  </a:cubicBezTo>
                  <a:cubicBezTo>
                    <a:pt x="631" y="1281"/>
                    <a:pt x="703" y="1174"/>
                    <a:pt x="679" y="1067"/>
                  </a:cubicBezTo>
                  <a:lnTo>
                    <a:pt x="322" y="102"/>
                  </a:lnTo>
                  <a:cubicBezTo>
                    <a:pt x="292" y="43"/>
                    <a:pt x="231" y="1"/>
                    <a:pt x="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11615;p64"/>
            <p:cNvSpPr/>
            <p:nvPr/>
          </p:nvSpPr>
          <p:spPr>
            <a:xfrm>
              <a:off x="3457730" y="4348590"/>
              <a:ext cx="32600" cy="35367"/>
            </a:xfrm>
            <a:custGeom>
              <a:avLst/>
              <a:gdLst/>
              <a:ahLst/>
              <a:cxnLst/>
              <a:rect l="l" t="t" r="r" b="b"/>
              <a:pathLst>
                <a:path w="1025" h="1112" extrusionOk="0">
                  <a:moveTo>
                    <a:pt x="183" y="0"/>
                  </a:moveTo>
                  <a:cubicBezTo>
                    <a:pt x="147" y="0"/>
                    <a:pt x="110" y="13"/>
                    <a:pt x="72" y="40"/>
                  </a:cubicBezTo>
                  <a:cubicBezTo>
                    <a:pt x="13" y="99"/>
                    <a:pt x="1" y="194"/>
                    <a:pt x="60" y="266"/>
                  </a:cubicBezTo>
                  <a:lnTo>
                    <a:pt x="715" y="1052"/>
                  </a:lnTo>
                  <a:cubicBezTo>
                    <a:pt x="751" y="1087"/>
                    <a:pt x="787" y="1111"/>
                    <a:pt x="834" y="1111"/>
                  </a:cubicBezTo>
                  <a:cubicBezTo>
                    <a:pt x="953" y="1099"/>
                    <a:pt x="1025" y="944"/>
                    <a:pt x="953" y="849"/>
                  </a:cubicBezTo>
                  <a:lnTo>
                    <a:pt x="298" y="51"/>
                  </a:lnTo>
                  <a:cubicBezTo>
                    <a:pt x="266" y="19"/>
                    <a:pt x="226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11616;p64"/>
            <p:cNvSpPr/>
            <p:nvPr/>
          </p:nvSpPr>
          <p:spPr>
            <a:xfrm>
              <a:off x="3727723" y="4351611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34" y="1"/>
                  </a:moveTo>
                  <a:cubicBezTo>
                    <a:pt x="791" y="1"/>
                    <a:pt x="748" y="19"/>
                    <a:pt x="715" y="52"/>
                  </a:cubicBezTo>
                  <a:lnTo>
                    <a:pt x="60" y="838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9" y="1040"/>
                  </a:cubicBezTo>
                  <a:lnTo>
                    <a:pt x="953" y="254"/>
                  </a:lnTo>
                  <a:cubicBezTo>
                    <a:pt x="1013" y="183"/>
                    <a:pt x="1013" y="76"/>
                    <a:pt x="930" y="40"/>
                  </a:cubicBezTo>
                  <a:cubicBezTo>
                    <a:pt x="903" y="13"/>
                    <a:pt x="869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11617;p64"/>
            <p:cNvSpPr/>
            <p:nvPr/>
          </p:nvSpPr>
          <p:spPr>
            <a:xfrm>
              <a:off x="3668279" y="4315926"/>
              <a:ext cx="22391" cy="40742"/>
            </a:xfrm>
            <a:custGeom>
              <a:avLst/>
              <a:gdLst/>
              <a:ahLst/>
              <a:cxnLst/>
              <a:rect l="l" t="t" r="r" b="b"/>
              <a:pathLst>
                <a:path w="704" h="1281" extrusionOk="0">
                  <a:moveTo>
                    <a:pt x="544" y="1"/>
                  </a:moveTo>
                  <a:cubicBezTo>
                    <a:pt x="481" y="1"/>
                    <a:pt x="413" y="43"/>
                    <a:pt x="394" y="102"/>
                  </a:cubicBezTo>
                  <a:lnTo>
                    <a:pt x="36" y="1067"/>
                  </a:lnTo>
                  <a:cubicBezTo>
                    <a:pt x="1" y="1174"/>
                    <a:pt x="84" y="1281"/>
                    <a:pt x="179" y="1281"/>
                  </a:cubicBezTo>
                  <a:cubicBezTo>
                    <a:pt x="239" y="1281"/>
                    <a:pt x="298" y="1233"/>
                    <a:pt x="334" y="1174"/>
                  </a:cubicBezTo>
                  <a:lnTo>
                    <a:pt x="691" y="209"/>
                  </a:lnTo>
                  <a:cubicBezTo>
                    <a:pt x="703" y="126"/>
                    <a:pt x="655" y="43"/>
                    <a:pt x="584" y="7"/>
                  </a:cubicBezTo>
                  <a:cubicBezTo>
                    <a:pt x="571" y="3"/>
                    <a:pt x="558" y="1"/>
                    <a:pt x="5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11618;p64"/>
            <p:cNvSpPr/>
            <p:nvPr/>
          </p:nvSpPr>
          <p:spPr>
            <a:xfrm>
              <a:off x="3603143" y="4563019"/>
              <a:ext cx="9891" cy="42078"/>
            </a:xfrm>
            <a:custGeom>
              <a:avLst/>
              <a:gdLst/>
              <a:ahLst/>
              <a:cxnLst/>
              <a:rect l="l" t="t" r="r" b="b"/>
              <a:pathLst>
                <a:path w="311" h="1323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68"/>
                  </a:lnTo>
                  <a:cubicBezTo>
                    <a:pt x="1" y="1263"/>
                    <a:pt x="72" y="1322"/>
                    <a:pt x="144" y="1322"/>
                  </a:cubicBezTo>
                  <a:cubicBezTo>
                    <a:pt x="239" y="1322"/>
                    <a:pt x="298" y="1251"/>
                    <a:pt x="298" y="1168"/>
                  </a:cubicBezTo>
                  <a:lnTo>
                    <a:pt x="298" y="144"/>
                  </a:lnTo>
                  <a:cubicBezTo>
                    <a:pt x="310" y="72"/>
                    <a:pt x="239" y="1"/>
                    <a:pt x="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11619;p64"/>
            <p:cNvSpPr/>
            <p:nvPr/>
          </p:nvSpPr>
          <p:spPr>
            <a:xfrm>
              <a:off x="3667134" y="4552206"/>
              <a:ext cx="22009" cy="40233"/>
            </a:xfrm>
            <a:custGeom>
              <a:avLst/>
              <a:gdLst/>
              <a:ahLst/>
              <a:cxnLst/>
              <a:rect l="l" t="t" r="r" b="b"/>
              <a:pathLst>
                <a:path w="692" h="1265" extrusionOk="0">
                  <a:moveTo>
                    <a:pt x="165" y="0"/>
                  </a:moveTo>
                  <a:cubicBezTo>
                    <a:pt x="150" y="0"/>
                    <a:pt x="135" y="3"/>
                    <a:pt x="120" y="7"/>
                  </a:cubicBezTo>
                  <a:cubicBezTo>
                    <a:pt x="37" y="43"/>
                    <a:pt x="1" y="126"/>
                    <a:pt x="25" y="198"/>
                  </a:cubicBezTo>
                  <a:lnTo>
                    <a:pt x="382" y="1174"/>
                  </a:lnTo>
                  <a:cubicBezTo>
                    <a:pt x="410" y="1231"/>
                    <a:pt x="468" y="1265"/>
                    <a:pt x="527" y="1265"/>
                  </a:cubicBezTo>
                  <a:cubicBezTo>
                    <a:pt x="542" y="1265"/>
                    <a:pt x="557" y="1263"/>
                    <a:pt x="572" y="1258"/>
                  </a:cubicBezTo>
                  <a:cubicBezTo>
                    <a:pt x="656" y="1234"/>
                    <a:pt x="691" y="1139"/>
                    <a:pt x="668" y="1067"/>
                  </a:cubicBezTo>
                  <a:lnTo>
                    <a:pt x="310" y="103"/>
                  </a:lnTo>
                  <a:cubicBezTo>
                    <a:pt x="282" y="36"/>
                    <a:pt x="223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11620;p64"/>
            <p:cNvSpPr/>
            <p:nvPr/>
          </p:nvSpPr>
          <p:spPr>
            <a:xfrm>
              <a:off x="3727723" y="4524662"/>
              <a:ext cx="32982" cy="35367"/>
            </a:xfrm>
            <a:custGeom>
              <a:avLst/>
              <a:gdLst/>
              <a:ahLst/>
              <a:cxnLst/>
              <a:rect l="l" t="t" r="r" b="b"/>
              <a:pathLst>
                <a:path w="1037" h="1112" extrusionOk="0">
                  <a:moveTo>
                    <a:pt x="178" y="1"/>
                  </a:moveTo>
                  <a:cubicBezTo>
                    <a:pt x="142" y="1"/>
                    <a:pt x="104" y="13"/>
                    <a:pt x="72" y="40"/>
                  </a:cubicBezTo>
                  <a:cubicBezTo>
                    <a:pt x="13" y="100"/>
                    <a:pt x="1" y="195"/>
                    <a:pt x="60" y="266"/>
                  </a:cubicBezTo>
                  <a:lnTo>
                    <a:pt x="715" y="1052"/>
                  </a:lnTo>
                  <a:cubicBezTo>
                    <a:pt x="739" y="1088"/>
                    <a:pt x="787" y="1112"/>
                    <a:pt x="834" y="1112"/>
                  </a:cubicBezTo>
                  <a:cubicBezTo>
                    <a:pt x="965" y="1100"/>
                    <a:pt x="1037" y="945"/>
                    <a:pt x="953" y="850"/>
                  </a:cubicBezTo>
                  <a:lnTo>
                    <a:pt x="299" y="52"/>
                  </a:lnTo>
                  <a:cubicBezTo>
                    <a:pt x="266" y="19"/>
                    <a:pt x="222" y="1"/>
                    <a:pt x="1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11621;p64"/>
            <p:cNvSpPr/>
            <p:nvPr/>
          </p:nvSpPr>
          <p:spPr>
            <a:xfrm>
              <a:off x="3457349" y="4522023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41" y="0"/>
                  </a:moveTo>
                  <a:cubicBezTo>
                    <a:pt x="795" y="0"/>
                    <a:pt x="748" y="19"/>
                    <a:pt x="715" y="52"/>
                  </a:cubicBezTo>
                  <a:lnTo>
                    <a:pt x="60" y="837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8" y="1040"/>
                  </a:cubicBezTo>
                  <a:lnTo>
                    <a:pt x="953" y="254"/>
                  </a:lnTo>
                  <a:cubicBezTo>
                    <a:pt x="1013" y="183"/>
                    <a:pt x="1013" y="99"/>
                    <a:pt x="941" y="40"/>
                  </a:cubicBezTo>
                  <a:cubicBezTo>
                    <a:pt x="915" y="13"/>
                    <a:pt x="878" y="0"/>
                    <a:pt x="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11622;p64"/>
            <p:cNvSpPr/>
            <p:nvPr/>
          </p:nvSpPr>
          <p:spPr>
            <a:xfrm>
              <a:off x="3526270" y="4551665"/>
              <a:ext cx="22772" cy="40392"/>
            </a:xfrm>
            <a:custGeom>
              <a:avLst/>
              <a:gdLst/>
              <a:ahLst/>
              <a:cxnLst/>
              <a:rect l="l" t="t" r="r" b="b"/>
              <a:pathLst>
                <a:path w="716" h="1270" extrusionOk="0">
                  <a:moveTo>
                    <a:pt x="531" y="0"/>
                  </a:moveTo>
                  <a:cubicBezTo>
                    <a:pt x="472" y="0"/>
                    <a:pt x="412" y="41"/>
                    <a:pt x="394" y="96"/>
                  </a:cubicBezTo>
                  <a:lnTo>
                    <a:pt x="36" y="1072"/>
                  </a:lnTo>
                  <a:cubicBezTo>
                    <a:pt x="1" y="1144"/>
                    <a:pt x="48" y="1227"/>
                    <a:pt x="120" y="1263"/>
                  </a:cubicBezTo>
                  <a:cubicBezTo>
                    <a:pt x="137" y="1268"/>
                    <a:pt x="154" y="1270"/>
                    <a:pt x="170" y="1270"/>
                  </a:cubicBezTo>
                  <a:cubicBezTo>
                    <a:pt x="235" y="1270"/>
                    <a:pt x="294" y="1234"/>
                    <a:pt x="322" y="1167"/>
                  </a:cubicBezTo>
                  <a:lnTo>
                    <a:pt x="679" y="203"/>
                  </a:lnTo>
                  <a:cubicBezTo>
                    <a:pt x="715" y="132"/>
                    <a:pt x="679" y="36"/>
                    <a:pt x="584" y="13"/>
                  </a:cubicBezTo>
                  <a:cubicBezTo>
                    <a:pt x="567" y="4"/>
                    <a:pt x="549" y="0"/>
                    <a:pt x="5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" name="Google Shape;8958;p60"/>
          <p:cNvGrpSpPr/>
          <p:nvPr/>
        </p:nvGrpSpPr>
        <p:grpSpPr>
          <a:xfrm rot="604635">
            <a:off x="6315841" y="304631"/>
            <a:ext cx="1216709" cy="844976"/>
            <a:chOff x="6228583" y="3237664"/>
            <a:chExt cx="446539" cy="303895"/>
          </a:xfrm>
          <a:solidFill>
            <a:schemeClr val="accent3"/>
          </a:solidFill>
        </p:grpSpPr>
        <p:sp>
          <p:nvSpPr>
            <p:cNvPr id="30" name="Google Shape;8959;p60"/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8960;p60"/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8961;p60"/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8962;p60"/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8963;p60"/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8964;p60"/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8965;p60"/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8966;p60"/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8967;p60"/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8968;p60"/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8969;p60"/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8970;p60"/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8971;p60"/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8972;p60"/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8973;p60"/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8974;p60"/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8975;p60"/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4294967295"/>
          </p:nvPr>
        </p:nvSpPr>
        <p:spPr>
          <a:xfrm>
            <a:off x="1691680" y="123478"/>
            <a:ext cx="7450708" cy="1152128"/>
          </a:xfrm>
        </p:spPr>
        <p:txBody>
          <a:bodyPr/>
          <a:lstStyle/>
          <a:p>
            <a:pPr marL="114300" indent="0" algn="r">
              <a:lnSpc>
                <a:spcPct val="100000"/>
              </a:lnSpc>
              <a:buNone/>
            </a:pPr>
            <a:r>
              <a:rPr lang="ru-RU" sz="3600" b="1" dirty="0"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Лица, которые вправе иметь при себе в ППЭ средства связи:</a:t>
            </a:r>
            <a:endParaRPr lang="ru-RU" sz="3600" b="1" dirty="0"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759162" y="1228352"/>
            <a:ext cx="8137114" cy="3000821"/>
            <a:chOff x="755366" y="1419622"/>
            <a:chExt cx="8137114" cy="3000821"/>
          </a:xfrm>
        </p:grpSpPr>
        <p:grpSp>
          <p:nvGrpSpPr>
            <p:cNvPr id="11" name="Google Shape;8584;p59"/>
            <p:cNvGrpSpPr/>
            <p:nvPr/>
          </p:nvGrpSpPr>
          <p:grpSpPr>
            <a:xfrm rot="5400000">
              <a:off x="-349697" y="2668700"/>
              <a:ext cx="2498107" cy="287982"/>
              <a:chOff x="3465975" y="2270276"/>
              <a:chExt cx="1615226" cy="171930"/>
            </a:xfrm>
          </p:grpSpPr>
          <p:sp>
            <p:nvSpPr>
              <p:cNvPr id="12" name="Google Shape;8585;p59"/>
              <p:cNvSpPr/>
              <p:nvPr/>
            </p:nvSpPr>
            <p:spPr>
              <a:xfrm rot="16200000">
                <a:off x="3652210" y="2270276"/>
                <a:ext cx="171900" cy="171900"/>
              </a:xfrm>
              <a:prstGeom prst="ellipse">
                <a:avLst/>
              </a:prstGeom>
              <a:solidFill>
                <a:schemeClr val="accent6"/>
              </a:solidFill>
              <a:ln w="1905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" name="Google Shape;8586;p59"/>
              <p:cNvSpPr/>
              <p:nvPr/>
            </p:nvSpPr>
            <p:spPr>
              <a:xfrm rot="16200000">
                <a:off x="3838446" y="2270276"/>
                <a:ext cx="171900" cy="171900"/>
              </a:xfrm>
              <a:prstGeom prst="ellipse">
                <a:avLst/>
              </a:prstGeom>
              <a:solidFill>
                <a:schemeClr val="accent6"/>
              </a:solidFill>
              <a:ln w="1905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" name="Google Shape;8587;p59"/>
              <p:cNvSpPr/>
              <p:nvPr/>
            </p:nvSpPr>
            <p:spPr>
              <a:xfrm rot="16200000">
                <a:off x="4265881" y="2270306"/>
                <a:ext cx="171900" cy="1719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" name="Google Shape;8588;p59"/>
              <p:cNvSpPr/>
              <p:nvPr/>
            </p:nvSpPr>
            <p:spPr>
              <a:xfrm rot="16200000">
                <a:off x="4497775" y="2270276"/>
                <a:ext cx="171900" cy="1719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" name="Google Shape;8589;p59"/>
              <p:cNvSpPr/>
              <p:nvPr/>
            </p:nvSpPr>
            <p:spPr>
              <a:xfrm rot="16200000">
                <a:off x="4676071" y="2270305"/>
                <a:ext cx="171900" cy="1719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" name="Google Shape;8590;p59"/>
              <p:cNvSpPr/>
              <p:nvPr/>
            </p:nvSpPr>
            <p:spPr>
              <a:xfrm rot="-5400000">
                <a:off x="3465975" y="2270305"/>
                <a:ext cx="171900" cy="171900"/>
              </a:xfrm>
              <a:prstGeom prst="ellipse">
                <a:avLst/>
              </a:prstGeom>
              <a:solidFill>
                <a:schemeClr val="accent6"/>
              </a:solidFill>
              <a:ln w="1905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" name="Google Shape;8591;p59"/>
              <p:cNvSpPr/>
              <p:nvPr/>
            </p:nvSpPr>
            <p:spPr>
              <a:xfrm rot="16200000">
                <a:off x="4909301" y="2270306"/>
                <a:ext cx="171900" cy="1719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0" name="Прямоугольник 19"/>
            <p:cNvSpPr/>
            <p:nvPr/>
          </p:nvSpPr>
          <p:spPr>
            <a:xfrm>
              <a:off x="1115616" y="1419622"/>
              <a:ext cx="7776864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100" dirty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руководитель ППЭ</a:t>
              </a:r>
              <a:endParaRPr lang="ru-RU" sz="21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endParaRPr>
            </a:p>
            <a:p>
              <a:r>
                <a:rPr lang="ru-RU" sz="2100" dirty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член ГЭК</a:t>
              </a:r>
              <a:endParaRPr lang="ru-RU" sz="21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endParaRPr>
            </a:p>
            <a:p>
              <a:r>
                <a:rPr lang="ru-RU" sz="2100" dirty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руководитель ОО, на базе </a:t>
              </a:r>
              <a:r>
                <a:rPr lang="ru-RU" sz="2100" dirty="0" smtClean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которой организован </a:t>
              </a:r>
              <a:r>
                <a:rPr lang="ru-RU" sz="2100" dirty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ППЭ   </a:t>
              </a:r>
              <a:endParaRPr lang="ru-RU" sz="21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endParaRPr>
            </a:p>
            <a:p>
              <a:r>
                <a:rPr lang="ru-RU" sz="2100" dirty="0" smtClean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(</a:t>
              </a:r>
              <a:r>
                <a:rPr lang="ru-RU" sz="2100" dirty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или   уполномоченное им лицо)</a:t>
              </a:r>
              <a:endParaRPr lang="ru-RU" sz="21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endParaRPr>
            </a:p>
            <a:p>
              <a:r>
                <a:rPr lang="ru-RU" sz="2100" dirty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сотрудники охраны правопорядка</a:t>
              </a:r>
              <a:endParaRPr lang="ru-RU" sz="21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endParaRPr>
            </a:p>
            <a:p>
              <a:r>
                <a:rPr lang="ru-RU" sz="2100" dirty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представители СМИ</a:t>
              </a:r>
              <a:endParaRPr lang="ru-RU" sz="21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endParaRPr>
            </a:p>
            <a:p>
              <a:r>
                <a:rPr lang="ru-RU" sz="2100" dirty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общественные наблюдатели</a:t>
              </a:r>
              <a:endParaRPr lang="ru-RU" sz="21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endParaRPr>
            </a:p>
            <a:p>
              <a:r>
                <a:rPr lang="ru-RU" sz="2100" dirty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должностные лица </a:t>
              </a:r>
              <a:r>
                <a:rPr lang="ru-RU" sz="2100" dirty="0" err="1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Рособрнадзора</a:t>
              </a:r>
              <a:r>
                <a:rPr lang="ru-RU" sz="2100" dirty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 и </a:t>
              </a:r>
              <a:r>
                <a:rPr lang="ru-RU" sz="2100" dirty="0" smtClean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ОИВ</a:t>
              </a:r>
              <a:r>
                <a:rPr lang="ru-RU" sz="2100" dirty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, осуществляющего переданные </a:t>
              </a:r>
              <a:r>
                <a:rPr lang="ru-RU" sz="2100" dirty="0" smtClean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полномочия </a:t>
              </a:r>
              <a:r>
                <a:rPr lang="ru-RU" sz="2100" dirty="0">
                  <a:solidFill>
                    <a:schemeClr val="dk2"/>
                  </a:solidFill>
                  <a:latin typeface="Montserrat Medium" panose="00000500000000000000"/>
                  <a:ea typeface="Montserrat Medium" panose="00000500000000000000"/>
                  <a:cs typeface="Montserrat Medium" panose="00000500000000000000"/>
                </a:rPr>
                <a:t>РФ в сфере образования</a:t>
              </a:r>
              <a:endParaRPr lang="ru-RU" sz="21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endParaRP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57870" y="4420443"/>
            <a:ext cx="7272808" cy="615553"/>
          </a:xfrm>
          <a:prstGeom prst="rect">
            <a:avLst/>
          </a:prstGeom>
          <a:ln w="28575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Перечисленные лица имеют право использовать средства связи только </a:t>
            </a:r>
            <a:r>
              <a:rPr lang="ru-RU" sz="1700" b="1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в  Штабе ППЭ </a:t>
            </a:r>
            <a:r>
              <a:rPr lang="ru-RU" sz="1700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и только в связи </a:t>
            </a:r>
            <a:r>
              <a:rPr lang="ru-RU" sz="1700" b="1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со служебной необходимостью</a:t>
            </a:r>
            <a:r>
              <a:rPr lang="ru-RU" sz="1700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.</a:t>
            </a:r>
            <a:endParaRPr lang="ru-RU" sz="1700" b="1" dirty="0">
              <a:solidFill>
                <a:schemeClr val="accent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grpSp>
        <p:nvGrpSpPr>
          <p:cNvPr id="30" name="Google Shape;8807;p60"/>
          <p:cNvGrpSpPr/>
          <p:nvPr/>
        </p:nvGrpSpPr>
        <p:grpSpPr>
          <a:xfrm rot="778856">
            <a:off x="7524328" y="1460202"/>
            <a:ext cx="936104" cy="1640876"/>
            <a:chOff x="2656082" y="2287427"/>
            <a:chExt cx="207582" cy="359594"/>
          </a:xfrm>
          <a:solidFill>
            <a:schemeClr val="bg2"/>
          </a:solidFill>
        </p:grpSpPr>
        <p:sp>
          <p:nvSpPr>
            <p:cNvPr id="31" name="Google Shape;8808;p60"/>
            <p:cNvSpPr/>
            <p:nvPr/>
          </p:nvSpPr>
          <p:spPr>
            <a:xfrm>
              <a:off x="2656082" y="2287427"/>
              <a:ext cx="207582" cy="359594"/>
            </a:xfrm>
            <a:custGeom>
              <a:avLst/>
              <a:gdLst/>
              <a:ahLst/>
              <a:cxnLst/>
              <a:rect l="l" t="t" r="r" b="b"/>
              <a:pathLst>
                <a:path w="6537" h="11324" extrusionOk="0">
                  <a:moveTo>
                    <a:pt x="5704" y="334"/>
                  </a:moveTo>
                  <a:cubicBezTo>
                    <a:pt x="5965" y="334"/>
                    <a:pt x="6192" y="561"/>
                    <a:pt x="6192" y="834"/>
                  </a:cubicBezTo>
                  <a:lnTo>
                    <a:pt x="6192" y="1323"/>
                  </a:lnTo>
                  <a:lnTo>
                    <a:pt x="346" y="1323"/>
                  </a:lnTo>
                  <a:lnTo>
                    <a:pt x="346" y="834"/>
                  </a:lnTo>
                  <a:cubicBezTo>
                    <a:pt x="346" y="561"/>
                    <a:pt x="560" y="334"/>
                    <a:pt x="834" y="334"/>
                  </a:cubicBezTo>
                  <a:close/>
                  <a:moveTo>
                    <a:pt x="6192" y="1644"/>
                  </a:moveTo>
                  <a:lnTo>
                    <a:pt x="6192" y="8990"/>
                  </a:lnTo>
                  <a:lnTo>
                    <a:pt x="1501" y="8990"/>
                  </a:lnTo>
                  <a:cubicBezTo>
                    <a:pt x="1405" y="8990"/>
                    <a:pt x="1334" y="9062"/>
                    <a:pt x="1334" y="9145"/>
                  </a:cubicBezTo>
                  <a:cubicBezTo>
                    <a:pt x="1334" y="9240"/>
                    <a:pt x="1405" y="9312"/>
                    <a:pt x="1501" y="9312"/>
                  </a:cubicBezTo>
                  <a:lnTo>
                    <a:pt x="6192" y="9312"/>
                  </a:lnTo>
                  <a:lnTo>
                    <a:pt x="6192" y="10478"/>
                  </a:lnTo>
                  <a:cubicBezTo>
                    <a:pt x="6192" y="10740"/>
                    <a:pt x="5965" y="10967"/>
                    <a:pt x="5704" y="10967"/>
                  </a:cubicBezTo>
                  <a:lnTo>
                    <a:pt x="834" y="10967"/>
                  </a:lnTo>
                  <a:cubicBezTo>
                    <a:pt x="560" y="10967"/>
                    <a:pt x="346" y="10740"/>
                    <a:pt x="346" y="10478"/>
                  </a:cubicBezTo>
                  <a:lnTo>
                    <a:pt x="346" y="9312"/>
                  </a:lnTo>
                  <a:lnTo>
                    <a:pt x="834" y="9312"/>
                  </a:lnTo>
                  <a:cubicBezTo>
                    <a:pt x="917" y="9312"/>
                    <a:pt x="1001" y="9240"/>
                    <a:pt x="1001" y="9145"/>
                  </a:cubicBezTo>
                  <a:cubicBezTo>
                    <a:pt x="1001" y="9062"/>
                    <a:pt x="917" y="8990"/>
                    <a:pt x="834" y="8990"/>
                  </a:cubicBezTo>
                  <a:lnTo>
                    <a:pt x="346" y="8990"/>
                  </a:lnTo>
                  <a:lnTo>
                    <a:pt x="346" y="1644"/>
                  </a:lnTo>
                  <a:close/>
                  <a:moveTo>
                    <a:pt x="834" y="1"/>
                  </a:moveTo>
                  <a:cubicBezTo>
                    <a:pt x="370" y="1"/>
                    <a:pt x="0" y="370"/>
                    <a:pt x="0" y="834"/>
                  </a:cubicBezTo>
                  <a:lnTo>
                    <a:pt x="0" y="10490"/>
                  </a:lnTo>
                  <a:cubicBezTo>
                    <a:pt x="0" y="10955"/>
                    <a:pt x="370" y="11324"/>
                    <a:pt x="834" y="11324"/>
                  </a:cubicBezTo>
                  <a:lnTo>
                    <a:pt x="5704" y="11324"/>
                  </a:lnTo>
                  <a:cubicBezTo>
                    <a:pt x="6156" y="11324"/>
                    <a:pt x="6537" y="10955"/>
                    <a:pt x="6537" y="10490"/>
                  </a:cubicBezTo>
                  <a:lnTo>
                    <a:pt x="6537" y="834"/>
                  </a:lnTo>
                  <a:cubicBezTo>
                    <a:pt x="6513" y="370"/>
                    <a:pt x="6144" y="1"/>
                    <a:pt x="5704" y="1"/>
                  </a:cubicBezTo>
                  <a:close/>
                </a:path>
              </a:pathLst>
            </a:custGeom>
            <a:grpFill/>
            <a:ln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8809;p60"/>
            <p:cNvSpPr/>
            <p:nvPr/>
          </p:nvSpPr>
          <p:spPr>
            <a:xfrm>
              <a:off x="2754395" y="2308608"/>
              <a:ext cx="31787" cy="10257"/>
            </a:xfrm>
            <a:custGeom>
              <a:avLst/>
              <a:gdLst/>
              <a:ahLst/>
              <a:cxnLst/>
              <a:rect l="l" t="t" r="r" b="b"/>
              <a:pathLst>
                <a:path w="100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34" y="322"/>
                  </a:lnTo>
                  <a:cubicBezTo>
                    <a:pt x="917" y="322"/>
                    <a:pt x="1000" y="251"/>
                    <a:pt x="1000" y="167"/>
                  </a:cubicBezTo>
                  <a:cubicBezTo>
                    <a:pt x="1000" y="72"/>
                    <a:pt x="917" y="1"/>
                    <a:pt x="834" y="1"/>
                  </a:cubicBezTo>
                  <a:close/>
                </a:path>
              </a:pathLst>
            </a:custGeom>
            <a:grpFill/>
            <a:ln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8810;p60"/>
            <p:cNvSpPr/>
            <p:nvPr/>
          </p:nvSpPr>
          <p:spPr>
            <a:xfrm>
              <a:off x="2743789" y="2594053"/>
              <a:ext cx="31406" cy="31056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22"/>
                  </a:moveTo>
                  <a:cubicBezTo>
                    <a:pt x="584" y="322"/>
                    <a:pt x="656" y="406"/>
                    <a:pt x="656" y="489"/>
                  </a:cubicBezTo>
                  <a:cubicBezTo>
                    <a:pt x="656" y="584"/>
                    <a:pt x="584" y="656"/>
                    <a:pt x="501" y="656"/>
                  </a:cubicBezTo>
                  <a:cubicBezTo>
                    <a:pt x="406" y="656"/>
                    <a:pt x="334" y="584"/>
                    <a:pt x="334" y="489"/>
                  </a:cubicBezTo>
                  <a:cubicBezTo>
                    <a:pt x="334" y="406"/>
                    <a:pt x="406" y="322"/>
                    <a:pt x="501" y="322"/>
                  </a:cubicBezTo>
                  <a:close/>
                  <a:moveTo>
                    <a:pt x="501" y="1"/>
                  </a:moveTo>
                  <a:cubicBezTo>
                    <a:pt x="227" y="1"/>
                    <a:pt x="1" y="227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75" y="1"/>
                    <a:pt x="501" y="1"/>
                  </a:cubicBezTo>
                  <a:close/>
                </a:path>
              </a:pathLst>
            </a:custGeom>
            <a:grpFill/>
            <a:ln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8811;p60"/>
            <p:cNvSpPr/>
            <p:nvPr/>
          </p:nvSpPr>
          <p:spPr>
            <a:xfrm>
              <a:off x="2733596" y="2308608"/>
              <a:ext cx="10225" cy="10257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32222" y="3560909"/>
            <a:ext cx="8687582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83518"/>
            <a:ext cx="6583824" cy="508079"/>
          </a:xfrm>
        </p:spPr>
        <p:txBody>
          <a:bodyPr/>
          <a:lstStyle/>
          <a:p>
            <a:r>
              <a:rPr lang="ru-RU" sz="4000" b="1" dirty="0">
                <a:solidFill>
                  <a:schemeClr val="bg2"/>
                </a:solidFill>
              </a:rPr>
              <a:t>Организация входа в </a:t>
            </a:r>
            <a:r>
              <a:rPr lang="ru-RU" sz="4000" b="1" dirty="0" smtClean="0">
                <a:solidFill>
                  <a:schemeClr val="bg2"/>
                </a:solidFill>
              </a:rPr>
              <a:t>ППЭ</a:t>
            </a:r>
            <a:endParaRPr lang="ru-RU" sz="4000" b="1" dirty="0">
              <a:solidFill>
                <a:schemeClr val="bg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2222" y="1131590"/>
            <a:ext cx="69320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Член ГЭК</a:t>
            </a:r>
            <a:r>
              <a:rPr lang="ru-RU" sz="18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должен  </a:t>
            </a:r>
            <a:r>
              <a:rPr lang="ru-RU" sz="1800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присутствовать</a:t>
            </a:r>
            <a:r>
              <a:rPr lang="ru-RU" sz="18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 </a:t>
            </a:r>
            <a:r>
              <a:rPr lang="ru-RU" sz="18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при организации входа участников ГИА-9 в ППЭ (</a:t>
            </a:r>
            <a:r>
              <a:rPr lang="ru-RU" sz="1800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не ранее 09:00</a:t>
            </a:r>
            <a:r>
              <a:rPr lang="ru-RU" sz="18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) и </a:t>
            </a:r>
            <a:r>
              <a:rPr lang="ru-RU" sz="1800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осуществлять</a:t>
            </a:r>
            <a:r>
              <a:rPr lang="ru-RU" sz="1800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</a:t>
            </a:r>
            <a:r>
              <a:rPr lang="ru-RU" sz="1800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контроль</a:t>
            </a:r>
            <a:r>
              <a:rPr lang="ru-RU" sz="18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:</a:t>
            </a:r>
            <a:endParaRPr lang="ru-RU" sz="18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923678"/>
            <a:ext cx="59046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bg2"/>
              </a:buClr>
              <a:buSzPct val="150000"/>
              <a:buFont typeface="Montserrat Medium" panose="00000500000000000000" charset="-52"/>
              <a:buChar char="o"/>
            </a:pP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за   организацией   </a:t>
            </a:r>
            <a:r>
              <a:rPr lang="ru-RU" sz="1600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сдачи   личных   вещей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 </a:t>
            </a: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  участниками  ГИА  до </a:t>
            </a:r>
            <a:r>
              <a:rPr lang="ru-RU" sz="1600" dirty="0">
                <a:solidFill>
                  <a:srgbClr val="334436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входа</a:t>
            </a: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  </a:t>
            </a:r>
            <a:r>
              <a:rPr lang="ru-RU" sz="1600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на территорию </a:t>
            </a: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ППЭ;</a:t>
            </a:r>
            <a:endParaRPr lang="ru-RU" sz="1600" dirty="0">
              <a:solidFill>
                <a:schemeClr val="bg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  <a:p>
            <a:pPr marL="285750" indent="-285750" algn="just">
              <a:buClr>
                <a:schemeClr val="bg2"/>
              </a:buClr>
              <a:buSzPct val="150000"/>
              <a:buFont typeface="Montserrat Medium" panose="00000500000000000000" charset="-52"/>
              <a:buChar char="o"/>
            </a:pP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за выполнением требования  Порядка о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 </a:t>
            </a:r>
            <a:r>
              <a:rPr lang="ru-RU" sz="1600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запрете иметь при себе средства связи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 </a:t>
            </a:r>
            <a:r>
              <a:rPr lang="ru-RU" sz="16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участникам ГИА, организаторам, медицинским работникам, ассистентам, техническим специалистам, экзаменаторам собеседникам для проведения ГВЭ в устной форме.</a:t>
            </a:r>
            <a:endParaRPr lang="ru-RU" sz="1600" dirty="0">
              <a:solidFill>
                <a:schemeClr val="bg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grpSp>
        <p:nvGrpSpPr>
          <p:cNvPr id="5" name="Google Shape;9866;p62"/>
          <p:cNvGrpSpPr/>
          <p:nvPr/>
        </p:nvGrpSpPr>
        <p:grpSpPr>
          <a:xfrm>
            <a:off x="7308304" y="3651870"/>
            <a:ext cx="1611495" cy="1342154"/>
            <a:chOff x="5352728" y="1990239"/>
            <a:chExt cx="327091" cy="322508"/>
          </a:xfrm>
          <a:solidFill>
            <a:schemeClr val="bg2"/>
          </a:solidFill>
        </p:grpSpPr>
        <p:sp>
          <p:nvSpPr>
            <p:cNvPr id="6" name="Google Shape;9867;p62"/>
            <p:cNvSpPr/>
            <p:nvPr/>
          </p:nvSpPr>
          <p:spPr>
            <a:xfrm>
              <a:off x="5575935" y="2093297"/>
              <a:ext cx="103885" cy="217923"/>
            </a:xfrm>
            <a:custGeom>
              <a:avLst/>
              <a:gdLst/>
              <a:ahLst/>
              <a:cxnLst/>
              <a:rect l="l" t="t" r="r" b="b"/>
              <a:pathLst>
                <a:path w="3264" h="6847" extrusionOk="0">
                  <a:moveTo>
                    <a:pt x="1084" y="322"/>
                  </a:moveTo>
                  <a:cubicBezTo>
                    <a:pt x="1144" y="322"/>
                    <a:pt x="1203" y="358"/>
                    <a:pt x="1203" y="441"/>
                  </a:cubicBezTo>
                  <a:lnTo>
                    <a:pt x="1203" y="513"/>
                  </a:lnTo>
                  <a:lnTo>
                    <a:pt x="1203" y="1061"/>
                  </a:lnTo>
                  <a:cubicBezTo>
                    <a:pt x="1203" y="1156"/>
                    <a:pt x="1275" y="1227"/>
                    <a:pt x="1370" y="1227"/>
                  </a:cubicBezTo>
                  <a:cubicBezTo>
                    <a:pt x="1453" y="1227"/>
                    <a:pt x="1537" y="1156"/>
                    <a:pt x="1537" y="1061"/>
                  </a:cubicBezTo>
                  <a:lnTo>
                    <a:pt x="1537" y="537"/>
                  </a:lnTo>
                  <a:cubicBezTo>
                    <a:pt x="1549" y="513"/>
                    <a:pt x="1596" y="477"/>
                    <a:pt x="1632" y="477"/>
                  </a:cubicBezTo>
                  <a:lnTo>
                    <a:pt x="1656" y="477"/>
                  </a:lnTo>
                  <a:cubicBezTo>
                    <a:pt x="1715" y="477"/>
                    <a:pt x="1775" y="525"/>
                    <a:pt x="1775" y="596"/>
                  </a:cubicBezTo>
                  <a:lnTo>
                    <a:pt x="1775" y="632"/>
                  </a:lnTo>
                  <a:lnTo>
                    <a:pt x="1775" y="1061"/>
                  </a:lnTo>
                  <a:cubicBezTo>
                    <a:pt x="1775" y="1156"/>
                    <a:pt x="1846" y="1227"/>
                    <a:pt x="1930" y="1227"/>
                  </a:cubicBezTo>
                  <a:cubicBezTo>
                    <a:pt x="2025" y="1227"/>
                    <a:pt x="2096" y="1156"/>
                    <a:pt x="2096" y="1061"/>
                  </a:cubicBezTo>
                  <a:lnTo>
                    <a:pt x="2096" y="656"/>
                  </a:lnTo>
                  <a:cubicBezTo>
                    <a:pt x="2108" y="620"/>
                    <a:pt x="2156" y="596"/>
                    <a:pt x="2203" y="596"/>
                  </a:cubicBezTo>
                  <a:lnTo>
                    <a:pt x="2215" y="596"/>
                  </a:lnTo>
                  <a:cubicBezTo>
                    <a:pt x="2275" y="596"/>
                    <a:pt x="2334" y="644"/>
                    <a:pt x="2334" y="715"/>
                  </a:cubicBezTo>
                  <a:lnTo>
                    <a:pt x="2334" y="822"/>
                  </a:lnTo>
                  <a:lnTo>
                    <a:pt x="2334" y="1156"/>
                  </a:lnTo>
                  <a:cubicBezTo>
                    <a:pt x="2334" y="1239"/>
                    <a:pt x="2406" y="1311"/>
                    <a:pt x="2501" y="1311"/>
                  </a:cubicBezTo>
                  <a:cubicBezTo>
                    <a:pt x="2584" y="1311"/>
                    <a:pt x="2668" y="1239"/>
                    <a:pt x="2668" y="1156"/>
                  </a:cubicBezTo>
                  <a:lnTo>
                    <a:pt x="2668" y="822"/>
                  </a:lnTo>
                  <a:cubicBezTo>
                    <a:pt x="2668" y="763"/>
                    <a:pt x="2703" y="703"/>
                    <a:pt x="2787" y="703"/>
                  </a:cubicBezTo>
                  <a:lnTo>
                    <a:pt x="2799" y="703"/>
                  </a:lnTo>
                  <a:cubicBezTo>
                    <a:pt x="2858" y="703"/>
                    <a:pt x="2918" y="751"/>
                    <a:pt x="2918" y="822"/>
                  </a:cubicBezTo>
                  <a:lnTo>
                    <a:pt x="2918" y="1584"/>
                  </a:lnTo>
                  <a:lnTo>
                    <a:pt x="2918" y="1596"/>
                  </a:lnTo>
                  <a:cubicBezTo>
                    <a:pt x="2930" y="1787"/>
                    <a:pt x="2918" y="2346"/>
                    <a:pt x="2632" y="2596"/>
                  </a:cubicBezTo>
                  <a:cubicBezTo>
                    <a:pt x="2608" y="2620"/>
                    <a:pt x="2572" y="2668"/>
                    <a:pt x="2572" y="2715"/>
                  </a:cubicBezTo>
                  <a:lnTo>
                    <a:pt x="2572" y="3216"/>
                  </a:lnTo>
                  <a:lnTo>
                    <a:pt x="1025" y="3216"/>
                  </a:lnTo>
                  <a:lnTo>
                    <a:pt x="1025" y="2858"/>
                  </a:lnTo>
                  <a:cubicBezTo>
                    <a:pt x="1025" y="2823"/>
                    <a:pt x="1001" y="2763"/>
                    <a:pt x="965" y="2727"/>
                  </a:cubicBezTo>
                  <a:cubicBezTo>
                    <a:pt x="929" y="2727"/>
                    <a:pt x="394" y="2311"/>
                    <a:pt x="358" y="1870"/>
                  </a:cubicBezTo>
                  <a:cubicBezTo>
                    <a:pt x="346" y="1608"/>
                    <a:pt x="334" y="1287"/>
                    <a:pt x="417" y="1215"/>
                  </a:cubicBezTo>
                  <a:cubicBezTo>
                    <a:pt x="453" y="1189"/>
                    <a:pt x="496" y="1175"/>
                    <a:pt x="560" y="1175"/>
                  </a:cubicBezTo>
                  <a:cubicBezTo>
                    <a:pt x="581" y="1175"/>
                    <a:pt x="605" y="1177"/>
                    <a:pt x="632" y="1180"/>
                  </a:cubicBezTo>
                  <a:lnTo>
                    <a:pt x="632" y="1406"/>
                  </a:lnTo>
                  <a:cubicBezTo>
                    <a:pt x="632" y="1489"/>
                    <a:pt x="703" y="1572"/>
                    <a:pt x="787" y="1572"/>
                  </a:cubicBezTo>
                  <a:cubicBezTo>
                    <a:pt x="882" y="1572"/>
                    <a:pt x="953" y="1489"/>
                    <a:pt x="953" y="1406"/>
                  </a:cubicBezTo>
                  <a:lnTo>
                    <a:pt x="953" y="441"/>
                  </a:lnTo>
                  <a:cubicBezTo>
                    <a:pt x="953" y="382"/>
                    <a:pt x="1001" y="322"/>
                    <a:pt x="1072" y="322"/>
                  </a:cubicBezTo>
                  <a:close/>
                  <a:moveTo>
                    <a:pt x="2799" y="3537"/>
                  </a:moveTo>
                  <a:lnTo>
                    <a:pt x="2799" y="4037"/>
                  </a:lnTo>
                  <a:lnTo>
                    <a:pt x="751" y="4037"/>
                  </a:lnTo>
                  <a:lnTo>
                    <a:pt x="751" y="3537"/>
                  </a:lnTo>
                  <a:close/>
                  <a:moveTo>
                    <a:pt x="2799" y="4370"/>
                  </a:moveTo>
                  <a:lnTo>
                    <a:pt x="2799" y="6525"/>
                  </a:lnTo>
                  <a:lnTo>
                    <a:pt x="751" y="6525"/>
                  </a:lnTo>
                  <a:lnTo>
                    <a:pt x="751" y="4370"/>
                  </a:lnTo>
                  <a:close/>
                  <a:moveTo>
                    <a:pt x="1072" y="1"/>
                  </a:moveTo>
                  <a:cubicBezTo>
                    <a:pt x="834" y="1"/>
                    <a:pt x="644" y="203"/>
                    <a:pt x="644" y="429"/>
                  </a:cubicBezTo>
                  <a:lnTo>
                    <a:pt x="644" y="846"/>
                  </a:lnTo>
                  <a:cubicBezTo>
                    <a:pt x="621" y="845"/>
                    <a:pt x="600" y="844"/>
                    <a:pt x="579" y="844"/>
                  </a:cubicBezTo>
                  <a:cubicBezTo>
                    <a:pt x="433" y="844"/>
                    <a:pt x="321" y="880"/>
                    <a:pt x="227" y="953"/>
                  </a:cubicBezTo>
                  <a:cubicBezTo>
                    <a:pt x="1" y="1144"/>
                    <a:pt x="13" y="1525"/>
                    <a:pt x="48" y="1882"/>
                  </a:cubicBezTo>
                  <a:cubicBezTo>
                    <a:pt x="72" y="2370"/>
                    <a:pt x="525" y="2787"/>
                    <a:pt x="679" y="2930"/>
                  </a:cubicBezTo>
                  <a:lnTo>
                    <a:pt x="679" y="3216"/>
                  </a:lnTo>
                  <a:lnTo>
                    <a:pt x="596" y="3216"/>
                  </a:lnTo>
                  <a:cubicBezTo>
                    <a:pt x="513" y="3216"/>
                    <a:pt x="429" y="3287"/>
                    <a:pt x="429" y="3382"/>
                  </a:cubicBezTo>
                  <a:lnTo>
                    <a:pt x="429" y="4216"/>
                  </a:lnTo>
                  <a:lnTo>
                    <a:pt x="429" y="6692"/>
                  </a:lnTo>
                  <a:cubicBezTo>
                    <a:pt x="429" y="6775"/>
                    <a:pt x="513" y="6847"/>
                    <a:pt x="596" y="6847"/>
                  </a:cubicBezTo>
                  <a:lnTo>
                    <a:pt x="2977" y="6847"/>
                  </a:lnTo>
                  <a:cubicBezTo>
                    <a:pt x="3061" y="6847"/>
                    <a:pt x="3144" y="6775"/>
                    <a:pt x="3144" y="6692"/>
                  </a:cubicBezTo>
                  <a:lnTo>
                    <a:pt x="3144" y="4204"/>
                  </a:lnTo>
                  <a:lnTo>
                    <a:pt x="3144" y="3370"/>
                  </a:lnTo>
                  <a:cubicBezTo>
                    <a:pt x="3120" y="3275"/>
                    <a:pt x="3049" y="3204"/>
                    <a:pt x="2965" y="3204"/>
                  </a:cubicBezTo>
                  <a:lnTo>
                    <a:pt x="2858" y="3204"/>
                  </a:lnTo>
                  <a:lnTo>
                    <a:pt x="2858" y="2763"/>
                  </a:lnTo>
                  <a:cubicBezTo>
                    <a:pt x="3263" y="2358"/>
                    <a:pt x="3215" y="1644"/>
                    <a:pt x="3204" y="1549"/>
                  </a:cubicBezTo>
                  <a:lnTo>
                    <a:pt x="3204" y="810"/>
                  </a:lnTo>
                  <a:cubicBezTo>
                    <a:pt x="3204" y="572"/>
                    <a:pt x="3013" y="382"/>
                    <a:pt x="2763" y="382"/>
                  </a:cubicBezTo>
                  <a:lnTo>
                    <a:pt x="2751" y="382"/>
                  </a:lnTo>
                  <a:cubicBezTo>
                    <a:pt x="2680" y="382"/>
                    <a:pt x="2608" y="394"/>
                    <a:pt x="2549" y="441"/>
                  </a:cubicBezTo>
                  <a:cubicBezTo>
                    <a:pt x="2465" y="334"/>
                    <a:pt x="2334" y="275"/>
                    <a:pt x="2203" y="275"/>
                  </a:cubicBezTo>
                  <a:lnTo>
                    <a:pt x="2191" y="275"/>
                  </a:lnTo>
                  <a:cubicBezTo>
                    <a:pt x="2120" y="275"/>
                    <a:pt x="2037" y="287"/>
                    <a:pt x="1977" y="322"/>
                  </a:cubicBezTo>
                  <a:cubicBezTo>
                    <a:pt x="1906" y="227"/>
                    <a:pt x="1787" y="168"/>
                    <a:pt x="1656" y="168"/>
                  </a:cubicBezTo>
                  <a:lnTo>
                    <a:pt x="1632" y="168"/>
                  </a:lnTo>
                  <a:cubicBezTo>
                    <a:pt x="1572" y="168"/>
                    <a:pt x="1525" y="179"/>
                    <a:pt x="1453" y="203"/>
                  </a:cubicBezTo>
                  <a:cubicBezTo>
                    <a:pt x="1382" y="84"/>
                    <a:pt x="1251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7" name="Google Shape;9868;p62"/>
            <p:cNvSpPr/>
            <p:nvPr/>
          </p:nvSpPr>
          <p:spPr>
            <a:xfrm>
              <a:off x="5426250" y="1990239"/>
              <a:ext cx="191029" cy="322508"/>
            </a:xfrm>
            <a:custGeom>
              <a:avLst/>
              <a:gdLst/>
              <a:ahLst/>
              <a:cxnLst/>
              <a:rect l="l" t="t" r="r" b="b"/>
              <a:pathLst>
                <a:path w="6002" h="10133" extrusionOk="0">
                  <a:moveTo>
                    <a:pt x="584" y="298"/>
                  </a:moveTo>
                  <a:lnTo>
                    <a:pt x="977" y="322"/>
                  </a:lnTo>
                  <a:lnTo>
                    <a:pt x="870" y="584"/>
                  </a:lnTo>
                  <a:lnTo>
                    <a:pt x="584" y="298"/>
                  </a:lnTo>
                  <a:close/>
                  <a:moveTo>
                    <a:pt x="1299" y="381"/>
                  </a:moveTo>
                  <a:lnTo>
                    <a:pt x="2322" y="810"/>
                  </a:lnTo>
                  <a:lnTo>
                    <a:pt x="2203" y="1239"/>
                  </a:lnTo>
                  <a:lnTo>
                    <a:pt x="1120" y="774"/>
                  </a:lnTo>
                  <a:lnTo>
                    <a:pt x="1299" y="381"/>
                  </a:lnTo>
                  <a:close/>
                  <a:moveTo>
                    <a:pt x="4739" y="1834"/>
                  </a:moveTo>
                  <a:lnTo>
                    <a:pt x="5097" y="1977"/>
                  </a:lnTo>
                  <a:lnTo>
                    <a:pt x="4918" y="2382"/>
                  </a:lnTo>
                  <a:lnTo>
                    <a:pt x="4620" y="2263"/>
                  </a:lnTo>
                  <a:cubicBezTo>
                    <a:pt x="4632" y="2251"/>
                    <a:pt x="4632" y="2227"/>
                    <a:pt x="4632" y="2227"/>
                  </a:cubicBezTo>
                  <a:lnTo>
                    <a:pt x="4739" y="1834"/>
                  </a:lnTo>
                  <a:close/>
                  <a:moveTo>
                    <a:pt x="5406" y="2108"/>
                  </a:moveTo>
                  <a:lnTo>
                    <a:pt x="5585" y="2191"/>
                  </a:lnTo>
                  <a:cubicBezTo>
                    <a:pt x="5609" y="2203"/>
                    <a:pt x="5632" y="2215"/>
                    <a:pt x="5644" y="2251"/>
                  </a:cubicBezTo>
                  <a:cubicBezTo>
                    <a:pt x="5656" y="2274"/>
                    <a:pt x="5656" y="2298"/>
                    <a:pt x="5644" y="2322"/>
                  </a:cubicBezTo>
                  <a:lnTo>
                    <a:pt x="5549" y="2524"/>
                  </a:lnTo>
                  <a:cubicBezTo>
                    <a:pt x="5537" y="2560"/>
                    <a:pt x="5525" y="2572"/>
                    <a:pt x="5490" y="2584"/>
                  </a:cubicBezTo>
                  <a:cubicBezTo>
                    <a:pt x="5478" y="2590"/>
                    <a:pt x="5463" y="2593"/>
                    <a:pt x="5449" y="2593"/>
                  </a:cubicBezTo>
                  <a:cubicBezTo>
                    <a:pt x="5436" y="2593"/>
                    <a:pt x="5424" y="2590"/>
                    <a:pt x="5418" y="2584"/>
                  </a:cubicBezTo>
                  <a:lnTo>
                    <a:pt x="5228" y="2513"/>
                  </a:lnTo>
                  <a:lnTo>
                    <a:pt x="5406" y="2108"/>
                  </a:lnTo>
                  <a:close/>
                  <a:moveTo>
                    <a:pt x="2906" y="405"/>
                  </a:moveTo>
                  <a:cubicBezTo>
                    <a:pt x="2930" y="405"/>
                    <a:pt x="2965" y="429"/>
                    <a:pt x="2977" y="441"/>
                  </a:cubicBezTo>
                  <a:cubicBezTo>
                    <a:pt x="2989" y="477"/>
                    <a:pt x="2989" y="500"/>
                    <a:pt x="2989" y="536"/>
                  </a:cubicBezTo>
                  <a:lnTo>
                    <a:pt x="2977" y="608"/>
                  </a:lnTo>
                  <a:lnTo>
                    <a:pt x="2787" y="1262"/>
                  </a:lnTo>
                  <a:cubicBezTo>
                    <a:pt x="2751" y="1358"/>
                    <a:pt x="2811" y="1441"/>
                    <a:pt x="2882" y="1453"/>
                  </a:cubicBezTo>
                  <a:lnTo>
                    <a:pt x="2930" y="1453"/>
                  </a:lnTo>
                  <a:cubicBezTo>
                    <a:pt x="3001" y="1453"/>
                    <a:pt x="3061" y="1417"/>
                    <a:pt x="3084" y="1334"/>
                  </a:cubicBezTo>
                  <a:lnTo>
                    <a:pt x="3263" y="703"/>
                  </a:lnTo>
                  <a:cubicBezTo>
                    <a:pt x="3287" y="667"/>
                    <a:pt x="3335" y="655"/>
                    <a:pt x="3382" y="655"/>
                  </a:cubicBezTo>
                  <a:lnTo>
                    <a:pt x="3394" y="655"/>
                  </a:lnTo>
                  <a:cubicBezTo>
                    <a:pt x="3418" y="655"/>
                    <a:pt x="3454" y="679"/>
                    <a:pt x="3465" y="703"/>
                  </a:cubicBezTo>
                  <a:cubicBezTo>
                    <a:pt x="3477" y="727"/>
                    <a:pt x="3477" y="762"/>
                    <a:pt x="3477" y="786"/>
                  </a:cubicBezTo>
                  <a:lnTo>
                    <a:pt x="3323" y="1358"/>
                  </a:lnTo>
                  <a:cubicBezTo>
                    <a:pt x="3287" y="1441"/>
                    <a:pt x="3346" y="1536"/>
                    <a:pt x="3418" y="1548"/>
                  </a:cubicBezTo>
                  <a:lnTo>
                    <a:pt x="3465" y="1548"/>
                  </a:lnTo>
                  <a:cubicBezTo>
                    <a:pt x="3537" y="1548"/>
                    <a:pt x="3596" y="1501"/>
                    <a:pt x="3620" y="1429"/>
                  </a:cubicBezTo>
                  <a:lnTo>
                    <a:pt x="3763" y="905"/>
                  </a:lnTo>
                  <a:cubicBezTo>
                    <a:pt x="3794" y="885"/>
                    <a:pt x="3825" y="855"/>
                    <a:pt x="3863" y="855"/>
                  </a:cubicBezTo>
                  <a:cubicBezTo>
                    <a:pt x="3869" y="855"/>
                    <a:pt x="3876" y="856"/>
                    <a:pt x="3882" y="858"/>
                  </a:cubicBezTo>
                  <a:lnTo>
                    <a:pt x="3894" y="858"/>
                  </a:lnTo>
                  <a:cubicBezTo>
                    <a:pt x="3954" y="881"/>
                    <a:pt x="4001" y="941"/>
                    <a:pt x="3989" y="1000"/>
                  </a:cubicBezTo>
                  <a:lnTo>
                    <a:pt x="3954" y="1096"/>
                  </a:lnTo>
                  <a:lnTo>
                    <a:pt x="3823" y="1536"/>
                  </a:lnTo>
                  <a:cubicBezTo>
                    <a:pt x="3799" y="1620"/>
                    <a:pt x="3835" y="1703"/>
                    <a:pt x="3930" y="1739"/>
                  </a:cubicBezTo>
                  <a:lnTo>
                    <a:pt x="3977" y="1739"/>
                  </a:lnTo>
                  <a:cubicBezTo>
                    <a:pt x="4049" y="1739"/>
                    <a:pt x="4108" y="1691"/>
                    <a:pt x="4120" y="1620"/>
                  </a:cubicBezTo>
                  <a:lnTo>
                    <a:pt x="4251" y="1167"/>
                  </a:lnTo>
                  <a:cubicBezTo>
                    <a:pt x="4272" y="1115"/>
                    <a:pt x="4320" y="1082"/>
                    <a:pt x="4371" y="1082"/>
                  </a:cubicBezTo>
                  <a:cubicBezTo>
                    <a:pt x="4379" y="1082"/>
                    <a:pt x="4386" y="1082"/>
                    <a:pt x="4394" y="1084"/>
                  </a:cubicBezTo>
                  <a:lnTo>
                    <a:pt x="4406" y="1084"/>
                  </a:lnTo>
                  <a:cubicBezTo>
                    <a:pt x="4466" y="1096"/>
                    <a:pt x="4513" y="1155"/>
                    <a:pt x="4489" y="1215"/>
                  </a:cubicBezTo>
                  <a:lnTo>
                    <a:pt x="4251" y="2084"/>
                  </a:lnTo>
                  <a:lnTo>
                    <a:pt x="4251" y="2096"/>
                  </a:lnTo>
                  <a:cubicBezTo>
                    <a:pt x="4323" y="2191"/>
                    <a:pt x="4216" y="2870"/>
                    <a:pt x="3811" y="3084"/>
                  </a:cubicBezTo>
                  <a:cubicBezTo>
                    <a:pt x="3751" y="3108"/>
                    <a:pt x="3727" y="3167"/>
                    <a:pt x="3727" y="3227"/>
                  </a:cubicBezTo>
                  <a:lnTo>
                    <a:pt x="3727" y="3715"/>
                  </a:lnTo>
                  <a:lnTo>
                    <a:pt x="2192" y="3715"/>
                  </a:lnTo>
                  <a:lnTo>
                    <a:pt x="2192" y="2941"/>
                  </a:lnTo>
                  <a:cubicBezTo>
                    <a:pt x="2192" y="2905"/>
                    <a:pt x="2180" y="2870"/>
                    <a:pt x="2144" y="2846"/>
                  </a:cubicBezTo>
                  <a:cubicBezTo>
                    <a:pt x="2144" y="2846"/>
                    <a:pt x="1715" y="2310"/>
                    <a:pt x="1787" y="1870"/>
                  </a:cubicBezTo>
                  <a:cubicBezTo>
                    <a:pt x="1822" y="1739"/>
                    <a:pt x="1834" y="1572"/>
                    <a:pt x="1870" y="1453"/>
                  </a:cubicBezTo>
                  <a:lnTo>
                    <a:pt x="2168" y="1572"/>
                  </a:lnTo>
                  <a:cubicBezTo>
                    <a:pt x="2192" y="1620"/>
                    <a:pt x="2239" y="1667"/>
                    <a:pt x="2275" y="1679"/>
                  </a:cubicBezTo>
                  <a:cubicBezTo>
                    <a:pt x="2294" y="1686"/>
                    <a:pt x="2312" y="1690"/>
                    <a:pt x="2330" y="1690"/>
                  </a:cubicBezTo>
                  <a:cubicBezTo>
                    <a:pt x="2401" y="1690"/>
                    <a:pt x="2456" y="1636"/>
                    <a:pt x="2465" y="1560"/>
                  </a:cubicBezTo>
                  <a:lnTo>
                    <a:pt x="2751" y="489"/>
                  </a:lnTo>
                  <a:cubicBezTo>
                    <a:pt x="2751" y="465"/>
                    <a:pt x="2787" y="429"/>
                    <a:pt x="2799" y="417"/>
                  </a:cubicBezTo>
                  <a:cubicBezTo>
                    <a:pt x="2834" y="405"/>
                    <a:pt x="2858" y="405"/>
                    <a:pt x="2882" y="405"/>
                  </a:cubicBezTo>
                  <a:close/>
                  <a:moveTo>
                    <a:pt x="3942" y="4048"/>
                  </a:moveTo>
                  <a:lnTo>
                    <a:pt x="3942" y="4549"/>
                  </a:lnTo>
                  <a:lnTo>
                    <a:pt x="1894" y="4549"/>
                  </a:lnTo>
                  <a:lnTo>
                    <a:pt x="1894" y="4048"/>
                  </a:lnTo>
                  <a:close/>
                  <a:moveTo>
                    <a:pt x="191" y="0"/>
                  </a:moveTo>
                  <a:cubicBezTo>
                    <a:pt x="120" y="0"/>
                    <a:pt x="60" y="24"/>
                    <a:pt x="36" y="84"/>
                  </a:cubicBezTo>
                  <a:cubicBezTo>
                    <a:pt x="1" y="143"/>
                    <a:pt x="13" y="227"/>
                    <a:pt x="60" y="262"/>
                  </a:cubicBezTo>
                  <a:lnTo>
                    <a:pt x="822" y="1012"/>
                  </a:lnTo>
                  <a:lnTo>
                    <a:pt x="834" y="1024"/>
                  </a:lnTo>
                  <a:lnTo>
                    <a:pt x="846" y="1024"/>
                  </a:lnTo>
                  <a:cubicBezTo>
                    <a:pt x="870" y="1036"/>
                    <a:pt x="894" y="1060"/>
                    <a:pt x="906" y="1060"/>
                  </a:cubicBezTo>
                  <a:lnTo>
                    <a:pt x="1596" y="1358"/>
                  </a:lnTo>
                  <a:cubicBezTo>
                    <a:pt x="1549" y="1501"/>
                    <a:pt x="1501" y="1679"/>
                    <a:pt x="1489" y="1846"/>
                  </a:cubicBezTo>
                  <a:cubicBezTo>
                    <a:pt x="1406" y="2346"/>
                    <a:pt x="1763" y="2870"/>
                    <a:pt x="1870" y="3036"/>
                  </a:cubicBezTo>
                  <a:lnTo>
                    <a:pt x="1870" y="3763"/>
                  </a:lnTo>
                  <a:lnTo>
                    <a:pt x="1739" y="3763"/>
                  </a:lnTo>
                  <a:cubicBezTo>
                    <a:pt x="1656" y="3763"/>
                    <a:pt x="1572" y="3834"/>
                    <a:pt x="1572" y="3929"/>
                  </a:cubicBezTo>
                  <a:lnTo>
                    <a:pt x="1572" y="4763"/>
                  </a:lnTo>
                  <a:lnTo>
                    <a:pt x="1572" y="9966"/>
                  </a:lnTo>
                  <a:cubicBezTo>
                    <a:pt x="1572" y="10061"/>
                    <a:pt x="1656" y="10133"/>
                    <a:pt x="1739" y="10133"/>
                  </a:cubicBezTo>
                  <a:lnTo>
                    <a:pt x="4120" y="10133"/>
                  </a:lnTo>
                  <a:cubicBezTo>
                    <a:pt x="4216" y="10133"/>
                    <a:pt x="4287" y="10061"/>
                    <a:pt x="4287" y="9966"/>
                  </a:cubicBezTo>
                  <a:lnTo>
                    <a:pt x="4287" y="5942"/>
                  </a:lnTo>
                  <a:cubicBezTo>
                    <a:pt x="4287" y="5846"/>
                    <a:pt x="4216" y="5775"/>
                    <a:pt x="4120" y="5775"/>
                  </a:cubicBezTo>
                  <a:cubicBezTo>
                    <a:pt x="4037" y="5775"/>
                    <a:pt x="3954" y="5846"/>
                    <a:pt x="3954" y="5942"/>
                  </a:cubicBezTo>
                  <a:lnTo>
                    <a:pt x="3954" y="9811"/>
                  </a:lnTo>
                  <a:lnTo>
                    <a:pt x="1906" y="9811"/>
                  </a:lnTo>
                  <a:lnTo>
                    <a:pt x="1906" y="4930"/>
                  </a:lnTo>
                  <a:lnTo>
                    <a:pt x="3954" y="4930"/>
                  </a:lnTo>
                  <a:lnTo>
                    <a:pt x="3954" y="5191"/>
                  </a:lnTo>
                  <a:lnTo>
                    <a:pt x="3954" y="5370"/>
                  </a:lnTo>
                  <a:cubicBezTo>
                    <a:pt x="3954" y="5465"/>
                    <a:pt x="4037" y="5537"/>
                    <a:pt x="4120" y="5537"/>
                  </a:cubicBezTo>
                  <a:cubicBezTo>
                    <a:pt x="4216" y="5537"/>
                    <a:pt x="4287" y="5465"/>
                    <a:pt x="4287" y="5370"/>
                  </a:cubicBezTo>
                  <a:lnTo>
                    <a:pt x="4287" y="5191"/>
                  </a:lnTo>
                  <a:lnTo>
                    <a:pt x="4287" y="4715"/>
                  </a:lnTo>
                  <a:lnTo>
                    <a:pt x="4287" y="3882"/>
                  </a:lnTo>
                  <a:cubicBezTo>
                    <a:pt x="4287" y="3787"/>
                    <a:pt x="4216" y="3715"/>
                    <a:pt x="4120" y="3715"/>
                  </a:cubicBezTo>
                  <a:lnTo>
                    <a:pt x="4049" y="3715"/>
                  </a:lnTo>
                  <a:lnTo>
                    <a:pt x="4049" y="3298"/>
                  </a:lnTo>
                  <a:cubicBezTo>
                    <a:pt x="4323" y="3120"/>
                    <a:pt x="4466" y="2810"/>
                    <a:pt x="4549" y="2572"/>
                  </a:cubicBezTo>
                  <a:lnTo>
                    <a:pt x="5299" y="2882"/>
                  </a:lnTo>
                  <a:cubicBezTo>
                    <a:pt x="5359" y="2917"/>
                    <a:pt x="5406" y="2917"/>
                    <a:pt x="5466" y="2917"/>
                  </a:cubicBezTo>
                  <a:cubicBezTo>
                    <a:pt x="5525" y="2917"/>
                    <a:pt x="5561" y="2905"/>
                    <a:pt x="5621" y="2882"/>
                  </a:cubicBezTo>
                  <a:cubicBezTo>
                    <a:pt x="5728" y="2846"/>
                    <a:pt x="5823" y="2763"/>
                    <a:pt x="5859" y="2667"/>
                  </a:cubicBezTo>
                  <a:lnTo>
                    <a:pt x="5954" y="2453"/>
                  </a:lnTo>
                  <a:cubicBezTo>
                    <a:pt x="6002" y="2346"/>
                    <a:pt x="6002" y="2227"/>
                    <a:pt x="5954" y="2132"/>
                  </a:cubicBezTo>
                  <a:cubicBezTo>
                    <a:pt x="5906" y="2024"/>
                    <a:pt x="5835" y="1929"/>
                    <a:pt x="5728" y="1893"/>
                  </a:cubicBezTo>
                  <a:lnTo>
                    <a:pt x="4847" y="1512"/>
                  </a:lnTo>
                  <a:lnTo>
                    <a:pt x="4894" y="1370"/>
                  </a:lnTo>
                  <a:cubicBezTo>
                    <a:pt x="4930" y="1251"/>
                    <a:pt x="4906" y="1131"/>
                    <a:pt x="4835" y="1036"/>
                  </a:cubicBezTo>
                  <a:cubicBezTo>
                    <a:pt x="4775" y="941"/>
                    <a:pt x="4668" y="881"/>
                    <a:pt x="4573" y="846"/>
                  </a:cubicBezTo>
                  <a:lnTo>
                    <a:pt x="4549" y="846"/>
                  </a:lnTo>
                  <a:cubicBezTo>
                    <a:pt x="4513" y="840"/>
                    <a:pt x="4478" y="837"/>
                    <a:pt x="4442" y="837"/>
                  </a:cubicBezTo>
                  <a:cubicBezTo>
                    <a:pt x="4406" y="837"/>
                    <a:pt x="4370" y="840"/>
                    <a:pt x="4335" y="846"/>
                  </a:cubicBezTo>
                  <a:cubicBezTo>
                    <a:pt x="4275" y="727"/>
                    <a:pt x="4168" y="643"/>
                    <a:pt x="4037" y="608"/>
                  </a:cubicBezTo>
                  <a:lnTo>
                    <a:pt x="4013" y="608"/>
                  </a:lnTo>
                  <a:cubicBezTo>
                    <a:pt x="3977" y="602"/>
                    <a:pt x="3942" y="599"/>
                    <a:pt x="3907" y="599"/>
                  </a:cubicBezTo>
                  <a:cubicBezTo>
                    <a:pt x="3873" y="599"/>
                    <a:pt x="3841" y="602"/>
                    <a:pt x="3811" y="608"/>
                  </a:cubicBezTo>
                  <a:cubicBezTo>
                    <a:pt x="3811" y="596"/>
                    <a:pt x="3799" y="596"/>
                    <a:pt x="3799" y="584"/>
                  </a:cubicBezTo>
                  <a:cubicBezTo>
                    <a:pt x="3739" y="477"/>
                    <a:pt x="3632" y="417"/>
                    <a:pt x="3525" y="381"/>
                  </a:cubicBezTo>
                  <a:lnTo>
                    <a:pt x="3513" y="381"/>
                  </a:lnTo>
                  <a:cubicBezTo>
                    <a:pt x="3483" y="375"/>
                    <a:pt x="3454" y="372"/>
                    <a:pt x="3424" y="372"/>
                  </a:cubicBezTo>
                  <a:cubicBezTo>
                    <a:pt x="3394" y="372"/>
                    <a:pt x="3364" y="375"/>
                    <a:pt x="3335" y="381"/>
                  </a:cubicBezTo>
                  <a:cubicBezTo>
                    <a:pt x="3323" y="358"/>
                    <a:pt x="3299" y="322"/>
                    <a:pt x="3287" y="310"/>
                  </a:cubicBezTo>
                  <a:cubicBezTo>
                    <a:pt x="3227" y="203"/>
                    <a:pt x="3120" y="143"/>
                    <a:pt x="3025" y="119"/>
                  </a:cubicBezTo>
                  <a:lnTo>
                    <a:pt x="3001" y="119"/>
                  </a:lnTo>
                  <a:cubicBezTo>
                    <a:pt x="2964" y="108"/>
                    <a:pt x="2927" y="103"/>
                    <a:pt x="2892" y="103"/>
                  </a:cubicBezTo>
                  <a:cubicBezTo>
                    <a:pt x="2812" y="103"/>
                    <a:pt x="2737" y="130"/>
                    <a:pt x="2680" y="179"/>
                  </a:cubicBezTo>
                  <a:cubicBezTo>
                    <a:pt x="2573" y="238"/>
                    <a:pt x="2513" y="346"/>
                    <a:pt x="2489" y="441"/>
                  </a:cubicBezTo>
                  <a:lnTo>
                    <a:pt x="2453" y="548"/>
                  </a:lnTo>
                  <a:lnTo>
                    <a:pt x="1322" y="72"/>
                  </a:lnTo>
                  <a:lnTo>
                    <a:pt x="1263" y="72"/>
                  </a:lnTo>
                  <a:lnTo>
                    <a:pt x="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8" name="Google Shape;9869;p62"/>
            <p:cNvSpPr/>
            <p:nvPr/>
          </p:nvSpPr>
          <p:spPr>
            <a:xfrm>
              <a:off x="5352728" y="2121719"/>
              <a:ext cx="103503" cy="189501"/>
            </a:xfrm>
            <a:custGeom>
              <a:avLst/>
              <a:gdLst/>
              <a:ahLst/>
              <a:cxnLst/>
              <a:rect l="l" t="t" r="r" b="b"/>
              <a:pathLst>
                <a:path w="3252" h="5954" extrusionOk="0">
                  <a:moveTo>
                    <a:pt x="1073" y="322"/>
                  </a:moveTo>
                  <a:cubicBezTo>
                    <a:pt x="1132" y="322"/>
                    <a:pt x="1192" y="358"/>
                    <a:pt x="1192" y="441"/>
                  </a:cubicBezTo>
                  <a:lnTo>
                    <a:pt x="1192" y="513"/>
                  </a:lnTo>
                  <a:lnTo>
                    <a:pt x="1192" y="1060"/>
                  </a:lnTo>
                  <a:cubicBezTo>
                    <a:pt x="1192" y="1156"/>
                    <a:pt x="1263" y="1227"/>
                    <a:pt x="1358" y="1227"/>
                  </a:cubicBezTo>
                  <a:cubicBezTo>
                    <a:pt x="1442" y="1227"/>
                    <a:pt x="1525" y="1156"/>
                    <a:pt x="1525" y="1060"/>
                  </a:cubicBezTo>
                  <a:lnTo>
                    <a:pt x="1525" y="537"/>
                  </a:lnTo>
                  <a:cubicBezTo>
                    <a:pt x="1537" y="513"/>
                    <a:pt x="1584" y="477"/>
                    <a:pt x="1620" y="477"/>
                  </a:cubicBezTo>
                  <a:lnTo>
                    <a:pt x="1644" y="477"/>
                  </a:lnTo>
                  <a:cubicBezTo>
                    <a:pt x="1704" y="477"/>
                    <a:pt x="1763" y="525"/>
                    <a:pt x="1763" y="596"/>
                  </a:cubicBezTo>
                  <a:lnTo>
                    <a:pt x="1763" y="632"/>
                  </a:lnTo>
                  <a:lnTo>
                    <a:pt x="1763" y="1060"/>
                  </a:lnTo>
                  <a:cubicBezTo>
                    <a:pt x="1763" y="1156"/>
                    <a:pt x="1835" y="1227"/>
                    <a:pt x="1918" y="1227"/>
                  </a:cubicBezTo>
                  <a:cubicBezTo>
                    <a:pt x="2013" y="1227"/>
                    <a:pt x="2085" y="1156"/>
                    <a:pt x="2085" y="1060"/>
                  </a:cubicBezTo>
                  <a:lnTo>
                    <a:pt x="2085" y="656"/>
                  </a:lnTo>
                  <a:cubicBezTo>
                    <a:pt x="2096" y="620"/>
                    <a:pt x="2144" y="596"/>
                    <a:pt x="2192" y="596"/>
                  </a:cubicBezTo>
                  <a:lnTo>
                    <a:pt x="2204" y="596"/>
                  </a:lnTo>
                  <a:cubicBezTo>
                    <a:pt x="2263" y="596"/>
                    <a:pt x="2323" y="644"/>
                    <a:pt x="2323" y="715"/>
                  </a:cubicBezTo>
                  <a:lnTo>
                    <a:pt x="2323" y="822"/>
                  </a:lnTo>
                  <a:lnTo>
                    <a:pt x="2323" y="1156"/>
                  </a:lnTo>
                  <a:cubicBezTo>
                    <a:pt x="2323" y="1239"/>
                    <a:pt x="2394" y="1311"/>
                    <a:pt x="2489" y="1311"/>
                  </a:cubicBezTo>
                  <a:cubicBezTo>
                    <a:pt x="2573" y="1311"/>
                    <a:pt x="2656" y="1239"/>
                    <a:pt x="2656" y="1156"/>
                  </a:cubicBezTo>
                  <a:lnTo>
                    <a:pt x="2656" y="822"/>
                  </a:lnTo>
                  <a:cubicBezTo>
                    <a:pt x="2656" y="763"/>
                    <a:pt x="2692" y="703"/>
                    <a:pt x="2775" y="703"/>
                  </a:cubicBezTo>
                  <a:lnTo>
                    <a:pt x="2787" y="703"/>
                  </a:lnTo>
                  <a:cubicBezTo>
                    <a:pt x="2847" y="703"/>
                    <a:pt x="2906" y="751"/>
                    <a:pt x="2906" y="822"/>
                  </a:cubicBezTo>
                  <a:lnTo>
                    <a:pt x="2906" y="1584"/>
                  </a:lnTo>
                  <a:lnTo>
                    <a:pt x="2906" y="1596"/>
                  </a:lnTo>
                  <a:cubicBezTo>
                    <a:pt x="2894" y="1775"/>
                    <a:pt x="2882" y="2323"/>
                    <a:pt x="2597" y="2584"/>
                  </a:cubicBezTo>
                  <a:cubicBezTo>
                    <a:pt x="2561" y="2608"/>
                    <a:pt x="2537" y="2656"/>
                    <a:pt x="2537" y="2704"/>
                  </a:cubicBezTo>
                  <a:lnTo>
                    <a:pt x="2537" y="3204"/>
                  </a:lnTo>
                  <a:lnTo>
                    <a:pt x="989" y="3204"/>
                  </a:lnTo>
                  <a:lnTo>
                    <a:pt x="989" y="2846"/>
                  </a:lnTo>
                  <a:cubicBezTo>
                    <a:pt x="989" y="2799"/>
                    <a:pt x="953" y="2739"/>
                    <a:pt x="930" y="2715"/>
                  </a:cubicBezTo>
                  <a:cubicBezTo>
                    <a:pt x="775" y="2596"/>
                    <a:pt x="370" y="2227"/>
                    <a:pt x="346" y="1846"/>
                  </a:cubicBezTo>
                  <a:cubicBezTo>
                    <a:pt x="334" y="1596"/>
                    <a:pt x="311" y="1275"/>
                    <a:pt x="406" y="1191"/>
                  </a:cubicBezTo>
                  <a:cubicBezTo>
                    <a:pt x="441" y="1174"/>
                    <a:pt x="482" y="1163"/>
                    <a:pt x="539" y="1163"/>
                  </a:cubicBezTo>
                  <a:cubicBezTo>
                    <a:pt x="560" y="1163"/>
                    <a:pt x="583" y="1164"/>
                    <a:pt x="608" y="1168"/>
                  </a:cubicBezTo>
                  <a:lnTo>
                    <a:pt x="608" y="1394"/>
                  </a:lnTo>
                  <a:cubicBezTo>
                    <a:pt x="608" y="1477"/>
                    <a:pt x="692" y="1549"/>
                    <a:pt x="775" y="1549"/>
                  </a:cubicBezTo>
                  <a:cubicBezTo>
                    <a:pt x="870" y="1549"/>
                    <a:pt x="942" y="1477"/>
                    <a:pt x="942" y="1394"/>
                  </a:cubicBezTo>
                  <a:lnTo>
                    <a:pt x="942" y="441"/>
                  </a:lnTo>
                  <a:cubicBezTo>
                    <a:pt x="942" y="382"/>
                    <a:pt x="989" y="322"/>
                    <a:pt x="1061" y="322"/>
                  </a:cubicBezTo>
                  <a:close/>
                  <a:moveTo>
                    <a:pt x="2799" y="3537"/>
                  </a:moveTo>
                  <a:lnTo>
                    <a:pt x="2799" y="4037"/>
                  </a:lnTo>
                  <a:lnTo>
                    <a:pt x="751" y="4037"/>
                  </a:lnTo>
                  <a:lnTo>
                    <a:pt x="751" y="3537"/>
                  </a:lnTo>
                  <a:close/>
                  <a:moveTo>
                    <a:pt x="2799" y="4347"/>
                  </a:moveTo>
                  <a:lnTo>
                    <a:pt x="2799" y="5632"/>
                  </a:lnTo>
                  <a:lnTo>
                    <a:pt x="751" y="5632"/>
                  </a:lnTo>
                  <a:lnTo>
                    <a:pt x="751" y="4347"/>
                  </a:lnTo>
                  <a:close/>
                  <a:moveTo>
                    <a:pt x="1073" y="1"/>
                  </a:moveTo>
                  <a:cubicBezTo>
                    <a:pt x="834" y="1"/>
                    <a:pt x="644" y="203"/>
                    <a:pt x="644" y="429"/>
                  </a:cubicBezTo>
                  <a:lnTo>
                    <a:pt x="644" y="846"/>
                  </a:lnTo>
                  <a:cubicBezTo>
                    <a:pt x="622" y="845"/>
                    <a:pt x="600" y="844"/>
                    <a:pt x="579" y="844"/>
                  </a:cubicBezTo>
                  <a:cubicBezTo>
                    <a:pt x="433" y="844"/>
                    <a:pt x="321" y="880"/>
                    <a:pt x="227" y="953"/>
                  </a:cubicBezTo>
                  <a:cubicBezTo>
                    <a:pt x="1" y="1144"/>
                    <a:pt x="13" y="1525"/>
                    <a:pt x="49" y="1882"/>
                  </a:cubicBezTo>
                  <a:cubicBezTo>
                    <a:pt x="84" y="2370"/>
                    <a:pt x="525" y="2787"/>
                    <a:pt x="692" y="2930"/>
                  </a:cubicBezTo>
                  <a:lnTo>
                    <a:pt x="692" y="3216"/>
                  </a:lnTo>
                  <a:lnTo>
                    <a:pt x="596" y="3216"/>
                  </a:lnTo>
                  <a:cubicBezTo>
                    <a:pt x="513" y="3216"/>
                    <a:pt x="441" y="3287"/>
                    <a:pt x="441" y="3382"/>
                  </a:cubicBezTo>
                  <a:lnTo>
                    <a:pt x="441" y="4216"/>
                  </a:lnTo>
                  <a:lnTo>
                    <a:pt x="441" y="5799"/>
                  </a:lnTo>
                  <a:cubicBezTo>
                    <a:pt x="441" y="5882"/>
                    <a:pt x="513" y="5954"/>
                    <a:pt x="596" y="5954"/>
                  </a:cubicBezTo>
                  <a:lnTo>
                    <a:pt x="2978" y="5954"/>
                  </a:lnTo>
                  <a:cubicBezTo>
                    <a:pt x="3073" y="5954"/>
                    <a:pt x="3144" y="5882"/>
                    <a:pt x="3144" y="5799"/>
                  </a:cubicBezTo>
                  <a:lnTo>
                    <a:pt x="3144" y="4204"/>
                  </a:lnTo>
                  <a:lnTo>
                    <a:pt x="3144" y="3370"/>
                  </a:lnTo>
                  <a:cubicBezTo>
                    <a:pt x="3144" y="3275"/>
                    <a:pt x="3073" y="3204"/>
                    <a:pt x="2978" y="3204"/>
                  </a:cubicBezTo>
                  <a:lnTo>
                    <a:pt x="2882" y="3204"/>
                  </a:lnTo>
                  <a:lnTo>
                    <a:pt x="2882" y="2763"/>
                  </a:lnTo>
                  <a:cubicBezTo>
                    <a:pt x="3251" y="2370"/>
                    <a:pt x="3204" y="1644"/>
                    <a:pt x="3204" y="1549"/>
                  </a:cubicBezTo>
                  <a:lnTo>
                    <a:pt x="3204" y="810"/>
                  </a:lnTo>
                  <a:cubicBezTo>
                    <a:pt x="3204" y="572"/>
                    <a:pt x="3013" y="382"/>
                    <a:pt x="2775" y="382"/>
                  </a:cubicBezTo>
                  <a:lnTo>
                    <a:pt x="2763" y="382"/>
                  </a:lnTo>
                  <a:cubicBezTo>
                    <a:pt x="2680" y="382"/>
                    <a:pt x="2608" y="394"/>
                    <a:pt x="2549" y="441"/>
                  </a:cubicBezTo>
                  <a:cubicBezTo>
                    <a:pt x="2477" y="334"/>
                    <a:pt x="2335" y="275"/>
                    <a:pt x="2204" y="275"/>
                  </a:cubicBezTo>
                  <a:lnTo>
                    <a:pt x="2192" y="275"/>
                  </a:lnTo>
                  <a:cubicBezTo>
                    <a:pt x="2120" y="275"/>
                    <a:pt x="2049" y="287"/>
                    <a:pt x="1989" y="322"/>
                  </a:cubicBezTo>
                  <a:cubicBezTo>
                    <a:pt x="1906" y="227"/>
                    <a:pt x="1787" y="168"/>
                    <a:pt x="1656" y="168"/>
                  </a:cubicBezTo>
                  <a:lnTo>
                    <a:pt x="1644" y="168"/>
                  </a:lnTo>
                  <a:cubicBezTo>
                    <a:pt x="1584" y="168"/>
                    <a:pt x="1525" y="179"/>
                    <a:pt x="1465" y="203"/>
                  </a:cubicBezTo>
                  <a:cubicBezTo>
                    <a:pt x="1394" y="84"/>
                    <a:pt x="1251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8" y="3939902"/>
            <a:ext cx="55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При наличии нескольких входов в ППЭ член ГЭК курирует организацию входа, переходя от одного к другому</a:t>
            </a:r>
            <a:r>
              <a:rPr lang="ru-RU" sz="1600" b="1" dirty="0" smtClean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</a:t>
            </a:r>
            <a:endParaRPr lang="ru-RU" sz="12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1;p54"/>
          <p:cNvSpPr/>
          <p:nvPr/>
        </p:nvSpPr>
        <p:spPr>
          <a:xfrm>
            <a:off x="265977" y="1419622"/>
            <a:ext cx="417591" cy="397292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" name="Google Shape;791;p54"/>
          <p:cNvSpPr/>
          <p:nvPr/>
        </p:nvSpPr>
        <p:spPr>
          <a:xfrm>
            <a:off x="281848" y="2020856"/>
            <a:ext cx="417591" cy="397292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Google Shape;791;p54"/>
          <p:cNvSpPr/>
          <p:nvPr/>
        </p:nvSpPr>
        <p:spPr>
          <a:xfrm>
            <a:off x="281850" y="2432158"/>
            <a:ext cx="417591" cy="397292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791;p54"/>
          <p:cNvSpPr/>
          <p:nvPr/>
        </p:nvSpPr>
        <p:spPr>
          <a:xfrm>
            <a:off x="281850" y="3075806"/>
            <a:ext cx="417591" cy="397292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791;p54"/>
          <p:cNvSpPr/>
          <p:nvPr/>
        </p:nvSpPr>
        <p:spPr>
          <a:xfrm>
            <a:off x="281849" y="3723878"/>
            <a:ext cx="417591" cy="397292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791;p54"/>
          <p:cNvSpPr/>
          <p:nvPr/>
        </p:nvSpPr>
        <p:spPr>
          <a:xfrm>
            <a:off x="281850" y="4155926"/>
            <a:ext cx="417591" cy="397292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7" name="Google Shape;187;p28"/>
          <p:cNvSpPr txBox="1">
            <a:spLocks noGrp="1"/>
          </p:cNvSpPr>
          <p:nvPr>
            <p:ph type="title"/>
          </p:nvPr>
        </p:nvSpPr>
        <p:spPr>
          <a:xfrm>
            <a:off x="899592" y="5101"/>
            <a:ext cx="7884448" cy="9025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dirty="0" smtClean="0"/>
              <a:t>Нормативно-правовые </a:t>
            </a:r>
            <a:r>
              <a:rPr lang="ru-RU" dirty="0"/>
              <a:t>документы, </a:t>
            </a:r>
            <a:br>
              <a:rPr lang="ru-RU" dirty="0"/>
            </a:br>
            <a:r>
              <a:rPr lang="ru-RU" dirty="0"/>
              <a:t>регламентирующие деятельность ГЭК</a:t>
            </a:r>
            <a:br>
              <a:rPr lang="ru-RU" dirty="0"/>
            </a:br>
            <a:br>
              <a:rPr lang="ru-RU" dirty="0" smtClean="0"/>
            </a:br>
            <a:r>
              <a:rPr lang="en-GB" dirty="0" smtClean="0"/>
              <a:t> </a:t>
            </a:r>
            <a:endParaRPr dirty="0"/>
          </a:p>
        </p:txBody>
      </p:sp>
      <p:sp>
        <p:nvSpPr>
          <p:cNvPr id="4" name="Google Shape;791;p54"/>
          <p:cNvSpPr/>
          <p:nvPr/>
        </p:nvSpPr>
        <p:spPr>
          <a:xfrm>
            <a:off x="265977" y="929432"/>
            <a:ext cx="417591" cy="397292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8" name="Google Shape;188;p28"/>
          <p:cNvSpPr txBox="1">
            <a:spLocks noGrp="1"/>
          </p:cNvSpPr>
          <p:nvPr>
            <p:ph type="body" idx="1"/>
          </p:nvPr>
        </p:nvSpPr>
        <p:spPr>
          <a:xfrm>
            <a:off x="179512" y="771550"/>
            <a:ext cx="8208912" cy="40478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spcBef>
                <a:spcPts val="1600"/>
              </a:spcBef>
              <a:buClr>
                <a:schemeClr val="dk2"/>
              </a:buClr>
              <a:buSzPct val="111000"/>
            </a:pPr>
            <a:r>
              <a:rPr lang="ru-RU" sz="14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Федеральный закон Российской Федерации   от 29.12.2012   № 273-ФЗ  «Об образовании в Российской Федерации» </a:t>
            </a:r>
            <a:endParaRPr sz="14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lvl="0" algn="just">
              <a:buClr>
                <a:schemeClr val="dk2"/>
              </a:buClr>
              <a:buSzPct val="111000"/>
            </a:pPr>
            <a:r>
              <a:rPr lang="ru-RU" sz="14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Постановление Правительства РФ от 31.08.2013 №755 «О федеральной информационной системе обеспечения проведения государственной итоговой аттестации обучающихся, освоивших основные образовательные программы основного общего и среднего общего образования…» </a:t>
            </a:r>
            <a:endParaRPr sz="14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lvl="0" algn="just">
              <a:buClr>
                <a:schemeClr val="dk2"/>
              </a:buClr>
              <a:buSzPct val="111000"/>
            </a:pPr>
            <a:r>
              <a:rPr lang="ru-RU" sz="14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Федеральный закон от 30.12.2001 № 195-ФЗ «Кодекс Российской Федерации об административных правонарушениях» </a:t>
            </a:r>
            <a:endParaRPr sz="14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lvl="0" algn="just">
              <a:buClr>
                <a:schemeClr val="dk2"/>
              </a:buClr>
              <a:buSzPct val="111000"/>
            </a:pPr>
            <a:r>
              <a:rPr lang="ru-RU" sz="14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Приказ Министерства просвещения РФ и Федеральной службы по надзору в сфере образования и науки от 07.11.2018 №189/1513 «Об утверждении Порядка проведения государственной итоговой аттестации по образовательным программам основного общего образования»</a:t>
            </a:r>
            <a:endParaRPr sz="14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lvl="0" algn="just">
              <a:buClr>
                <a:schemeClr val="dk2"/>
              </a:buClr>
              <a:buSzPct val="111000"/>
              <a:buFont typeface="Source Sans Pro" panose="020B0503030403020204"/>
              <a:buAutoNum type="arabicPeriod"/>
            </a:pPr>
            <a:r>
              <a:rPr lang="ru-RU" sz="14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Правовые акты и инструктивно-методические документы Федеральной службы по надзору в сфере образования  и науки и Министерства просвещения РФ  по вопросам организации и проведения ГИА-9</a:t>
            </a:r>
            <a:endParaRPr sz="14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lvl="0" algn="just">
              <a:buClr>
                <a:schemeClr val="dk2"/>
              </a:buClr>
              <a:buSzPct val="111000"/>
              <a:buFont typeface="Source Sans Pro" panose="020B0503030403020204"/>
              <a:buAutoNum type="arabicPeriod"/>
            </a:pPr>
            <a:r>
              <a:rPr lang="ru-RU" sz="14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Приказы и инструктивные документы департамента образования Ярославской области по вопросам организации и проведения ГИА-9</a:t>
            </a:r>
            <a:endParaRPr lang="ru-RU" sz="14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lvl="0" algn="just">
              <a:buClr>
                <a:schemeClr val="dk2"/>
              </a:buClr>
              <a:buSzPct val="111000"/>
              <a:buFont typeface="Source Sans Pro" panose="020B0503030403020204"/>
              <a:buAutoNum type="arabicPeriod"/>
            </a:pPr>
            <a:r>
              <a:rPr lang="ru-RU" sz="14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Положение о государственной экзаменационной комиссии Ярославской области для проведения государственной итоговой аттестации по образовательным программам основного общего образования,  утв. Приказом ДО ЯО от 18.03.2019   № 13-нп</a:t>
            </a:r>
            <a:endParaRPr sz="14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707" y="58118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267744" cy="185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915566"/>
            <a:ext cx="6408712" cy="3312368"/>
          </a:xfrm>
        </p:spPr>
        <p:txBody>
          <a:bodyPr/>
          <a:lstStyle/>
          <a:p>
            <a:r>
              <a:rPr lang="ru-RU" sz="2400" b="1" dirty="0">
                <a:solidFill>
                  <a:schemeClr val="accent2"/>
                </a:solidFill>
              </a:rPr>
              <a:t>Допуск</a:t>
            </a:r>
            <a:r>
              <a:rPr lang="ru-RU" sz="2400" b="1" dirty="0"/>
              <a:t>    участников    ГИА-9 осуществляется </a:t>
            </a:r>
            <a:r>
              <a:rPr lang="ru-RU" sz="2400" b="1" dirty="0">
                <a:solidFill>
                  <a:schemeClr val="accent2"/>
                </a:solidFill>
              </a:rPr>
              <a:t>при наличии у них документов, удостоверяющих личность</a:t>
            </a:r>
            <a:r>
              <a:rPr lang="ru-RU" sz="2400" b="1" dirty="0"/>
              <a:t>, и при наличии их </a:t>
            </a:r>
            <a:r>
              <a:rPr lang="ru-RU" sz="2400" b="1" dirty="0">
                <a:solidFill>
                  <a:schemeClr val="accent2"/>
                </a:solidFill>
              </a:rPr>
              <a:t>в списках распределения</a:t>
            </a:r>
            <a:r>
              <a:rPr lang="ru-RU" sz="2400" b="1" dirty="0"/>
              <a:t> в данный </a:t>
            </a:r>
            <a:r>
              <a:rPr lang="ru-RU" sz="2400" b="1" dirty="0" smtClean="0"/>
              <a:t>ППЭ</a:t>
            </a:r>
            <a:endParaRPr lang="ru-RU" sz="2400" b="1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740352" y="2349252"/>
            <a:ext cx="57606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b="1" dirty="0" smtClean="0">
                <a:solidFill>
                  <a:schemeClr val="bg1"/>
                </a:solidFill>
              </a:rPr>
              <a:t>!</a:t>
            </a:r>
            <a:endParaRPr lang="ru-RU" sz="11500" b="1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84446" y="339502"/>
            <a:ext cx="3107808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984446" y="3651870"/>
            <a:ext cx="310780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1923678"/>
            <a:ext cx="20162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19386"/>
            <a:ext cx="9144000" cy="1511100"/>
          </a:xfrm>
        </p:spPr>
        <p:txBody>
          <a:bodyPr/>
          <a:lstStyle/>
          <a:p>
            <a:r>
              <a:rPr lang="ru-RU" sz="4700" dirty="0"/>
              <a:t>Допуск в  ППЭ участников </a:t>
            </a:r>
            <a:r>
              <a:rPr lang="ru-RU" sz="4700" dirty="0" smtClean="0"/>
              <a:t>ГИА-9</a:t>
            </a:r>
            <a:endParaRPr lang="ru-RU" sz="4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1820" y="1563638"/>
            <a:ext cx="3240360" cy="3312368"/>
          </a:xfrm>
        </p:spPr>
        <p:txBody>
          <a:bodyPr/>
          <a:lstStyle/>
          <a:p>
            <a:pPr marL="0" indent="0" algn="just"/>
            <a:r>
              <a:rPr lang="ru-RU" sz="1400" dirty="0"/>
              <a:t>При входе в ППЭ на информационных стендах размещаются </a:t>
            </a:r>
            <a:r>
              <a:rPr lang="ru-RU" sz="1400" b="1" dirty="0"/>
              <a:t>списки распределения участников</a:t>
            </a:r>
            <a:r>
              <a:rPr lang="ru-RU" sz="1400" dirty="0"/>
              <a:t> ГИА-9 по аудиториям: </a:t>
            </a:r>
            <a:endParaRPr lang="ru-RU" sz="1400" dirty="0"/>
          </a:p>
          <a:p>
            <a:pPr marL="144145" indent="0" algn="l">
              <a:buClr>
                <a:schemeClr val="bg2"/>
              </a:buClr>
              <a:buFont typeface="Montserrat Medium" panose="00000500000000000000" charset="-52"/>
              <a:buChar char="►"/>
            </a:pPr>
            <a:r>
              <a:rPr lang="ru-RU" dirty="0"/>
              <a:t>    </a:t>
            </a:r>
            <a:r>
              <a:rPr lang="ru-RU" b="1" dirty="0">
                <a:solidFill>
                  <a:schemeClr val="tx2"/>
                </a:solidFill>
              </a:rPr>
              <a:t>форма</a:t>
            </a:r>
            <a:r>
              <a:rPr lang="ru-RU" dirty="0"/>
              <a:t> </a:t>
            </a:r>
            <a:r>
              <a:rPr lang="ru-RU" sz="2000" b="1" dirty="0">
                <a:solidFill>
                  <a:schemeClr val="tx2"/>
                </a:solidFill>
              </a:rPr>
              <a:t>ППЭ–06-01</a:t>
            </a:r>
            <a:r>
              <a:rPr lang="ru-RU" dirty="0"/>
              <a:t> «</a:t>
            </a:r>
            <a:r>
              <a:rPr lang="ru-RU" dirty="0" smtClean="0"/>
              <a:t>Список участников </a:t>
            </a:r>
            <a:r>
              <a:rPr lang="ru-RU" dirty="0"/>
              <a:t>ГИА образовательной организации»; </a:t>
            </a:r>
            <a:endParaRPr lang="ru-RU" dirty="0"/>
          </a:p>
          <a:p>
            <a:pPr marL="144145" indent="0" algn="l">
              <a:buClr>
                <a:schemeClr val="bg2"/>
              </a:buClr>
              <a:buFont typeface="Montserrat Medium" panose="00000500000000000000" charset="-52"/>
              <a:buChar char="►"/>
            </a:pPr>
            <a:r>
              <a:rPr lang="ru-RU" dirty="0"/>
              <a:t>   </a:t>
            </a:r>
            <a:r>
              <a:rPr lang="ru-RU" b="1" dirty="0">
                <a:solidFill>
                  <a:schemeClr val="tx2"/>
                </a:solidFill>
              </a:rPr>
              <a:t>форма</a:t>
            </a:r>
            <a:r>
              <a:rPr lang="ru-RU" dirty="0"/>
              <a:t> </a:t>
            </a:r>
            <a:r>
              <a:rPr lang="ru-RU" sz="2000" b="1" dirty="0">
                <a:solidFill>
                  <a:schemeClr val="tx2"/>
                </a:solidFill>
              </a:rPr>
              <a:t>ППЭ-06-02</a:t>
            </a:r>
            <a:r>
              <a:rPr lang="ru-RU" dirty="0"/>
              <a:t> «Список участников ГИА в ППЭ по алфавиту».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74936"/>
            <a:ext cx="2732926" cy="404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254" y="908162"/>
            <a:ext cx="2782703" cy="401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-96994"/>
            <a:ext cx="7668344" cy="572700"/>
          </a:xfrm>
        </p:spPr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Допуск в  ППЭ участников </a:t>
            </a:r>
            <a:r>
              <a:rPr lang="ru-RU" dirty="0" smtClean="0">
                <a:solidFill>
                  <a:schemeClr val="accent2"/>
                </a:solidFill>
              </a:rPr>
              <a:t>ГИА-9</a:t>
            </a:r>
            <a:endParaRPr lang="ru-RU" dirty="0"/>
          </a:p>
        </p:txBody>
      </p:sp>
      <p:grpSp>
        <p:nvGrpSpPr>
          <p:cNvPr id="3" name="Google Shape;8088;p58"/>
          <p:cNvGrpSpPr/>
          <p:nvPr/>
        </p:nvGrpSpPr>
        <p:grpSpPr>
          <a:xfrm>
            <a:off x="3801019" y="1215574"/>
            <a:ext cx="1365616" cy="1230657"/>
            <a:chOff x="1187048" y="238125"/>
            <a:chExt cx="5256397" cy="5248476"/>
          </a:xfrm>
        </p:grpSpPr>
        <p:sp>
          <p:nvSpPr>
            <p:cNvPr id="4" name="Google Shape;8089;p58"/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noFill/>
            <a:ln w="57150" cap="flat" cmpd="sng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8090;p58"/>
            <p:cNvSpPr/>
            <p:nvPr/>
          </p:nvSpPr>
          <p:spPr>
            <a:xfrm>
              <a:off x="1187048" y="2289901"/>
              <a:ext cx="2628362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noFill/>
            <a:ln w="57150" cap="flat" cmpd="sng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8091;p58"/>
            <p:cNvSpPr/>
            <p:nvPr/>
          </p:nvSpPr>
          <p:spPr>
            <a:xfrm>
              <a:off x="3812708" y="244502"/>
              <a:ext cx="2628650" cy="3170611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noFill/>
            <a:ln w="57150" cap="flat" cmpd="sng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8092;p58"/>
            <p:cNvSpPr/>
            <p:nvPr/>
          </p:nvSpPr>
          <p:spPr>
            <a:xfrm>
              <a:off x="3244845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EB54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3937154" y="1327340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chemeClr val="accent2"/>
                </a:solidFill>
              </a:rPr>
              <a:t>1.</a:t>
            </a:r>
            <a:endParaRPr lang="ru-RU" sz="1800" b="1" dirty="0">
              <a:solidFill>
                <a:schemeClr val="accent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36116" y="1327340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chemeClr val="accent2"/>
                </a:solidFill>
              </a:rPr>
              <a:t>2.</a:t>
            </a:r>
            <a:endParaRPr lang="ru-RU" sz="1800" b="1" dirty="0">
              <a:solidFill>
                <a:schemeClr val="accent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37154" y="1951021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chemeClr val="accent2"/>
                </a:solidFill>
              </a:rPr>
              <a:t>3.</a:t>
            </a:r>
            <a:endParaRPr lang="ru-RU" sz="1800" b="1" dirty="0">
              <a:solidFill>
                <a:schemeClr val="accent2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36116" y="1951021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chemeClr val="accent2"/>
                </a:solidFill>
              </a:rPr>
              <a:t>4.</a:t>
            </a:r>
            <a:endParaRPr lang="ru-RU" sz="1800" b="1" dirty="0">
              <a:solidFill>
                <a:schemeClr val="accent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19672" y="875816"/>
            <a:ext cx="2389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гелевую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,   капиллярную   ручку  с  чернилами  черного  цвета;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52690" y="911841"/>
            <a:ext cx="20657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документ, удостоверяющий  личность;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68771" y="1778524"/>
            <a:ext cx="22322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средства  обучения   и   воспитания,   лекарства   и   питание   (при необходимости);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76056" y="1827523"/>
            <a:ext cx="22190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специальные   технические   средства   (для лиц, указанных в </a:t>
            </a:r>
            <a:r>
              <a:rPr lang="ru-RU" sz="16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пункте 44 Порядка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).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307580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Средства обучения  и воспитания, </a:t>
            </a:r>
            <a:endParaRPr lang="ru-RU" sz="2000" b="1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r>
              <a:rPr lang="ru-RU" sz="20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которые участники могут принести с собой в ППЭ:</a:t>
            </a:r>
            <a:endParaRPr lang="ru-RU" sz="2000" b="1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1297" y="3854043"/>
            <a:ext cx="36647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bg2"/>
              </a:buClr>
              <a:buSzPct val="140000"/>
              <a:buFont typeface="Montserrat Medium" panose="00000500000000000000" charset="-52"/>
              <a:buChar char="o"/>
            </a:pP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линейка (на экзамен по </a:t>
            </a:r>
            <a:r>
              <a:rPr lang="ru-RU" sz="16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математике)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18" name="Google Shape;9409;p61"/>
          <p:cNvSpPr/>
          <p:nvPr/>
        </p:nvSpPr>
        <p:spPr>
          <a:xfrm rot="1396282">
            <a:off x="4125667" y="3723878"/>
            <a:ext cx="1408867" cy="1326138"/>
          </a:xfrm>
          <a:custGeom>
            <a:avLst/>
            <a:gdLst/>
            <a:ahLst/>
            <a:cxnLst/>
            <a:rect l="l" t="t" r="r" b="b"/>
            <a:pathLst>
              <a:path w="11253" h="11201" extrusionOk="0">
                <a:moveTo>
                  <a:pt x="9133" y="0"/>
                </a:moveTo>
                <a:cubicBezTo>
                  <a:pt x="8990" y="0"/>
                  <a:pt x="8847" y="60"/>
                  <a:pt x="8740" y="167"/>
                </a:cubicBezTo>
                <a:lnTo>
                  <a:pt x="322" y="8584"/>
                </a:lnTo>
                <a:cubicBezTo>
                  <a:pt x="1" y="8894"/>
                  <a:pt x="1" y="9263"/>
                  <a:pt x="215" y="9465"/>
                </a:cubicBezTo>
                <a:lnTo>
                  <a:pt x="1787" y="11049"/>
                </a:lnTo>
                <a:cubicBezTo>
                  <a:pt x="1894" y="11150"/>
                  <a:pt x="2037" y="11201"/>
                  <a:pt x="2178" y="11201"/>
                </a:cubicBezTo>
                <a:cubicBezTo>
                  <a:pt x="2320" y="11201"/>
                  <a:pt x="2460" y="11150"/>
                  <a:pt x="2561" y="11049"/>
                </a:cubicBezTo>
                <a:lnTo>
                  <a:pt x="9371" y="4239"/>
                </a:lnTo>
                <a:cubicBezTo>
                  <a:pt x="9431" y="4179"/>
                  <a:pt x="9431" y="4084"/>
                  <a:pt x="9371" y="4001"/>
                </a:cubicBezTo>
                <a:cubicBezTo>
                  <a:pt x="9341" y="3971"/>
                  <a:pt x="9300" y="3956"/>
                  <a:pt x="9257" y="3956"/>
                </a:cubicBezTo>
                <a:cubicBezTo>
                  <a:pt x="9213" y="3956"/>
                  <a:pt x="9169" y="3971"/>
                  <a:pt x="9133" y="4001"/>
                </a:cubicBezTo>
                <a:lnTo>
                  <a:pt x="2323" y="10811"/>
                </a:lnTo>
                <a:cubicBezTo>
                  <a:pt x="2281" y="10853"/>
                  <a:pt x="2227" y="10873"/>
                  <a:pt x="2172" y="10873"/>
                </a:cubicBezTo>
                <a:cubicBezTo>
                  <a:pt x="2117" y="10873"/>
                  <a:pt x="2061" y="10853"/>
                  <a:pt x="2013" y="10811"/>
                </a:cubicBezTo>
                <a:lnTo>
                  <a:pt x="453" y="9227"/>
                </a:lnTo>
                <a:cubicBezTo>
                  <a:pt x="358" y="9144"/>
                  <a:pt x="358" y="9001"/>
                  <a:pt x="453" y="8918"/>
                </a:cubicBezTo>
                <a:lnTo>
                  <a:pt x="703" y="8656"/>
                </a:lnTo>
                <a:lnTo>
                  <a:pt x="1096" y="9049"/>
                </a:lnTo>
                <a:cubicBezTo>
                  <a:pt x="1126" y="9079"/>
                  <a:pt x="1165" y="9093"/>
                  <a:pt x="1206" y="9093"/>
                </a:cubicBezTo>
                <a:cubicBezTo>
                  <a:pt x="1248" y="9093"/>
                  <a:pt x="1293" y="9079"/>
                  <a:pt x="1334" y="9049"/>
                </a:cubicBezTo>
                <a:cubicBezTo>
                  <a:pt x="1394" y="8989"/>
                  <a:pt x="1394" y="8882"/>
                  <a:pt x="1334" y="8811"/>
                </a:cubicBezTo>
                <a:lnTo>
                  <a:pt x="942" y="8418"/>
                </a:lnTo>
                <a:lnTo>
                  <a:pt x="1477" y="7882"/>
                </a:lnTo>
                <a:lnTo>
                  <a:pt x="1870" y="8275"/>
                </a:lnTo>
                <a:cubicBezTo>
                  <a:pt x="1900" y="8305"/>
                  <a:pt x="1939" y="8319"/>
                  <a:pt x="1980" y="8319"/>
                </a:cubicBezTo>
                <a:cubicBezTo>
                  <a:pt x="2022" y="8319"/>
                  <a:pt x="2067" y="8305"/>
                  <a:pt x="2108" y="8275"/>
                </a:cubicBezTo>
                <a:cubicBezTo>
                  <a:pt x="2168" y="8215"/>
                  <a:pt x="2168" y="8108"/>
                  <a:pt x="2108" y="8037"/>
                </a:cubicBezTo>
                <a:lnTo>
                  <a:pt x="1715" y="7644"/>
                </a:lnTo>
                <a:lnTo>
                  <a:pt x="2251" y="7108"/>
                </a:lnTo>
                <a:lnTo>
                  <a:pt x="2858" y="7727"/>
                </a:lnTo>
                <a:cubicBezTo>
                  <a:pt x="2888" y="7757"/>
                  <a:pt x="2930" y="7772"/>
                  <a:pt x="2973" y="7772"/>
                </a:cubicBezTo>
                <a:cubicBezTo>
                  <a:pt x="3016" y="7772"/>
                  <a:pt x="3061" y="7757"/>
                  <a:pt x="3097" y="7727"/>
                </a:cubicBezTo>
                <a:cubicBezTo>
                  <a:pt x="3156" y="7668"/>
                  <a:pt x="3156" y="7560"/>
                  <a:pt x="3097" y="7489"/>
                </a:cubicBezTo>
                <a:lnTo>
                  <a:pt x="2489" y="6870"/>
                </a:lnTo>
                <a:lnTo>
                  <a:pt x="3025" y="6334"/>
                </a:lnTo>
                <a:lnTo>
                  <a:pt x="3418" y="6727"/>
                </a:lnTo>
                <a:cubicBezTo>
                  <a:pt x="3448" y="6757"/>
                  <a:pt x="3487" y="6772"/>
                  <a:pt x="3528" y="6772"/>
                </a:cubicBezTo>
                <a:cubicBezTo>
                  <a:pt x="3570" y="6772"/>
                  <a:pt x="3614" y="6757"/>
                  <a:pt x="3656" y="6727"/>
                </a:cubicBezTo>
                <a:cubicBezTo>
                  <a:pt x="3716" y="6668"/>
                  <a:pt x="3716" y="6560"/>
                  <a:pt x="3656" y="6489"/>
                </a:cubicBezTo>
                <a:lnTo>
                  <a:pt x="3263" y="6096"/>
                </a:lnTo>
                <a:lnTo>
                  <a:pt x="3799" y="5560"/>
                </a:lnTo>
                <a:lnTo>
                  <a:pt x="4192" y="5953"/>
                </a:lnTo>
                <a:cubicBezTo>
                  <a:pt x="4222" y="5983"/>
                  <a:pt x="4260" y="5998"/>
                  <a:pt x="4302" y="5998"/>
                </a:cubicBezTo>
                <a:cubicBezTo>
                  <a:pt x="4344" y="5998"/>
                  <a:pt x="4388" y="5983"/>
                  <a:pt x="4430" y="5953"/>
                </a:cubicBezTo>
                <a:cubicBezTo>
                  <a:pt x="4490" y="5894"/>
                  <a:pt x="4490" y="5786"/>
                  <a:pt x="4430" y="5715"/>
                </a:cubicBezTo>
                <a:lnTo>
                  <a:pt x="4037" y="5322"/>
                </a:lnTo>
                <a:lnTo>
                  <a:pt x="4573" y="4786"/>
                </a:lnTo>
                <a:lnTo>
                  <a:pt x="4966" y="5179"/>
                </a:lnTo>
                <a:cubicBezTo>
                  <a:pt x="4996" y="5209"/>
                  <a:pt x="5034" y="5224"/>
                  <a:pt x="5076" y="5224"/>
                </a:cubicBezTo>
                <a:cubicBezTo>
                  <a:pt x="5118" y="5224"/>
                  <a:pt x="5162" y="5209"/>
                  <a:pt x="5204" y="5179"/>
                </a:cubicBezTo>
                <a:cubicBezTo>
                  <a:pt x="5264" y="5120"/>
                  <a:pt x="5264" y="5013"/>
                  <a:pt x="5204" y="4941"/>
                </a:cubicBezTo>
                <a:lnTo>
                  <a:pt x="4811" y="4548"/>
                </a:lnTo>
                <a:lnTo>
                  <a:pt x="5347" y="4012"/>
                </a:lnTo>
                <a:lnTo>
                  <a:pt x="5954" y="4632"/>
                </a:lnTo>
                <a:cubicBezTo>
                  <a:pt x="5984" y="4661"/>
                  <a:pt x="6026" y="4676"/>
                  <a:pt x="6069" y="4676"/>
                </a:cubicBezTo>
                <a:cubicBezTo>
                  <a:pt x="6112" y="4676"/>
                  <a:pt x="6156" y="4661"/>
                  <a:pt x="6192" y="4632"/>
                </a:cubicBezTo>
                <a:cubicBezTo>
                  <a:pt x="6252" y="4572"/>
                  <a:pt x="6252" y="4465"/>
                  <a:pt x="6192" y="4393"/>
                </a:cubicBezTo>
                <a:lnTo>
                  <a:pt x="5585" y="3774"/>
                </a:lnTo>
                <a:lnTo>
                  <a:pt x="6121" y="3239"/>
                </a:lnTo>
                <a:lnTo>
                  <a:pt x="6514" y="3631"/>
                </a:lnTo>
                <a:cubicBezTo>
                  <a:pt x="6543" y="3661"/>
                  <a:pt x="6582" y="3676"/>
                  <a:pt x="6624" y="3676"/>
                </a:cubicBezTo>
                <a:cubicBezTo>
                  <a:pt x="6665" y="3676"/>
                  <a:pt x="6710" y="3661"/>
                  <a:pt x="6752" y="3631"/>
                </a:cubicBezTo>
                <a:cubicBezTo>
                  <a:pt x="6811" y="3572"/>
                  <a:pt x="6811" y="3465"/>
                  <a:pt x="6752" y="3393"/>
                </a:cubicBezTo>
                <a:lnTo>
                  <a:pt x="6359" y="3000"/>
                </a:lnTo>
                <a:lnTo>
                  <a:pt x="6895" y="2465"/>
                </a:lnTo>
                <a:lnTo>
                  <a:pt x="7288" y="2858"/>
                </a:lnTo>
                <a:cubicBezTo>
                  <a:pt x="7317" y="2887"/>
                  <a:pt x="7356" y="2902"/>
                  <a:pt x="7398" y="2902"/>
                </a:cubicBezTo>
                <a:cubicBezTo>
                  <a:pt x="7439" y="2902"/>
                  <a:pt x="7484" y="2887"/>
                  <a:pt x="7526" y="2858"/>
                </a:cubicBezTo>
                <a:cubicBezTo>
                  <a:pt x="7585" y="2798"/>
                  <a:pt x="7585" y="2691"/>
                  <a:pt x="7526" y="2619"/>
                </a:cubicBezTo>
                <a:lnTo>
                  <a:pt x="7133" y="2226"/>
                </a:lnTo>
                <a:lnTo>
                  <a:pt x="7669" y="1691"/>
                </a:lnTo>
                <a:lnTo>
                  <a:pt x="8061" y="2084"/>
                </a:lnTo>
                <a:cubicBezTo>
                  <a:pt x="8091" y="2113"/>
                  <a:pt x="8130" y="2128"/>
                  <a:pt x="8172" y="2128"/>
                </a:cubicBezTo>
                <a:cubicBezTo>
                  <a:pt x="8213" y="2128"/>
                  <a:pt x="8258" y="2113"/>
                  <a:pt x="8300" y="2084"/>
                </a:cubicBezTo>
                <a:cubicBezTo>
                  <a:pt x="8359" y="2024"/>
                  <a:pt x="8359" y="1917"/>
                  <a:pt x="8300" y="1845"/>
                </a:cubicBezTo>
                <a:lnTo>
                  <a:pt x="7907" y="1453"/>
                </a:lnTo>
                <a:lnTo>
                  <a:pt x="8442" y="917"/>
                </a:lnTo>
                <a:lnTo>
                  <a:pt x="9050" y="1536"/>
                </a:lnTo>
                <a:cubicBezTo>
                  <a:pt x="9079" y="1566"/>
                  <a:pt x="9121" y="1581"/>
                  <a:pt x="9164" y="1581"/>
                </a:cubicBezTo>
                <a:cubicBezTo>
                  <a:pt x="9207" y="1581"/>
                  <a:pt x="9252" y="1566"/>
                  <a:pt x="9288" y="1536"/>
                </a:cubicBezTo>
                <a:cubicBezTo>
                  <a:pt x="9371" y="1476"/>
                  <a:pt x="9347" y="1369"/>
                  <a:pt x="9288" y="1298"/>
                </a:cubicBezTo>
                <a:lnTo>
                  <a:pt x="8681" y="679"/>
                </a:lnTo>
                <a:lnTo>
                  <a:pt x="8966" y="405"/>
                </a:lnTo>
                <a:cubicBezTo>
                  <a:pt x="9008" y="357"/>
                  <a:pt x="9065" y="333"/>
                  <a:pt x="9121" y="333"/>
                </a:cubicBezTo>
                <a:cubicBezTo>
                  <a:pt x="9178" y="333"/>
                  <a:pt x="9234" y="357"/>
                  <a:pt x="9276" y="405"/>
                </a:cubicBezTo>
                <a:lnTo>
                  <a:pt x="10859" y="1976"/>
                </a:lnTo>
                <a:cubicBezTo>
                  <a:pt x="10895" y="2024"/>
                  <a:pt x="10919" y="2072"/>
                  <a:pt x="10919" y="2131"/>
                </a:cubicBezTo>
                <a:cubicBezTo>
                  <a:pt x="10919" y="2191"/>
                  <a:pt x="10883" y="2250"/>
                  <a:pt x="10859" y="2274"/>
                </a:cubicBezTo>
                <a:lnTo>
                  <a:pt x="9705" y="3417"/>
                </a:lnTo>
                <a:cubicBezTo>
                  <a:pt x="9645" y="3477"/>
                  <a:pt x="9645" y="3584"/>
                  <a:pt x="9705" y="3655"/>
                </a:cubicBezTo>
                <a:cubicBezTo>
                  <a:pt x="9734" y="3685"/>
                  <a:pt x="9776" y="3700"/>
                  <a:pt x="9819" y="3700"/>
                </a:cubicBezTo>
                <a:cubicBezTo>
                  <a:pt x="9862" y="3700"/>
                  <a:pt x="9907" y="3685"/>
                  <a:pt x="9943" y="3655"/>
                </a:cubicBezTo>
                <a:lnTo>
                  <a:pt x="11098" y="2512"/>
                </a:lnTo>
                <a:cubicBezTo>
                  <a:pt x="11193" y="2405"/>
                  <a:pt x="11252" y="2274"/>
                  <a:pt x="11252" y="2131"/>
                </a:cubicBezTo>
                <a:cubicBezTo>
                  <a:pt x="11252" y="1976"/>
                  <a:pt x="11193" y="1845"/>
                  <a:pt x="11098" y="1738"/>
                </a:cubicBezTo>
                <a:lnTo>
                  <a:pt x="9514" y="167"/>
                </a:lnTo>
                <a:cubicBezTo>
                  <a:pt x="9407" y="60"/>
                  <a:pt x="9264" y="0"/>
                  <a:pt x="913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Прямоугольник 18"/>
          <p:cNvSpPr/>
          <p:nvPr/>
        </p:nvSpPr>
        <p:spPr>
          <a:xfrm>
            <a:off x="1701629" y="475706"/>
            <a:ext cx="5225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4436"/>
                </a:solidFill>
                <a:latin typeface="Montserrat ExtraBold" panose="00000800000000000000"/>
                <a:sym typeface="Montserrat ExtraBold" panose="00000800000000000000"/>
              </a:rPr>
              <a:t>Участники ГИА-9 могут иметь при себе: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5025"/>
            <a:ext cx="8748464" cy="572700"/>
          </a:xfrm>
        </p:spPr>
        <p:txBody>
          <a:bodyPr/>
          <a:lstStyle/>
          <a:p>
            <a:pPr algn="ctr"/>
            <a:r>
              <a:rPr lang="ru-RU" b="1" dirty="0"/>
              <a:t>Участникам ГИА </a:t>
            </a:r>
            <a:r>
              <a:rPr lang="ru-RU" b="1" dirty="0">
                <a:solidFill>
                  <a:schemeClr val="accent2"/>
                </a:solidFill>
              </a:rPr>
              <a:t>запрещается</a:t>
            </a:r>
            <a:r>
              <a:rPr lang="ru-RU" b="1" dirty="0"/>
              <a:t> иметь при </a:t>
            </a:r>
            <a:r>
              <a:rPr lang="ru-RU" b="1" dirty="0" smtClean="0"/>
              <a:t>себе:</a:t>
            </a:r>
            <a:br>
              <a:rPr lang="ru-RU" dirty="0"/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7504" y="2143172"/>
            <a:ext cx="2960915" cy="484800"/>
          </a:xfrm>
        </p:spPr>
        <p:txBody>
          <a:bodyPr/>
          <a:lstStyle/>
          <a:p>
            <a:r>
              <a:rPr lang="ru-RU" sz="2000" dirty="0"/>
              <a:t>письменные заметки и иные средства хранения и передачи информации</a:t>
            </a:r>
            <a:endParaRPr lang="ru-RU" sz="2000" dirty="0"/>
          </a:p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"/>
          </p:nvPr>
        </p:nvSpPr>
        <p:spPr>
          <a:xfrm>
            <a:off x="3109438" y="1249497"/>
            <a:ext cx="2541300" cy="484800"/>
          </a:xfrm>
        </p:spPr>
        <p:txBody>
          <a:bodyPr/>
          <a:lstStyle/>
          <a:p>
            <a:r>
              <a:rPr lang="ru-RU" sz="2000" dirty="0"/>
              <a:t>средства связи</a:t>
            </a:r>
            <a:endParaRPr lang="ru-RU" sz="2000" dirty="0"/>
          </a:p>
          <a:p>
            <a:endParaRPr lang="ru-RU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8"/>
          </p:nvPr>
        </p:nvSpPr>
        <p:spPr>
          <a:xfrm>
            <a:off x="975022" y="3768111"/>
            <a:ext cx="2541300" cy="484800"/>
          </a:xfrm>
        </p:spPr>
        <p:txBody>
          <a:bodyPr/>
          <a:lstStyle/>
          <a:p>
            <a:r>
              <a:rPr lang="ru-RU" sz="2000" dirty="0"/>
              <a:t>справочные материалы</a:t>
            </a:r>
            <a:endParaRPr lang="ru-RU" sz="2000" dirty="0"/>
          </a:p>
          <a:p>
            <a:endParaRPr lang="ru-RU" dirty="0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3"/>
          </p:nvPr>
        </p:nvSpPr>
        <p:spPr>
          <a:xfrm>
            <a:off x="5773795" y="2269125"/>
            <a:ext cx="2541300" cy="484800"/>
          </a:xfrm>
        </p:spPr>
        <p:txBody>
          <a:bodyPr/>
          <a:lstStyle/>
          <a:p>
            <a:pPr algn="l"/>
            <a:r>
              <a:rPr lang="ru-RU" sz="2000" dirty="0"/>
              <a:t>фото-, аудио- </a:t>
            </a:r>
            <a:r>
              <a:rPr lang="ru-RU" sz="2000" dirty="0" smtClean="0"/>
              <a:t>и видеоаппаратуру</a:t>
            </a:r>
            <a:endParaRPr lang="ru-RU" sz="2000" dirty="0"/>
          </a:p>
          <a:p>
            <a:endParaRPr lang="ru-RU" dirty="0"/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15"/>
          </p:nvPr>
        </p:nvSpPr>
        <p:spPr>
          <a:xfrm>
            <a:off x="5177501" y="3671126"/>
            <a:ext cx="2541300" cy="484800"/>
          </a:xfrm>
        </p:spPr>
        <p:txBody>
          <a:bodyPr/>
          <a:lstStyle/>
          <a:p>
            <a:r>
              <a:rPr lang="ru-RU" sz="2000" dirty="0"/>
              <a:t>электронно-вычислительную технику</a:t>
            </a:r>
            <a:endParaRPr lang="ru-RU" sz="2000" dirty="0"/>
          </a:p>
          <a:p>
            <a:endParaRPr lang="ru-RU" dirty="0"/>
          </a:p>
        </p:txBody>
      </p:sp>
      <p:sp>
        <p:nvSpPr>
          <p:cNvPr id="22" name="Google Shape;8059;p58"/>
          <p:cNvSpPr/>
          <p:nvPr/>
        </p:nvSpPr>
        <p:spPr>
          <a:xfrm>
            <a:off x="3954151" y="1734297"/>
            <a:ext cx="895808" cy="889241"/>
          </a:xfrm>
          <a:prstGeom prst="ellipse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6" name="Google Shape;8807;p60"/>
          <p:cNvGrpSpPr/>
          <p:nvPr/>
        </p:nvGrpSpPr>
        <p:grpSpPr>
          <a:xfrm>
            <a:off x="4190877" y="1830695"/>
            <a:ext cx="422355" cy="704761"/>
            <a:chOff x="2656082" y="2287427"/>
            <a:chExt cx="207582" cy="359594"/>
          </a:xfrm>
          <a:solidFill>
            <a:schemeClr val="bg2"/>
          </a:solidFill>
        </p:grpSpPr>
        <p:sp>
          <p:nvSpPr>
            <p:cNvPr id="37" name="Google Shape;8808;p60"/>
            <p:cNvSpPr/>
            <p:nvPr/>
          </p:nvSpPr>
          <p:spPr>
            <a:xfrm>
              <a:off x="2656082" y="2287427"/>
              <a:ext cx="207582" cy="359594"/>
            </a:xfrm>
            <a:custGeom>
              <a:avLst/>
              <a:gdLst/>
              <a:ahLst/>
              <a:cxnLst/>
              <a:rect l="l" t="t" r="r" b="b"/>
              <a:pathLst>
                <a:path w="6537" h="11324" extrusionOk="0">
                  <a:moveTo>
                    <a:pt x="5704" y="334"/>
                  </a:moveTo>
                  <a:cubicBezTo>
                    <a:pt x="5965" y="334"/>
                    <a:pt x="6192" y="561"/>
                    <a:pt x="6192" y="834"/>
                  </a:cubicBezTo>
                  <a:lnTo>
                    <a:pt x="6192" y="1323"/>
                  </a:lnTo>
                  <a:lnTo>
                    <a:pt x="346" y="1323"/>
                  </a:lnTo>
                  <a:lnTo>
                    <a:pt x="346" y="834"/>
                  </a:lnTo>
                  <a:cubicBezTo>
                    <a:pt x="346" y="561"/>
                    <a:pt x="560" y="334"/>
                    <a:pt x="834" y="334"/>
                  </a:cubicBezTo>
                  <a:close/>
                  <a:moveTo>
                    <a:pt x="6192" y="1644"/>
                  </a:moveTo>
                  <a:lnTo>
                    <a:pt x="6192" y="8990"/>
                  </a:lnTo>
                  <a:lnTo>
                    <a:pt x="1501" y="8990"/>
                  </a:lnTo>
                  <a:cubicBezTo>
                    <a:pt x="1405" y="8990"/>
                    <a:pt x="1334" y="9062"/>
                    <a:pt x="1334" y="9145"/>
                  </a:cubicBezTo>
                  <a:cubicBezTo>
                    <a:pt x="1334" y="9240"/>
                    <a:pt x="1405" y="9312"/>
                    <a:pt x="1501" y="9312"/>
                  </a:cubicBezTo>
                  <a:lnTo>
                    <a:pt x="6192" y="9312"/>
                  </a:lnTo>
                  <a:lnTo>
                    <a:pt x="6192" y="10478"/>
                  </a:lnTo>
                  <a:cubicBezTo>
                    <a:pt x="6192" y="10740"/>
                    <a:pt x="5965" y="10967"/>
                    <a:pt x="5704" y="10967"/>
                  </a:cubicBezTo>
                  <a:lnTo>
                    <a:pt x="834" y="10967"/>
                  </a:lnTo>
                  <a:cubicBezTo>
                    <a:pt x="560" y="10967"/>
                    <a:pt x="346" y="10740"/>
                    <a:pt x="346" y="10478"/>
                  </a:cubicBezTo>
                  <a:lnTo>
                    <a:pt x="346" y="9312"/>
                  </a:lnTo>
                  <a:lnTo>
                    <a:pt x="834" y="9312"/>
                  </a:lnTo>
                  <a:cubicBezTo>
                    <a:pt x="917" y="9312"/>
                    <a:pt x="1001" y="9240"/>
                    <a:pt x="1001" y="9145"/>
                  </a:cubicBezTo>
                  <a:cubicBezTo>
                    <a:pt x="1001" y="9062"/>
                    <a:pt x="917" y="8990"/>
                    <a:pt x="834" y="8990"/>
                  </a:cubicBezTo>
                  <a:lnTo>
                    <a:pt x="346" y="8990"/>
                  </a:lnTo>
                  <a:lnTo>
                    <a:pt x="346" y="1644"/>
                  </a:lnTo>
                  <a:close/>
                  <a:moveTo>
                    <a:pt x="834" y="1"/>
                  </a:moveTo>
                  <a:cubicBezTo>
                    <a:pt x="370" y="1"/>
                    <a:pt x="0" y="370"/>
                    <a:pt x="0" y="834"/>
                  </a:cubicBezTo>
                  <a:lnTo>
                    <a:pt x="0" y="10490"/>
                  </a:lnTo>
                  <a:cubicBezTo>
                    <a:pt x="0" y="10955"/>
                    <a:pt x="370" y="11324"/>
                    <a:pt x="834" y="11324"/>
                  </a:cubicBezTo>
                  <a:lnTo>
                    <a:pt x="5704" y="11324"/>
                  </a:lnTo>
                  <a:cubicBezTo>
                    <a:pt x="6156" y="11324"/>
                    <a:pt x="6537" y="10955"/>
                    <a:pt x="6537" y="10490"/>
                  </a:cubicBezTo>
                  <a:lnTo>
                    <a:pt x="6537" y="834"/>
                  </a:lnTo>
                  <a:cubicBezTo>
                    <a:pt x="6513" y="370"/>
                    <a:pt x="6144" y="1"/>
                    <a:pt x="5704" y="1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8809;p60"/>
            <p:cNvSpPr/>
            <p:nvPr/>
          </p:nvSpPr>
          <p:spPr>
            <a:xfrm>
              <a:off x="2754395" y="2308608"/>
              <a:ext cx="31787" cy="10257"/>
            </a:xfrm>
            <a:custGeom>
              <a:avLst/>
              <a:gdLst/>
              <a:ahLst/>
              <a:cxnLst/>
              <a:rect l="l" t="t" r="r" b="b"/>
              <a:pathLst>
                <a:path w="100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34" y="322"/>
                  </a:lnTo>
                  <a:cubicBezTo>
                    <a:pt x="917" y="322"/>
                    <a:pt x="1000" y="251"/>
                    <a:pt x="1000" y="167"/>
                  </a:cubicBezTo>
                  <a:cubicBezTo>
                    <a:pt x="1000" y="72"/>
                    <a:pt x="917" y="1"/>
                    <a:pt x="834" y="1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8810;p60"/>
            <p:cNvSpPr/>
            <p:nvPr/>
          </p:nvSpPr>
          <p:spPr>
            <a:xfrm>
              <a:off x="2743789" y="2594053"/>
              <a:ext cx="31406" cy="31056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22"/>
                  </a:moveTo>
                  <a:cubicBezTo>
                    <a:pt x="584" y="322"/>
                    <a:pt x="656" y="406"/>
                    <a:pt x="656" y="489"/>
                  </a:cubicBezTo>
                  <a:cubicBezTo>
                    <a:pt x="656" y="584"/>
                    <a:pt x="584" y="656"/>
                    <a:pt x="501" y="656"/>
                  </a:cubicBezTo>
                  <a:cubicBezTo>
                    <a:pt x="406" y="656"/>
                    <a:pt x="334" y="584"/>
                    <a:pt x="334" y="489"/>
                  </a:cubicBezTo>
                  <a:cubicBezTo>
                    <a:pt x="334" y="406"/>
                    <a:pt x="406" y="322"/>
                    <a:pt x="501" y="322"/>
                  </a:cubicBezTo>
                  <a:close/>
                  <a:moveTo>
                    <a:pt x="501" y="1"/>
                  </a:moveTo>
                  <a:cubicBezTo>
                    <a:pt x="227" y="1"/>
                    <a:pt x="1" y="227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75" y="1"/>
                    <a:pt x="501" y="1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8811;p60"/>
            <p:cNvSpPr/>
            <p:nvPr/>
          </p:nvSpPr>
          <p:spPr>
            <a:xfrm>
              <a:off x="2733596" y="2308608"/>
              <a:ext cx="10225" cy="10257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1" name="Google Shape;8059;p58"/>
          <p:cNvSpPr/>
          <p:nvPr/>
        </p:nvSpPr>
        <p:spPr>
          <a:xfrm>
            <a:off x="4513453" y="3435845"/>
            <a:ext cx="895808" cy="889241"/>
          </a:xfrm>
          <a:prstGeom prst="ellipse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" name="Google Shape;8059;p58"/>
          <p:cNvSpPr/>
          <p:nvPr/>
        </p:nvSpPr>
        <p:spPr>
          <a:xfrm>
            <a:off x="3371717" y="3428255"/>
            <a:ext cx="895808" cy="889241"/>
          </a:xfrm>
          <a:prstGeom prst="ellipse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3" name="Google Shape;8059;p58"/>
          <p:cNvSpPr/>
          <p:nvPr/>
        </p:nvSpPr>
        <p:spPr>
          <a:xfrm>
            <a:off x="3068418" y="2427731"/>
            <a:ext cx="895808" cy="889241"/>
          </a:xfrm>
          <a:prstGeom prst="ellipse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" name="Google Shape;8059;p58"/>
          <p:cNvSpPr/>
          <p:nvPr/>
        </p:nvSpPr>
        <p:spPr>
          <a:xfrm>
            <a:off x="4877987" y="2427732"/>
            <a:ext cx="895808" cy="889241"/>
          </a:xfrm>
          <a:prstGeom prst="ellipse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45" name="Google Shape;8946;p60"/>
          <p:cNvGrpSpPr/>
          <p:nvPr/>
        </p:nvGrpSpPr>
        <p:grpSpPr>
          <a:xfrm>
            <a:off x="5004048" y="2609046"/>
            <a:ext cx="648072" cy="504055"/>
            <a:chOff x="3588440" y="3258368"/>
            <a:chExt cx="364484" cy="262423"/>
          </a:xfrm>
          <a:solidFill>
            <a:schemeClr val="bg2"/>
          </a:solidFill>
        </p:grpSpPr>
        <p:sp>
          <p:nvSpPr>
            <p:cNvPr id="46" name="Google Shape;8947;p60"/>
            <p:cNvSpPr/>
            <p:nvPr/>
          </p:nvSpPr>
          <p:spPr>
            <a:xfrm>
              <a:off x="3588440" y="3258368"/>
              <a:ext cx="364484" cy="262423"/>
            </a:xfrm>
            <a:custGeom>
              <a:avLst/>
              <a:gdLst/>
              <a:ahLst/>
              <a:cxnLst/>
              <a:rect l="l" t="t" r="r" b="b"/>
              <a:pathLst>
                <a:path w="11478" h="8264" extrusionOk="0">
                  <a:moveTo>
                    <a:pt x="1965" y="345"/>
                  </a:moveTo>
                  <a:cubicBezTo>
                    <a:pt x="2024" y="345"/>
                    <a:pt x="2072" y="393"/>
                    <a:pt x="2072" y="453"/>
                  </a:cubicBezTo>
                  <a:lnTo>
                    <a:pt x="2072" y="810"/>
                  </a:lnTo>
                  <a:lnTo>
                    <a:pt x="1346" y="810"/>
                  </a:lnTo>
                  <a:lnTo>
                    <a:pt x="1346" y="453"/>
                  </a:lnTo>
                  <a:cubicBezTo>
                    <a:pt x="1346" y="393"/>
                    <a:pt x="1381" y="345"/>
                    <a:pt x="1441" y="345"/>
                  </a:cubicBezTo>
                  <a:close/>
                  <a:moveTo>
                    <a:pt x="10311" y="1191"/>
                  </a:moveTo>
                  <a:cubicBezTo>
                    <a:pt x="10371" y="1191"/>
                    <a:pt x="10418" y="1238"/>
                    <a:pt x="10418" y="1298"/>
                  </a:cubicBezTo>
                  <a:lnTo>
                    <a:pt x="10418" y="1631"/>
                  </a:lnTo>
                  <a:lnTo>
                    <a:pt x="9037" y="1631"/>
                  </a:lnTo>
                  <a:lnTo>
                    <a:pt x="9037" y="1298"/>
                  </a:lnTo>
                  <a:cubicBezTo>
                    <a:pt x="9037" y="1238"/>
                    <a:pt x="9085" y="1191"/>
                    <a:pt x="9144" y="1191"/>
                  </a:cubicBezTo>
                  <a:close/>
                  <a:moveTo>
                    <a:pt x="1453" y="0"/>
                  </a:moveTo>
                  <a:cubicBezTo>
                    <a:pt x="1215" y="0"/>
                    <a:pt x="1012" y="203"/>
                    <a:pt x="1012" y="453"/>
                  </a:cubicBezTo>
                  <a:lnTo>
                    <a:pt x="1012" y="810"/>
                  </a:lnTo>
                  <a:lnTo>
                    <a:pt x="858" y="810"/>
                  </a:lnTo>
                  <a:cubicBezTo>
                    <a:pt x="667" y="810"/>
                    <a:pt x="477" y="881"/>
                    <a:pt x="322" y="1000"/>
                  </a:cubicBezTo>
                  <a:cubicBezTo>
                    <a:pt x="250" y="1060"/>
                    <a:pt x="238" y="1167"/>
                    <a:pt x="298" y="1238"/>
                  </a:cubicBezTo>
                  <a:cubicBezTo>
                    <a:pt x="334" y="1282"/>
                    <a:pt x="388" y="1308"/>
                    <a:pt x="441" y="1308"/>
                  </a:cubicBezTo>
                  <a:cubicBezTo>
                    <a:pt x="475" y="1308"/>
                    <a:pt x="508" y="1297"/>
                    <a:pt x="536" y="1274"/>
                  </a:cubicBezTo>
                  <a:cubicBezTo>
                    <a:pt x="663" y="1170"/>
                    <a:pt x="790" y="1154"/>
                    <a:pt x="914" y="1154"/>
                  </a:cubicBezTo>
                  <a:cubicBezTo>
                    <a:pt x="966" y="1154"/>
                    <a:pt x="1018" y="1157"/>
                    <a:pt x="1070" y="1157"/>
                  </a:cubicBezTo>
                  <a:cubicBezTo>
                    <a:pt x="1090" y="1157"/>
                    <a:pt x="1111" y="1156"/>
                    <a:pt x="1131" y="1155"/>
                  </a:cubicBezTo>
                  <a:lnTo>
                    <a:pt x="2560" y="1155"/>
                  </a:lnTo>
                  <a:cubicBezTo>
                    <a:pt x="2846" y="1155"/>
                    <a:pt x="3060" y="1369"/>
                    <a:pt x="3060" y="1655"/>
                  </a:cubicBezTo>
                  <a:lnTo>
                    <a:pt x="3060" y="2310"/>
                  </a:lnTo>
                  <a:cubicBezTo>
                    <a:pt x="3060" y="2405"/>
                    <a:pt x="3144" y="2477"/>
                    <a:pt x="3227" y="2477"/>
                  </a:cubicBezTo>
                  <a:cubicBezTo>
                    <a:pt x="3322" y="2477"/>
                    <a:pt x="3394" y="2405"/>
                    <a:pt x="3394" y="2310"/>
                  </a:cubicBezTo>
                  <a:lnTo>
                    <a:pt x="3394" y="1965"/>
                  </a:lnTo>
                  <a:lnTo>
                    <a:pt x="10656" y="1965"/>
                  </a:lnTo>
                  <a:cubicBezTo>
                    <a:pt x="10918" y="1988"/>
                    <a:pt x="11133" y="2203"/>
                    <a:pt x="11133" y="2477"/>
                  </a:cubicBezTo>
                  <a:lnTo>
                    <a:pt x="11133" y="2679"/>
                  </a:lnTo>
                  <a:lnTo>
                    <a:pt x="10835" y="2679"/>
                  </a:lnTo>
                  <a:cubicBezTo>
                    <a:pt x="10740" y="2679"/>
                    <a:pt x="10668" y="2762"/>
                    <a:pt x="10668" y="2846"/>
                  </a:cubicBezTo>
                  <a:cubicBezTo>
                    <a:pt x="10668" y="2941"/>
                    <a:pt x="10740" y="3012"/>
                    <a:pt x="10835" y="3012"/>
                  </a:cubicBezTo>
                  <a:lnTo>
                    <a:pt x="11133" y="3012"/>
                  </a:lnTo>
                  <a:lnTo>
                    <a:pt x="11133" y="7072"/>
                  </a:lnTo>
                  <a:lnTo>
                    <a:pt x="10347" y="7072"/>
                  </a:lnTo>
                  <a:cubicBezTo>
                    <a:pt x="10085" y="7072"/>
                    <a:pt x="9882" y="6870"/>
                    <a:pt x="9882" y="6608"/>
                  </a:cubicBezTo>
                  <a:lnTo>
                    <a:pt x="9882" y="3489"/>
                  </a:lnTo>
                  <a:cubicBezTo>
                    <a:pt x="9882" y="3274"/>
                    <a:pt x="10013" y="3096"/>
                    <a:pt x="10216" y="3036"/>
                  </a:cubicBezTo>
                  <a:cubicBezTo>
                    <a:pt x="10299" y="3012"/>
                    <a:pt x="10347" y="2917"/>
                    <a:pt x="10323" y="2834"/>
                  </a:cubicBezTo>
                  <a:cubicBezTo>
                    <a:pt x="10302" y="2750"/>
                    <a:pt x="10235" y="2713"/>
                    <a:pt x="10155" y="2713"/>
                  </a:cubicBezTo>
                  <a:cubicBezTo>
                    <a:pt x="10144" y="2713"/>
                    <a:pt x="10132" y="2713"/>
                    <a:pt x="10121" y="2715"/>
                  </a:cubicBezTo>
                  <a:cubicBezTo>
                    <a:pt x="9787" y="2822"/>
                    <a:pt x="9561" y="3131"/>
                    <a:pt x="9561" y="3489"/>
                  </a:cubicBezTo>
                  <a:lnTo>
                    <a:pt x="9561" y="6608"/>
                  </a:lnTo>
                  <a:cubicBezTo>
                    <a:pt x="9561" y="7061"/>
                    <a:pt x="9918" y="7418"/>
                    <a:pt x="10359" y="7418"/>
                  </a:cubicBezTo>
                  <a:lnTo>
                    <a:pt x="11145" y="7418"/>
                  </a:lnTo>
                  <a:cubicBezTo>
                    <a:pt x="11145" y="7703"/>
                    <a:pt x="10918" y="7918"/>
                    <a:pt x="10644" y="7918"/>
                  </a:cubicBezTo>
                  <a:lnTo>
                    <a:pt x="3239" y="7918"/>
                  </a:lnTo>
                  <a:cubicBezTo>
                    <a:pt x="3322" y="7823"/>
                    <a:pt x="3382" y="7715"/>
                    <a:pt x="3394" y="7584"/>
                  </a:cubicBezTo>
                  <a:cubicBezTo>
                    <a:pt x="3405" y="7489"/>
                    <a:pt x="3346" y="7406"/>
                    <a:pt x="3263" y="7370"/>
                  </a:cubicBezTo>
                  <a:cubicBezTo>
                    <a:pt x="3254" y="7369"/>
                    <a:pt x="3246" y="7369"/>
                    <a:pt x="3238" y="7369"/>
                  </a:cubicBezTo>
                  <a:cubicBezTo>
                    <a:pt x="3153" y="7369"/>
                    <a:pt x="3081" y="7425"/>
                    <a:pt x="3048" y="7501"/>
                  </a:cubicBezTo>
                  <a:cubicBezTo>
                    <a:pt x="3013" y="7739"/>
                    <a:pt x="2798" y="7906"/>
                    <a:pt x="2548" y="7906"/>
                  </a:cubicBezTo>
                  <a:lnTo>
                    <a:pt x="762" y="7906"/>
                  </a:lnTo>
                  <a:cubicBezTo>
                    <a:pt x="500" y="7882"/>
                    <a:pt x="322" y="7656"/>
                    <a:pt x="322" y="7406"/>
                  </a:cubicBezTo>
                  <a:lnTo>
                    <a:pt x="322" y="2619"/>
                  </a:lnTo>
                  <a:lnTo>
                    <a:pt x="322" y="1727"/>
                  </a:lnTo>
                  <a:cubicBezTo>
                    <a:pt x="322" y="1643"/>
                    <a:pt x="250" y="1572"/>
                    <a:pt x="167" y="1572"/>
                  </a:cubicBezTo>
                  <a:cubicBezTo>
                    <a:pt x="72" y="1572"/>
                    <a:pt x="0" y="1643"/>
                    <a:pt x="0" y="1727"/>
                  </a:cubicBezTo>
                  <a:lnTo>
                    <a:pt x="0" y="7418"/>
                  </a:lnTo>
                  <a:cubicBezTo>
                    <a:pt x="0" y="7834"/>
                    <a:pt x="310" y="8192"/>
                    <a:pt x="703" y="8251"/>
                  </a:cubicBezTo>
                  <a:cubicBezTo>
                    <a:pt x="715" y="8251"/>
                    <a:pt x="738" y="8251"/>
                    <a:pt x="762" y="8263"/>
                  </a:cubicBezTo>
                  <a:lnTo>
                    <a:pt x="10633" y="8263"/>
                  </a:lnTo>
                  <a:cubicBezTo>
                    <a:pt x="11109" y="8263"/>
                    <a:pt x="11478" y="7882"/>
                    <a:pt x="11478" y="7418"/>
                  </a:cubicBezTo>
                  <a:lnTo>
                    <a:pt x="11478" y="2477"/>
                  </a:lnTo>
                  <a:cubicBezTo>
                    <a:pt x="11478" y="2060"/>
                    <a:pt x="11168" y="1703"/>
                    <a:pt x="10764" y="1643"/>
                  </a:cubicBezTo>
                  <a:lnTo>
                    <a:pt x="10764" y="1298"/>
                  </a:lnTo>
                  <a:cubicBezTo>
                    <a:pt x="10764" y="1060"/>
                    <a:pt x="10573" y="857"/>
                    <a:pt x="10311" y="857"/>
                  </a:cubicBezTo>
                  <a:lnTo>
                    <a:pt x="9144" y="857"/>
                  </a:lnTo>
                  <a:cubicBezTo>
                    <a:pt x="8906" y="857"/>
                    <a:pt x="8692" y="1048"/>
                    <a:pt x="8692" y="1298"/>
                  </a:cubicBezTo>
                  <a:lnTo>
                    <a:pt x="8692" y="1631"/>
                  </a:lnTo>
                  <a:lnTo>
                    <a:pt x="8216" y="1631"/>
                  </a:lnTo>
                  <a:lnTo>
                    <a:pt x="7858" y="857"/>
                  </a:lnTo>
                  <a:cubicBezTo>
                    <a:pt x="7727" y="584"/>
                    <a:pt x="7454" y="405"/>
                    <a:pt x="7156" y="405"/>
                  </a:cubicBezTo>
                  <a:lnTo>
                    <a:pt x="5775" y="405"/>
                  </a:lnTo>
                  <a:cubicBezTo>
                    <a:pt x="5525" y="405"/>
                    <a:pt x="5287" y="524"/>
                    <a:pt x="5132" y="738"/>
                  </a:cubicBezTo>
                  <a:cubicBezTo>
                    <a:pt x="5072" y="810"/>
                    <a:pt x="5108" y="917"/>
                    <a:pt x="5179" y="976"/>
                  </a:cubicBezTo>
                  <a:cubicBezTo>
                    <a:pt x="5205" y="997"/>
                    <a:pt x="5234" y="1006"/>
                    <a:pt x="5264" y="1006"/>
                  </a:cubicBezTo>
                  <a:cubicBezTo>
                    <a:pt x="5320" y="1006"/>
                    <a:pt x="5379" y="975"/>
                    <a:pt x="5418" y="929"/>
                  </a:cubicBezTo>
                  <a:cubicBezTo>
                    <a:pt x="5489" y="810"/>
                    <a:pt x="5632" y="750"/>
                    <a:pt x="5775" y="750"/>
                  </a:cubicBezTo>
                  <a:lnTo>
                    <a:pt x="7156" y="750"/>
                  </a:lnTo>
                  <a:cubicBezTo>
                    <a:pt x="7323" y="750"/>
                    <a:pt x="7489" y="857"/>
                    <a:pt x="7561" y="1000"/>
                  </a:cubicBezTo>
                  <a:lnTo>
                    <a:pt x="7858" y="1631"/>
                  </a:lnTo>
                  <a:lnTo>
                    <a:pt x="5096" y="1631"/>
                  </a:lnTo>
                  <a:lnTo>
                    <a:pt x="5156" y="1512"/>
                  </a:lnTo>
                  <a:cubicBezTo>
                    <a:pt x="5191" y="1417"/>
                    <a:pt x="5156" y="1310"/>
                    <a:pt x="5060" y="1286"/>
                  </a:cubicBezTo>
                  <a:cubicBezTo>
                    <a:pt x="5034" y="1273"/>
                    <a:pt x="5008" y="1267"/>
                    <a:pt x="4984" y="1267"/>
                  </a:cubicBezTo>
                  <a:cubicBezTo>
                    <a:pt x="4918" y="1267"/>
                    <a:pt x="4860" y="1309"/>
                    <a:pt x="4834" y="1369"/>
                  </a:cubicBezTo>
                  <a:lnTo>
                    <a:pt x="4715" y="1631"/>
                  </a:lnTo>
                  <a:lnTo>
                    <a:pt x="3417" y="1631"/>
                  </a:lnTo>
                  <a:cubicBezTo>
                    <a:pt x="3405" y="1179"/>
                    <a:pt x="3036" y="810"/>
                    <a:pt x="2572" y="810"/>
                  </a:cubicBezTo>
                  <a:lnTo>
                    <a:pt x="2429" y="810"/>
                  </a:lnTo>
                  <a:lnTo>
                    <a:pt x="2429" y="453"/>
                  </a:lnTo>
                  <a:cubicBezTo>
                    <a:pt x="2429" y="214"/>
                    <a:pt x="2227" y="0"/>
                    <a:pt x="1977" y="0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8948;p60"/>
            <p:cNvSpPr/>
            <p:nvPr/>
          </p:nvSpPr>
          <p:spPr>
            <a:xfrm>
              <a:off x="3685992" y="3347949"/>
              <a:ext cx="10606" cy="133498"/>
            </a:xfrm>
            <a:custGeom>
              <a:avLst/>
              <a:gdLst/>
              <a:ahLst/>
              <a:cxnLst/>
              <a:rect l="l" t="t" r="r" b="b"/>
              <a:pathLst>
                <a:path w="334" h="4204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4049"/>
                  </a:lnTo>
                  <a:cubicBezTo>
                    <a:pt x="0" y="4132"/>
                    <a:pt x="72" y="4204"/>
                    <a:pt x="155" y="4204"/>
                  </a:cubicBezTo>
                  <a:cubicBezTo>
                    <a:pt x="250" y="4204"/>
                    <a:pt x="322" y="4132"/>
                    <a:pt x="322" y="4049"/>
                  </a:cubicBezTo>
                  <a:lnTo>
                    <a:pt x="322" y="156"/>
                  </a:lnTo>
                  <a:cubicBezTo>
                    <a:pt x="333" y="84"/>
                    <a:pt x="250" y="1"/>
                    <a:pt x="155" y="1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8949;p60"/>
            <p:cNvSpPr/>
            <p:nvPr/>
          </p:nvSpPr>
          <p:spPr>
            <a:xfrm>
              <a:off x="3862549" y="3329785"/>
              <a:ext cx="40107" cy="30675"/>
            </a:xfrm>
            <a:custGeom>
              <a:avLst/>
              <a:gdLst/>
              <a:ahLst/>
              <a:cxnLst/>
              <a:rect l="l" t="t" r="r" b="b"/>
              <a:pathLst>
                <a:path w="1263" h="966" extrusionOk="0">
                  <a:moveTo>
                    <a:pt x="760" y="0"/>
                  </a:moveTo>
                  <a:cubicBezTo>
                    <a:pt x="704" y="0"/>
                    <a:pt x="646" y="27"/>
                    <a:pt x="608" y="73"/>
                  </a:cubicBezTo>
                  <a:cubicBezTo>
                    <a:pt x="548" y="144"/>
                    <a:pt x="584" y="251"/>
                    <a:pt x="655" y="311"/>
                  </a:cubicBezTo>
                  <a:cubicBezTo>
                    <a:pt x="786" y="406"/>
                    <a:pt x="715" y="621"/>
                    <a:pt x="548" y="621"/>
                  </a:cubicBezTo>
                  <a:cubicBezTo>
                    <a:pt x="441" y="621"/>
                    <a:pt x="357" y="537"/>
                    <a:pt x="381" y="418"/>
                  </a:cubicBezTo>
                  <a:cubicBezTo>
                    <a:pt x="405" y="323"/>
                    <a:pt x="346" y="240"/>
                    <a:pt x="250" y="228"/>
                  </a:cubicBezTo>
                  <a:cubicBezTo>
                    <a:pt x="243" y="227"/>
                    <a:pt x="236" y="226"/>
                    <a:pt x="229" y="226"/>
                  </a:cubicBezTo>
                  <a:cubicBezTo>
                    <a:pt x="151" y="226"/>
                    <a:pt x="71" y="282"/>
                    <a:pt x="60" y="359"/>
                  </a:cubicBezTo>
                  <a:cubicBezTo>
                    <a:pt x="0" y="692"/>
                    <a:pt x="238" y="966"/>
                    <a:pt x="560" y="966"/>
                  </a:cubicBezTo>
                  <a:cubicBezTo>
                    <a:pt x="1060" y="954"/>
                    <a:pt x="1262" y="323"/>
                    <a:pt x="846" y="25"/>
                  </a:cubicBezTo>
                  <a:cubicBezTo>
                    <a:pt x="820" y="8"/>
                    <a:pt x="791" y="0"/>
                    <a:pt x="760" y="0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8950;p60"/>
            <p:cNvSpPr/>
            <p:nvPr/>
          </p:nvSpPr>
          <p:spPr>
            <a:xfrm>
              <a:off x="3703743" y="3323942"/>
              <a:ext cx="183417" cy="182083"/>
            </a:xfrm>
            <a:custGeom>
              <a:avLst/>
              <a:gdLst/>
              <a:ahLst/>
              <a:cxnLst/>
              <a:rect l="l" t="t" r="r" b="b"/>
              <a:pathLst>
                <a:path w="5776" h="5734" extrusionOk="0">
                  <a:moveTo>
                    <a:pt x="2879" y="1"/>
                  </a:moveTo>
                  <a:cubicBezTo>
                    <a:pt x="2275" y="1"/>
                    <a:pt x="1659" y="191"/>
                    <a:pt x="1120" y="614"/>
                  </a:cubicBezTo>
                  <a:cubicBezTo>
                    <a:pt x="1048" y="674"/>
                    <a:pt x="1025" y="781"/>
                    <a:pt x="1084" y="852"/>
                  </a:cubicBezTo>
                  <a:cubicBezTo>
                    <a:pt x="1119" y="901"/>
                    <a:pt x="1170" y="925"/>
                    <a:pt x="1220" y="925"/>
                  </a:cubicBezTo>
                  <a:cubicBezTo>
                    <a:pt x="1257" y="925"/>
                    <a:pt x="1292" y="913"/>
                    <a:pt x="1322" y="888"/>
                  </a:cubicBezTo>
                  <a:cubicBezTo>
                    <a:pt x="1801" y="509"/>
                    <a:pt x="2346" y="339"/>
                    <a:pt x="2879" y="339"/>
                  </a:cubicBezTo>
                  <a:cubicBezTo>
                    <a:pt x="4191" y="339"/>
                    <a:pt x="5430" y="1370"/>
                    <a:pt x="5430" y="2876"/>
                  </a:cubicBezTo>
                  <a:cubicBezTo>
                    <a:pt x="5430" y="3472"/>
                    <a:pt x="5228" y="4055"/>
                    <a:pt x="4835" y="4507"/>
                  </a:cubicBezTo>
                  <a:cubicBezTo>
                    <a:pt x="4346" y="5079"/>
                    <a:pt x="3644" y="5412"/>
                    <a:pt x="2894" y="5412"/>
                  </a:cubicBezTo>
                  <a:cubicBezTo>
                    <a:pt x="1489" y="5412"/>
                    <a:pt x="346" y="4269"/>
                    <a:pt x="346" y="2864"/>
                  </a:cubicBezTo>
                  <a:cubicBezTo>
                    <a:pt x="346" y="2305"/>
                    <a:pt x="525" y="1769"/>
                    <a:pt x="870" y="1316"/>
                  </a:cubicBezTo>
                  <a:cubicBezTo>
                    <a:pt x="929" y="1245"/>
                    <a:pt x="906" y="1138"/>
                    <a:pt x="834" y="1078"/>
                  </a:cubicBezTo>
                  <a:cubicBezTo>
                    <a:pt x="804" y="1054"/>
                    <a:pt x="768" y="1041"/>
                    <a:pt x="732" y="1041"/>
                  </a:cubicBezTo>
                  <a:cubicBezTo>
                    <a:pt x="682" y="1041"/>
                    <a:pt x="631" y="1065"/>
                    <a:pt x="596" y="1114"/>
                  </a:cubicBezTo>
                  <a:cubicBezTo>
                    <a:pt x="203" y="1614"/>
                    <a:pt x="1" y="2221"/>
                    <a:pt x="1" y="2852"/>
                  </a:cubicBezTo>
                  <a:cubicBezTo>
                    <a:pt x="1" y="4448"/>
                    <a:pt x="1298" y="5734"/>
                    <a:pt x="2882" y="5734"/>
                  </a:cubicBezTo>
                  <a:cubicBezTo>
                    <a:pt x="3751" y="5734"/>
                    <a:pt x="4549" y="5365"/>
                    <a:pt x="5108" y="4698"/>
                  </a:cubicBezTo>
                  <a:cubicBezTo>
                    <a:pt x="5537" y="4174"/>
                    <a:pt x="5775" y="3519"/>
                    <a:pt x="5775" y="2852"/>
                  </a:cubicBezTo>
                  <a:cubicBezTo>
                    <a:pt x="5775" y="1158"/>
                    <a:pt x="4365" y="1"/>
                    <a:pt x="2879" y="1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8951;p60"/>
            <p:cNvSpPr/>
            <p:nvPr/>
          </p:nvSpPr>
          <p:spPr>
            <a:xfrm>
              <a:off x="3733624" y="3358174"/>
              <a:ext cx="138039" cy="114667"/>
            </a:xfrm>
            <a:custGeom>
              <a:avLst/>
              <a:gdLst/>
              <a:ahLst/>
              <a:cxnLst/>
              <a:rect l="l" t="t" r="r" b="b"/>
              <a:pathLst>
                <a:path w="4347" h="3611" extrusionOk="0">
                  <a:moveTo>
                    <a:pt x="1965" y="0"/>
                  </a:moveTo>
                  <a:cubicBezTo>
                    <a:pt x="846" y="0"/>
                    <a:pt x="0" y="1000"/>
                    <a:pt x="179" y="2096"/>
                  </a:cubicBezTo>
                  <a:cubicBezTo>
                    <a:pt x="190" y="2183"/>
                    <a:pt x="270" y="2240"/>
                    <a:pt x="348" y="2240"/>
                  </a:cubicBezTo>
                  <a:cubicBezTo>
                    <a:pt x="355" y="2240"/>
                    <a:pt x="362" y="2240"/>
                    <a:pt x="369" y="2239"/>
                  </a:cubicBezTo>
                  <a:cubicBezTo>
                    <a:pt x="465" y="2215"/>
                    <a:pt x="524" y="2132"/>
                    <a:pt x="500" y="2036"/>
                  </a:cubicBezTo>
                  <a:cubicBezTo>
                    <a:pt x="347" y="1083"/>
                    <a:pt x="1112" y="331"/>
                    <a:pt x="1952" y="331"/>
                  </a:cubicBezTo>
                  <a:cubicBezTo>
                    <a:pt x="2288" y="331"/>
                    <a:pt x="2635" y="451"/>
                    <a:pt x="2941" y="727"/>
                  </a:cubicBezTo>
                  <a:cubicBezTo>
                    <a:pt x="3525" y="1262"/>
                    <a:pt x="3572" y="2191"/>
                    <a:pt x="3013" y="2798"/>
                  </a:cubicBezTo>
                  <a:cubicBezTo>
                    <a:pt x="2727" y="3116"/>
                    <a:pt x="2334" y="3271"/>
                    <a:pt x="1942" y="3271"/>
                  </a:cubicBezTo>
                  <a:cubicBezTo>
                    <a:pt x="1468" y="3271"/>
                    <a:pt x="995" y="3045"/>
                    <a:pt x="715" y="2608"/>
                  </a:cubicBezTo>
                  <a:cubicBezTo>
                    <a:pt x="684" y="2561"/>
                    <a:pt x="623" y="2530"/>
                    <a:pt x="564" y="2530"/>
                  </a:cubicBezTo>
                  <a:cubicBezTo>
                    <a:pt x="533" y="2530"/>
                    <a:pt x="502" y="2539"/>
                    <a:pt x="477" y="2560"/>
                  </a:cubicBezTo>
                  <a:cubicBezTo>
                    <a:pt x="393" y="2608"/>
                    <a:pt x="369" y="2727"/>
                    <a:pt x="429" y="2798"/>
                  </a:cubicBezTo>
                  <a:cubicBezTo>
                    <a:pt x="780" y="3337"/>
                    <a:pt x="1353" y="3611"/>
                    <a:pt x="1934" y="3611"/>
                  </a:cubicBezTo>
                  <a:cubicBezTo>
                    <a:pt x="2418" y="3611"/>
                    <a:pt x="2906" y="3421"/>
                    <a:pt x="3274" y="3036"/>
                  </a:cubicBezTo>
                  <a:cubicBezTo>
                    <a:pt x="4346" y="1882"/>
                    <a:pt x="3525" y="0"/>
                    <a:pt x="1965" y="0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8952;p60"/>
            <p:cNvSpPr/>
            <p:nvPr/>
          </p:nvSpPr>
          <p:spPr>
            <a:xfrm>
              <a:off x="3777478" y="3386087"/>
              <a:ext cx="51062" cy="43282"/>
            </a:xfrm>
            <a:custGeom>
              <a:avLst/>
              <a:gdLst/>
              <a:ahLst/>
              <a:cxnLst/>
              <a:rect l="l" t="t" r="r" b="b"/>
              <a:pathLst>
                <a:path w="1608" h="1363" extrusionOk="0">
                  <a:moveTo>
                    <a:pt x="772" y="1"/>
                  </a:moveTo>
                  <a:cubicBezTo>
                    <a:pt x="765" y="1"/>
                    <a:pt x="758" y="1"/>
                    <a:pt x="750" y="2"/>
                  </a:cubicBezTo>
                  <a:cubicBezTo>
                    <a:pt x="215" y="110"/>
                    <a:pt x="0" y="776"/>
                    <a:pt x="393" y="1157"/>
                  </a:cubicBezTo>
                  <a:cubicBezTo>
                    <a:pt x="524" y="1294"/>
                    <a:pt x="697" y="1363"/>
                    <a:pt x="871" y="1363"/>
                  </a:cubicBezTo>
                  <a:cubicBezTo>
                    <a:pt x="1045" y="1363"/>
                    <a:pt x="1221" y="1294"/>
                    <a:pt x="1358" y="1157"/>
                  </a:cubicBezTo>
                  <a:cubicBezTo>
                    <a:pt x="1560" y="919"/>
                    <a:pt x="1608" y="610"/>
                    <a:pt x="1489" y="360"/>
                  </a:cubicBezTo>
                  <a:cubicBezTo>
                    <a:pt x="1457" y="296"/>
                    <a:pt x="1404" y="264"/>
                    <a:pt x="1348" y="264"/>
                  </a:cubicBezTo>
                  <a:cubicBezTo>
                    <a:pt x="1319" y="264"/>
                    <a:pt x="1290" y="272"/>
                    <a:pt x="1262" y="288"/>
                  </a:cubicBezTo>
                  <a:cubicBezTo>
                    <a:pt x="1179" y="324"/>
                    <a:pt x="1143" y="431"/>
                    <a:pt x="1191" y="502"/>
                  </a:cubicBezTo>
                  <a:cubicBezTo>
                    <a:pt x="1251" y="633"/>
                    <a:pt x="1239" y="788"/>
                    <a:pt x="1120" y="907"/>
                  </a:cubicBezTo>
                  <a:cubicBezTo>
                    <a:pt x="1054" y="973"/>
                    <a:pt x="965" y="1006"/>
                    <a:pt x="875" y="1006"/>
                  </a:cubicBezTo>
                  <a:cubicBezTo>
                    <a:pt x="786" y="1006"/>
                    <a:pt x="697" y="973"/>
                    <a:pt x="631" y="907"/>
                  </a:cubicBezTo>
                  <a:cubicBezTo>
                    <a:pt x="429" y="717"/>
                    <a:pt x="536" y="372"/>
                    <a:pt x="810" y="324"/>
                  </a:cubicBezTo>
                  <a:cubicBezTo>
                    <a:pt x="893" y="312"/>
                    <a:pt x="953" y="229"/>
                    <a:pt x="941" y="133"/>
                  </a:cubicBezTo>
                  <a:cubicBezTo>
                    <a:pt x="930" y="57"/>
                    <a:pt x="850" y="1"/>
                    <a:pt x="772" y="1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2" name="Google Shape;9334;p61"/>
          <p:cNvGrpSpPr/>
          <p:nvPr/>
        </p:nvGrpSpPr>
        <p:grpSpPr>
          <a:xfrm>
            <a:off x="4641914" y="3575234"/>
            <a:ext cx="638886" cy="576064"/>
            <a:chOff x="2567841" y="1994124"/>
            <a:chExt cx="399812" cy="306477"/>
          </a:xfrm>
          <a:solidFill>
            <a:schemeClr val="bg2"/>
          </a:solidFill>
        </p:grpSpPr>
        <p:sp>
          <p:nvSpPr>
            <p:cNvPr id="53" name="Google Shape;9335;p61"/>
            <p:cNvSpPr/>
            <p:nvPr/>
          </p:nvSpPr>
          <p:spPr>
            <a:xfrm>
              <a:off x="2567841" y="1994124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9336;p61"/>
            <p:cNvSpPr/>
            <p:nvPr/>
          </p:nvSpPr>
          <p:spPr>
            <a:xfrm>
              <a:off x="2623237" y="211396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9337;p61"/>
            <p:cNvSpPr/>
            <p:nvPr/>
          </p:nvSpPr>
          <p:spPr>
            <a:xfrm>
              <a:off x="2623237" y="2017251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6" name="Google Shape;9455;p61"/>
          <p:cNvSpPr/>
          <p:nvPr/>
        </p:nvSpPr>
        <p:spPr>
          <a:xfrm>
            <a:off x="3507806" y="3623332"/>
            <a:ext cx="623630" cy="532594"/>
          </a:xfrm>
          <a:custGeom>
            <a:avLst/>
            <a:gdLst/>
            <a:ahLst/>
            <a:cxnLst/>
            <a:rect l="l" t="t" r="r" b="b"/>
            <a:pathLst>
              <a:path w="11967" h="9809" extrusionOk="0">
                <a:moveTo>
                  <a:pt x="8309" y="358"/>
                </a:moveTo>
                <a:cubicBezTo>
                  <a:pt x="8940" y="358"/>
                  <a:pt x="9663" y="469"/>
                  <a:pt x="10418" y="796"/>
                </a:cubicBezTo>
                <a:lnTo>
                  <a:pt x="10418" y="7796"/>
                </a:lnTo>
                <a:cubicBezTo>
                  <a:pt x="9723" y="7513"/>
                  <a:pt x="8997" y="7381"/>
                  <a:pt x="8289" y="7381"/>
                </a:cubicBezTo>
                <a:cubicBezTo>
                  <a:pt x="7542" y="7381"/>
                  <a:pt x="6816" y="7527"/>
                  <a:pt x="6168" y="7796"/>
                </a:cubicBezTo>
                <a:lnTo>
                  <a:pt x="6168" y="796"/>
                </a:lnTo>
                <a:cubicBezTo>
                  <a:pt x="6430" y="676"/>
                  <a:pt x="7238" y="358"/>
                  <a:pt x="8309" y="358"/>
                </a:cubicBezTo>
                <a:close/>
                <a:moveTo>
                  <a:pt x="3700" y="358"/>
                </a:moveTo>
                <a:cubicBezTo>
                  <a:pt x="4458" y="358"/>
                  <a:pt x="5191" y="513"/>
                  <a:pt x="5823" y="796"/>
                </a:cubicBezTo>
                <a:cubicBezTo>
                  <a:pt x="5811" y="1677"/>
                  <a:pt x="5811" y="6761"/>
                  <a:pt x="5811" y="7796"/>
                </a:cubicBezTo>
                <a:cubicBezTo>
                  <a:pt x="5418" y="7642"/>
                  <a:pt x="4656" y="7392"/>
                  <a:pt x="3668" y="7392"/>
                </a:cubicBezTo>
                <a:cubicBezTo>
                  <a:pt x="2929" y="7392"/>
                  <a:pt x="2215" y="7523"/>
                  <a:pt x="1548" y="7808"/>
                </a:cubicBezTo>
                <a:lnTo>
                  <a:pt x="1548" y="3867"/>
                </a:lnTo>
                <a:cubicBezTo>
                  <a:pt x="1548" y="3760"/>
                  <a:pt x="1477" y="3689"/>
                  <a:pt x="1370" y="3689"/>
                </a:cubicBezTo>
                <a:cubicBezTo>
                  <a:pt x="1262" y="3689"/>
                  <a:pt x="1191" y="3760"/>
                  <a:pt x="1191" y="3867"/>
                </a:cubicBezTo>
                <a:lnTo>
                  <a:pt x="1191" y="7987"/>
                </a:lnTo>
                <a:cubicBezTo>
                  <a:pt x="1191" y="8118"/>
                  <a:pt x="1298" y="8225"/>
                  <a:pt x="1429" y="8225"/>
                </a:cubicBezTo>
                <a:cubicBezTo>
                  <a:pt x="1465" y="8225"/>
                  <a:pt x="1489" y="8225"/>
                  <a:pt x="1524" y="8213"/>
                </a:cubicBezTo>
                <a:cubicBezTo>
                  <a:pt x="2203" y="7916"/>
                  <a:pt x="2917" y="7761"/>
                  <a:pt x="3656" y="7761"/>
                </a:cubicBezTo>
                <a:cubicBezTo>
                  <a:pt x="4715" y="7761"/>
                  <a:pt x="5537" y="8070"/>
                  <a:pt x="5799" y="8189"/>
                </a:cubicBezTo>
                <a:lnTo>
                  <a:pt x="5799" y="8606"/>
                </a:lnTo>
                <a:lnTo>
                  <a:pt x="417" y="8606"/>
                </a:lnTo>
                <a:cubicBezTo>
                  <a:pt x="381" y="8606"/>
                  <a:pt x="358" y="8582"/>
                  <a:pt x="358" y="8547"/>
                </a:cubicBezTo>
                <a:lnTo>
                  <a:pt x="358" y="1248"/>
                </a:lnTo>
                <a:cubicBezTo>
                  <a:pt x="358" y="1212"/>
                  <a:pt x="381" y="1188"/>
                  <a:pt x="417" y="1188"/>
                </a:cubicBezTo>
                <a:lnTo>
                  <a:pt x="1203" y="1188"/>
                </a:lnTo>
                <a:lnTo>
                  <a:pt x="1203" y="3153"/>
                </a:lnTo>
                <a:cubicBezTo>
                  <a:pt x="1203" y="3248"/>
                  <a:pt x="1274" y="3332"/>
                  <a:pt x="1382" y="3332"/>
                </a:cubicBezTo>
                <a:cubicBezTo>
                  <a:pt x="1489" y="3332"/>
                  <a:pt x="1560" y="3248"/>
                  <a:pt x="1560" y="3153"/>
                </a:cubicBezTo>
                <a:lnTo>
                  <a:pt x="1560" y="796"/>
                </a:lnTo>
                <a:cubicBezTo>
                  <a:pt x="2253" y="495"/>
                  <a:pt x="2987" y="358"/>
                  <a:pt x="3700" y="358"/>
                </a:cubicBezTo>
                <a:close/>
                <a:moveTo>
                  <a:pt x="6608" y="7987"/>
                </a:moveTo>
                <a:lnTo>
                  <a:pt x="6608" y="9249"/>
                </a:lnTo>
                <a:lnTo>
                  <a:pt x="6501" y="9166"/>
                </a:lnTo>
                <a:cubicBezTo>
                  <a:pt x="6471" y="9136"/>
                  <a:pt x="6430" y="9121"/>
                  <a:pt x="6390" y="9121"/>
                </a:cubicBezTo>
                <a:cubicBezTo>
                  <a:pt x="6349" y="9121"/>
                  <a:pt x="6311" y="9136"/>
                  <a:pt x="6287" y="9166"/>
                </a:cubicBezTo>
                <a:lnTo>
                  <a:pt x="6168" y="9261"/>
                </a:lnTo>
                <a:lnTo>
                  <a:pt x="6168" y="8166"/>
                </a:lnTo>
                <a:cubicBezTo>
                  <a:pt x="6251" y="8118"/>
                  <a:pt x="6418" y="8058"/>
                  <a:pt x="6608" y="7987"/>
                </a:cubicBezTo>
                <a:close/>
                <a:moveTo>
                  <a:pt x="8273" y="0"/>
                </a:moveTo>
                <a:cubicBezTo>
                  <a:pt x="7438" y="0"/>
                  <a:pt x="6643" y="178"/>
                  <a:pt x="5989" y="486"/>
                </a:cubicBezTo>
                <a:cubicBezTo>
                  <a:pt x="5715" y="367"/>
                  <a:pt x="4858" y="10"/>
                  <a:pt x="3668" y="10"/>
                </a:cubicBezTo>
                <a:cubicBezTo>
                  <a:pt x="2858" y="10"/>
                  <a:pt x="2072" y="176"/>
                  <a:pt x="1322" y="510"/>
                </a:cubicBezTo>
                <a:cubicBezTo>
                  <a:pt x="1143" y="593"/>
                  <a:pt x="1191" y="796"/>
                  <a:pt x="1191" y="843"/>
                </a:cubicBezTo>
                <a:lnTo>
                  <a:pt x="405" y="843"/>
                </a:lnTo>
                <a:cubicBezTo>
                  <a:pt x="179" y="843"/>
                  <a:pt x="0" y="1022"/>
                  <a:pt x="0" y="1248"/>
                </a:cubicBezTo>
                <a:lnTo>
                  <a:pt x="0" y="8535"/>
                </a:lnTo>
                <a:cubicBezTo>
                  <a:pt x="0" y="8761"/>
                  <a:pt x="179" y="8939"/>
                  <a:pt x="405" y="8939"/>
                </a:cubicBezTo>
                <a:lnTo>
                  <a:pt x="5811" y="8939"/>
                </a:lnTo>
                <a:lnTo>
                  <a:pt x="5811" y="9630"/>
                </a:lnTo>
                <a:cubicBezTo>
                  <a:pt x="5811" y="9740"/>
                  <a:pt x="5889" y="9808"/>
                  <a:pt x="5977" y="9808"/>
                </a:cubicBezTo>
                <a:cubicBezTo>
                  <a:pt x="6013" y="9808"/>
                  <a:pt x="6050" y="9797"/>
                  <a:pt x="6084" y="9773"/>
                </a:cubicBezTo>
                <a:lnTo>
                  <a:pt x="6382" y="9535"/>
                </a:lnTo>
                <a:cubicBezTo>
                  <a:pt x="6656" y="9737"/>
                  <a:pt x="6668" y="9809"/>
                  <a:pt x="6787" y="9809"/>
                </a:cubicBezTo>
                <a:cubicBezTo>
                  <a:pt x="6894" y="9809"/>
                  <a:pt x="6966" y="9737"/>
                  <a:pt x="6966" y="9630"/>
                </a:cubicBezTo>
                <a:lnTo>
                  <a:pt x="6966" y="8939"/>
                </a:lnTo>
                <a:lnTo>
                  <a:pt x="9335" y="8939"/>
                </a:lnTo>
                <a:cubicBezTo>
                  <a:pt x="9442" y="8939"/>
                  <a:pt x="9513" y="8856"/>
                  <a:pt x="9513" y="8761"/>
                </a:cubicBezTo>
                <a:cubicBezTo>
                  <a:pt x="9513" y="8654"/>
                  <a:pt x="9442" y="8582"/>
                  <a:pt x="9335" y="8582"/>
                </a:cubicBezTo>
                <a:lnTo>
                  <a:pt x="6966" y="8582"/>
                </a:lnTo>
                <a:lnTo>
                  <a:pt x="6966" y="7892"/>
                </a:lnTo>
                <a:cubicBezTo>
                  <a:pt x="7400" y="7783"/>
                  <a:pt x="7847" y="7728"/>
                  <a:pt x="8295" y="7728"/>
                </a:cubicBezTo>
                <a:cubicBezTo>
                  <a:pt x="9025" y="7728"/>
                  <a:pt x="9760" y="7875"/>
                  <a:pt x="10454" y="8177"/>
                </a:cubicBezTo>
                <a:cubicBezTo>
                  <a:pt x="10483" y="8192"/>
                  <a:pt x="10514" y="8199"/>
                  <a:pt x="10544" y="8199"/>
                </a:cubicBezTo>
                <a:cubicBezTo>
                  <a:pt x="10662" y="8199"/>
                  <a:pt x="10776" y="8096"/>
                  <a:pt x="10776" y="7963"/>
                </a:cubicBezTo>
                <a:lnTo>
                  <a:pt x="10776" y="1177"/>
                </a:lnTo>
                <a:lnTo>
                  <a:pt x="11561" y="1177"/>
                </a:lnTo>
                <a:cubicBezTo>
                  <a:pt x="11597" y="1177"/>
                  <a:pt x="11621" y="1212"/>
                  <a:pt x="11621" y="1236"/>
                </a:cubicBezTo>
                <a:lnTo>
                  <a:pt x="11621" y="8535"/>
                </a:lnTo>
                <a:cubicBezTo>
                  <a:pt x="11621" y="8570"/>
                  <a:pt x="11597" y="8594"/>
                  <a:pt x="11561" y="8594"/>
                </a:cubicBezTo>
                <a:lnTo>
                  <a:pt x="10049" y="8594"/>
                </a:lnTo>
                <a:cubicBezTo>
                  <a:pt x="9942" y="8594"/>
                  <a:pt x="9871" y="8666"/>
                  <a:pt x="9871" y="8773"/>
                </a:cubicBezTo>
                <a:cubicBezTo>
                  <a:pt x="9871" y="8880"/>
                  <a:pt x="9942" y="8951"/>
                  <a:pt x="10049" y="8951"/>
                </a:cubicBezTo>
                <a:lnTo>
                  <a:pt x="11561" y="8951"/>
                </a:lnTo>
                <a:cubicBezTo>
                  <a:pt x="11788" y="8951"/>
                  <a:pt x="11966" y="8773"/>
                  <a:pt x="11966" y="8547"/>
                </a:cubicBezTo>
                <a:lnTo>
                  <a:pt x="11966" y="1236"/>
                </a:lnTo>
                <a:cubicBezTo>
                  <a:pt x="11954" y="998"/>
                  <a:pt x="11776" y="831"/>
                  <a:pt x="11549" y="831"/>
                </a:cubicBezTo>
                <a:lnTo>
                  <a:pt x="10764" y="831"/>
                </a:lnTo>
                <a:cubicBezTo>
                  <a:pt x="10752" y="784"/>
                  <a:pt x="10811" y="581"/>
                  <a:pt x="10633" y="498"/>
                </a:cubicBezTo>
                <a:cubicBezTo>
                  <a:pt x="9864" y="154"/>
                  <a:pt x="9051" y="0"/>
                  <a:pt x="8273" y="0"/>
                </a:cubicBezTo>
                <a:close/>
              </a:path>
            </a:pathLst>
          </a:custGeom>
          <a:solidFill>
            <a:schemeClr val="bg2"/>
          </a:solidFill>
          <a:ln w="3175">
            <a:solidFill>
              <a:schemeClr val="bg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7" name="Google Shape;11234;p64"/>
          <p:cNvGrpSpPr/>
          <p:nvPr/>
        </p:nvGrpSpPr>
        <p:grpSpPr>
          <a:xfrm>
            <a:off x="3257974" y="2558456"/>
            <a:ext cx="516695" cy="610776"/>
            <a:chOff x="3567553" y="1499912"/>
            <a:chExt cx="320022" cy="359778"/>
          </a:xfrm>
          <a:solidFill>
            <a:schemeClr val="bg2"/>
          </a:solidFill>
        </p:grpSpPr>
        <p:sp>
          <p:nvSpPr>
            <p:cNvPr id="58" name="Google Shape;11235;p64"/>
            <p:cNvSpPr/>
            <p:nvPr/>
          </p:nvSpPr>
          <p:spPr>
            <a:xfrm>
              <a:off x="3567553" y="1502933"/>
              <a:ext cx="263218" cy="356757"/>
            </a:xfrm>
            <a:custGeom>
              <a:avLst/>
              <a:gdLst/>
              <a:ahLst/>
              <a:cxnLst/>
              <a:rect l="l" t="t" r="r" b="b"/>
              <a:pathLst>
                <a:path w="8276" h="11217" extrusionOk="0">
                  <a:moveTo>
                    <a:pt x="1738" y="0"/>
                  </a:moveTo>
                  <a:cubicBezTo>
                    <a:pt x="1718" y="0"/>
                    <a:pt x="1698" y="4"/>
                    <a:pt x="1679" y="12"/>
                  </a:cubicBezTo>
                  <a:cubicBezTo>
                    <a:pt x="1227" y="179"/>
                    <a:pt x="905" y="632"/>
                    <a:pt x="905" y="1120"/>
                  </a:cubicBezTo>
                  <a:lnTo>
                    <a:pt x="905" y="8275"/>
                  </a:lnTo>
                  <a:lnTo>
                    <a:pt x="167" y="8275"/>
                  </a:lnTo>
                  <a:cubicBezTo>
                    <a:pt x="72" y="8275"/>
                    <a:pt x="1" y="8359"/>
                    <a:pt x="1" y="8442"/>
                  </a:cubicBezTo>
                  <a:lnTo>
                    <a:pt x="1" y="10145"/>
                  </a:lnTo>
                  <a:cubicBezTo>
                    <a:pt x="1" y="10716"/>
                    <a:pt x="477" y="11216"/>
                    <a:pt x="1072" y="11216"/>
                  </a:cubicBezTo>
                  <a:lnTo>
                    <a:pt x="7156" y="11216"/>
                  </a:lnTo>
                  <a:cubicBezTo>
                    <a:pt x="7775" y="11216"/>
                    <a:pt x="8275" y="10716"/>
                    <a:pt x="8275" y="10097"/>
                  </a:cubicBezTo>
                  <a:lnTo>
                    <a:pt x="8275" y="4930"/>
                  </a:lnTo>
                  <a:cubicBezTo>
                    <a:pt x="8252" y="4835"/>
                    <a:pt x="8168" y="4751"/>
                    <a:pt x="8073" y="4751"/>
                  </a:cubicBezTo>
                  <a:cubicBezTo>
                    <a:pt x="7978" y="4751"/>
                    <a:pt x="7906" y="4835"/>
                    <a:pt x="7906" y="4918"/>
                  </a:cubicBezTo>
                  <a:lnTo>
                    <a:pt x="7906" y="10085"/>
                  </a:lnTo>
                  <a:cubicBezTo>
                    <a:pt x="7906" y="10514"/>
                    <a:pt x="7561" y="10859"/>
                    <a:pt x="7132" y="10859"/>
                  </a:cubicBezTo>
                  <a:lnTo>
                    <a:pt x="7061" y="10859"/>
                  </a:lnTo>
                  <a:cubicBezTo>
                    <a:pt x="6680" y="10811"/>
                    <a:pt x="6406" y="10502"/>
                    <a:pt x="6406" y="10133"/>
                  </a:cubicBezTo>
                  <a:lnTo>
                    <a:pt x="6406" y="9609"/>
                  </a:lnTo>
                  <a:cubicBezTo>
                    <a:pt x="6406" y="9514"/>
                    <a:pt x="6323" y="9442"/>
                    <a:pt x="6239" y="9442"/>
                  </a:cubicBezTo>
                  <a:cubicBezTo>
                    <a:pt x="6144" y="9442"/>
                    <a:pt x="6073" y="9514"/>
                    <a:pt x="6073" y="9609"/>
                  </a:cubicBezTo>
                  <a:lnTo>
                    <a:pt x="6073" y="10133"/>
                  </a:lnTo>
                  <a:cubicBezTo>
                    <a:pt x="6073" y="10407"/>
                    <a:pt x="6180" y="10680"/>
                    <a:pt x="6370" y="10871"/>
                  </a:cubicBezTo>
                  <a:cubicBezTo>
                    <a:pt x="3459" y="10871"/>
                    <a:pt x="2120" y="10874"/>
                    <a:pt x="1492" y="10874"/>
                  </a:cubicBezTo>
                  <a:cubicBezTo>
                    <a:pt x="864" y="10874"/>
                    <a:pt x="947" y="10871"/>
                    <a:pt x="882" y="10859"/>
                  </a:cubicBezTo>
                  <a:cubicBezTo>
                    <a:pt x="548" y="10788"/>
                    <a:pt x="298" y="10490"/>
                    <a:pt x="298" y="10145"/>
                  </a:cubicBezTo>
                  <a:lnTo>
                    <a:pt x="298" y="8609"/>
                  </a:lnTo>
                  <a:lnTo>
                    <a:pt x="6073" y="8609"/>
                  </a:lnTo>
                  <a:lnTo>
                    <a:pt x="6073" y="8954"/>
                  </a:lnTo>
                  <a:cubicBezTo>
                    <a:pt x="6073" y="9037"/>
                    <a:pt x="6144" y="9121"/>
                    <a:pt x="6239" y="9121"/>
                  </a:cubicBezTo>
                  <a:cubicBezTo>
                    <a:pt x="6323" y="9121"/>
                    <a:pt x="6406" y="9037"/>
                    <a:pt x="6406" y="8954"/>
                  </a:cubicBezTo>
                  <a:lnTo>
                    <a:pt x="6406" y="8442"/>
                  </a:lnTo>
                  <a:cubicBezTo>
                    <a:pt x="6406" y="8359"/>
                    <a:pt x="6323" y="8275"/>
                    <a:pt x="6239" y="8275"/>
                  </a:cubicBezTo>
                  <a:lnTo>
                    <a:pt x="1227" y="8275"/>
                  </a:lnTo>
                  <a:lnTo>
                    <a:pt x="1227" y="1120"/>
                  </a:lnTo>
                  <a:cubicBezTo>
                    <a:pt x="1227" y="763"/>
                    <a:pt x="1441" y="441"/>
                    <a:pt x="1786" y="322"/>
                  </a:cubicBezTo>
                  <a:cubicBezTo>
                    <a:pt x="1882" y="286"/>
                    <a:pt x="1917" y="179"/>
                    <a:pt x="1894" y="108"/>
                  </a:cubicBezTo>
                  <a:cubicBezTo>
                    <a:pt x="1866" y="44"/>
                    <a:pt x="1803" y="0"/>
                    <a:pt x="1738" y="0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11236;p64"/>
            <p:cNvSpPr/>
            <p:nvPr/>
          </p:nvSpPr>
          <p:spPr>
            <a:xfrm>
              <a:off x="3638001" y="1499912"/>
              <a:ext cx="249574" cy="142773"/>
            </a:xfrm>
            <a:custGeom>
              <a:avLst/>
              <a:gdLst/>
              <a:ahLst/>
              <a:cxnLst/>
              <a:rect l="l" t="t" r="r" b="b"/>
              <a:pathLst>
                <a:path w="7847" h="4489" extrusionOk="0">
                  <a:moveTo>
                    <a:pt x="6787" y="322"/>
                  </a:moveTo>
                  <a:cubicBezTo>
                    <a:pt x="7191" y="322"/>
                    <a:pt x="7537" y="655"/>
                    <a:pt x="7537" y="1072"/>
                  </a:cubicBezTo>
                  <a:lnTo>
                    <a:pt x="7525" y="2608"/>
                  </a:lnTo>
                  <a:lnTo>
                    <a:pt x="6037" y="2608"/>
                  </a:lnTo>
                  <a:lnTo>
                    <a:pt x="6037" y="1417"/>
                  </a:lnTo>
                  <a:lnTo>
                    <a:pt x="6037" y="1072"/>
                  </a:lnTo>
                  <a:cubicBezTo>
                    <a:pt x="6037" y="643"/>
                    <a:pt x="6370" y="322"/>
                    <a:pt x="6775" y="322"/>
                  </a:cubicBezTo>
                  <a:close/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cubicBezTo>
                    <a:pt x="0" y="250"/>
                    <a:pt x="83" y="322"/>
                    <a:pt x="167" y="322"/>
                  </a:cubicBezTo>
                  <a:lnTo>
                    <a:pt x="5989" y="322"/>
                  </a:lnTo>
                  <a:cubicBezTo>
                    <a:pt x="5894" y="417"/>
                    <a:pt x="5810" y="548"/>
                    <a:pt x="5763" y="667"/>
                  </a:cubicBezTo>
                  <a:cubicBezTo>
                    <a:pt x="5715" y="798"/>
                    <a:pt x="5691" y="917"/>
                    <a:pt x="5691" y="1060"/>
                  </a:cubicBezTo>
                  <a:lnTo>
                    <a:pt x="5691" y="1393"/>
                  </a:lnTo>
                  <a:lnTo>
                    <a:pt x="5691" y="4334"/>
                  </a:lnTo>
                  <a:cubicBezTo>
                    <a:pt x="5691" y="4418"/>
                    <a:pt x="5763" y="4489"/>
                    <a:pt x="5858" y="4489"/>
                  </a:cubicBezTo>
                  <a:cubicBezTo>
                    <a:pt x="5941" y="4489"/>
                    <a:pt x="6013" y="4418"/>
                    <a:pt x="6013" y="4334"/>
                  </a:cubicBezTo>
                  <a:lnTo>
                    <a:pt x="6013" y="2929"/>
                  </a:lnTo>
                  <a:lnTo>
                    <a:pt x="7668" y="2929"/>
                  </a:lnTo>
                  <a:cubicBezTo>
                    <a:pt x="7763" y="2929"/>
                    <a:pt x="7834" y="2858"/>
                    <a:pt x="7834" y="2763"/>
                  </a:cubicBezTo>
                  <a:lnTo>
                    <a:pt x="7834" y="1072"/>
                  </a:lnTo>
                  <a:cubicBezTo>
                    <a:pt x="7846" y="488"/>
                    <a:pt x="7370" y="0"/>
                    <a:pt x="6775" y="0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11237;p64"/>
            <p:cNvSpPr/>
            <p:nvPr/>
          </p:nvSpPr>
          <p:spPr>
            <a:xfrm>
              <a:off x="3641786" y="1594563"/>
              <a:ext cx="141659" cy="10273"/>
            </a:xfrm>
            <a:custGeom>
              <a:avLst/>
              <a:gdLst/>
              <a:ahLst/>
              <a:cxnLst/>
              <a:rect l="l" t="t" r="r" b="b"/>
              <a:pathLst>
                <a:path w="4454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4286" y="322"/>
                  </a:lnTo>
                  <a:cubicBezTo>
                    <a:pt x="4382" y="322"/>
                    <a:pt x="4453" y="251"/>
                    <a:pt x="4453" y="168"/>
                  </a:cubicBezTo>
                  <a:cubicBezTo>
                    <a:pt x="4453" y="72"/>
                    <a:pt x="4382" y="1"/>
                    <a:pt x="4286" y="1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11238;p64"/>
            <p:cNvSpPr/>
            <p:nvPr/>
          </p:nvSpPr>
          <p:spPr>
            <a:xfrm>
              <a:off x="3641786" y="1638136"/>
              <a:ext cx="141659" cy="10241"/>
            </a:xfrm>
            <a:custGeom>
              <a:avLst/>
              <a:gdLst/>
              <a:ahLst/>
              <a:cxnLst/>
              <a:rect l="l" t="t" r="r" b="b"/>
              <a:pathLst>
                <a:path w="4454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286" y="322"/>
                  </a:lnTo>
                  <a:cubicBezTo>
                    <a:pt x="4382" y="322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11239;p64"/>
            <p:cNvSpPr/>
            <p:nvPr/>
          </p:nvSpPr>
          <p:spPr>
            <a:xfrm>
              <a:off x="3641786" y="1682059"/>
              <a:ext cx="141659" cy="10623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4286" y="334"/>
                  </a:lnTo>
                  <a:cubicBezTo>
                    <a:pt x="4382" y="334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11240;p64"/>
            <p:cNvSpPr/>
            <p:nvPr/>
          </p:nvSpPr>
          <p:spPr>
            <a:xfrm>
              <a:off x="3641786" y="1725600"/>
              <a:ext cx="141659" cy="10623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4286" y="334"/>
                  </a:lnTo>
                  <a:cubicBezTo>
                    <a:pt x="4382" y="334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grpFill/>
            <a:ln w="31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cxnSp>
        <p:nvCxnSpPr>
          <p:cNvPr id="4096" name="Прямая соединительная линия 4095"/>
          <p:cNvCxnSpPr>
            <a:stCxn id="22" idx="1"/>
            <a:endCxn id="22" idx="5"/>
          </p:cNvCxnSpPr>
          <p:nvPr/>
        </p:nvCxnSpPr>
        <p:spPr>
          <a:xfrm>
            <a:off x="4085339" y="1864523"/>
            <a:ext cx="633432" cy="628789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4997723" y="2552013"/>
            <a:ext cx="633432" cy="628789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4644641" y="3575234"/>
            <a:ext cx="633432" cy="628789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3455756" y="3597808"/>
            <a:ext cx="633432" cy="628789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3175470" y="2571316"/>
            <a:ext cx="633432" cy="628789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668" y="0"/>
            <a:ext cx="7487747" cy="572700"/>
          </a:xfrm>
        </p:spPr>
        <p:txBody>
          <a:bodyPr/>
          <a:lstStyle/>
          <a:p>
            <a:pPr algn="l"/>
            <a:r>
              <a:rPr lang="ru-RU" sz="3200" b="1" dirty="0"/>
              <a:t>Категория участников ГИА, имеющая </a:t>
            </a:r>
            <a:r>
              <a:rPr lang="ru-RU" sz="3200" b="1" dirty="0" smtClean="0"/>
              <a:t>право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835820" y="2835870"/>
            <a:ext cx="2166938" cy="865188"/>
          </a:xfrm>
        </p:spPr>
        <p:txBody>
          <a:bodyPr/>
          <a:lstStyle/>
          <a:p>
            <a:pPr marL="0" indent="0" algn="l">
              <a:buNone/>
            </a:pPr>
            <a:r>
              <a:rPr lang="ru-RU" sz="1600" dirty="0">
                <a:sym typeface="Arial" panose="020B0604020202020204"/>
              </a:rPr>
              <a:t>обучающиеся по состоянию здоровья на </a:t>
            </a:r>
            <a:r>
              <a:rPr lang="ru-RU" sz="1600" dirty="0" smtClean="0">
                <a:sym typeface="Arial" panose="020B0604020202020204"/>
              </a:rPr>
              <a:t>дому</a:t>
            </a:r>
            <a:endParaRPr lang="ru-RU" sz="1600" dirty="0">
              <a:sym typeface="Arial" panose="020B060402020202020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9812" y="629964"/>
            <a:ext cx="50488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использовать технические средства в процессе </a:t>
            </a:r>
            <a:r>
              <a:rPr lang="ru-RU" sz="2400" dirty="0" smtClean="0">
                <a:solidFill>
                  <a:schemeClr val="accent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сдачи </a:t>
            </a:r>
            <a:r>
              <a:rPr lang="ru-RU" sz="2400" dirty="0">
                <a:solidFill>
                  <a:schemeClr val="accent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экзамена: </a:t>
            </a:r>
            <a:endParaRPr lang="ru-RU" sz="2400" dirty="0">
              <a:solidFill>
                <a:schemeClr val="accent1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cxnSp>
        <p:nvCxnSpPr>
          <p:cNvPr id="11" name="Google Shape;7792;p56"/>
          <p:cNvCxnSpPr/>
          <p:nvPr/>
        </p:nvCxnSpPr>
        <p:spPr>
          <a:xfrm>
            <a:off x="3010024" y="-1168146"/>
            <a:ext cx="2723108" cy="0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Прямоугольник 12"/>
          <p:cNvSpPr/>
          <p:nvPr/>
        </p:nvSpPr>
        <p:spPr>
          <a:xfrm>
            <a:off x="1835696" y="1472372"/>
            <a:ext cx="23333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обучающиеся с ограниченными возможностями здоровья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13487" y="3012832"/>
            <a:ext cx="1708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обучающиеся дети-инвалиды и инвалиды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79199" y="1472372"/>
            <a:ext cx="30427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обучающиеся в образовательных организациях, в том числе </a:t>
            </a:r>
            <a:r>
              <a:rPr lang="ru-RU" sz="16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санаторно-курортных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43608" y="4001770"/>
            <a:ext cx="7776864" cy="1077218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Информация о количестве указанных участников в ППЭ и о необходимости организации проведения ГИА в условиях, учитывающих состояние их здоровья, особенности психофизического развития, направляется в ППЭ </a:t>
            </a:r>
            <a:r>
              <a:rPr lang="ru-RU" sz="1600" b="1" dirty="0">
                <a:solidFill>
                  <a:schemeClr val="accent1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не позднее 2-ух рабочих дней</a:t>
            </a:r>
            <a:r>
              <a:rPr lang="ru-RU" sz="16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 до проведения экзамена.</a:t>
            </a:r>
            <a:endParaRPr lang="ru-RU" sz="1600" b="1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41158" y="1472372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</a:rPr>
              <a:t>1.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67757" y="1472372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2.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41158" y="2986732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3.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67757" y="2986732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4.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25128" y="3539605"/>
            <a:ext cx="8712968" cy="1420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67494"/>
            <a:ext cx="5272132" cy="432049"/>
          </a:xfrm>
        </p:spPr>
        <p:txBody>
          <a:bodyPr/>
          <a:lstStyle/>
          <a:p>
            <a:pPr algn="r"/>
            <a:r>
              <a:rPr lang="ru-RU" sz="3200" b="1" dirty="0"/>
              <a:t>Нестандартные ситуации 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4850" y="627534"/>
            <a:ext cx="5889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при входе участников ГИА-9 в ППЭ</a:t>
            </a:r>
            <a:endParaRPr lang="ru-RU" sz="2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275606"/>
            <a:ext cx="55635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Участник ГИА </a:t>
            </a:r>
            <a:r>
              <a:rPr lang="ru-RU" sz="2400" b="1" dirty="0">
                <a:solidFill>
                  <a:schemeClr val="tx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не имеет документа</a:t>
            </a:r>
            <a:r>
              <a:rPr lang="ru-RU" sz="24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 удостоверяющего его личность</a:t>
            </a:r>
            <a:endParaRPr lang="ru-RU" sz="2400" b="1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0110" y="2211710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Член ГЭК: </a:t>
            </a:r>
            <a:r>
              <a:rPr lang="ru-RU" sz="16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присутствует при заполнении </a:t>
            </a:r>
            <a:r>
              <a:rPr lang="ru-RU" sz="16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лицом, сопровождающим обучающихся, </a:t>
            </a:r>
            <a:r>
              <a:rPr lang="ru-RU" sz="1600" b="1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ф.ППЭ-20</a:t>
            </a:r>
            <a:r>
              <a:rPr lang="ru-RU" sz="16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«Акт об </a:t>
            </a:r>
            <a:r>
              <a:rPr lang="ru-RU" sz="16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идентификации личности 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участника ГИА»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43766" y="3419951"/>
            <a:ext cx="3024336" cy="892552"/>
          </a:xfrm>
          <a:prstGeom prst="rect">
            <a:avLst/>
          </a:prstGeom>
          <a:ln w="571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ExtraBold" panose="00000800000000000000"/>
              </a:rPr>
              <a:t>Участник </a:t>
            </a:r>
            <a:r>
              <a:rPr lang="ru-RU" sz="16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ExtraBold" panose="00000800000000000000"/>
              </a:rPr>
              <a:t>ГИА: </a:t>
            </a:r>
            <a:r>
              <a:rPr lang="ru-RU" sz="1800" b="1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ExtraBold" panose="00000800000000000000"/>
              </a:rPr>
              <a:t>допускается </a:t>
            </a:r>
            <a:r>
              <a:rPr lang="ru-RU" sz="18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ExtraBold" panose="00000800000000000000"/>
              </a:rPr>
              <a:t>в ППЭ </a:t>
            </a:r>
            <a:r>
              <a:rPr lang="ru-RU" sz="16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ExtraBold" panose="00000800000000000000"/>
              </a:rPr>
              <a:t>(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ExtraBold" panose="00000800000000000000"/>
              </a:rPr>
              <a:t>при наличии в списках распределения в данный ППЭ)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ExtraBold" panose="0000080000000000000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68" y="3890575"/>
            <a:ext cx="47629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Представитель образовательной организации  (сопровождающий обучающихся) </a:t>
            </a:r>
            <a:r>
              <a:rPr lang="ru-RU" sz="13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должен иметь при себе документ, удостоверяющий личность, </a:t>
            </a:r>
            <a:r>
              <a:rPr lang="ru-RU" sz="12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и приказ образовательной организации о назначении  его ответственным за сопровождение обучающихся.</a:t>
            </a:r>
            <a:endParaRPr lang="ru-RU" sz="1200" b="1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36991" y="3664431"/>
            <a:ext cx="55976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>
                <a:solidFill>
                  <a:schemeClr val="bg2"/>
                </a:solidFill>
              </a:rPr>
              <a:t>!</a:t>
            </a:r>
            <a:endParaRPr lang="ru-RU" sz="8800" b="1" dirty="0">
              <a:solidFill>
                <a:schemeClr val="bg2"/>
              </a:solidFill>
            </a:endParaRPr>
          </a:p>
        </p:txBody>
      </p:sp>
      <p:sp>
        <p:nvSpPr>
          <p:cNvPr id="10" name="Стрелка углом 9"/>
          <p:cNvSpPr/>
          <p:nvPr/>
        </p:nvSpPr>
        <p:spPr>
          <a:xfrm rot="5400000">
            <a:off x="5352976" y="1691104"/>
            <a:ext cx="689396" cy="592614"/>
          </a:xfrm>
          <a:prstGeom prst="bentArrow">
            <a:avLst/>
          </a:prstGeom>
          <a:solidFill>
            <a:schemeClr val="tx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 углом 11"/>
          <p:cNvSpPr/>
          <p:nvPr/>
        </p:nvSpPr>
        <p:spPr>
          <a:xfrm rot="5400000">
            <a:off x="6809807" y="2709478"/>
            <a:ext cx="689396" cy="592614"/>
          </a:xfrm>
          <a:prstGeom prst="bentArrow">
            <a:avLst/>
          </a:prstGeom>
          <a:solidFill>
            <a:schemeClr val="tx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051" b="98644" l="4762" r="991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810">
            <a:off x="685331" y="2204007"/>
            <a:ext cx="1002032" cy="127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3291830"/>
            <a:ext cx="3888432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64794" y="1347614"/>
            <a:ext cx="5079206" cy="1768062"/>
          </a:xfrm>
        </p:spPr>
        <p:txBody>
          <a:bodyPr/>
          <a:lstStyle/>
          <a:p>
            <a:r>
              <a:rPr lang="ru-RU" sz="4000" dirty="0"/>
              <a:t>«Акт об идентификации личности участника ГИА-9</a:t>
            </a:r>
            <a:r>
              <a:rPr lang="ru-RU" sz="4000" dirty="0" smtClean="0"/>
              <a:t>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3147814"/>
            <a:ext cx="2664296" cy="1151100"/>
          </a:xfrm>
        </p:spPr>
        <p:txBody>
          <a:bodyPr/>
          <a:lstStyle/>
          <a:p>
            <a:r>
              <a:rPr lang="ru-RU" sz="3600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Arial" panose="020B0604020202020204"/>
              </a:rPr>
              <a:t>Форма ППЭ-20</a:t>
            </a:r>
            <a:endParaRPr lang="ru-RU" sz="3600" b="1" dirty="0">
              <a:solidFill>
                <a:schemeClr val="accent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Arial" panose="020B060402020202020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525"/>
            <a:ext cx="4037417" cy="425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0" y="987574"/>
            <a:ext cx="9144000" cy="438600"/>
          </a:xfrm>
        </p:spPr>
        <p:txBody>
          <a:bodyPr/>
          <a:lstStyle/>
          <a:p>
            <a:pPr algn="ctr"/>
            <a:r>
              <a:rPr lang="ru-RU" sz="2800" b="1" dirty="0"/>
              <a:t>Участник </a:t>
            </a:r>
            <a:r>
              <a:rPr lang="ru-RU" sz="2800" b="1" dirty="0" smtClean="0"/>
              <a:t>ГИА </a:t>
            </a:r>
            <a:r>
              <a:rPr lang="ru-RU" sz="2800" b="1" dirty="0" smtClean="0">
                <a:solidFill>
                  <a:schemeClr val="accent2"/>
                </a:solidFill>
              </a:rPr>
              <a:t>опоздал</a:t>
            </a:r>
            <a:r>
              <a:rPr lang="ru-RU" sz="2800" b="1" dirty="0" smtClean="0"/>
              <a:t> </a:t>
            </a:r>
            <a:r>
              <a:rPr lang="ru-RU" sz="2800" b="1" dirty="0"/>
              <a:t>на </a:t>
            </a:r>
            <a:r>
              <a:rPr lang="ru-RU" sz="2800" b="1" dirty="0" smtClean="0"/>
              <a:t>экзамен </a:t>
            </a:r>
            <a:endParaRPr lang="ru-RU" sz="2800" b="1" dirty="0"/>
          </a:p>
          <a:p>
            <a:pPr algn="ctr"/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2"/>
          </p:nvPr>
        </p:nvSpPr>
        <p:spPr>
          <a:xfrm>
            <a:off x="5452020" y="3003798"/>
            <a:ext cx="3691980" cy="438600"/>
          </a:xfrm>
        </p:spPr>
        <p:txBody>
          <a:bodyPr/>
          <a:lstStyle/>
          <a:p>
            <a:r>
              <a:rPr lang="ru-RU" sz="2400" b="1" dirty="0">
                <a:solidFill>
                  <a:schemeClr val="accent1"/>
                </a:solidFill>
              </a:rPr>
              <a:t>Участник ГИА допускается в </a:t>
            </a:r>
            <a:r>
              <a:rPr lang="ru-RU" sz="2400" b="1" dirty="0" smtClean="0">
                <a:solidFill>
                  <a:schemeClr val="accent1"/>
                </a:solidFill>
              </a:rPr>
              <a:t>ППЭ!</a:t>
            </a:r>
            <a:r>
              <a:rPr lang="ru-RU" sz="2400" dirty="0" smtClean="0"/>
              <a:t> </a:t>
            </a:r>
            <a:endParaRPr lang="ru-RU" sz="2400" dirty="0"/>
          </a:p>
          <a:p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3"/>
          </p:nvPr>
        </p:nvSpPr>
        <p:spPr>
          <a:xfrm>
            <a:off x="251520" y="1491630"/>
            <a:ext cx="5688632" cy="2304256"/>
          </a:xfrm>
        </p:spPr>
        <p:txBody>
          <a:bodyPr/>
          <a:lstStyle/>
          <a:p>
            <a:pPr marL="0" indent="0" algn="just"/>
            <a:r>
              <a:rPr lang="ru-RU" b="1" dirty="0">
                <a:solidFill>
                  <a:schemeClr val="accent2"/>
                </a:solidFill>
              </a:rPr>
              <a:t>Член ГЭК </a:t>
            </a:r>
            <a:r>
              <a:rPr lang="ru-RU" dirty="0"/>
              <a:t>присутствует при заполнении руководителем ППЭ </a:t>
            </a:r>
            <a:endParaRPr lang="ru-RU" dirty="0"/>
          </a:p>
          <a:p>
            <a:pPr marL="0" indent="0" algn="just"/>
            <a:r>
              <a:rPr lang="ru-RU" b="1" dirty="0" smtClean="0"/>
              <a:t>ф</a:t>
            </a:r>
            <a:r>
              <a:rPr lang="ru-RU" b="1" dirty="0"/>
              <a:t>. ППЭ 21-2</a:t>
            </a:r>
            <a:r>
              <a:rPr lang="ru-RU" dirty="0"/>
              <a:t> «Акт о допуске участника ГИА в ППЭ </a:t>
            </a:r>
            <a:r>
              <a:rPr lang="ru-RU" dirty="0" smtClean="0"/>
              <a:t>после начала </a:t>
            </a:r>
            <a:r>
              <a:rPr lang="ru-RU" dirty="0"/>
              <a:t>экзамена» и доводит до сведения участника  следующую информацию</a:t>
            </a:r>
            <a:r>
              <a:rPr lang="ru-RU" dirty="0" smtClean="0"/>
              <a:t>:</a:t>
            </a:r>
            <a:endParaRPr lang="ru-RU" dirty="0"/>
          </a:p>
          <a:p>
            <a:pPr marL="0" indent="457200" algn="just">
              <a:buSzPct val="130000"/>
              <a:buFont typeface="Montserrat Medium" panose="00000500000000000000" charset="-52"/>
              <a:buChar char="o"/>
            </a:pPr>
            <a:r>
              <a:rPr lang="ru-RU" b="1" dirty="0" smtClean="0"/>
              <a:t>время</a:t>
            </a:r>
            <a:r>
              <a:rPr lang="ru-RU" dirty="0" smtClean="0"/>
              <a:t> </a:t>
            </a:r>
            <a:r>
              <a:rPr lang="ru-RU" dirty="0"/>
              <a:t>окончания экзамена </a:t>
            </a:r>
            <a:r>
              <a:rPr lang="ru-RU" dirty="0">
                <a:solidFill>
                  <a:schemeClr val="accent2"/>
                </a:solidFill>
              </a:rPr>
              <a:t>не продлевается</a:t>
            </a:r>
            <a:r>
              <a:rPr lang="ru-RU" dirty="0" smtClean="0"/>
              <a:t>;</a:t>
            </a:r>
            <a:endParaRPr lang="ru-RU" dirty="0"/>
          </a:p>
          <a:p>
            <a:pPr marL="0" indent="457200" algn="just">
              <a:buSzPct val="130000"/>
              <a:buFont typeface="Montserrat Medium" panose="00000500000000000000" charset="-52"/>
              <a:buChar char="o"/>
            </a:pPr>
            <a:r>
              <a:rPr lang="ru-RU" dirty="0"/>
              <a:t>общий </a:t>
            </a:r>
            <a:r>
              <a:rPr lang="ru-RU" b="1" dirty="0"/>
              <a:t>инструктаж</a:t>
            </a:r>
            <a:r>
              <a:rPr lang="ru-RU" dirty="0"/>
              <a:t> для опоздавших участников </a:t>
            </a:r>
            <a:r>
              <a:rPr lang="ru-RU" dirty="0">
                <a:solidFill>
                  <a:schemeClr val="accent2"/>
                </a:solidFill>
              </a:rPr>
              <a:t>не проводится</a:t>
            </a:r>
            <a:r>
              <a:rPr lang="ru-RU" dirty="0" smtClean="0"/>
              <a:t>;</a:t>
            </a:r>
            <a:endParaRPr lang="ru-RU" dirty="0"/>
          </a:p>
          <a:p>
            <a:pPr marL="0" indent="457200" algn="just">
              <a:buSzPct val="130000"/>
              <a:buFont typeface="Montserrat Medium" panose="00000500000000000000" charset="-52"/>
              <a:buChar char="o"/>
            </a:pPr>
            <a:r>
              <a:rPr lang="ru-RU" dirty="0"/>
              <a:t>организаторы предоставляют необходимую информацию для заполнения регистрационных полей бланков ОГЭ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4"/>
          </p:nvPr>
        </p:nvSpPr>
        <p:spPr>
          <a:xfrm>
            <a:off x="4031432" y="3860130"/>
            <a:ext cx="5112568" cy="1275606"/>
          </a:xfrm>
          <a:ln w="38100">
            <a:solidFill>
              <a:schemeClr val="accent5"/>
            </a:solidFill>
            <a:prstDash val="sysDot"/>
          </a:ln>
        </p:spPr>
        <p:txBody>
          <a:bodyPr/>
          <a:lstStyle/>
          <a:p>
            <a:pPr marL="0" indent="0" algn="just"/>
            <a:r>
              <a:rPr lang="ru-RU" sz="1800" dirty="0"/>
              <a:t>В случае проведения ОГЭ по русскому языку </a:t>
            </a:r>
            <a:r>
              <a:rPr lang="ru-RU" sz="1800" dirty="0" smtClean="0"/>
              <a:t>опоздавшие </a:t>
            </a:r>
            <a:r>
              <a:rPr lang="ru-RU" sz="1800" dirty="0"/>
              <a:t>обучающиеся </a:t>
            </a:r>
            <a:r>
              <a:rPr lang="ru-RU" sz="1800" u="sng" dirty="0">
                <a:uFill>
                  <a:solidFill>
                    <a:schemeClr val="accent1"/>
                  </a:solidFill>
                </a:uFill>
              </a:rPr>
              <a:t>не допускаются в аудиторию с момента включения аудиозаписи до ее завершения</a:t>
            </a:r>
            <a:r>
              <a:rPr lang="ru-RU" sz="1800" dirty="0"/>
              <a:t>.</a:t>
            </a:r>
            <a:endParaRPr lang="ru-RU" sz="1800" dirty="0"/>
          </a:p>
          <a:p>
            <a:pPr algn="just"/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-92546"/>
            <a:ext cx="7452320" cy="572700"/>
          </a:xfrm>
        </p:spPr>
        <p:txBody>
          <a:bodyPr/>
          <a:lstStyle/>
          <a:p>
            <a:pPr algn="r"/>
            <a:r>
              <a:rPr lang="ru-RU" b="1" dirty="0"/>
              <a:t>Нестандартные ситуации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21284" y="339502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при входе участников ГИА-9 в ППЭ</a:t>
            </a:r>
            <a:endParaRPr lang="ru-RU" sz="2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3795886"/>
            <a:ext cx="3707904" cy="1347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2972" y="212842"/>
            <a:ext cx="5287680" cy="2157774"/>
          </a:xfrm>
        </p:spPr>
        <p:txBody>
          <a:bodyPr/>
          <a:lstStyle/>
          <a:p>
            <a:r>
              <a:rPr lang="ru-RU" sz="3600" dirty="0"/>
              <a:t>«Акт о допуске участника ГИА-9 в ППЭ после начала экзамена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3043460" cy="474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22971" y="1923678"/>
            <a:ext cx="2378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Форма ППЭ 21-2</a:t>
            </a:r>
            <a:endParaRPr lang="ru-RU" sz="3200" b="1" dirty="0">
              <a:solidFill>
                <a:schemeClr val="tx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04248" y="3507854"/>
            <a:ext cx="201622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2980156"/>
            <a:ext cx="4104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Акт составляется </a:t>
            </a:r>
            <a:r>
              <a:rPr lang="ru-RU" sz="1800" b="1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в </a:t>
            </a:r>
            <a:r>
              <a:rPr lang="ru-RU" sz="1800" b="1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2-х экземплярах</a:t>
            </a:r>
            <a:r>
              <a:rPr lang="ru-RU" sz="1800" b="1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:</a:t>
            </a:r>
            <a:endParaRPr lang="ru-RU" sz="1800" b="1" dirty="0" smtClean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endParaRPr lang="ru-RU" sz="1800" b="1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285750" indent="-285750">
              <a:buClr>
                <a:schemeClr val="bg2"/>
              </a:buClr>
              <a:buSzPct val="120000"/>
              <a:buFont typeface="Montserrat ExtraBold" panose="00000800000000000000" charset="-52"/>
              <a:buChar char="►"/>
            </a:pPr>
            <a:r>
              <a:rPr lang="ru-RU" sz="1800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один экземпляр  акта остается у члена ГЭК для передачи в ГЭК, </a:t>
            </a:r>
            <a:endParaRPr lang="ru-RU" sz="1800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285750" indent="-285750">
              <a:buClr>
                <a:schemeClr val="bg2"/>
              </a:buClr>
              <a:buSzPct val="120000"/>
              <a:buFont typeface="Montserrat ExtraBold" panose="00000800000000000000" charset="-52"/>
              <a:buChar char="►"/>
            </a:pPr>
            <a:r>
              <a:rPr lang="ru-RU" sz="1800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другой передается  участнику ГИА-9 после завершения экзамена.</a:t>
            </a:r>
            <a:endParaRPr lang="ru-RU" sz="1800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22972" y="3651870"/>
            <a:ext cx="772964" cy="1291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483518"/>
            <a:ext cx="439248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1707654"/>
            <a:ext cx="4320480" cy="259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00138" y="3227427"/>
            <a:ext cx="6352182" cy="1415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SzPct val="130000"/>
              <a:buFont typeface="Montserrat ExtraBold" panose="00000800000000000000" charset="-52"/>
              <a:buChar char="►"/>
            </a:pPr>
            <a:r>
              <a:rPr lang="ru-RU" sz="2000" dirty="0"/>
              <a:t>В</a:t>
            </a:r>
            <a:r>
              <a:rPr lang="ru-RU" sz="2000" dirty="0" smtClean="0"/>
              <a:t> </a:t>
            </a:r>
            <a:r>
              <a:rPr lang="ru-RU" sz="2000" dirty="0"/>
              <a:t>«Акте о допуске участника ГИА-9 в ППЭ после начала экзамена» </a:t>
            </a:r>
            <a:r>
              <a:rPr lang="ru-RU" sz="2000" b="1" dirty="0" smtClean="0">
                <a:solidFill>
                  <a:schemeClr val="accent2"/>
                </a:solidFill>
              </a:rPr>
              <a:t>констатируется  </a:t>
            </a:r>
            <a:r>
              <a:rPr lang="ru-RU" sz="2000" b="1" dirty="0">
                <a:solidFill>
                  <a:schemeClr val="accent2"/>
                </a:solidFill>
              </a:rPr>
              <a:t>факт отсутствия участника ГИА-9 на прослушивании текста </a:t>
            </a:r>
            <a:r>
              <a:rPr lang="ru-RU" sz="2000" b="1" dirty="0" smtClean="0">
                <a:solidFill>
                  <a:schemeClr val="accent2"/>
                </a:solidFill>
              </a:rPr>
              <a:t>изложения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95486"/>
            <a:ext cx="3096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>
                <a:solidFill>
                  <a:schemeClr val="tx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Форма ППЭ 21-2</a:t>
            </a:r>
            <a:endParaRPr lang="ru-RU" sz="4000" b="1" dirty="0">
              <a:solidFill>
                <a:schemeClr val="tx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1563638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334436"/>
                </a:solidFill>
                <a:latin typeface="Montserrat ExtraBold" panose="00000800000000000000"/>
                <a:sym typeface="Montserrat ExtraBold" panose="00000800000000000000"/>
              </a:rPr>
              <a:t>Участник </a:t>
            </a:r>
            <a:r>
              <a:rPr lang="ru-RU" sz="2400" b="1" dirty="0" smtClean="0">
                <a:solidFill>
                  <a:srgbClr val="334436"/>
                </a:solidFill>
                <a:latin typeface="Montserrat ExtraBold" panose="00000800000000000000"/>
                <a:sym typeface="Montserrat ExtraBold" panose="00000800000000000000"/>
              </a:rPr>
              <a:t>опоздал на экзамен</a:t>
            </a:r>
            <a:r>
              <a:rPr lang="ru-RU" sz="2400" dirty="0" smtClean="0">
                <a:solidFill>
                  <a:srgbClr val="334436"/>
                </a:solidFill>
                <a:latin typeface="Montserrat ExtraBold" panose="00000800000000000000"/>
                <a:sym typeface="Montserrat ExtraBold" panose="00000800000000000000"/>
              </a:rPr>
              <a:t>, в </a:t>
            </a:r>
            <a:r>
              <a:rPr lang="ru-RU" sz="2400" dirty="0">
                <a:solidFill>
                  <a:srgbClr val="334436"/>
                </a:solidFill>
                <a:latin typeface="Montserrat ExtraBold" panose="00000800000000000000"/>
                <a:sym typeface="Montserrat ExtraBold" panose="00000800000000000000"/>
              </a:rPr>
              <a:t>аудитории идет </a:t>
            </a:r>
            <a:r>
              <a:rPr lang="ru-RU" sz="2400" b="1" dirty="0">
                <a:solidFill>
                  <a:srgbClr val="334436"/>
                </a:solidFill>
                <a:latin typeface="Montserrat ExtraBold" panose="00000800000000000000"/>
                <a:sym typeface="Montserrat ExtraBold" panose="00000800000000000000"/>
              </a:rPr>
              <a:t>прослушивание текста </a:t>
            </a:r>
            <a:r>
              <a:rPr lang="ru-RU" sz="2400" dirty="0" smtClean="0">
                <a:solidFill>
                  <a:srgbClr val="334436"/>
                </a:solidFill>
                <a:latin typeface="Montserrat ExtraBold" panose="00000800000000000000"/>
                <a:sym typeface="Montserrat ExtraBold" panose="00000800000000000000"/>
              </a:rPr>
              <a:t>изложения: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00138" y="2519541"/>
            <a:ext cx="6712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2"/>
              </a:buClr>
              <a:buSzPct val="130000"/>
              <a:buFont typeface="Montserrat ExtraBold" panose="00000800000000000000" charset="-52"/>
              <a:buChar char="►"/>
            </a:pPr>
            <a:r>
              <a:rPr lang="ru-RU" sz="2000" dirty="0" smtClean="0">
                <a:solidFill>
                  <a:srgbClr val="334436"/>
                </a:solidFill>
                <a:latin typeface="Montserrat ExtraBold" panose="00000800000000000000"/>
                <a:sym typeface="Montserrat ExtraBold" panose="00000800000000000000"/>
              </a:rPr>
              <a:t>Участник </a:t>
            </a:r>
            <a:r>
              <a:rPr lang="ru-RU" sz="2000" b="1" dirty="0" smtClean="0">
                <a:solidFill>
                  <a:schemeClr val="accent2"/>
                </a:solidFill>
                <a:latin typeface="Montserrat ExtraBold" panose="00000800000000000000"/>
                <a:sym typeface="Montserrat ExtraBold" panose="00000800000000000000"/>
              </a:rPr>
              <a:t>не допускается</a:t>
            </a:r>
            <a:r>
              <a:rPr lang="ru-RU" sz="2000" b="1" dirty="0" smtClean="0">
                <a:solidFill>
                  <a:srgbClr val="334436"/>
                </a:solidFill>
                <a:latin typeface="Montserrat ExtraBold" panose="00000800000000000000"/>
                <a:sym typeface="Montserrat ExtraBold" panose="00000800000000000000"/>
              </a:rPr>
              <a:t> </a:t>
            </a:r>
            <a:r>
              <a:rPr lang="ru-RU" sz="2000" dirty="0" smtClean="0">
                <a:solidFill>
                  <a:srgbClr val="334436"/>
                </a:solidFill>
                <a:latin typeface="Montserrat ExtraBold" panose="00000800000000000000"/>
                <a:sym typeface="Montserrat ExtraBold" panose="00000800000000000000"/>
              </a:rPr>
              <a:t>в аудиторию до окончания аудиозаписи</a:t>
            </a:r>
            <a:endParaRPr lang="ru-RU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535860" y="3551353"/>
            <a:ext cx="2376265" cy="1373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84264" y="3675845"/>
            <a:ext cx="3698307" cy="1248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07904" y="236143"/>
            <a:ext cx="4896544" cy="936104"/>
          </a:xfrm>
        </p:spPr>
        <p:txBody>
          <a:bodyPr/>
          <a:lstStyle/>
          <a:p>
            <a:r>
              <a:rPr lang="ru-RU" sz="2800" dirty="0"/>
              <a:t>Сроки проведения ГИА-9 в 2021 г</a:t>
            </a:r>
            <a:r>
              <a:rPr lang="ru-RU" sz="2800" dirty="0" smtClean="0"/>
              <a:t>.</a:t>
            </a:r>
            <a:endParaRPr lang="ru-RU" dirty="0"/>
          </a:p>
        </p:txBody>
      </p:sp>
      <p:sp>
        <p:nvSpPr>
          <p:cNvPr id="4" name="Google Shape;194;p29"/>
          <p:cNvSpPr txBox="1"/>
          <p:nvPr/>
        </p:nvSpPr>
        <p:spPr>
          <a:xfrm>
            <a:off x="758118" y="134517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GB" sz="3000" dirty="0">
                <a:solidFill>
                  <a:schemeClr val="tx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01</a:t>
            </a:r>
            <a:endParaRPr lang="en-GB" sz="3000" dirty="0">
              <a:solidFill>
                <a:schemeClr val="tx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5" name="Google Shape;194;p29"/>
          <p:cNvSpPr txBox="1"/>
          <p:nvPr/>
        </p:nvSpPr>
        <p:spPr>
          <a:xfrm>
            <a:off x="830542" y="2769421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GB" sz="3000" dirty="0" smtClean="0">
                <a:solidFill>
                  <a:schemeClr val="tx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0</a:t>
            </a:r>
            <a:r>
              <a:rPr lang="ru-RU" sz="3000" dirty="0" smtClean="0">
                <a:solidFill>
                  <a:schemeClr val="tx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2</a:t>
            </a:r>
            <a:endParaRPr lang="en-GB" sz="3000" dirty="0">
              <a:solidFill>
                <a:schemeClr val="tx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7" name="Google Shape;193;p29"/>
          <p:cNvSpPr txBox="1"/>
          <p:nvPr/>
        </p:nvSpPr>
        <p:spPr>
          <a:xfrm>
            <a:off x="1763688" y="1227702"/>
            <a:ext cx="1728192" cy="84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Montserrat ExtraBold" panose="00000800000000000000"/>
              <a:buNone/>
              <a:defRPr sz="5600" b="0" i="0" u="none" strike="noStrike" cap="none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 panose="020B0606020202050201"/>
              <a:buNone/>
              <a:defRPr sz="48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 panose="020B0606020202050201"/>
              <a:buNone/>
              <a:defRPr sz="48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 panose="020B0606020202050201"/>
              <a:buNone/>
              <a:defRPr sz="48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 panose="020B0606020202050201"/>
              <a:buNone/>
              <a:defRPr sz="48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 panose="020B0606020202050201"/>
              <a:buNone/>
              <a:defRPr sz="48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 panose="020B0606020202050201"/>
              <a:buNone/>
              <a:defRPr sz="48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 panose="020B0606020202050201"/>
              <a:buNone/>
              <a:defRPr sz="48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 panose="020B0606020202050201"/>
              <a:buNone/>
              <a:defRPr sz="48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algn="l"/>
            <a:r>
              <a:rPr lang="ru-RU" sz="1800" b="1" dirty="0" smtClean="0"/>
              <a:t>Основной период</a:t>
            </a:r>
            <a:endParaRPr lang="en-US" sz="1800" b="1" dirty="0"/>
          </a:p>
        </p:txBody>
      </p:sp>
      <p:sp>
        <p:nvSpPr>
          <p:cNvPr id="8" name="Google Shape;193;p29"/>
          <p:cNvSpPr txBox="1"/>
          <p:nvPr/>
        </p:nvSpPr>
        <p:spPr>
          <a:xfrm>
            <a:off x="1763688" y="2670077"/>
            <a:ext cx="2016224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Montserrat ExtraBold" panose="00000800000000000000"/>
              <a:buNone/>
              <a:defRPr sz="5600" b="0" i="0" u="none" strike="noStrike" cap="none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 panose="020B0606020202050201"/>
              <a:buNone/>
              <a:defRPr sz="48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 panose="020B0606020202050201"/>
              <a:buNone/>
              <a:defRPr sz="48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 panose="020B0606020202050201"/>
              <a:buNone/>
              <a:defRPr sz="48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 panose="020B0606020202050201"/>
              <a:buNone/>
              <a:defRPr sz="48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 panose="020B0606020202050201"/>
              <a:buNone/>
              <a:defRPr sz="48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 panose="020B0606020202050201"/>
              <a:buNone/>
              <a:defRPr sz="48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 panose="020B0606020202050201"/>
              <a:buNone/>
              <a:defRPr sz="48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 panose="020B0606020202050201"/>
              <a:buNone/>
              <a:defRPr sz="48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algn="l"/>
            <a:r>
              <a:rPr lang="ru-RU" sz="1800" b="1" dirty="0" smtClean="0"/>
              <a:t>Дополнительный период</a:t>
            </a:r>
            <a:endParaRPr lang="en-US" sz="1800" b="1" dirty="0"/>
          </a:p>
        </p:txBody>
      </p:sp>
      <p:grpSp>
        <p:nvGrpSpPr>
          <p:cNvPr id="15" name="Google Shape;658;p54"/>
          <p:cNvGrpSpPr/>
          <p:nvPr/>
        </p:nvGrpSpPr>
        <p:grpSpPr>
          <a:xfrm>
            <a:off x="72984" y="1009017"/>
            <a:ext cx="3600400" cy="1265707"/>
            <a:chOff x="4411970" y="2726085"/>
            <a:chExt cx="643107" cy="193659"/>
          </a:xfrm>
        </p:grpSpPr>
        <p:sp>
          <p:nvSpPr>
            <p:cNvPr id="16" name="Google Shape;659;p54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660;p54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661;p54"/>
            <p:cNvSpPr/>
            <p:nvPr/>
          </p:nvSpPr>
          <p:spPr>
            <a:xfrm>
              <a:off x="4456806" y="2743876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" name="Google Shape;658;p54"/>
          <p:cNvGrpSpPr/>
          <p:nvPr/>
        </p:nvGrpSpPr>
        <p:grpSpPr>
          <a:xfrm>
            <a:off x="45705" y="2433555"/>
            <a:ext cx="4248745" cy="1265707"/>
            <a:chOff x="4411970" y="2726085"/>
            <a:chExt cx="643107" cy="193659"/>
          </a:xfrm>
        </p:grpSpPr>
        <p:sp>
          <p:nvSpPr>
            <p:cNvPr id="20" name="Google Shape;659;p54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660;p54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661;p54"/>
            <p:cNvSpPr/>
            <p:nvPr/>
          </p:nvSpPr>
          <p:spPr>
            <a:xfrm>
              <a:off x="4456806" y="2743876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" name="Google Shape;227;p33"/>
          <p:cNvSpPr txBox="1"/>
          <p:nvPr/>
        </p:nvSpPr>
        <p:spPr>
          <a:xfrm>
            <a:off x="4499992" y="2721388"/>
            <a:ext cx="2941846" cy="8610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ru-RU" sz="20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3 сентября – 6 сентября </a:t>
            </a:r>
            <a:br>
              <a:rPr lang="ru-RU" sz="20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</a:br>
            <a:r>
              <a:rPr lang="ru-RU" sz="20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(резерв с </a:t>
            </a:r>
            <a:r>
              <a:rPr lang="ru-RU" sz="20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13 сентября)</a:t>
            </a:r>
            <a:endParaRPr lang="en-GB" sz="20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24" name="Google Shape;227;p33"/>
          <p:cNvSpPr txBox="1"/>
          <p:nvPr/>
        </p:nvSpPr>
        <p:spPr>
          <a:xfrm>
            <a:off x="3932312" y="1305598"/>
            <a:ext cx="2201623" cy="8522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ru-RU" sz="20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24 мая – 28 мая</a:t>
            </a:r>
            <a:br>
              <a:rPr lang="ru-RU" sz="20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</a:br>
            <a:r>
              <a:rPr lang="ru-RU" sz="20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(резерв с 8 июня)</a:t>
            </a:r>
            <a:endParaRPr lang="en-GB" sz="20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9913" y="3939900"/>
            <a:ext cx="5184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Приказ от </a:t>
            </a:r>
            <a:r>
              <a:rPr lang="ru-RU" sz="12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12 апреля 2021г</a:t>
            </a:r>
            <a:r>
              <a:rPr lang="ru-RU" sz="12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. Приказ </a:t>
            </a:r>
            <a:r>
              <a:rPr lang="ru-RU" sz="12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№162/471 </a:t>
            </a:r>
            <a:r>
              <a:rPr lang="ru-RU" sz="12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Министерства Просвещения РФ «Об утверждении единого расписания и продолжительности проведения основного государственного экзамена по каждому учебному предмету, требований к использованию средств обучения и воспитания при его проведении в </a:t>
            </a:r>
            <a:r>
              <a:rPr lang="ru-RU" sz="12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2021году</a:t>
            </a:r>
            <a:r>
              <a:rPr lang="ru-RU" sz="12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»</a:t>
            </a:r>
            <a:endParaRPr lang="ru-RU" sz="12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11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71600" y="121498"/>
            <a:ext cx="8352928" cy="683327"/>
          </a:xfrm>
        </p:spPr>
        <p:txBody>
          <a:bodyPr/>
          <a:lstStyle/>
          <a:p>
            <a:r>
              <a:rPr lang="ru-RU" b="1" dirty="0"/>
              <a:t>Нестандартные ситуации </a:t>
            </a:r>
            <a:endParaRPr lang="ru-RU" b="1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24228" y="895167"/>
            <a:ext cx="6247786" cy="1008112"/>
          </a:xfrm>
        </p:spPr>
        <p:txBody>
          <a:bodyPr/>
          <a:lstStyle/>
          <a:p>
            <a:r>
              <a:rPr lang="ru-RU" sz="2400" b="1" dirty="0">
                <a:solidFill>
                  <a:schemeClr val="accent2"/>
                </a:solidFill>
              </a:rPr>
              <a:t>Участник ГИА: </a:t>
            </a:r>
            <a:endParaRPr lang="ru-RU" sz="2400" b="1" dirty="0">
              <a:solidFill>
                <a:schemeClr val="accent2"/>
              </a:solidFill>
            </a:endParaRPr>
          </a:p>
          <a:p>
            <a:pPr>
              <a:buSzPct val="130000"/>
              <a:buFont typeface="Montserrat Medium" panose="00000500000000000000" charset="-52"/>
              <a:buChar char="o"/>
            </a:pPr>
            <a:r>
              <a:rPr lang="ru-RU" b="1" dirty="0" smtClean="0"/>
              <a:t>не </a:t>
            </a:r>
            <a:r>
              <a:rPr lang="ru-RU" b="1" dirty="0"/>
              <a:t>включен в списки </a:t>
            </a:r>
            <a:r>
              <a:rPr lang="ru-RU" dirty="0"/>
              <a:t>распределения в данный   </a:t>
            </a:r>
            <a:r>
              <a:rPr lang="ru-RU" dirty="0" smtClean="0"/>
              <a:t>ППЭ;</a:t>
            </a:r>
            <a:endParaRPr lang="ru-RU" dirty="0" smtClean="0"/>
          </a:p>
          <a:p>
            <a:pPr>
              <a:buSzPct val="130000"/>
              <a:buFont typeface="Montserrat Medium" panose="00000500000000000000" charset="-52"/>
              <a:buChar char="o"/>
            </a:pPr>
            <a:r>
              <a:rPr lang="ru-RU" b="1" dirty="0" smtClean="0"/>
              <a:t>отказался от  сдачи запрещенного  средства.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24328" y="1419622"/>
            <a:ext cx="1619672" cy="3024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732241" y="987574"/>
            <a:ext cx="23966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Участник ГИА  </a:t>
            </a:r>
            <a:r>
              <a:rPr lang="ru-RU" sz="2800" b="1" dirty="0" smtClean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НЕ </a:t>
            </a:r>
            <a:r>
              <a:rPr lang="ru-RU" sz="2200" b="1" dirty="0" smtClean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ДОПУСКАЕТСЯ</a:t>
            </a:r>
            <a:r>
              <a:rPr lang="ru-RU" sz="2800" b="1" dirty="0" smtClean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 </a:t>
            </a:r>
            <a:r>
              <a:rPr lang="ru-RU" sz="2400" b="1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в </a:t>
            </a:r>
            <a:r>
              <a:rPr lang="ru-RU" sz="2400" b="1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ППЭ! </a:t>
            </a:r>
            <a:endParaRPr lang="ru-RU" sz="2800" b="1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67544" y="2787774"/>
            <a:ext cx="4824536" cy="1815882"/>
          </a:xfrm>
          <a:prstGeom prst="rect">
            <a:avLst/>
          </a:prstGeom>
          <a:ln w="19050">
            <a:solidFill>
              <a:schemeClr val="bg2"/>
            </a:solidFill>
            <a:prstDash val="dash"/>
          </a:ln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bg2"/>
              </a:buClr>
              <a:buFont typeface="Montserrat Medium" panose="00000500000000000000" charset="-52"/>
              <a:buChar char="►"/>
            </a:pPr>
            <a:r>
              <a:rPr lang="ru-RU" sz="1600" b="1" dirty="0" smtClean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присутствует</a:t>
            </a:r>
            <a:r>
              <a:rPr lang="ru-RU" sz="16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при заполнении руководителем ППЭ  ф. </a:t>
            </a:r>
            <a:r>
              <a:rPr lang="ru-RU" sz="16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ППЭ 21-1 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«Акт о </a:t>
            </a:r>
            <a:r>
              <a:rPr lang="ru-RU" sz="1600" dirty="0" err="1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недопуске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участника ГИА-9 в ППЭ;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285750" indent="-285750" algn="just">
              <a:buClr>
                <a:schemeClr val="bg2"/>
              </a:buClr>
              <a:buFont typeface="Montserrat Medium" panose="00000500000000000000" charset="-52"/>
              <a:buChar char="►"/>
            </a:pPr>
            <a:r>
              <a:rPr lang="ru-RU" sz="1600" b="1" dirty="0" smtClean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фиксирует</a:t>
            </a:r>
            <a:r>
              <a:rPr lang="ru-RU" sz="16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данные факты для дальнейшего </a:t>
            </a:r>
            <a:r>
              <a:rPr lang="ru-RU" sz="16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принятия решения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;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pPr marL="285750" indent="-285750" algn="just">
              <a:buClr>
                <a:schemeClr val="bg2"/>
              </a:buClr>
              <a:buFont typeface="Montserrat Medium" panose="00000500000000000000" charset="-52"/>
              <a:buChar char="►"/>
            </a:pPr>
            <a:r>
              <a:rPr lang="ru-RU" sz="1600" b="1" dirty="0" smtClean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информирует</a:t>
            </a:r>
            <a:r>
              <a:rPr lang="ru-RU" sz="16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ГЭК и сопровождающих </a:t>
            </a:r>
            <a:r>
              <a:rPr lang="ru-RU" sz="16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обучающихся о 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сложившейся ситуации.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4290" y="2211710"/>
            <a:ext cx="14414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334436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Член ГЭК:</a:t>
            </a:r>
            <a:endParaRPr lang="ru-RU" sz="2000" b="1" dirty="0">
              <a:solidFill>
                <a:srgbClr val="334436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  <p:grpSp>
        <p:nvGrpSpPr>
          <p:cNvPr id="17" name="Google Shape;10365;p62"/>
          <p:cNvGrpSpPr/>
          <p:nvPr/>
        </p:nvGrpSpPr>
        <p:grpSpPr>
          <a:xfrm>
            <a:off x="5860788" y="2616734"/>
            <a:ext cx="1271205" cy="1298557"/>
            <a:chOff x="5355784" y="3834547"/>
            <a:chExt cx="299019" cy="297905"/>
          </a:xfrm>
          <a:solidFill>
            <a:schemeClr val="bg1"/>
          </a:solidFill>
        </p:grpSpPr>
        <p:sp>
          <p:nvSpPr>
            <p:cNvPr id="18" name="Google Shape;10366;p62"/>
            <p:cNvSpPr/>
            <p:nvPr/>
          </p:nvSpPr>
          <p:spPr>
            <a:xfrm>
              <a:off x="5355784" y="3834547"/>
              <a:ext cx="299019" cy="297905"/>
            </a:xfrm>
            <a:custGeom>
              <a:avLst/>
              <a:gdLst/>
              <a:ahLst/>
              <a:cxnLst/>
              <a:rect l="l" t="t" r="r" b="b"/>
              <a:pathLst>
                <a:path w="9395" h="9360" extrusionOk="0">
                  <a:moveTo>
                    <a:pt x="3572" y="5454"/>
                  </a:moveTo>
                  <a:cubicBezTo>
                    <a:pt x="3679" y="5573"/>
                    <a:pt x="3786" y="5704"/>
                    <a:pt x="3929" y="5811"/>
                  </a:cubicBezTo>
                  <a:lnTo>
                    <a:pt x="3405" y="6335"/>
                  </a:lnTo>
                  <a:cubicBezTo>
                    <a:pt x="3393" y="6311"/>
                    <a:pt x="3393" y="6299"/>
                    <a:pt x="3382" y="6287"/>
                  </a:cubicBezTo>
                  <a:lnTo>
                    <a:pt x="3096" y="6002"/>
                  </a:lnTo>
                  <a:cubicBezTo>
                    <a:pt x="3084" y="5990"/>
                    <a:pt x="3060" y="5978"/>
                    <a:pt x="3048" y="5978"/>
                  </a:cubicBezTo>
                  <a:lnTo>
                    <a:pt x="3572" y="5454"/>
                  </a:lnTo>
                  <a:close/>
                  <a:moveTo>
                    <a:pt x="2748" y="6109"/>
                  </a:moveTo>
                  <a:cubicBezTo>
                    <a:pt x="2804" y="6109"/>
                    <a:pt x="2858" y="6133"/>
                    <a:pt x="2893" y="6180"/>
                  </a:cubicBezTo>
                  <a:lnTo>
                    <a:pt x="3179" y="6466"/>
                  </a:lnTo>
                  <a:cubicBezTo>
                    <a:pt x="3274" y="6573"/>
                    <a:pt x="3274" y="6704"/>
                    <a:pt x="3191" y="6788"/>
                  </a:cubicBezTo>
                  <a:lnTo>
                    <a:pt x="3036" y="6954"/>
                  </a:lnTo>
                  <a:lnTo>
                    <a:pt x="2429" y="6347"/>
                  </a:lnTo>
                  <a:lnTo>
                    <a:pt x="2584" y="6180"/>
                  </a:lnTo>
                  <a:cubicBezTo>
                    <a:pt x="2631" y="6133"/>
                    <a:pt x="2691" y="6109"/>
                    <a:pt x="2748" y="6109"/>
                  </a:cubicBezTo>
                  <a:close/>
                  <a:moveTo>
                    <a:pt x="2215" y="6549"/>
                  </a:moveTo>
                  <a:lnTo>
                    <a:pt x="2822" y="7169"/>
                  </a:lnTo>
                  <a:lnTo>
                    <a:pt x="965" y="9026"/>
                  </a:lnTo>
                  <a:cubicBezTo>
                    <a:pt x="923" y="9068"/>
                    <a:pt x="866" y="9088"/>
                    <a:pt x="810" y="9088"/>
                  </a:cubicBezTo>
                  <a:cubicBezTo>
                    <a:pt x="753" y="9088"/>
                    <a:pt x="697" y="9068"/>
                    <a:pt x="655" y="9026"/>
                  </a:cubicBezTo>
                  <a:lnTo>
                    <a:pt x="369" y="8740"/>
                  </a:lnTo>
                  <a:cubicBezTo>
                    <a:pt x="262" y="8657"/>
                    <a:pt x="262" y="8502"/>
                    <a:pt x="357" y="8419"/>
                  </a:cubicBezTo>
                  <a:lnTo>
                    <a:pt x="2215" y="6549"/>
                  </a:lnTo>
                  <a:close/>
                  <a:moveTo>
                    <a:pt x="6096" y="1"/>
                  </a:moveTo>
                  <a:cubicBezTo>
                    <a:pt x="3417" y="1"/>
                    <a:pt x="1869" y="3061"/>
                    <a:pt x="3441" y="5216"/>
                  </a:cubicBezTo>
                  <a:lnTo>
                    <a:pt x="2810" y="5835"/>
                  </a:lnTo>
                  <a:cubicBezTo>
                    <a:pt x="2798" y="5834"/>
                    <a:pt x="2786" y="5834"/>
                    <a:pt x="2774" y="5834"/>
                  </a:cubicBezTo>
                  <a:cubicBezTo>
                    <a:pt x="2643" y="5834"/>
                    <a:pt x="2516" y="5892"/>
                    <a:pt x="2429" y="5990"/>
                  </a:cubicBezTo>
                  <a:lnTo>
                    <a:pt x="191" y="8216"/>
                  </a:lnTo>
                  <a:cubicBezTo>
                    <a:pt x="0" y="8419"/>
                    <a:pt x="0" y="8728"/>
                    <a:pt x="191" y="8919"/>
                  </a:cubicBezTo>
                  <a:lnTo>
                    <a:pt x="465" y="9216"/>
                  </a:lnTo>
                  <a:cubicBezTo>
                    <a:pt x="560" y="9312"/>
                    <a:pt x="685" y="9359"/>
                    <a:pt x="810" y="9359"/>
                  </a:cubicBezTo>
                  <a:cubicBezTo>
                    <a:pt x="935" y="9359"/>
                    <a:pt x="1060" y="9312"/>
                    <a:pt x="1155" y="9216"/>
                  </a:cubicBezTo>
                  <a:lnTo>
                    <a:pt x="3120" y="7252"/>
                  </a:lnTo>
                  <a:lnTo>
                    <a:pt x="3393" y="6990"/>
                  </a:lnTo>
                  <a:cubicBezTo>
                    <a:pt x="3501" y="6883"/>
                    <a:pt x="3536" y="6752"/>
                    <a:pt x="3536" y="6597"/>
                  </a:cubicBezTo>
                  <a:lnTo>
                    <a:pt x="4167" y="5978"/>
                  </a:lnTo>
                  <a:cubicBezTo>
                    <a:pt x="4632" y="6299"/>
                    <a:pt x="5179" y="6526"/>
                    <a:pt x="5763" y="6573"/>
                  </a:cubicBezTo>
                  <a:lnTo>
                    <a:pt x="5775" y="6573"/>
                  </a:lnTo>
                  <a:cubicBezTo>
                    <a:pt x="5846" y="6573"/>
                    <a:pt x="5906" y="6514"/>
                    <a:pt x="5906" y="6454"/>
                  </a:cubicBezTo>
                  <a:cubicBezTo>
                    <a:pt x="5918" y="6371"/>
                    <a:pt x="5858" y="6299"/>
                    <a:pt x="5787" y="6299"/>
                  </a:cubicBezTo>
                  <a:cubicBezTo>
                    <a:pt x="5191" y="6240"/>
                    <a:pt x="4644" y="6002"/>
                    <a:pt x="4191" y="5645"/>
                  </a:cubicBezTo>
                  <a:cubicBezTo>
                    <a:pt x="1977" y="3847"/>
                    <a:pt x="3286" y="287"/>
                    <a:pt x="6096" y="287"/>
                  </a:cubicBezTo>
                  <a:cubicBezTo>
                    <a:pt x="7680" y="287"/>
                    <a:pt x="8942" y="1489"/>
                    <a:pt x="9108" y="3001"/>
                  </a:cubicBezTo>
                  <a:cubicBezTo>
                    <a:pt x="9119" y="3067"/>
                    <a:pt x="9170" y="3122"/>
                    <a:pt x="9233" y="3122"/>
                  </a:cubicBezTo>
                  <a:cubicBezTo>
                    <a:pt x="9239" y="3122"/>
                    <a:pt x="9245" y="3121"/>
                    <a:pt x="9251" y="3120"/>
                  </a:cubicBezTo>
                  <a:cubicBezTo>
                    <a:pt x="9335" y="3097"/>
                    <a:pt x="9394" y="3037"/>
                    <a:pt x="9370" y="2966"/>
                  </a:cubicBezTo>
                  <a:cubicBezTo>
                    <a:pt x="9216" y="1334"/>
                    <a:pt x="7823" y="1"/>
                    <a:pt x="6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0367;p62"/>
            <p:cNvSpPr/>
            <p:nvPr/>
          </p:nvSpPr>
          <p:spPr>
            <a:xfrm>
              <a:off x="5455054" y="3854280"/>
              <a:ext cx="179666" cy="171296"/>
            </a:xfrm>
            <a:custGeom>
              <a:avLst/>
              <a:gdLst/>
              <a:ahLst/>
              <a:cxnLst/>
              <a:rect l="l" t="t" r="r" b="b"/>
              <a:pathLst>
                <a:path w="5645" h="5382" extrusionOk="0">
                  <a:moveTo>
                    <a:pt x="2953" y="274"/>
                  </a:moveTo>
                  <a:cubicBezTo>
                    <a:pt x="4275" y="274"/>
                    <a:pt x="5358" y="1345"/>
                    <a:pt x="5358" y="2691"/>
                  </a:cubicBezTo>
                  <a:cubicBezTo>
                    <a:pt x="5358" y="4024"/>
                    <a:pt x="4275" y="5096"/>
                    <a:pt x="2953" y="5096"/>
                  </a:cubicBezTo>
                  <a:cubicBezTo>
                    <a:pt x="2322" y="5096"/>
                    <a:pt x="1715" y="4858"/>
                    <a:pt x="1239" y="4405"/>
                  </a:cubicBezTo>
                  <a:cubicBezTo>
                    <a:pt x="298" y="3465"/>
                    <a:pt x="298" y="1929"/>
                    <a:pt x="1239" y="976"/>
                  </a:cubicBezTo>
                  <a:cubicBezTo>
                    <a:pt x="1715" y="500"/>
                    <a:pt x="2322" y="274"/>
                    <a:pt x="2953" y="274"/>
                  </a:cubicBezTo>
                  <a:close/>
                  <a:moveTo>
                    <a:pt x="2958" y="0"/>
                  </a:moveTo>
                  <a:cubicBezTo>
                    <a:pt x="2269" y="0"/>
                    <a:pt x="1578" y="262"/>
                    <a:pt x="1048" y="786"/>
                  </a:cubicBezTo>
                  <a:cubicBezTo>
                    <a:pt x="1" y="1822"/>
                    <a:pt x="1" y="3536"/>
                    <a:pt x="1048" y="4596"/>
                  </a:cubicBezTo>
                  <a:cubicBezTo>
                    <a:pt x="1572" y="5120"/>
                    <a:pt x="2263" y="5382"/>
                    <a:pt x="2953" y="5382"/>
                  </a:cubicBezTo>
                  <a:cubicBezTo>
                    <a:pt x="4430" y="5370"/>
                    <a:pt x="5644" y="4179"/>
                    <a:pt x="5644" y="2691"/>
                  </a:cubicBezTo>
                  <a:cubicBezTo>
                    <a:pt x="5644" y="1977"/>
                    <a:pt x="5358" y="1286"/>
                    <a:pt x="4858" y="786"/>
                  </a:cubicBezTo>
                  <a:cubicBezTo>
                    <a:pt x="4335" y="262"/>
                    <a:pt x="3647" y="0"/>
                    <a:pt x="29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10368;p62"/>
            <p:cNvSpPr/>
            <p:nvPr/>
          </p:nvSpPr>
          <p:spPr>
            <a:xfrm>
              <a:off x="5508110" y="3886490"/>
              <a:ext cx="81510" cy="99302"/>
            </a:xfrm>
            <a:custGeom>
              <a:avLst/>
              <a:gdLst/>
              <a:ahLst/>
              <a:cxnLst/>
              <a:rect l="l" t="t" r="r" b="b"/>
              <a:pathLst>
                <a:path w="2561" h="3120" extrusionOk="0">
                  <a:moveTo>
                    <a:pt x="1286" y="262"/>
                  </a:moveTo>
                  <a:cubicBezTo>
                    <a:pt x="1596" y="262"/>
                    <a:pt x="1846" y="512"/>
                    <a:pt x="1846" y="834"/>
                  </a:cubicBezTo>
                  <a:cubicBezTo>
                    <a:pt x="1846" y="1143"/>
                    <a:pt x="1596" y="1393"/>
                    <a:pt x="1286" y="1393"/>
                  </a:cubicBezTo>
                  <a:cubicBezTo>
                    <a:pt x="977" y="1393"/>
                    <a:pt x="715" y="1143"/>
                    <a:pt x="715" y="834"/>
                  </a:cubicBezTo>
                  <a:cubicBezTo>
                    <a:pt x="739" y="512"/>
                    <a:pt x="977" y="262"/>
                    <a:pt x="1286" y="262"/>
                  </a:cubicBezTo>
                  <a:close/>
                  <a:moveTo>
                    <a:pt x="1703" y="1667"/>
                  </a:moveTo>
                  <a:cubicBezTo>
                    <a:pt x="2036" y="1667"/>
                    <a:pt x="2310" y="1929"/>
                    <a:pt x="2310" y="2274"/>
                  </a:cubicBezTo>
                  <a:lnTo>
                    <a:pt x="2310" y="2858"/>
                  </a:lnTo>
                  <a:lnTo>
                    <a:pt x="2001" y="2858"/>
                  </a:lnTo>
                  <a:lnTo>
                    <a:pt x="2001" y="2262"/>
                  </a:lnTo>
                  <a:cubicBezTo>
                    <a:pt x="2001" y="2179"/>
                    <a:pt x="1941" y="2119"/>
                    <a:pt x="1870" y="2119"/>
                  </a:cubicBezTo>
                  <a:cubicBezTo>
                    <a:pt x="1786" y="2119"/>
                    <a:pt x="1727" y="2179"/>
                    <a:pt x="1727" y="2262"/>
                  </a:cubicBezTo>
                  <a:lnTo>
                    <a:pt x="1727" y="2858"/>
                  </a:lnTo>
                  <a:lnTo>
                    <a:pt x="870" y="2858"/>
                  </a:lnTo>
                  <a:lnTo>
                    <a:pt x="870" y="2262"/>
                  </a:lnTo>
                  <a:cubicBezTo>
                    <a:pt x="870" y="2179"/>
                    <a:pt x="810" y="2119"/>
                    <a:pt x="727" y="2119"/>
                  </a:cubicBezTo>
                  <a:cubicBezTo>
                    <a:pt x="655" y="2119"/>
                    <a:pt x="596" y="2179"/>
                    <a:pt x="596" y="2262"/>
                  </a:cubicBezTo>
                  <a:lnTo>
                    <a:pt x="596" y="2858"/>
                  </a:lnTo>
                  <a:lnTo>
                    <a:pt x="298" y="2858"/>
                  </a:lnTo>
                  <a:lnTo>
                    <a:pt x="298" y="2274"/>
                  </a:lnTo>
                  <a:cubicBezTo>
                    <a:pt x="298" y="1929"/>
                    <a:pt x="572" y="1667"/>
                    <a:pt x="905" y="1667"/>
                  </a:cubicBezTo>
                  <a:close/>
                  <a:moveTo>
                    <a:pt x="1286" y="0"/>
                  </a:moveTo>
                  <a:cubicBezTo>
                    <a:pt x="822" y="0"/>
                    <a:pt x="453" y="369"/>
                    <a:pt x="453" y="834"/>
                  </a:cubicBezTo>
                  <a:cubicBezTo>
                    <a:pt x="453" y="1048"/>
                    <a:pt x="536" y="1262"/>
                    <a:pt x="691" y="1405"/>
                  </a:cubicBezTo>
                  <a:cubicBezTo>
                    <a:pt x="298" y="1500"/>
                    <a:pt x="1" y="1857"/>
                    <a:pt x="1" y="2274"/>
                  </a:cubicBezTo>
                  <a:lnTo>
                    <a:pt x="1" y="2858"/>
                  </a:lnTo>
                  <a:cubicBezTo>
                    <a:pt x="1" y="3000"/>
                    <a:pt x="120" y="3120"/>
                    <a:pt x="274" y="3120"/>
                  </a:cubicBezTo>
                  <a:lnTo>
                    <a:pt x="2298" y="3120"/>
                  </a:lnTo>
                  <a:cubicBezTo>
                    <a:pt x="2441" y="3120"/>
                    <a:pt x="2560" y="3000"/>
                    <a:pt x="2560" y="2858"/>
                  </a:cubicBezTo>
                  <a:lnTo>
                    <a:pt x="2560" y="2274"/>
                  </a:lnTo>
                  <a:cubicBezTo>
                    <a:pt x="2560" y="1857"/>
                    <a:pt x="2275" y="1500"/>
                    <a:pt x="1882" y="1405"/>
                  </a:cubicBezTo>
                  <a:cubicBezTo>
                    <a:pt x="2025" y="1262"/>
                    <a:pt x="2120" y="1048"/>
                    <a:pt x="2120" y="834"/>
                  </a:cubicBezTo>
                  <a:cubicBezTo>
                    <a:pt x="2120" y="369"/>
                    <a:pt x="1751" y="0"/>
                    <a:pt x="1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10369;p62"/>
            <p:cNvSpPr/>
            <p:nvPr/>
          </p:nvSpPr>
          <p:spPr>
            <a:xfrm>
              <a:off x="5554706" y="3945530"/>
              <a:ext cx="98952" cy="98251"/>
            </a:xfrm>
            <a:custGeom>
              <a:avLst/>
              <a:gdLst/>
              <a:ahLst/>
              <a:cxnLst/>
              <a:rect l="l" t="t" r="r" b="b"/>
              <a:pathLst>
                <a:path w="3109" h="3087" extrusionOk="0">
                  <a:moveTo>
                    <a:pt x="2959" y="1"/>
                  </a:moveTo>
                  <a:cubicBezTo>
                    <a:pt x="2892" y="1"/>
                    <a:pt x="2823" y="56"/>
                    <a:pt x="2823" y="122"/>
                  </a:cubicBezTo>
                  <a:cubicBezTo>
                    <a:pt x="2680" y="1550"/>
                    <a:pt x="1561" y="2669"/>
                    <a:pt x="132" y="2812"/>
                  </a:cubicBezTo>
                  <a:cubicBezTo>
                    <a:pt x="61" y="2824"/>
                    <a:pt x="1" y="2884"/>
                    <a:pt x="13" y="2967"/>
                  </a:cubicBezTo>
                  <a:cubicBezTo>
                    <a:pt x="13" y="3039"/>
                    <a:pt x="72" y="3086"/>
                    <a:pt x="144" y="3086"/>
                  </a:cubicBezTo>
                  <a:lnTo>
                    <a:pt x="168" y="3086"/>
                  </a:lnTo>
                  <a:cubicBezTo>
                    <a:pt x="1704" y="2931"/>
                    <a:pt x="2942" y="1717"/>
                    <a:pt x="3097" y="145"/>
                  </a:cubicBezTo>
                  <a:cubicBezTo>
                    <a:pt x="3109" y="74"/>
                    <a:pt x="3049" y="2"/>
                    <a:pt x="2978" y="2"/>
                  </a:cubicBezTo>
                  <a:cubicBezTo>
                    <a:pt x="2971" y="1"/>
                    <a:pt x="2965" y="1"/>
                    <a:pt x="29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11960" y="843558"/>
            <a:ext cx="4824536" cy="936104"/>
          </a:xfrm>
        </p:spPr>
        <p:txBody>
          <a:bodyPr/>
          <a:lstStyle/>
          <a:p>
            <a:r>
              <a:rPr lang="ru-RU" b="1" dirty="0"/>
              <a:t>«Акт о </a:t>
            </a:r>
            <a:r>
              <a:rPr lang="ru-RU" b="1" dirty="0" err="1"/>
              <a:t>недопуске</a:t>
            </a:r>
            <a:r>
              <a:rPr lang="ru-RU" b="1" dirty="0"/>
              <a:t> участника ГИА-9 в ППЭ»</a:t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4" y="-1"/>
            <a:ext cx="3931022" cy="456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23928" y="-14140"/>
            <a:ext cx="19442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Форма ППЭ 21-1</a:t>
            </a:r>
            <a:endParaRPr lang="ru-RU" sz="3200" b="1" dirty="0">
              <a:solidFill>
                <a:schemeClr val="tx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1995686"/>
            <a:ext cx="4176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Акт составляется в 2-х экземплярах</a:t>
            </a:r>
            <a:r>
              <a:rPr lang="ru-RU" sz="1800" b="1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:</a:t>
            </a:r>
            <a:endParaRPr lang="ru-RU" sz="1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pPr marL="285750" indent="-285750">
              <a:buClr>
                <a:schemeClr val="bg2"/>
              </a:buClr>
              <a:buSzPct val="131000"/>
              <a:buFont typeface="Montserrat ExtraBold" panose="00000800000000000000" charset="-52"/>
              <a:buChar char="o"/>
            </a:pP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один экземпляр  акта остается у члена ГЭК для передачи в ГЭК, </a:t>
            </a:r>
            <a:endParaRPr lang="ru-RU" sz="1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pPr marL="285750" indent="-285750">
              <a:buClr>
                <a:schemeClr val="bg2"/>
              </a:buClr>
              <a:buSzPct val="131000"/>
              <a:buFont typeface="Montserrat ExtraBold" panose="00000800000000000000" charset="-52"/>
              <a:buChar char="o"/>
            </a:pPr>
            <a:endParaRPr lang="ru-RU" sz="1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pPr marL="285750" indent="-285750">
              <a:buClr>
                <a:schemeClr val="bg2"/>
              </a:buClr>
              <a:buSzPct val="131000"/>
              <a:buFont typeface="Montserrat ExtraBold" panose="00000800000000000000" charset="-52"/>
              <a:buChar char="o"/>
            </a:pP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другой передается  участнику ГИА-9 после завершения экзамена</a:t>
            </a:r>
            <a:r>
              <a:rPr lang="ru-RU" sz="18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.</a:t>
            </a:r>
            <a:endParaRPr lang="ru-RU" sz="1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4105175"/>
            <a:ext cx="4464496" cy="923330"/>
          </a:xfrm>
          <a:prstGeom prst="rect">
            <a:avLst/>
          </a:prstGeom>
          <a:ln w="28575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Информация о </a:t>
            </a:r>
            <a:r>
              <a:rPr lang="ru-RU" sz="1800" b="1" dirty="0" err="1">
                <a:solidFill>
                  <a:schemeClr val="tx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недопуске</a:t>
            </a:r>
            <a:r>
              <a:rPr lang="ru-RU" sz="1800" b="1" dirty="0">
                <a:solidFill>
                  <a:schemeClr val="tx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 доводится до ГЭК и до сопровождающего несовершеннолетнего обучающегося!</a:t>
            </a:r>
            <a:endParaRPr lang="ru-RU" sz="1800" b="1" dirty="0">
              <a:solidFill>
                <a:schemeClr val="tx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123478"/>
            <a:ext cx="5076136" cy="1171420"/>
          </a:xfrm>
        </p:spPr>
        <p:txBody>
          <a:bodyPr/>
          <a:lstStyle/>
          <a:p>
            <a:r>
              <a:rPr lang="ru-RU" sz="3200" b="1" dirty="0"/>
              <a:t>Нестандартные ситуации 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211710"/>
            <a:ext cx="5832648" cy="1790584"/>
          </a:xfrm>
          <a:ln w="28575">
            <a:solidFill>
              <a:schemeClr val="bg2"/>
            </a:solidFill>
            <a:prstDash val="sysDot"/>
          </a:ln>
        </p:spPr>
        <p:txBody>
          <a:bodyPr/>
          <a:lstStyle/>
          <a:p>
            <a:pPr algn="just"/>
            <a:r>
              <a:rPr lang="ru-RU" b="1" dirty="0"/>
              <a:t>Член ГЭК :</a:t>
            </a:r>
            <a:endParaRPr lang="ru-RU" b="1" dirty="0"/>
          </a:p>
          <a:p>
            <a:pPr marL="321945" indent="-285750" algn="just">
              <a:buClr>
                <a:schemeClr val="bg2"/>
              </a:buClr>
              <a:buSzPct val="120000"/>
              <a:buFont typeface="Montserrat Medium" panose="00000500000000000000" charset="-52"/>
              <a:buChar char="o"/>
            </a:pPr>
            <a:r>
              <a:rPr lang="ru-RU" sz="1800" b="1" dirty="0" smtClean="0">
                <a:solidFill>
                  <a:schemeClr val="bg2"/>
                </a:solidFill>
              </a:rPr>
              <a:t>принимает </a:t>
            </a:r>
            <a:r>
              <a:rPr lang="ru-RU" sz="1800" b="1" dirty="0">
                <a:solidFill>
                  <a:schemeClr val="bg2"/>
                </a:solidFill>
              </a:rPr>
              <a:t>решение о завершении экзамена</a:t>
            </a:r>
            <a:r>
              <a:rPr lang="ru-RU" dirty="0">
                <a:solidFill>
                  <a:schemeClr val="bg2"/>
                </a:solidFill>
              </a:rPr>
              <a:t> </a:t>
            </a:r>
            <a:r>
              <a:rPr lang="ru-RU" dirty="0"/>
              <a:t>в данном  ППЭ </a:t>
            </a:r>
            <a:r>
              <a:rPr lang="ru-RU" dirty="0" smtClean="0"/>
              <a:t>по согласованию </a:t>
            </a:r>
            <a:r>
              <a:rPr lang="ru-RU" dirty="0"/>
              <a:t>с председателем ГЭК (заместителем председателя ГЭК</a:t>
            </a:r>
            <a:r>
              <a:rPr lang="ru-RU" dirty="0" smtClean="0"/>
              <a:t>);</a:t>
            </a:r>
            <a:endParaRPr lang="ru-RU" dirty="0"/>
          </a:p>
          <a:p>
            <a:pPr marL="321945" indent="-285750" algn="just">
              <a:buClr>
                <a:schemeClr val="bg2"/>
              </a:buClr>
              <a:buSzPct val="120000"/>
              <a:buFont typeface="Montserrat Medium" panose="00000500000000000000" charset="-52"/>
              <a:buChar char="o"/>
            </a:pPr>
            <a:r>
              <a:rPr lang="ru-RU" dirty="0"/>
              <a:t> </a:t>
            </a:r>
            <a:r>
              <a:rPr lang="ru-RU" sz="1800" b="1" dirty="0"/>
              <a:t>контролирует</a:t>
            </a:r>
            <a:r>
              <a:rPr lang="ru-RU" dirty="0"/>
              <a:t> оформление  соответствующих форм ППЭ.</a:t>
            </a:r>
            <a:endParaRPr lang="ru-RU" dirty="0"/>
          </a:p>
          <a:p>
            <a:pPr algn="just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131590"/>
            <a:ext cx="58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3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Неявка всех </a:t>
            </a:r>
            <a:r>
              <a:rPr lang="ru-RU" sz="2800" b="1" dirty="0">
                <a:solidFill>
                  <a:schemeClr val="tx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распределенных в ППЭ участников ГИА. </a:t>
            </a:r>
            <a:endParaRPr lang="ru-RU" sz="2800" b="1" dirty="0">
              <a:solidFill>
                <a:schemeClr val="tx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2267744" cy="185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63688" y="1837975"/>
            <a:ext cx="5090237" cy="12942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О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chemeClr val="accent2"/>
                </a:solidFill>
              </a:rPr>
              <a:t>нестандартных ситуациях </a:t>
            </a:r>
            <a:r>
              <a:rPr lang="ru-RU" sz="2800" b="1" dirty="0" smtClean="0"/>
              <a:t>член ГЭК сообщает на горячую линию!</a:t>
            </a:r>
            <a:endParaRPr lang="ru-RU" sz="28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347615"/>
            <a:ext cx="1475656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23478"/>
            <a:ext cx="7482668" cy="22551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2"/>
                </a:solidFill>
              </a:rPr>
              <a:t>Особые </a:t>
            </a:r>
            <a:r>
              <a:rPr lang="ru-RU" sz="4000" b="1" dirty="0">
                <a:solidFill>
                  <a:schemeClr val="bg2"/>
                </a:solidFill>
              </a:rPr>
              <a:t>ситуации </a:t>
            </a:r>
            <a:br>
              <a:rPr lang="ru-RU" sz="2800" dirty="0"/>
            </a:br>
            <a:r>
              <a:rPr lang="ru-RU" sz="2000" dirty="0">
                <a:solidFill>
                  <a:schemeClr val="bg2"/>
                </a:solidFill>
              </a:rPr>
              <a:t>при входе участников ГИА-9 в ППЭ</a:t>
            </a:r>
            <a:endParaRPr lang="ru-RU" sz="2000" dirty="0">
              <a:solidFill>
                <a:schemeClr val="bg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3644" y="1203598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Участник ГИА  имеет при себе </a:t>
            </a:r>
            <a:r>
              <a:rPr lang="ru-RU" sz="2000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лекарственное </a:t>
            </a:r>
            <a:r>
              <a:rPr lang="ru-RU" sz="2000" b="1" dirty="0" smtClean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средство</a:t>
            </a:r>
            <a:endParaRPr lang="ru-RU" sz="2000" dirty="0">
              <a:solidFill>
                <a:schemeClr val="accent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3644" y="1603708"/>
            <a:ext cx="458249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Член ГЭК контролирует</a:t>
            </a:r>
            <a:r>
              <a:rPr lang="ru-RU" sz="2000" b="1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:</a:t>
            </a:r>
            <a:endParaRPr lang="ru-RU" sz="2000" b="1" dirty="0" smtClean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endParaRPr lang="ru-RU" sz="2000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pPr marL="342900" indent="-342900">
              <a:buClr>
                <a:schemeClr val="bg2"/>
              </a:buClr>
              <a:buSzPct val="130000"/>
              <a:buFont typeface="Montserrat ExtraBold" panose="00000800000000000000" charset="-52"/>
              <a:buChar char="o"/>
            </a:pPr>
            <a:r>
              <a:rPr lang="ru-RU" sz="1800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наличие </a:t>
            </a:r>
            <a:r>
              <a:rPr lang="ru-RU" sz="1800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медицинской справки со штампом</a:t>
            </a:r>
            <a:r>
              <a:rPr lang="ru-RU" sz="1800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 </a:t>
            </a:r>
            <a:r>
              <a:rPr lang="ru-RU" sz="1800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и </a:t>
            </a:r>
            <a:r>
              <a:rPr lang="ru-RU" sz="1800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печатью</a:t>
            </a:r>
            <a:r>
              <a:rPr lang="ru-RU" sz="1800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 медицинской организации, а также </a:t>
            </a:r>
            <a:r>
              <a:rPr lang="ru-RU" sz="1800" u="sng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подписью и печатью врача</a:t>
            </a:r>
            <a:r>
              <a:rPr lang="ru-RU" sz="1800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;</a:t>
            </a:r>
            <a:endParaRPr lang="ru-RU" sz="1800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pPr marL="342900" indent="-342900">
              <a:buClr>
                <a:schemeClr val="bg2"/>
              </a:buClr>
              <a:buSzPct val="130000"/>
              <a:buFont typeface="Montserrat ExtraBold" panose="00000800000000000000" charset="-52"/>
              <a:buChar char="o"/>
            </a:pPr>
            <a:r>
              <a:rPr lang="ru-RU" sz="1800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факт </a:t>
            </a:r>
            <a:r>
              <a:rPr lang="ru-RU" sz="1800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подтверждения медицинским работником соответствия лекарственного средства у участника ГИА-9 назначению врача.</a:t>
            </a:r>
            <a:endParaRPr lang="ru-RU" sz="1800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grpSp>
        <p:nvGrpSpPr>
          <p:cNvPr id="13" name="Google Shape;9368;p61"/>
          <p:cNvGrpSpPr/>
          <p:nvPr/>
        </p:nvGrpSpPr>
        <p:grpSpPr>
          <a:xfrm>
            <a:off x="5793932" y="3740397"/>
            <a:ext cx="748624" cy="734940"/>
            <a:chOff x="6195998" y="1983102"/>
            <a:chExt cx="368308" cy="338746"/>
          </a:xfrm>
          <a:solidFill>
            <a:schemeClr val="bg1"/>
          </a:solidFill>
        </p:grpSpPr>
        <p:sp>
          <p:nvSpPr>
            <p:cNvPr id="14" name="Google Shape;9369;p61"/>
            <p:cNvSpPr/>
            <p:nvPr/>
          </p:nvSpPr>
          <p:spPr>
            <a:xfrm>
              <a:off x="6267289" y="2161012"/>
              <a:ext cx="67533" cy="67150"/>
            </a:xfrm>
            <a:custGeom>
              <a:avLst/>
              <a:gdLst/>
              <a:ahLst/>
              <a:cxnLst/>
              <a:rect l="l" t="t" r="r" b="b"/>
              <a:pathLst>
                <a:path w="2120" h="2108" extrusionOk="0">
                  <a:moveTo>
                    <a:pt x="1060" y="0"/>
                  </a:moveTo>
                  <a:cubicBezTo>
                    <a:pt x="953" y="0"/>
                    <a:pt x="882" y="71"/>
                    <a:pt x="882" y="179"/>
                  </a:cubicBezTo>
                  <a:lnTo>
                    <a:pt x="882" y="881"/>
                  </a:lnTo>
                  <a:lnTo>
                    <a:pt x="179" y="881"/>
                  </a:lnTo>
                  <a:cubicBezTo>
                    <a:pt x="84" y="881"/>
                    <a:pt x="0" y="953"/>
                    <a:pt x="0" y="1060"/>
                  </a:cubicBezTo>
                  <a:cubicBezTo>
                    <a:pt x="0" y="1143"/>
                    <a:pt x="84" y="1238"/>
                    <a:pt x="179" y="1238"/>
                  </a:cubicBezTo>
                  <a:lnTo>
                    <a:pt x="882" y="1238"/>
                  </a:lnTo>
                  <a:lnTo>
                    <a:pt x="882" y="1941"/>
                  </a:lnTo>
                  <a:cubicBezTo>
                    <a:pt x="882" y="2024"/>
                    <a:pt x="953" y="2107"/>
                    <a:pt x="1060" y="2107"/>
                  </a:cubicBezTo>
                  <a:cubicBezTo>
                    <a:pt x="1155" y="2107"/>
                    <a:pt x="1239" y="2036"/>
                    <a:pt x="1239" y="1941"/>
                  </a:cubicBezTo>
                  <a:lnTo>
                    <a:pt x="1239" y="1238"/>
                  </a:lnTo>
                  <a:lnTo>
                    <a:pt x="1941" y="1238"/>
                  </a:lnTo>
                  <a:cubicBezTo>
                    <a:pt x="2048" y="1238"/>
                    <a:pt x="2120" y="1167"/>
                    <a:pt x="2120" y="1060"/>
                  </a:cubicBezTo>
                  <a:cubicBezTo>
                    <a:pt x="2120" y="953"/>
                    <a:pt x="2036" y="881"/>
                    <a:pt x="1941" y="881"/>
                  </a:cubicBezTo>
                  <a:lnTo>
                    <a:pt x="1239" y="881"/>
                  </a:lnTo>
                  <a:lnTo>
                    <a:pt x="1239" y="179"/>
                  </a:lnTo>
                  <a:cubicBezTo>
                    <a:pt x="1239" y="95"/>
                    <a:pt x="1167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9370;p61"/>
            <p:cNvSpPr/>
            <p:nvPr/>
          </p:nvSpPr>
          <p:spPr>
            <a:xfrm>
              <a:off x="6235052" y="2128393"/>
              <a:ext cx="132007" cy="131625"/>
            </a:xfrm>
            <a:custGeom>
              <a:avLst/>
              <a:gdLst/>
              <a:ahLst/>
              <a:cxnLst/>
              <a:rect l="l" t="t" r="r" b="b"/>
              <a:pathLst>
                <a:path w="4144" h="4132" extrusionOk="0">
                  <a:moveTo>
                    <a:pt x="2072" y="357"/>
                  </a:moveTo>
                  <a:cubicBezTo>
                    <a:pt x="3013" y="357"/>
                    <a:pt x="3799" y="1131"/>
                    <a:pt x="3799" y="2084"/>
                  </a:cubicBezTo>
                  <a:cubicBezTo>
                    <a:pt x="3799" y="3024"/>
                    <a:pt x="3025" y="3798"/>
                    <a:pt x="2072" y="3798"/>
                  </a:cubicBezTo>
                  <a:cubicBezTo>
                    <a:pt x="1120" y="3798"/>
                    <a:pt x="370" y="3024"/>
                    <a:pt x="370" y="2084"/>
                  </a:cubicBezTo>
                  <a:cubicBezTo>
                    <a:pt x="370" y="1131"/>
                    <a:pt x="1143" y="357"/>
                    <a:pt x="2072" y="357"/>
                  </a:cubicBezTo>
                  <a:close/>
                  <a:moveTo>
                    <a:pt x="2072" y="0"/>
                  </a:moveTo>
                  <a:cubicBezTo>
                    <a:pt x="929" y="0"/>
                    <a:pt x="0" y="917"/>
                    <a:pt x="0" y="2072"/>
                  </a:cubicBezTo>
                  <a:cubicBezTo>
                    <a:pt x="0" y="3215"/>
                    <a:pt x="929" y="4132"/>
                    <a:pt x="2072" y="4132"/>
                  </a:cubicBezTo>
                  <a:cubicBezTo>
                    <a:pt x="3227" y="4132"/>
                    <a:pt x="4144" y="3215"/>
                    <a:pt x="4144" y="2072"/>
                  </a:cubicBezTo>
                  <a:cubicBezTo>
                    <a:pt x="4144" y="917"/>
                    <a:pt x="3227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9371;p61"/>
            <p:cNvSpPr/>
            <p:nvPr/>
          </p:nvSpPr>
          <p:spPr>
            <a:xfrm>
              <a:off x="6195998" y="1983102"/>
              <a:ext cx="368308" cy="338746"/>
            </a:xfrm>
            <a:custGeom>
              <a:avLst/>
              <a:gdLst/>
              <a:ahLst/>
              <a:cxnLst/>
              <a:rect l="l" t="t" r="r" b="b"/>
              <a:pathLst>
                <a:path w="11562" h="10634" extrusionOk="0">
                  <a:moveTo>
                    <a:pt x="3143" y="382"/>
                  </a:moveTo>
                  <a:lnTo>
                    <a:pt x="3143" y="1989"/>
                  </a:lnTo>
                  <a:lnTo>
                    <a:pt x="2227" y="1989"/>
                  </a:lnTo>
                  <a:lnTo>
                    <a:pt x="2227" y="382"/>
                  </a:lnTo>
                  <a:close/>
                  <a:moveTo>
                    <a:pt x="4382" y="382"/>
                  </a:moveTo>
                  <a:lnTo>
                    <a:pt x="4382" y="1989"/>
                  </a:lnTo>
                  <a:lnTo>
                    <a:pt x="3477" y="1989"/>
                  </a:lnTo>
                  <a:lnTo>
                    <a:pt x="3477" y="382"/>
                  </a:lnTo>
                  <a:close/>
                  <a:moveTo>
                    <a:pt x="5584" y="382"/>
                  </a:moveTo>
                  <a:lnTo>
                    <a:pt x="5584" y="1989"/>
                  </a:lnTo>
                  <a:lnTo>
                    <a:pt x="4727" y="1989"/>
                  </a:lnTo>
                  <a:lnTo>
                    <a:pt x="4727" y="382"/>
                  </a:lnTo>
                  <a:close/>
                  <a:moveTo>
                    <a:pt x="4846" y="2323"/>
                  </a:moveTo>
                  <a:lnTo>
                    <a:pt x="4846" y="2656"/>
                  </a:lnTo>
                  <a:lnTo>
                    <a:pt x="1750" y="2656"/>
                  </a:lnTo>
                  <a:lnTo>
                    <a:pt x="1750" y="2323"/>
                  </a:lnTo>
                  <a:close/>
                  <a:moveTo>
                    <a:pt x="7918" y="6073"/>
                  </a:moveTo>
                  <a:cubicBezTo>
                    <a:pt x="8442" y="6073"/>
                    <a:pt x="8894" y="6276"/>
                    <a:pt x="9251" y="6585"/>
                  </a:cubicBezTo>
                  <a:lnTo>
                    <a:pt x="6322" y="9514"/>
                  </a:lnTo>
                  <a:cubicBezTo>
                    <a:pt x="5144" y="8121"/>
                    <a:pt x="6203" y="6073"/>
                    <a:pt x="7918" y="6073"/>
                  </a:cubicBezTo>
                  <a:close/>
                  <a:moveTo>
                    <a:pt x="11204" y="6585"/>
                  </a:moveTo>
                  <a:lnTo>
                    <a:pt x="11204" y="7990"/>
                  </a:lnTo>
                  <a:cubicBezTo>
                    <a:pt x="11204" y="8776"/>
                    <a:pt x="10656" y="9431"/>
                    <a:pt x="9906" y="9562"/>
                  </a:cubicBezTo>
                  <a:cubicBezTo>
                    <a:pt x="10168" y="9193"/>
                    <a:pt x="10347" y="8669"/>
                    <a:pt x="10347" y="8181"/>
                  </a:cubicBezTo>
                  <a:cubicBezTo>
                    <a:pt x="10347" y="7764"/>
                    <a:pt x="10251" y="7550"/>
                    <a:pt x="10251" y="7538"/>
                  </a:cubicBezTo>
                  <a:cubicBezTo>
                    <a:pt x="10168" y="7192"/>
                    <a:pt x="10144" y="7228"/>
                    <a:pt x="10073" y="7073"/>
                  </a:cubicBezTo>
                  <a:cubicBezTo>
                    <a:pt x="9966" y="6883"/>
                    <a:pt x="9954" y="6823"/>
                    <a:pt x="9751" y="6585"/>
                  </a:cubicBezTo>
                  <a:close/>
                  <a:moveTo>
                    <a:pt x="9513" y="6823"/>
                  </a:moveTo>
                  <a:lnTo>
                    <a:pt x="9513" y="6823"/>
                  </a:lnTo>
                  <a:cubicBezTo>
                    <a:pt x="10704" y="8216"/>
                    <a:pt x="9632" y="10240"/>
                    <a:pt x="7918" y="10240"/>
                  </a:cubicBezTo>
                  <a:cubicBezTo>
                    <a:pt x="7890" y="10242"/>
                    <a:pt x="7862" y="10242"/>
                    <a:pt x="7834" y="10242"/>
                  </a:cubicBezTo>
                  <a:cubicBezTo>
                    <a:pt x="7345" y="10242"/>
                    <a:pt x="6910" y="10045"/>
                    <a:pt x="6572" y="9752"/>
                  </a:cubicBezTo>
                  <a:lnTo>
                    <a:pt x="9513" y="6823"/>
                  </a:lnTo>
                  <a:close/>
                  <a:moveTo>
                    <a:pt x="881" y="1"/>
                  </a:moveTo>
                  <a:cubicBezTo>
                    <a:pt x="786" y="1"/>
                    <a:pt x="703" y="84"/>
                    <a:pt x="703" y="180"/>
                  </a:cubicBezTo>
                  <a:lnTo>
                    <a:pt x="703" y="525"/>
                  </a:lnTo>
                  <a:cubicBezTo>
                    <a:pt x="703" y="620"/>
                    <a:pt x="774" y="703"/>
                    <a:pt x="881" y="703"/>
                  </a:cubicBezTo>
                  <a:cubicBezTo>
                    <a:pt x="976" y="703"/>
                    <a:pt x="1060" y="632"/>
                    <a:pt x="1060" y="525"/>
                  </a:cubicBezTo>
                  <a:lnTo>
                    <a:pt x="1060" y="358"/>
                  </a:lnTo>
                  <a:lnTo>
                    <a:pt x="1905" y="358"/>
                  </a:lnTo>
                  <a:lnTo>
                    <a:pt x="1905" y="1966"/>
                  </a:lnTo>
                  <a:lnTo>
                    <a:pt x="1060" y="1966"/>
                  </a:lnTo>
                  <a:lnTo>
                    <a:pt x="1060" y="1418"/>
                  </a:lnTo>
                  <a:cubicBezTo>
                    <a:pt x="1060" y="1323"/>
                    <a:pt x="976" y="1239"/>
                    <a:pt x="881" y="1239"/>
                  </a:cubicBezTo>
                  <a:cubicBezTo>
                    <a:pt x="786" y="1239"/>
                    <a:pt x="703" y="1311"/>
                    <a:pt x="703" y="1418"/>
                  </a:cubicBezTo>
                  <a:lnTo>
                    <a:pt x="703" y="2144"/>
                  </a:lnTo>
                  <a:cubicBezTo>
                    <a:pt x="703" y="2239"/>
                    <a:pt x="774" y="2323"/>
                    <a:pt x="881" y="2323"/>
                  </a:cubicBezTo>
                  <a:lnTo>
                    <a:pt x="1429" y="2323"/>
                  </a:lnTo>
                  <a:lnTo>
                    <a:pt x="1429" y="2656"/>
                  </a:lnTo>
                  <a:lnTo>
                    <a:pt x="905" y="2656"/>
                  </a:lnTo>
                  <a:cubicBezTo>
                    <a:pt x="405" y="2656"/>
                    <a:pt x="0" y="3049"/>
                    <a:pt x="0" y="3561"/>
                  </a:cubicBezTo>
                  <a:lnTo>
                    <a:pt x="0" y="9693"/>
                  </a:lnTo>
                  <a:cubicBezTo>
                    <a:pt x="0" y="10193"/>
                    <a:pt x="405" y="10598"/>
                    <a:pt x="905" y="10598"/>
                  </a:cubicBezTo>
                  <a:lnTo>
                    <a:pt x="3774" y="10598"/>
                  </a:lnTo>
                  <a:cubicBezTo>
                    <a:pt x="3882" y="10598"/>
                    <a:pt x="3953" y="10526"/>
                    <a:pt x="3953" y="10419"/>
                  </a:cubicBezTo>
                  <a:cubicBezTo>
                    <a:pt x="3953" y="10336"/>
                    <a:pt x="3882" y="10240"/>
                    <a:pt x="3774" y="10240"/>
                  </a:cubicBezTo>
                  <a:lnTo>
                    <a:pt x="905" y="10240"/>
                  </a:lnTo>
                  <a:cubicBezTo>
                    <a:pt x="595" y="10240"/>
                    <a:pt x="357" y="9990"/>
                    <a:pt x="357" y="9693"/>
                  </a:cubicBezTo>
                  <a:lnTo>
                    <a:pt x="357" y="3561"/>
                  </a:lnTo>
                  <a:cubicBezTo>
                    <a:pt x="357" y="3251"/>
                    <a:pt x="607" y="3013"/>
                    <a:pt x="905" y="3013"/>
                  </a:cubicBezTo>
                  <a:lnTo>
                    <a:pt x="5739" y="3013"/>
                  </a:lnTo>
                  <a:cubicBezTo>
                    <a:pt x="6060" y="3013"/>
                    <a:pt x="6298" y="3263"/>
                    <a:pt x="6298" y="3561"/>
                  </a:cubicBezTo>
                  <a:lnTo>
                    <a:pt x="6298" y="6359"/>
                  </a:lnTo>
                  <a:lnTo>
                    <a:pt x="6251" y="6407"/>
                  </a:lnTo>
                  <a:cubicBezTo>
                    <a:pt x="6191" y="6466"/>
                    <a:pt x="6132" y="6538"/>
                    <a:pt x="6072" y="6609"/>
                  </a:cubicBezTo>
                  <a:cubicBezTo>
                    <a:pt x="5917" y="6788"/>
                    <a:pt x="5941" y="6752"/>
                    <a:pt x="5787" y="7026"/>
                  </a:cubicBezTo>
                  <a:cubicBezTo>
                    <a:pt x="5715" y="7180"/>
                    <a:pt x="5679" y="7169"/>
                    <a:pt x="5584" y="7538"/>
                  </a:cubicBezTo>
                  <a:cubicBezTo>
                    <a:pt x="5584" y="7550"/>
                    <a:pt x="5477" y="7776"/>
                    <a:pt x="5477" y="8181"/>
                  </a:cubicBezTo>
                  <a:cubicBezTo>
                    <a:pt x="5477" y="8502"/>
                    <a:pt x="5536" y="8835"/>
                    <a:pt x="5667" y="9133"/>
                  </a:cubicBezTo>
                  <a:cubicBezTo>
                    <a:pt x="5703" y="9181"/>
                    <a:pt x="5727" y="9228"/>
                    <a:pt x="5763" y="9288"/>
                  </a:cubicBezTo>
                  <a:cubicBezTo>
                    <a:pt x="5917" y="9621"/>
                    <a:pt x="5906" y="9562"/>
                    <a:pt x="6037" y="9728"/>
                  </a:cubicBezTo>
                  <a:cubicBezTo>
                    <a:pt x="6096" y="9776"/>
                    <a:pt x="6144" y="9859"/>
                    <a:pt x="6203" y="9919"/>
                  </a:cubicBezTo>
                  <a:lnTo>
                    <a:pt x="6239" y="9943"/>
                  </a:lnTo>
                  <a:cubicBezTo>
                    <a:pt x="6144" y="10145"/>
                    <a:pt x="5953" y="10276"/>
                    <a:pt x="5727" y="10276"/>
                  </a:cubicBezTo>
                  <a:lnTo>
                    <a:pt x="4548" y="10276"/>
                  </a:lnTo>
                  <a:cubicBezTo>
                    <a:pt x="4465" y="10276"/>
                    <a:pt x="4370" y="10347"/>
                    <a:pt x="4370" y="10455"/>
                  </a:cubicBezTo>
                  <a:cubicBezTo>
                    <a:pt x="4370" y="10538"/>
                    <a:pt x="4453" y="10633"/>
                    <a:pt x="4548" y="10633"/>
                  </a:cubicBezTo>
                  <a:lnTo>
                    <a:pt x="5727" y="10633"/>
                  </a:lnTo>
                  <a:cubicBezTo>
                    <a:pt x="6060" y="10633"/>
                    <a:pt x="6358" y="10455"/>
                    <a:pt x="6501" y="10169"/>
                  </a:cubicBezTo>
                  <a:cubicBezTo>
                    <a:pt x="6931" y="10472"/>
                    <a:pt x="7425" y="10620"/>
                    <a:pt x="7915" y="10620"/>
                  </a:cubicBezTo>
                  <a:cubicBezTo>
                    <a:pt x="8523" y="10620"/>
                    <a:pt x="9123" y="10391"/>
                    <a:pt x="9585" y="9943"/>
                  </a:cubicBezTo>
                  <a:cubicBezTo>
                    <a:pt x="9606" y="9943"/>
                    <a:pt x="9627" y="9944"/>
                    <a:pt x="9648" y="9944"/>
                  </a:cubicBezTo>
                  <a:cubicBezTo>
                    <a:pt x="10702" y="9944"/>
                    <a:pt x="11549" y="9076"/>
                    <a:pt x="11549" y="8026"/>
                  </a:cubicBezTo>
                  <a:lnTo>
                    <a:pt x="11549" y="4847"/>
                  </a:lnTo>
                  <a:cubicBezTo>
                    <a:pt x="11561" y="3966"/>
                    <a:pt x="10978" y="3192"/>
                    <a:pt x="10144" y="2966"/>
                  </a:cubicBezTo>
                  <a:cubicBezTo>
                    <a:pt x="10132" y="2962"/>
                    <a:pt x="10118" y="2960"/>
                    <a:pt x="10105" y="2960"/>
                  </a:cubicBezTo>
                  <a:cubicBezTo>
                    <a:pt x="10031" y="2960"/>
                    <a:pt x="9952" y="3014"/>
                    <a:pt x="9942" y="3085"/>
                  </a:cubicBezTo>
                  <a:cubicBezTo>
                    <a:pt x="9906" y="3180"/>
                    <a:pt x="9966" y="3275"/>
                    <a:pt x="10061" y="3299"/>
                  </a:cubicBezTo>
                  <a:cubicBezTo>
                    <a:pt x="10740" y="3490"/>
                    <a:pt x="11204" y="4109"/>
                    <a:pt x="11204" y="4811"/>
                  </a:cubicBezTo>
                  <a:lnTo>
                    <a:pt x="11204" y="6228"/>
                  </a:lnTo>
                  <a:lnTo>
                    <a:pt x="9394" y="6228"/>
                  </a:lnTo>
                  <a:cubicBezTo>
                    <a:pt x="9251" y="6121"/>
                    <a:pt x="9275" y="6133"/>
                    <a:pt x="9120" y="6061"/>
                  </a:cubicBezTo>
                  <a:cubicBezTo>
                    <a:pt x="8882" y="5930"/>
                    <a:pt x="8894" y="5942"/>
                    <a:pt x="8704" y="5871"/>
                  </a:cubicBezTo>
                  <a:cubicBezTo>
                    <a:pt x="8465" y="5776"/>
                    <a:pt x="8454" y="5776"/>
                    <a:pt x="8239" y="5752"/>
                  </a:cubicBezTo>
                  <a:cubicBezTo>
                    <a:pt x="8180" y="5728"/>
                    <a:pt x="8120" y="5716"/>
                    <a:pt x="8061" y="5716"/>
                  </a:cubicBezTo>
                  <a:lnTo>
                    <a:pt x="8061" y="4799"/>
                  </a:lnTo>
                  <a:cubicBezTo>
                    <a:pt x="8061" y="4037"/>
                    <a:pt x="8620" y="3382"/>
                    <a:pt x="9358" y="3251"/>
                  </a:cubicBezTo>
                  <a:cubicBezTo>
                    <a:pt x="9454" y="3228"/>
                    <a:pt x="9525" y="3144"/>
                    <a:pt x="9513" y="3037"/>
                  </a:cubicBezTo>
                  <a:cubicBezTo>
                    <a:pt x="9491" y="2960"/>
                    <a:pt x="9418" y="2893"/>
                    <a:pt x="9322" y="2893"/>
                  </a:cubicBezTo>
                  <a:cubicBezTo>
                    <a:pt x="9315" y="2893"/>
                    <a:pt x="9307" y="2893"/>
                    <a:pt x="9299" y="2894"/>
                  </a:cubicBezTo>
                  <a:cubicBezTo>
                    <a:pt x="8382" y="3061"/>
                    <a:pt x="7727" y="3847"/>
                    <a:pt x="7727" y="4787"/>
                  </a:cubicBezTo>
                  <a:lnTo>
                    <a:pt x="7727" y="5716"/>
                  </a:lnTo>
                  <a:cubicBezTo>
                    <a:pt x="7322" y="5752"/>
                    <a:pt x="6965" y="5871"/>
                    <a:pt x="6632" y="6073"/>
                  </a:cubicBezTo>
                  <a:lnTo>
                    <a:pt x="6632" y="3549"/>
                  </a:lnTo>
                  <a:cubicBezTo>
                    <a:pt x="6632" y="3037"/>
                    <a:pt x="6239" y="2632"/>
                    <a:pt x="5727" y="2632"/>
                  </a:cubicBezTo>
                  <a:lnTo>
                    <a:pt x="5203" y="2632"/>
                  </a:lnTo>
                  <a:lnTo>
                    <a:pt x="5203" y="2311"/>
                  </a:lnTo>
                  <a:lnTo>
                    <a:pt x="5763" y="2311"/>
                  </a:lnTo>
                  <a:cubicBezTo>
                    <a:pt x="5846" y="2311"/>
                    <a:pt x="5941" y="2239"/>
                    <a:pt x="5941" y="2132"/>
                  </a:cubicBezTo>
                  <a:lnTo>
                    <a:pt x="5941" y="180"/>
                  </a:lnTo>
                  <a:cubicBezTo>
                    <a:pt x="5941" y="96"/>
                    <a:pt x="5858" y="1"/>
                    <a:pt x="5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800" b="1" dirty="0">
                <a:solidFill>
                  <a:schemeClr val="accent1"/>
                </a:solidFill>
              </a:rPr>
              <a:t>ОГЭ: </a:t>
            </a:r>
            <a:endParaRPr lang="ru-RU" sz="2800" b="1" dirty="0">
              <a:solidFill>
                <a:schemeClr val="accent1"/>
              </a:solidFill>
            </a:endParaRPr>
          </a:p>
          <a:p>
            <a:endParaRPr lang="ru-RU" dirty="0"/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ru-RU" sz="2800" b="1" dirty="0">
                <a:solidFill>
                  <a:schemeClr val="accent1"/>
                </a:solidFill>
              </a:rPr>
              <a:t>ГВЭ:</a:t>
            </a:r>
            <a:endParaRPr lang="ru-RU" sz="2800" b="1" dirty="0">
              <a:solidFill>
                <a:schemeClr val="accent1"/>
              </a:solidFill>
            </a:endParaRPr>
          </a:p>
          <a:p>
            <a:endParaRPr lang="ru-RU" dirty="0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3"/>
          </p:nvPr>
        </p:nvSpPr>
        <p:spPr>
          <a:xfrm>
            <a:off x="395536" y="1779662"/>
            <a:ext cx="4176489" cy="1779261"/>
          </a:xfrm>
        </p:spPr>
        <p:txBody>
          <a:bodyPr/>
          <a:lstStyle/>
          <a:p>
            <a:pPr marL="0" indent="144145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dirty="0"/>
              <a:t>доставочные </a:t>
            </a:r>
            <a:r>
              <a:rPr lang="ru-RU" dirty="0" err="1"/>
              <a:t>спецпакеты</a:t>
            </a:r>
            <a:r>
              <a:rPr lang="ru-RU" dirty="0"/>
              <a:t> с ИК ОГЭ;</a:t>
            </a:r>
            <a:endParaRPr lang="ru-RU" dirty="0"/>
          </a:p>
          <a:p>
            <a:pPr marL="0" indent="144145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dirty="0"/>
              <a:t>дополнительные бланки ответов №2 ОГЭ;</a:t>
            </a:r>
            <a:endParaRPr lang="ru-RU" dirty="0"/>
          </a:p>
          <a:p>
            <a:pPr marL="0" indent="144145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dirty="0" err="1"/>
              <a:t>компект</a:t>
            </a:r>
            <a:r>
              <a:rPr lang="ru-RU" dirty="0"/>
              <a:t> возвратных </a:t>
            </a:r>
            <a:r>
              <a:rPr lang="ru-RU" dirty="0" err="1"/>
              <a:t>спецпакетов</a:t>
            </a:r>
            <a:r>
              <a:rPr lang="ru-RU" dirty="0"/>
              <a:t>  (</a:t>
            </a:r>
            <a:r>
              <a:rPr lang="ru-RU" b="1" dirty="0"/>
              <a:t>2</a:t>
            </a:r>
            <a:r>
              <a:rPr lang="ru-RU" dirty="0"/>
              <a:t> пакета на аудиторию);</a:t>
            </a:r>
            <a:endParaRPr lang="ru-RU" dirty="0"/>
          </a:p>
          <a:p>
            <a:pPr marL="0" indent="144145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b="1" dirty="0"/>
              <a:t>CD-</a:t>
            </a:r>
            <a:r>
              <a:rPr lang="ru-RU" dirty="0"/>
              <a:t>диск с цифровой аудиозаписью текста изложения (на экзамене по русскому языку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4"/>
          </p:nvPr>
        </p:nvSpPr>
        <p:spPr>
          <a:xfrm>
            <a:off x="4572000" y="3003798"/>
            <a:ext cx="4392488" cy="1944216"/>
          </a:xfrm>
        </p:spPr>
        <p:txBody>
          <a:bodyPr/>
          <a:lstStyle/>
          <a:p>
            <a:pPr marL="0" indent="144145" algn="l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dirty="0"/>
              <a:t>доставочные </a:t>
            </a:r>
            <a:r>
              <a:rPr lang="ru-RU" dirty="0" err="1"/>
              <a:t>спецпакеты</a:t>
            </a:r>
            <a:r>
              <a:rPr lang="ru-RU" dirty="0"/>
              <a:t> с комплектами бланков ГВЭ;</a:t>
            </a:r>
            <a:endParaRPr lang="ru-RU" dirty="0"/>
          </a:p>
          <a:p>
            <a:pPr marL="0" indent="144145" algn="l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dirty="0"/>
              <a:t>доставочные </a:t>
            </a:r>
            <a:r>
              <a:rPr lang="ru-RU" dirty="0" err="1"/>
              <a:t>спецпакеты</a:t>
            </a:r>
            <a:r>
              <a:rPr lang="ru-RU" dirty="0"/>
              <a:t> с комплектами КИМ ГВЭ;</a:t>
            </a:r>
            <a:endParaRPr lang="ru-RU" dirty="0"/>
          </a:p>
          <a:p>
            <a:pPr marL="0" indent="144145" algn="l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dirty="0"/>
              <a:t>дополнительные бланки ответов ГВЭ;</a:t>
            </a:r>
            <a:endParaRPr lang="ru-RU" dirty="0"/>
          </a:p>
          <a:p>
            <a:pPr marL="0" indent="144145" algn="l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dirty="0" err="1"/>
              <a:t>компект</a:t>
            </a:r>
            <a:r>
              <a:rPr lang="ru-RU" dirty="0"/>
              <a:t> возвратных </a:t>
            </a:r>
            <a:r>
              <a:rPr lang="ru-RU" dirty="0" err="1"/>
              <a:t>спецпакетов</a:t>
            </a:r>
            <a:r>
              <a:rPr lang="ru-RU" dirty="0"/>
              <a:t>  (</a:t>
            </a:r>
            <a:r>
              <a:rPr lang="ru-RU" b="1" dirty="0"/>
              <a:t>2</a:t>
            </a:r>
            <a:r>
              <a:rPr lang="ru-RU" dirty="0"/>
              <a:t> пакета на аудиторию)</a:t>
            </a:r>
            <a:endParaRPr lang="ru-RU" dirty="0"/>
          </a:p>
          <a:p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55576" y="0"/>
            <a:ext cx="7704000" cy="572700"/>
          </a:xfrm>
        </p:spPr>
        <p:txBody>
          <a:bodyPr/>
          <a:lstStyle/>
          <a:p>
            <a:r>
              <a:rPr lang="ru-RU" b="1" dirty="0"/>
              <a:t>Выдача ЭМ в штабе ППЭ</a:t>
            </a:r>
            <a:br>
              <a:rPr lang="ru-RU" dirty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3435846"/>
            <a:ext cx="4427984" cy="1707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411510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Член ГЭК </a:t>
            </a: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присутствует при распределении и выдаче руководителем ППЭ  экзаменационных материалов ответственным организаторам в  аудитории (</a:t>
            </a:r>
            <a:r>
              <a:rPr lang="ru-RU" sz="2000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не позднее </a:t>
            </a:r>
            <a:r>
              <a:rPr lang="ru-RU" sz="2000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09:45</a:t>
            </a: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)</a:t>
            </a:r>
            <a:endParaRPr lang="ru-RU" sz="1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919" y="-92546"/>
            <a:ext cx="9180512" cy="915566"/>
          </a:xfrm>
        </p:spPr>
        <p:txBody>
          <a:bodyPr/>
          <a:lstStyle/>
          <a:p>
            <a:r>
              <a:rPr lang="ru-RU" sz="3600" b="1" dirty="0"/>
              <a:t>Этап проведения экзамена</a:t>
            </a:r>
            <a:br>
              <a:rPr lang="ru-RU" dirty="0"/>
            </a:br>
            <a:r>
              <a:rPr lang="ru-RU" b="1" dirty="0">
                <a:solidFill>
                  <a:schemeClr val="accent2"/>
                </a:solidFill>
              </a:rPr>
              <a:t>Член ГЭК</a:t>
            </a:r>
            <a:r>
              <a:rPr lang="ru-RU" b="1" dirty="0" smtClean="0">
                <a:solidFill>
                  <a:schemeClr val="accent2"/>
                </a:solidFill>
              </a:rPr>
              <a:t>: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35896" y="2933291"/>
            <a:ext cx="910603" cy="94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8644" y="956095"/>
            <a:ext cx="33378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осуществляет взаимодействие</a:t>
            </a:r>
            <a:r>
              <a:rPr lang="ru-RU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 </a:t>
            </a:r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с руководителем, организаторами ППЭ, общественными наблюдателями, должностными лицами </a:t>
            </a:r>
            <a:r>
              <a:rPr lang="ru-RU" dirty="0" err="1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Рособрнадзора</a:t>
            </a:r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, департамента образования, федеральным инспектором, присутствующими в ППЭ, по вопросам соблюдения установленного порядка проведения ГИА-9</a:t>
            </a:r>
            <a:endParaRPr lang="ru-RU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484807" y="1084440"/>
            <a:ext cx="4363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 smtClean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1</a:t>
            </a:r>
            <a:r>
              <a:rPr lang="ru-RU" sz="3000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.</a:t>
            </a:r>
            <a:endParaRPr lang="ru-RU" sz="3000" dirty="0">
              <a:solidFill>
                <a:schemeClr val="accent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79512" y="3147814"/>
            <a:ext cx="419571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не допускает:</a:t>
            </a:r>
            <a:endParaRPr lang="ru-RU" b="1" dirty="0">
              <a:solidFill>
                <a:schemeClr val="accent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71755">
              <a:buClr>
                <a:schemeClr val="accent6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  присутствия посторонних лиц в  ППЭ, </a:t>
            </a:r>
            <a:endParaRPr lang="ru-RU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71755">
              <a:buClr>
                <a:schemeClr val="accent6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  наличия в помещениях ППЭ, у участников ГИА-9, работников ППЭ   средств</a:t>
            </a:r>
            <a:endParaRPr lang="ru-RU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71755">
              <a:buClr>
                <a:schemeClr val="accent6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  </a:t>
            </a:r>
            <a:r>
              <a:rPr lang="ru-RU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связи</a:t>
            </a:r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,  хранения и передачи информации; </a:t>
            </a:r>
            <a:endParaRPr lang="ru-RU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71755">
              <a:buClr>
                <a:schemeClr val="accent6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  выноса из аудиторий и ППЭ экзаменационных  материалов</a:t>
            </a:r>
            <a:endParaRPr lang="ru-RU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516557" y="2750614"/>
            <a:ext cx="5132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334436"/>
              </a:buClr>
              <a:buSzPts val="3000"/>
            </a:pPr>
            <a:r>
              <a:rPr lang="ru-RU" sz="3000" dirty="0" smtClean="0">
                <a:solidFill>
                  <a:srgbClr val="EA5430"/>
                </a:solidFill>
                <a:latin typeface="Montserrat ExtraBold" panose="00000800000000000000"/>
                <a:sym typeface="Montserrat ExtraBold" panose="00000800000000000000"/>
              </a:rPr>
              <a:t>2</a:t>
            </a:r>
            <a:r>
              <a:rPr lang="ru-RU" sz="3000" dirty="0">
                <a:solidFill>
                  <a:srgbClr val="EA5430"/>
                </a:solidFill>
                <a:latin typeface="Montserrat ExtraBold" panose="00000800000000000000"/>
                <a:sym typeface="Montserrat ExtraBold" panose="00000800000000000000"/>
              </a:rPr>
              <a:t>.</a:t>
            </a:r>
            <a:endParaRPr lang="ru-RU" sz="3000" dirty="0">
              <a:solidFill>
                <a:srgbClr val="EA5430"/>
              </a:solidFill>
              <a:latin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619241" y="1349028"/>
            <a:ext cx="33123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indent="-457200"/>
            <a:r>
              <a:rPr lang="ru-RU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фиксирует</a:t>
            </a:r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 все случаи нарушения </a:t>
            </a:r>
            <a:r>
              <a:rPr lang="ru-RU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   порядка </a:t>
            </a:r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проведения ГИА, принимает  решения </a:t>
            </a:r>
            <a:endParaRPr lang="ru-RU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998195" y="1084578"/>
            <a:ext cx="5132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334436"/>
              </a:buClr>
              <a:buSzPts val="3000"/>
            </a:pPr>
            <a:r>
              <a:rPr lang="ru-RU" sz="3000" dirty="0" smtClean="0">
                <a:solidFill>
                  <a:srgbClr val="EA5430"/>
                </a:solidFill>
                <a:latin typeface="Montserrat ExtraBold" panose="00000800000000000000"/>
                <a:sym typeface="Montserrat ExtraBold" panose="00000800000000000000"/>
              </a:rPr>
              <a:t>3</a:t>
            </a:r>
            <a:r>
              <a:rPr lang="ru-RU" sz="3000" dirty="0">
                <a:solidFill>
                  <a:srgbClr val="EA5430"/>
                </a:solidFill>
                <a:latin typeface="Montserrat ExtraBold" panose="00000800000000000000"/>
                <a:sym typeface="Montserrat ExtraBold" panose="00000800000000000000"/>
              </a:rPr>
              <a:t>.</a:t>
            </a:r>
            <a:endParaRPr lang="ru-RU" sz="3000" dirty="0">
              <a:solidFill>
                <a:srgbClr val="EA5430"/>
              </a:solidFill>
              <a:latin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619241" y="2362675"/>
            <a:ext cx="3096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сопровождает</a:t>
            </a:r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 процедуру досрочного завершения экзамена участниками ГИА-9 по объективным причинам</a:t>
            </a:r>
            <a:endParaRPr lang="ru-RU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978958" y="2087692"/>
            <a:ext cx="5501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334436"/>
              </a:buClr>
              <a:buSzPts val="3000"/>
            </a:pPr>
            <a:r>
              <a:rPr lang="ru-RU" sz="3000" dirty="0" smtClean="0">
                <a:solidFill>
                  <a:srgbClr val="EA5430"/>
                </a:solidFill>
                <a:latin typeface="Montserrat ExtraBold" panose="00000800000000000000"/>
                <a:sym typeface="Montserrat ExtraBold" panose="00000800000000000000"/>
              </a:rPr>
              <a:t>4</a:t>
            </a:r>
            <a:r>
              <a:rPr lang="ru-RU" sz="3000" dirty="0">
                <a:solidFill>
                  <a:srgbClr val="EA5430"/>
                </a:solidFill>
                <a:latin typeface="Montserrat ExtraBold" panose="00000800000000000000"/>
                <a:sym typeface="Montserrat ExtraBold" panose="00000800000000000000"/>
              </a:rPr>
              <a:t>.</a:t>
            </a:r>
            <a:endParaRPr lang="ru-RU" sz="3000" dirty="0">
              <a:solidFill>
                <a:srgbClr val="EA5430"/>
              </a:solidFill>
              <a:latin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534789" y="3795886"/>
            <a:ext cx="35278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оказывает</a:t>
            </a:r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 содействие руководителю ППЭ в разрешении возникающих внештатных ситуаций в процессе экзамена</a:t>
            </a:r>
            <a:endParaRPr lang="ru-RU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996592" y="3518887"/>
            <a:ext cx="5148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334436"/>
              </a:buClr>
              <a:buSzPts val="3000"/>
            </a:pPr>
            <a:r>
              <a:rPr lang="ru-RU" sz="3000" dirty="0" smtClean="0">
                <a:solidFill>
                  <a:srgbClr val="EA5430"/>
                </a:solidFill>
                <a:latin typeface="Montserrat ExtraBold" panose="00000800000000000000"/>
                <a:sym typeface="Montserrat ExtraBold" panose="00000800000000000000"/>
              </a:rPr>
              <a:t>5.</a:t>
            </a:r>
            <a:endParaRPr lang="ru-RU" sz="3000" dirty="0">
              <a:solidFill>
                <a:srgbClr val="EA5430"/>
              </a:solidFill>
              <a:latin typeface="Montserrat ExtraBold" panose="00000800000000000000"/>
              <a:sym typeface="Montserrat ExtraBold" panose="00000800000000000000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1" dirty="0" smtClean="0"/>
              <a:t>Во </a:t>
            </a:r>
            <a:r>
              <a:rPr lang="ru-RU" b="1" dirty="0"/>
              <a:t>время экзамена участникам ГИА </a:t>
            </a:r>
            <a:r>
              <a:rPr lang="ru-RU" b="1" dirty="0">
                <a:solidFill>
                  <a:schemeClr val="accent2"/>
                </a:solidFill>
              </a:rPr>
              <a:t>З</a:t>
            </a:r>
            <a:r>
              <a:rPr lang="ru-RU" b="1" dirty="0" smtClean="0">
                <a:solidFill>
                  <a:schemeClr val="accent2"/>
                </a:solidFill>
              </a:rPr>
              <a:t>АПРЕЩАЕТСЯ</a:t>
            </a:r>
            <a:r>
              <a:rPr lang="ru-RU" dirty="0" smtClean="0">
                <a:solidFill>
                  <a:schemeClr val="accent2"/>
                </a:solidFill>
              </a:rPr>
              <a:t>:</a:t>
            </a:r>
            <a:br>
              <a:rPr lang="ru-RU" dirty="0"/>
            </a:br>
            <a:endParaRPr dirty="0"/>
          </a:p>
        </p:txBody>
      </p:sp>
      <p:sp>
        <p:nvSpPr>
          <p:cNvPr id="243" name="Google Shape;243;p35"/>
          <p:cNvSpPr txBox="1">
            <a:spLocks noGrp="1"/>
          </p:cNvSpPr>
          <p:nvPr>
            <p:ph type="subTitle" idx="1"/>
          </p:nvPr>
        </p:nvSpPr>
        <p:spPr>
          <a:xfrm>
            <a:off x="3352196" y="2643758"/>
            <a:ext cx="2516848" cy="1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b="1" dirty="0" smtClean="0"/>
              <a:t>фотографировать</a:t>
            </a:r>
            <a:r>
              <a:rPr lang="ru-RU" dirty="0" smtClean="0"/>
              <a:t> </a:t>
            </a:r>
            <a:r>
              <a:rPr lang="ru-RU" dirty="0"/>
              <a:t>экзаменационные материалы </a:t>
            </a: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45" name="Google Shape;245;p35"/>
          <p:cNvSpPr txBox="1">
            <a:spLocks noGrp="1"/>
          </p:cNvSpPr>
          <p:nvPr>
            <p:ph type="subTitle" idx="4"/>
          </p:nvPr>
        </p:nvSpPr>
        <p:spPr>
          <a:xfrm>
            <a:off x="569962" y="2643758"/>
            <a:ext cx="2640440" cy="1512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b="1" dirty="0" smtClean="0"/>
              <a:t>выносить </a:t>
            </a:r>
            <a:r>
              <a:rPr lang="ru-RU" b="1" dirty="0"/>
              <a:t>из аудиторий </a:t>
            </a:r>
            <a:r>
              <a:rPr lang="ru-RU" dirty="0"/>
              <a:t>экзаменационные материалы, </a:t>
            </a:r>
            <a:r>
              <a:rPr lang="ru-RU" dirty="0" smtClean="0"/>
              <a:t>письменные принадлежности</a:t>
            </a:r>
            <a:r>
              <a:rPr lang="ru-RU" dirty="0"/>
              <a:t>, письменные заметки и иные средства хранения и передачи информации</a:t>
            </a: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47" name="Google Shape;247;p35"/>
          <p:cNvSpPr txBox="1">
            <a:spLocks noGrp="1"/>
          </p:cNvSpPr>
          <p:nvPr>
            <p:ph type="subTitle" idx="6"/>
          </p:nvPr>
        </p:nvSpPr>
        <p:spPr>
          <a:xfrm>
            <a:off x="5997376" y="2643758"/>
            <a:ext cx="2516848" cy="1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b="1" dirty="0" smtClean="0"/>
              <a:t>общаться</a:t>
            </a:r>
            <a:r>
              <a:rPr lang="ru-RU" dirty="0" smtClean="0"/>
              <a:t> </a:t>
            </a:r>
            <a:r>
              <a:rPr lang="ru-RU" dirty="0"/>
              <a:t>друг с другом, </a:t>
            </a:r>
            <a:r>
              <a:rPr lang="ru-RU" b="1" dirty="0"/>
              <a:t>обмениваться</a:t>
            </a:r>
            <a:r>
              <a:rPr lang="ru-RU" dirty="0"/>
              <a:t> предметами,  свободно </a:t>
            </a:r>
            <a:r>
              <a:rPr lang="ru-RU" b="1" dirty="0"/>
              <a:t>перемещаться</a:t>
            </a:r>
            <a:r>
              <a:rPr lang="ru-RU" dirty="0"/>
              <a:t> по аудитории и ППЭ, </a:t>
            </a:r>
            <a:r>
              <a:rPr lang="ru-RU" b="1" dirty="0"/>
              <a:t>выходить</a:t>
            </a:r>
            <a:r>
              <a:rPr lang="ru-RU" dirty="0"/>
              <a:t> из аудитории без разрешения организатора</a:t>
            </a: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48" name="Google Shape;248;p35"/>
          <p:cNvSpPr/>
          <p:nvPr/>
        </p:nvSpPr>
        <p:spPr>
          <a:xfrm flipH="1">
            <a:off x="1504675" y="1751710"/>
            <a:ext cx="767100" cy="767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9" name="Google Shape;249;p35"/>
          <p:cNvSpPr/>
          <p:nvPr/>
        </p:nvSpPr>
        <p:spPr>
          <a:xfrm flipH="1">
            <a:off x="4183633" y="1744588"/>
            <a:ext cx="767100" cy="767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0" name="Google Shape;250;p35"/>
          <p:cNvSpPr/>
          <p:nvPr/>
        </p:nvSpPr>
        <p:spPr>
          <a:xfrm flipH="1">
            <a:off x="6872250" y="1751725"/>
            <a:ext cx="767100" cy="767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cxnSp>
        <p:nvCxnSpPr>
          <p:cNvPr id="251" name="Google Shape;251;p35"/>
          <p:cNvCxnSpPr>
            <a:stCxn id="248" idx="2"/>
            <a:endCxn id="249" idx="6"/>
          </p:cNvCxnSpPr>
          <p:nvPr/>
        </p:nvCxnSpPr>
        <p:spPr>
          <a:xfrm flipV="1">
            <a:off x="2271775" y="2128138"/>
            <a:ext cx="1911858" cy="7122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" name="Google Shape;262;p35"/>
          <p:cNvCxnSpPr>
            <a:stCxn id="249" idx="2"/>
            <a:endCxn id="250" idx="6"/>
          </p:cNvCxnSpPr>
          <p:nvPr/>
        </p:nvCxnSpPr>
        <p:spPr>
          <a:xfrm>
            <a:off x="4950733" y="2128138"/>
            <a:ext cx="1921517" cy="7137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" name="Группа 23"/>
          <p:cNvGrpSpPr/>
          <p:nvPr/>
        </p:nvGrpSpPr>
        <p:grpSpPr>
          <a:xfrm>
            <a:off x="4169056" y="1757280"/>
            <a:ext cx="781677" cy="755990"/>
            <a:chOff x="6558500" y="1024351"/>
            <a:chExt cx="660300" cy="660300"/>
          </a:xfrm>
        </p:grpSpPr>
        <p:sp>
          <p:nvSpPr>
            <p:cNvPr id="25" name="Google Shape;329;p38"/>
            <p:cNvSpPr/>
            <p:nvPr/>
          </p:nvSpPr>
          <p:spPr>
            <a:xfrm flipH="1">
              <a:off x="6558500" y="1024351"/>
              <a:ext cx="660300" cy="66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6558500" y="1024351"/>
              <a:ext cx="584930" cy="563601"/>
              <a:chOff x="6558500" y="1024351"/>
              <a:chExt cx="584930" cy="563601"/>
            </a:xfrm>
          </p:grpSpPr>
          <p:grpSp>
            <p:nvGrpSpPr>
              <p:cNvPr id="27" name="Google Shape;11602;p64"/>
              <p:cNvGrpSpPr/>
              <p:nvPr/>
            </p:nvGrpSpPr>
            <p:grpSpPr>
              <a:xfrm>
                <a:off x="6653575" y="1159338"/>
                <a:ext cx="489855" cy="348283"/>
                <a:chOff x="3933342" y="4315767"/>
                <a:chExt cx="383632" cy="276449"/>
              </a:xfrm>
              <a:solidFill>
                <a:schemeClr val="bg1"/>
              </a:solidFill>
            </p:grpSpPr>
            <p:sp>
              <p:nvSpPr>
                <p:cNvPr id="29" name="Google Shape;11603;p64"/>
                <p:cNvSpPr/>
                <p:nvPr/>
              </p:nvSpPr>
              <p:spPr>
                <a:xfrm>
                  <a:off x="3933342" y="4315767"/>
                  <a:ext cx="383632" cy="276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2" h="8692" extrusionOk="0">
                      <a:moveTo>
                        <a:pt x="2061" y="369"/>
                      </a:moveTo>
                      <a:cubicBezTo>
                        <a:pt x="2120" y="369"/>
                        <a:pt x="2168" y="417"/>
                        <a:pt x="2168" y="476"/>
                      </a:cubicBezTo>
                      <a:lnTo>
                        <a:pt x="2168" y="845"/>
                      </a:lnTo>
                      <a:lnTo>
                        <a:pt x="1406" y="845"/>
                      </a:lnTo>
                      <a:lnTo>
                        <a:pt x="1406" y="476"/>
                      </a:lnTo>
                      <a:cubicBezTo>
                        <a:pt x="1406" y="417"/>
                        <a:pt x="1454" y="369"/>
                        <a:pt x="1513" y="369"/>
                      </a:cubicBezTo>
                      <a:close/>
                      <a:moveTo>
                        <a:pt x="10824" y="1262"/>
                      </a:moveTo>
                      <a:cubicBezTo>
                        <a:pt x="10883" y="1262"/>
                        <a:pt x="10931" y="1310"/>
                        <a:pt x="10931" y="1369"/>
                      </a:cubicBezTo>
                      <a:lnTo>
                        <a:pt x="10943" y="1715"/>
                      </a:lnTo>
                      <a:lnTo>
                        <a:pt x="9490" y="1715"/>
                      </a:lnTo>
                      <a:lnTo>
                        <a:pt x="9490" y="1369"/>
                      </a:lnTo>
                      <a:cubicBezTo>
                        <a:pt x="9490" y="1310"/>
                        <a:pt x="9526" y="1262"/>
                        <a:pt x="9586" y="1262"/>
                      </a:cubicBezTo>
                      <a:close/>
                      <a:moveTo>
                        <a:pt x="1513" y="0"/>
                      </a:moveTo>
                      <a:cubicBezTo>
                        <a:pt x="1251" y="0"/>
                        <a:pt x="1049" y="214"/>
                        <a:pt x="1049" y="464"/>
                      </a:cubicBezTo>
                      <a:lnTo>
                        <a:pt x="1049" y="833"/>
                      </a:lnTo>
                      <a:lnTo>
                        <a:pt x="894" y="833"/>
                      </a:lnTo>
                      <a:cubicBezTo>
                        <a:pt x="692" y="833"/>
                        <a:pt x="489" y="905"/>
                        <a:pt x="334" y="1048"/>
                      </a:cubicBezTo>
                      <a:cubicBezTo>
                        <a:pt x="263" y="1107"/>
                        <a:pt x="239" y="1226"/>
                        <a:pt x="299" y="1298"/>
                      </a:cubicBezTo>
                      <a:cubicBezTo>
                        <a:pt x="332" y="1338"/>
                        <a:pt x="385" y="1360"/>
                        <a:pt x="440" y="1360"/>
                      </a:cubicBezTo>
                      <a:cubicBezTo>
                        <a:pt x="482" y="1360"/>
                        <a:pt x="525" y="1347"/>
                        <a:pt x="561" y="1322"/>
                      </a:cubicBezTo>
                      <a:cubicBezTo>
                        <a:pt x="676" y="1220"/>
                        <a:pt x="791" y="1203"/>
                        <a:pt x="908" y="1203"/>
                      </a:cubicBezTo>
                      <a:cubicBezTo>
                        <a:pt x="966" y="1203"/>
                        <a:pt x="1025" y="1207"/>
                        <a:pt x="1084" y="1207"/>
                      </a:cubicBezTo>
                      <a:cubicBezTo>
                        <a:pt x="1116" y="1207"/>
                        <a:pt x="1148" y="1206"/>
                        <a:pt x="1180" y="1203"/>
                      </a:cubicBezTo>
                      <a:lnTo>
                        <a:pt x="2680" y="1203"/>
                      </a:lnTo>
                      <a:cubicBezTo>
                        <a:pt x="2978" y="1203"/>
                        <a:pt x="3216" y="1441"/>
                        <a:pt x="3216" y="1738"/>
                      </a:cubicBezTo>
                      <a:lnTo>
                        <a:pt x="3216" y="2429"/>
                      </a:lnTo>
                      <a:cubicBezTo>
                        <a:pt x="3216" y="2536"/>
                        <a:pt x="3299" y="2607"/>
                        <a:pt x="3394" y="2607"/>
                      </a:cubicBezTo>
                      <a:cubicBezTo>
                        <a:pt x="3501" y="2607"/>
                        <a:pt x="3573" y="2536"/>
                        <a:pt x="3573" y="2429"/>
                      </a:cubicBezTo>
                      <a:lnTo>
                        <a:pt x="3573" y="2072"/>
                      </a:lnTo>
                      <a:lnTo>
                        <a:pt x="11217" y="2072"/>
                      </a:lnTo>
                      <a:cubicBezTo>
                        <a:pt x="11491" y="2084"/>
                        <a:pt x="11705" y="2322"/>
                        <a:pt x="11705" y="2607"/>
                      </a:cubicBezTo>
                      <a:lnTo>
                        <a:pt x="11705" y="2834"/>
                      </a:lnTo>
                      <a:lnTo>
                        <a:pt x="11395" y="2834"/>
                      </a:lnTo>
                      <a:cubicBezTo>
                        <a:pt x="11288" y="2834"/>
                        <a:pt x="11217" y="2905"/>
                        <a:pt x="11217" y="3012"/>
                      </a:cubicBezTo>
                      <a:cubicBezTo>
                        <a:pt x="11217" y="3108"/>
                        <a:pt x="11288" y="3191"/>
                        <a:pt x="11395" y="3191"/>
                      </a:cubicBezTo>
                      <a:lnTo>
                        <a:pt x="11705" y="3191"/>
                      </a:lnTo>
                      <a:lnTo>
                        <a:pt x="11705" y="7441"/>
                      </a:lnTo>
                      <a:lnTo>
                        <a:pt x="10883" y="7441"/>
                      </a:lnTo>
                      <a:cubicBezTo>
                        <a:pt x="10621" y="7441"/>
                        <a:pt x="10395" y="7215"/>
                        <a:pt x="10395" y="6953"/>
                      </a:cubicBezTo>
                      <a:lnTo>
                        <a:pt x="10395" y="3667"/>
                      </a:lnTo>
                      <a:cubicBezTo>
                        <a:pt x="10395" y="3453"/>
                        <a:pt x="10538" y="3262"/>
                        <a:pt x="10740" y="3203"/>
                      </a:cubicBezTo>
                      <a:cubicBezTo>
                        <a:pt x="10824" y="3167"/>
                        <a:pt x="10883" y="3072"/>
                        <a:pt x="10859" y="2977"/>
                      </a:cubicBezTo>
                      <a:cubicBezTo>
                        <a:pt x="10829" y="2906"/>
                        <a:pt x="10747" y="2852"/>
                        <a:pt x="10672" y="2852"/>
                      </a:cubicBezTo>
                      <a:cubicBezTo>
                        <a:pt x="10659" y="2852"/>
                        <a:pt x="10646" y="2854"/>
                        <a:pt x="10633" y="2858"/>
                      </a:cubicBezTo>
                      <a:cubicBezTo>
                        <a:pt x="10276" y="2965"/>
                        <a:pt x="10038" y="3310"/>
                        <a:pt x="10038" y="3667"/>
                      </a:cubicBezTo>
                      <a:lnTo>
                        <a:pt x="10038" y="6953"/>
                      </a:lnTo>
                      <a:cubicBezTo>
                        <a:pt x="10038" y="7418"/>
                        <a:pt x="10419" y="7799"/>
                        <a:pt x="10883" y="7799"/>
                      </a:cubicBezTo>
                      <a:lnTo>
                        <a:pt x="11705" y="7799"/>
                      </a:lnTo>
                      <a:cubicBezTo>
                        <a:pt x="11705" y="8096"/>
                        <a:pt x="11467" y="8334"/>
                        <a:pt x="11169" y="8334"/>
                      </a:cubicBezTo>
                      <a:lnTo>
                        <a:pt x="3394" y="8334"/>
                      </a:lnTo>
                      <a:cubicBezTo>
                        <a:pt x="3478" y="8227"/>
                        <a:pt x="3537" y="8108"/>
                        <a:pt x="3561" y="7977"/>
                      </a:cubicBezTo>
                      <a:cubicBezTo>
                        <a:pt x="3573" y="7870"/>
                        <a:pt x="3513" y="7787"/>
                        <a:pt x="3430" y="7775"/>
                      </a:cubicBezTo>
                      <a:cubicBezTo>
                        <a:pt x="3414" y="7771"/>
                        <a:pt x="3399" y="7770"/>
                        <a:pt x="3384" y="7770"/>
                      </a:cubicBezTo>
                      <a:cubicBezTo>
                        <a:pt x="3299" y="7770"/>
                        <a:pt x="3236" y="7825"/>
                        <a:pt x="3216" y="7906"/>
                      </a:cubicBezTo>
                      <a:cubicBezTo>
                        <a:pt x="3180" y="8156"/>
                        <a:pt x="2954" y="8334"/>
                        <a:pt x="2704" y="8334"/>
                      </a:cubicBezTo>
                      <a:lnTo>
                        <a:pt x="823" y="8334"/>
                      </a:lnTo>
                      <a:cubicBezTo>
                        <a:pt x="572" y="8287"/>
                        <a:pt x="358" y="8072"/>
                        <a:pt x="358" y="7799"/>
                      </a:cubicBezTo>
                      <a:lnTo>
                        <a:pt x="358" y="2774"/>
                      </a:lnTo>
                      <a:lnTo>
                        <a:pt x="358" y="1834"/>
                      </a:lnTo>
                      <a:cubicBezTo>
                        <a:pt x="358" y="1726"/>
                        <a:pt x="287" y="1655"/>
                        <a:pt x="180" y="1655"/>
                      </a:cubicBezTo>
                      <a:cubicBezTo>
                        <a:pt x="72" y="1655"/>
                        <a:pt x="1" y="1726"/>
                        <a:pt x="1" y="1834"/>
                      </a:cubicBezTo>
                      <a:lnTo>
                        <a:pt x="1" y="7799"/>
                      </a:lnTo>
                      <a:cubicBezTo>
                        <a:pt x="1" y="8251"/>
                        <a:pt x="334" y="8608"/>
                        <a:pt x="751" y="8680"/>
                      </a:cubicBezTo>
                      <a:cubicBezTo>
                        <a:pt x="763" y="8680"/>
                        <a:pt x="787" y="8680"/>
                        <a:pt x="811" y="8692"/>
                      </a:cubicBezTo>
                      <a:lnTo>
                        <a:pt x="11169" y="8692"/>
                      </a:lnTo>
                      <a:cubicBezTo>
                        <a:pt x="11657" y="8692"/>
                        <a:pt x="12062" y="8287"/>
                        <a:pt x="12062" y="7799"/>
                      </a:cubicBezTo>
                      <a:lnTo>
                        <a:pt x="12062" y="2607"/>
                      </a:lnTo>
                      <a:cubicBezTo>
                        <a:pt x="12050" y="2155"/>
                        <a:pt x="11717" y="1786"/>
                        <a:pt x="11300" y="1715"/>
                      </a:cubicBezTo>
                      <a:lnTo>
                        <a:pt x="11300" y="1357"/>
                      </a:lnTo>
                      <a:cubicBezTo>
                        <a:pt x="11300" y="1107"/>
                        <a:pt x="11098" y="893"/>
                        <a:pt x="10836" y="893"/>
                      </a:cubicBezTo>
                      <a:lnTo>
                        <a:pt x="9609" y="893"/>
                      </a:lnTo>
                      <a:cubicBezTo>
                        <a:pt x="9347" y="893"/>
                        <a:pt x="9145" y="1107"/>
                        <a:pt x="9145" y="1357"/>
                      </a:cubicBezTo>
                      <a:lnTo>
                        <a:pt x="9145" y="1703"/>
                      </a:lnTo>
                      <a:lnTo>
                        <a:pt x="8621" y="1703"/>
                      </a:lnTo>
                      <a:lnTo>
                        <a:pt x="8252" y="881"/>
                      </a:lnTo>
                      <a:cubicBezTo>
                        <a:pt x="8121" y="595"/>
                        <a:pt x="7823" y="405"/>
                        <a:pt x="7502" y="405"/>
                      </a:cubicBezTo>
                      <a:lnTo>
                        <a:pt x="6049" y="405"/>
                      </a:lnTo>
                      <a:cubicBezTo>
                        <a:pt x="5776" y="405"/>
                        <a:pt x="5525" y="536"/>
                        <a:pt x="5383" y="738"/>
                      </a:cubicBezTo>
                      <a:cubicBezTo>
                        <a:pt x="5323" y="822"/>
                        <a:pt x="5335" y="941"/>
                        <a:pt x="5418" y="1000"/>
                      </a:cubicBezTo>
                      <a:cubicBezTo>
                        <a:pt x="5450" y="1023"/>
                        <a:pt x="5486" y="1033"/>
                        <a:pt x="5523" y="1033"/>
                      </a:cubicBezTo>
                      <a:cubicBezTo>
                        <a:pt x="5583" y="1033"/>
                        <a:pt x="5643" y="1004"/>
                        <a:pt x="5680" y="953"/>
                      </a:cubicBezTo>
                      <a:cubicBezTo>
                        <a:pt x="5764" y="833"/>
                        <a:pt x="5895" y="762"/>
                        <a:pt x="6049" y="762"/>
                      </a:cubicBezTo>
                      <a:lnTo>
                        <a:pt x="7502" y="762"/>
                      </a:lnTo>
                      <a:cubicBezTo>
                        <a:pt x="7681" y="762"/>
                        <a:pt x="7847" y="869"/>
                        <a:pt x="7919" y="1024"/>
                      </a:cubicBezTo>
                      <a:lnTo>
                        <a:pt x="8240" y="1703"/>
                      </a:lnTo>
                      <a:lnTo>
                        <a:pt x="5335" y="1703"/>
                      </a:lnTo>
                      <a:lnTo>
                        <a:pt x="5395" y="1584"/>
                      </a:lnTo>
                      <a:cubicBezTo>
                        <a:pt x="5430" y="1488"/>
                        <a:pt x="5395" y="1381"/>
                        <a:pt x="5299" y="1345"/>
                      </a:cubicBezTo>
                      <a:cubicBezTo>
                        <a:pt x="5276" y="1332"/>
                        <a:pt x="5252" y="1327"/>
                        <a:pt x="5227" y="1327"/>
                      </a:cubicBezTo>
                      <a:cubicBezTo>
                        <a:pt x="5162" y="1327"/>
                        <a:pt x="5096" y="1368"/>
                        <a:pt x="5061" y="1429"/>
                      </a:cubicBezTo>
                      <a:lnTo>
                        <a:pt x="4942" y="1703"/>
                      </a:lnTo>
                      <a:lnTo>
                        <a:pt x="3561" y="1703"/>
                      </a:lnTo>
                      <a:cubicBezTo>
                        <a:pt x="3549" y="1226"/>
                        <a:pt x="3144" y="833"/>
                        <a:pt x="2668" y="833"/>
                      </a:cubicBezTo>
                      <a:lnTo>
                        <a:pt x="2525" y="833"/>
                      </a:lnTo>
                      <a:lnTo>
                        <a:pt x="2525" y="464"/>
                      </a:lnTo>
                      <a:cubicBezTo>
                        <a:pt x="2525" y="214"/>
                        <a:pt x="2311" y="0"/>
                        <a:pt x="206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0" name="Google Shape;11604;p64"/>
                <p:cNvSpPr/>
                <p:nvPr/>
              </p:nvSpPr>
              <p:spPr>
                <a:xfrm>
                  <a:off x="4035214" y="4410037"/>
                  <a:ext cx="11386" cy="140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4430" extrusionOk="0">
                      <a:moveTo>
                        <a:pt x="179" y="1"/>
                      </a:moveTo>
                      <a:cubicBezTo>
                        <a:pt x="72" y="1"/>
                        <a:pt x="1" y="72"/>
                        <a:pt x="1" y="179"/>
                      </a:cubicBezTo>
                      <a:lnTo>
                        <a:pt x="1" y="4251"/>
                      </a:lnTo>
                      <a:cubicBezTo>
                        <a:pt x="1" y="4358"/>
                        <a:pt x="72" y="4430"/>
                        <a:pt x="179" y="4430"/>
                      </a:cubicBezTo>
                      <a:cubicBezTo>
                        <a:pt x="287" y="4430"/>
                        <a:pt x="358" y="4358"/>
                        <a:pt x="358" y="4251"/>
                      </a:cubicBezTo>
                      <a:lnTo>
                        <a:pt x="358" y="179"/>
                      </a:lnTo>
                      <a:cubicBezTo>
                        <a:pt x="358" y="84"/>
                        <a:pt x="287" y="1"/>
                        <a:pt x="17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1" name="Google Shape;11605;p64"/>
                <p:cNvSpPr/>
                <p:nvPr/>
              </p:nvSpPr>
              <p:spPr>
                <a:xfrm>
                  <a:off x="4221146" y="4390827"/>
                  <a:ext cx="42460" cy="32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" h="1034" extrusionOk="0">
                      <a:moveTo>
                        <a:pt x="813" y="0"/>
                      </a:moveTo>
                      <a:cubicBezTo>
                        <a:pt x="753" y="0"/>
                        <a:pt x="693" y="29"/>
                        <a:pt x="656" y="81"/>
                      </a:cubicBezTo>
                      <a:cubicBezTo>
                        <a:pt x="596" y="152"/>
                        <a:pt x="620" y="271"/>
                        <a:pt x="703" y="331"/>
                      </a:cubicBezTo>
                      <a:cubicBezTo>
                        <a:pt x="846" y="438"/>
                        <a:pt x="775" y="664"/>
                        <a:pt x="596" y="664"/>
                      </a:cubicBezTo>
                      <a:cubicBezTo>
                        <a:pt x="489" y="664"/>
                        <a:pt x="406" y="557"/>
                        <a:pt x="417" y="450"/>
                      </a:cubicBezTo>
                      <a:cubicBezTo>
                        <a:pt x="429" y="355"/>
                        <a:pt x="370" y="259"/>
                        <a:pt x="275" y="247"/>
                      </a:cubicBezTo>
                      <a:cubicBezTo>
                        <a:pt x="265" y="246"/>
                        <a:pt x="256" y="246"/>
                        <a:pt x="248" y="246"/>
                      </a:cubicBezTo>
                      <a:cubicBezTo>
                        <a:pt x="152" y="246"/>
                        <a:pt x="71" y="303"/>
                        <a:pt x="60" y="390"/>
                      </a:cubicBezTo>
                      <a:cubicBezTo>
                        <a:pt x="1" y="736"/>
                        <a:pt x="251" y="1033"/>
                        <a:pt x="584" y="1033"/>
                      </a:cubicBezTo>
                      <a:cubicBezTo>
                        <a:pt x="1120" y="1009"/>
                        <a:pt x="1334" y="331"/>
                        <a:pt x="918" y="33"/>
                      </a:cubicBezTo>
                      <a:cubicBezTo>
                        <a:pt x="886" y="11"/>
                        <a:pt x="849" y="0"/>
                        <a:pt x="81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2" name="Google Shape;11606;p64"/>
                <p:cNvSpPr/>
                <p:nvPr/>
              </p:nvSpPr>
              <p:spPr>
                <a:xfrm>
                  <a:off x="4054519" y="4384561"/>
                  <a:ext cx="192961" cy="192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7" h="6053" extrusionOk="0">
                      <a:moveTo>
                        <a:pt x="3013" y="1"/>
                      </a:moveTo>
                      <a:cubicBezTo>
                        <a:pt x="2380" y="1"/>
                        <a:pt x="1733" y="201"/>
                        <a:pt x="1168" y="647"/>
                      </a:cubicBezTo>
                      <a:cubicBezTo>
                        <a:pt x="1096" y="706"/>
                        <a:pt x="1073" y="825"/>
                        <a:pt x="1132" y="909"/>
                      </a:cubicBezTo>
                      <a:cubicBezTo>
                        <a:pt x="1166" y="949"/>
                        <a:pt x="1219" y="971"/>
                        <a:pt x="1274" y="971"/>
                      </a:cubicBezTo>
                      <a:cubicBezTo>
                        <a:pt x="1315" y="971"/>
                        <a:pt x="1358" y="958"/>
                        <a:pt x="1394" y="933"/>
                      </a:cubicBezTo>
                      <a:cubicBezTo>
                        <a:pt x="1895" y="538"/>
                        <a:pt x="2466" y="360"/>
                        <a:pt x="3024" y="360"/>
                      </a:cubicBezTo>
                      <a:cubicBezTo>
                        <a:pt x="4402" y="360"/>
                        <a:pt x="5704" y="1444"/>
                        <a:pt x="5704" y="3028"/>
                      </a:cubicBezTo>
                      <a:cubicBezTo>
                        <a:pt x="5704" y="3659"/>
                        <a:pt x="5478" y="4266"/>
                        <a:pt x="5085" y="4743"/>
                      </a:cubicBezTo>
                      <a:cubicBezTo>
                        <a:pt x="4573" y="5350"/>
                        <a:pt x="3835" y="5707"/>
                        <a:pt x="3025" y="5707"/>
                      </a:cubicBezTo>
                      <a:cubicBezTo>
                        <a:pt x="1549" y="5707"/>
                        <a:pt x="358" y="4516"/>
                        <a:pt x="358" y="3052"/>
                      </a:cubicBezTo>
                      <a:cubicBezTo>
                        <a:pt x="358" y="2457"/>
                        <a:pt x="561" y="1897"/>
                        <a:pt x="918" y="1421"/>
                      </a:cubicBezTo>
                      <a:cubicBezTo>
                        <a:pt x="977" y="1349"/>
                        <a:pt x="953" y="1230"/>
                        <a:pt x="882" y="1171"/>
                      </a:cubicBezTo>
                      <a:cubicBezTo>
                        <a:pt x="852" y="1146"/>
                        <a:pt x="814" y="1134"/>
                        <a:pt x="776" y="1134"/>
                      </a:cubicBezTo>
                      <a:cubicBezTo>
                        <a:pt x="722" y="1134"/>
                        <a:pt x="667" y="1158"/>
                        <a:pt x="632" y="1206"/>
                      </a:cubicBezTo>
                      <a:cubicBezTo>
                        <a:pt x="227" y="1742"/>
                        <a:pt x="1" y="2361"/>
                        <a:pt x="1" y="3028"/>
                      </a:cubicBezTo>
                      <a:cubicBezTo>
                        <a:pt x="1" y="4695"/>
                        <a:pt x="1358" y="6052"/>
                        <a:pt x="3025" y="6052"/>
                      </a:cubicBezTo>
                      <a:cubicBezTo>
                        <a:pt x="3930" y="6052"/>
                        <a:pt x="4775" y="5648"/>
                        <a:pt x="5347" y="4969"/>
                      </a:cubicBezTo>
                      <a:cubicBezTo>
                        <a:pt x="5787" y="4433"/>
                        <a:pt x="6049" y="3731"/>
                        <a:pt x="6049" y="3028"/>
                      </a:cubicBezTo>
                      <a:cubicBezTo>
                        <a:pt x="6066" y="1230"/>
                        <a:pt x="4580" y="1"/>
                        <a:pt x="301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3" name="Google Shape;11607;p64"/>
                <p:cNvSpPr/>
                <p:nvPr/>
              </p:nvSpPr>
              <p:spPr>
                <a:xfrm>
                  <a:off x="4085593" y="4420278"/>
                  <a:ext cx="145826" cy="120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5" h="3802" extrusionOk="0">
                      <a:moveTo>
                        <a:pt x="2060" y="0"/>
                      </a:moveTo>
                      <a:cubicBezTo>
                        <a:pt x="893" y="0"/>
                        <a:pt x="0" y="1060"/>
                        <a:pt x="191" y="2203"/>
                      </a:cubicBezTo>
                      <a:cubicBezTo>
                        <a:pt x="202" y="2301"/>
                        <a:pt x="282" y="2359"/>
                        <a:pt x="369" y="2359"/>
                      </a:cubicBezTo>
                      <a:cubicBezTo>
                        <a:pt x="377" y="2359"/>
                        <a:pt x="385" y="2359"/>
                        <a:pt x="393" y="2358"/>
                      </a:cubicBezTo>
                      <a:cubicBezTo>
                        <a:pt x="500" y="2346"/>
                        <a:pt x="560" y="2250"/>
                        <a:pt x="548" y="2143"/>
                      </a:cubicBezTo>
                      <a:cubicBezTo>
                        <a:pt x="377" y="1146"/>
                        <a:pt x="1184" y="350"/>
                        <a:pt x="2075" y="350"/>
                      </a:cubicBezTo>
                      <a:cubicBezTo>
                        <a:pt x="2428" y="350"/>
                        <a:pt x="2795" y="475"/>
                        <a:pt x="3120" y="762"/>
                      </a:cubicBezTo>
                      <a:cubicBezTo>
                        <a:pt x="3727" y="1334"/>
                        <a:pt x="3786" y="2310"/>
                        <a:pt x="3191" y="2941"/>
                      </a:cubicBezTo>
                      <a:cubicBezTo>
                        <a:pt x="2884" y="3270"/>
                        <a:pt x="2472" y="3430"/>
                        <a:pt x="2064" y="3430"/>
                      </a:cubicBezTo>
                      <a:cubicBezTo>
                        <a:pt x="1569" y="3430"/>
                        <a:pt x="1079" y="3195"/>
                        <a:pt x="786" y="2739"/>
                      </a:cubicBezTo>
                      <a:cubicBezTo>
                        <a:pt x="751" y="2690"/>
                        <a:pt x="700" y="2666"/>
                        <a:pt x="645" y="2666"/>
                      </a:cubicBezTo>
                      <a:cubicBezTo>
                        <a:pt x="606" y="2666"/>
                        <a:pt x="564" y="2678"/>
                        <a:pt x="524" y="2703"/>
                      </a:cubicBezTo>
                      <a:cubicBezTo>
                        <a:pt x="441" y="2762"/>
                        <a:pt x="429" y="2858"/>
                        <a:pt x="488" y="2953"/>
                      </a:cubicBezTo>
                      <a:cubicBezTo>
                        <a:pt x="859" y="3512"/>
                        <a:pt x="1464" y="3801"/>
                        <a:pt x="2073" y="3801"/>
                      </a:cubicBezTo>
                      <a:cubicBezTo>
                        <a:pt x="2579" y="3801"/>
                        <a:pt x="3087" y="3602"/>
                        <a:pt x="3465" y="3191"/>
                      </a:cubicBezTo>
                      <a:cubicBezTo>
                        <a:pt x="4584" y="1988"/>
                        <a:pt x="3715" y="0"/>
                        <a:pt x="206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4" name="Google Shape;11608;p64"/>
                <p:cNvSpPr/>
                <p:nvPr/>
              </p:nvSpPr>
              <p:spPr>
                <a:xfrm>
                  <a:off x="4131392" y="4449507"/>
                  <a:ext cx="54577" cy="4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439" extrusionOk="0">
                      <a:moveTo>
                        <a:pt x="820" y="0"/>
                      </a:moveTo>
                      <a:cubicBezTo>
                        <a:pt x="805" y="0"/>
                        <a:pt x="790" y="3"/>
                        <a:pt x="775" y="10"/>
                      </a:cubicBezTo>
                      <a:cubicBezTo>
                        <a:pt x="203" y="129"/>
                        <a:pt x="1" y="831"/>
                        <a:pt x="394" y="1224"/>
                      </a:cubicBezTo>
                      <a:cubicBezTo>
                        <a:pt x="537" y="1367"/>
                        <a:pt x="724" y="1439"/>
                        <a:pt x="912" y="1439"/>
                      </a:cubicBezTo>
                      <a:cubicBezTo>
                        <a:pt x="1099" y="1439"/>
                        <a:pt x="1287" y="1367"/>
                        <a:pt x="1430" y="1224"/>
                      </a:cubicBezTo>
                      <a:cubicBezTo>
                        <a:pt x="1668" y="986"/>
                        <a:pt x="1715" y="665"/>
                        <a:pt x="1573" y="391"/>
                      </a:cubicBezTo>
                      <a:cubicBezTo>
                        <a:pt x="1546" y="329"/>
                        <a:pt x="1481" y="294"/>
                        <a:pt x="1410" y="294"/>
                      </a:cubicBezTo>
                      <a:cubicBezTo>
                        <a:pt x="1385" y="294"/>
                        <a:pt x="1359" y="298"/>
                        <a:pt x="1334" y="307"/>
                      </a:cubicBezTo>
                      <a:cubicBezTo>
                        <a:pt x="1251" y="343"/>
                        <a:pt x="1215" y="450"/>
                        <a:pt x="1251" y="546"/>
                      </a:cubicBezTo>
                      <a:cubicBezTo>
                        <a:pt x="1311" y="677"/>
                        <a:pt x="1287" y="843"/>
                        <a:pt x="1180" y="962"/>
                      </a:cubicBezTo>
                      <a:cubicBezTo>
                        <a:pt x="1102" y="1034"/>
                        <a:pt x="1007" y="1069"/>
                        <a:pt x="913" y="1069"/>
                      </a:cubicBezTo>
                      <a:cubicBezTo>
                        <a:pt x="820" y="1069"/>
                        <a:pt x="727" y="1034"/>
                        <a:pt x="656" y="962"/>
                      </a:cubicBezTo>
                      <a:cubicBezTo>
                        <a:pt x="441" y="748"/>
                        <a:pt x="561" y="391"/>
                        <a:pt x="846" y="343"/>
                      </a:cubicBezTo>
                      <a:cubicBezTo>
                        <a:pt x="953" y="331"/>
                        <a:pt x="1013" y="236"/>
                        <a:pt x="977" y="141"/>
                      </a:cubicBezTo>
                      <a:cubicBezTo>
                        <a:pt x="958" y="63"/>
                        <a:pt x="890" y="0"/>
                        <a:pt x="82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cxnSp>
            <p:nvCxnSpPr>
              <p:cNvPr id="28" name="Прямая соединительная линия 27"/>
              <p:cNvCxnSpPr>
                <a:endCxn id="25" idx="3"/>
              </p:cNvCxnSpPr>
              <p:nvPr/>
            </p:nvCxnSpPr>
            <p:spPr>
              <a:xfrm>
                <a:off x="6558500" y="1024351"/>
                <a:ext cx="563601" cy="56360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oogle Shape;12537;p66"/>
          <p:cNvGrpSpPr/>
          <p:nvPr/>
        </p:nvGrpSpPr>
        <p:grpSpPr>
          <a:xfrm>
            <a:off x="6975434" y="1828943"/>
            <a:ext cx="560732" cy="560922"/>
            <a:chOff x="3235438" y="1970604"/>
            <a:chExt cx="354363" cy="354745"/>
          </a:xfrm>
          <a:solidFill>
            <a:schemeClr val="bg1"/>
          </a:solidFill>
        </p:grpSpPr>
        <p:sp>
          <p:nvSpPr>
            <p:cNvPr id="53" name="Google Shape;12538;p66"/>
            <p:cNvSpPr/>
            <p:nvPr/>
          </p:nvSpPr>
          <p:spPr>
            <a:xfrm>
              <a:off x="3235438" y="2125712"/>
              <a:ext cx="132667" cy="199288"/>
            </a:xfrm>
            <a:custGeom>
              <a:avLst/>
              <a:gdLst/>
              <a:ahLst/>
              <a:cxnLst/>
              <a:rect l="l" t="t" r="r" b="b"/>
              <a:pathLst>
                <a:path w="4168" h="6261" extrusionOk="0">
                  <a:moveTo>
                    <a:pt x="2102" y="325"/>
                  </a:moveTo>
                  <a:cubicBezTo>
                    <a:pt x="2147" y="325"/>
                    <a:pt x="2191" y="331"/>
                    <a:pt x="2239" y="343"/>
                  </a:cubicBezTo>
                  <a:cubicBezTo>
                    <a:pt x="2953" y="402"/>
                    <a:pt x="3501" y="1021"/>
                    <a:pt x="3501" y="1748"/>
                  </a:cubicBezTo>
                  <a:cubicBezTo>
                    <a:pt x="3501" y="2438"/>
                    <a:pt x="3668" y="3081"/>
                    <a:pt x="3811" y="3414"/>
                  </a:cubicBezTo>
                  <a:lnTo>
                    <a:pt x="3811" y="3438"/>
                  </a:lnTo>
                  <a:cubicBezTo>
                    <a:pt x="3632" y="3534"/>
                    <a:pt x="3310" y="3736"/>
                    <a:pt x="2775" y="3831"/>
                  </a:cubicBezTo>
                  <a:lnTo>
                    <a:pt x="2775" y="3795"/>
                  </a:lnTo>
                  <a:lnTo>
                    <a:pt x="2775" y="3462"/>
                  </a:lnTo>
                  <a:cubicBezTo>
                    <a:pt x="2977" y="3343"/>
                    <a:pt x="3156" y="3164"/>
                    <a:pt x="3299" y="2938"/>
                  </a:cubicBezTo>
                  <a:cubicBezTo>
                    <a:pt x="3513" y="2545"/>
                    <a:pt x="3441" y="2021"/>
                    <a:pt x="3096" y="1712"/>
                  </a:cubicBezTo>
                  <a:cubicBezTo>
                    <a:pt x="2858" y="1486"/>
                    <a:pt x="2429" y="1236"/>
                    <a:pt x="1751" y="1236"/>
                  </a:cubicBezTo>
                  <a:cubicBezTo>
                    <a:pt x="1703" y="1236"/>
                    <a:pt x="1656" y="1248"/>
                    <a:pt x="1632" y="1271"/>
                  </a:cubicBezTo>
                  <a:lnTo>
                    <a:pt x="1286" y="1617"/>
                  </a:lnTo>
                  <a:cubicBezTo>
                    <a:pt x="1227" y="1676"/>
                    <a:pt x="1227" y="1783"/>
                    <a:pt x="1286" y="1843"/>
                  </a:cubicBezTo>
                  <a:cubicBezTo>
                    <a:pt x="1316" y="1873"/>
                    <a:pt x="1358" y="1887"/>
                    <a:pt x="1400" y="1887"/>
                  </a:cubicBezTo>
                  <a:cubicBezTo>
                    <a:pt x="1441" y="1887"/>
                    <a:pt x="1483" y="1873"/>
                    <a:pt x="1513" y="1843"/>
                  </a:cubicBezTo>
                  <a:lnTo>
                    <a:pt x="1810" y="1545"/>
                  </a:lnTo>
                  <a:cubicBezTo>
                    <a:pt x="2239" y="1557"/>
                    <a:pt x="2596" y="1688"/>
                    <a:pt x="2882" y="1950"/>
                  </a:cubicBezTo>
                  <a:cubicBezTo>
                    <a:pt x="3120" y="2152"/>
                    <a:pt x="3156" y="2510"/>
                    <a:pt x="3013" y="2783"/>
                  </a:cubicBezTo>
                  <a:cubicBezTo>
                    <a:pt x="2822" y="3105"/>
                    <a:pt x="2477" y="3319"/>
                    <a:pt x="2084" y="3319"/>
                  </a:cubicBezTo>
                  <a:cubicBezTo>
                    <a:pt x="1513" y="3319"/>
                    <a:pt x="1036" y="2843"/>
                    <a:pt x="1036" y="2260"/>
                  </a:cubicBezTo>
                  <a:cubicBezTo>
                    <a:pt x="1036" y="2164"/>
                    <a:pt x="953" y="2093"/>
                    <a:pt x="870" y="2093"/>
                  </a:cubicBezTo>
                  <a:cubicBezTo>
                    <a:pt x="774" y="2093"/>
                    <a:pt x="703" y="2164"/>
                    <a:pt x="703" y="2260"/>
                  </a:cubicBezTo>
                  <a:cubicBezTo>
                    <a:pt x="703" y="2760"/>
                    <a:pt x="989" y="3224"/>
                    <a:pt x="1405" y="3462"/>
                  </a:cubicBezTo>
                  <a:lnTo>
                    <a:pt x="1405" y="3795"/>
                  </a:lnTo>
                  <a:lnTo>
                    <a:pt x="1405" y="3831"/>
                  </a:lnTo>
                  <a:cubicBezTo>
                    <a:pt x="858" y="3712"/>
                    <a:pt x="524" y="3534"/>
                    <a:pt x="393" y="3438"/>
                  </a:cubicBezTo>
                  <a:cubicBezTo>
                    <a:pt x="393" y="3438"/>
                    <a:pt x="382" y="3438"/>
                    <a:pt x="393" y="3414"/>
                  </a:cubicBezTo>
                  <a:cubicBezTo>
                    <a:pt x="524" y="3081"/>
                    <a:pt x="691" y="2438"/>
                    <a:pt x="703" y="1748"/>
                  </a:cubicBezTo>
                  <a:cubicBezTo>
                    <a:pt x="703" y="1021"/>
                    <a:pt x="1275" y="402"/>
                    <a:pt x="1965" y="343"/>
                  </a:cubicBezTo>
                  <a:cubicBezTo>
                    <a:pt x="2013" y="331"/>
                    <a:pt x="2057" y="325"/>
                    <a:pt x="2102" y="325"/>
                  </a:cubicBezTo>
                  <a:close/>
                  <a:moveTo>
                    <a:pt x="2429" y="3581"/>
                  </a:moveTo>
                  <a:lnTo>
                    <a:pt x="2429" y="3772"/>
                  </a:lnTo>
                  <a:cubicBezTo>
                    <a:pt x="2429" y="3974"/>
                    <a:pt x="2537" y="4153"/>
                    <a:pt x="2715" y="4236"/>
                  </a:cubicBezTo>
                  <a:lnTo>
                    <a:pt x="2822" y="4296"/>
                  </a:lnTo>
                  <a:cubicBezTo>
                    <a:pt x="2668" y="4546"/>
                    <a:pt x="2382" y="4712"/>
                    <a:pt x="2072" y="4712"/>
                  </a:cubicBezTo>
                  <a:cubicBezTo>
                    <a:pt x="1775" y="4712"/>
                    <a:pt x="1489" y="4546"/>
                    <a:pt x="1334" y="4296"/>
                  </a:cubicBezTo>
                  <a:lnTo>
                    <a:pt x="1429" y="4236"/>
                  </a:lnTo>
                  <a:cubicBezTo>
                    <a:pt x="1608" y="4153"/>
                    <a:pt x="1715" y="3974"/>
                    <a:pt x="1715" y="3772"/>
                  </a:cubicBezTo>
                  <a:lnTo>
                    <a:pt x="1715" y="3581"/>
                  </a:lnTo>
                  <a:cubicBezTo>
                    <a:pt x="1834" y="3617"/>
                    <a:pt x="1953" y="3629"/>
                    <a:pt x="2072" y="3629"/>
                  </a:cubicBezTo>
                  <a:cubicBezTo>
                    <a:pt x="2191" y="3629"/>
                    <a:pt x="2310" y="3617"/>
                    <a:pt x="2429" y="3581"/>
                  </a:cubicBezTo>
                  <a:close/>
                  <a:moveTo>
                    <a:pt x="2072" y="0"/>
                  </a:moveTo>
                  <a:cubicBezTo>
                    <a:pt x="2016" y="0"/>
                    <a:pt x="1959" y="3"/>
                    <a:pt x="1906" y="9"/>
                  </a:cubicBezTo>
                  <a:cubicBezTo>
                    <a:pt x="1036" y="81"/>
                    <a:pt x="346" y="855"/>
                    <a:pt x="346" y="1748"/>
                  </a:cubicBezTo>
                  <a:cubicBezTo>
                    <a:pt x="346" y="2391"/>
                    <a:pt x="203" y="2986"/>
                    <a:pt x="60" y="3295"/>
                  </a:cubicBezTo>
                  <a:cubicBezTo>
                    <a:pt x="1" y="3450"/>
                    <a:pt x="48" y="3617"/>
                    <a:pt x="179" y="3700"/>
                  </a:cubicBezTo>
                  <a:cubicBezTo>
                    <a:pt x="322" y="3795"/>
                    <a:pt x="584" y="3950"/>
                    <a:pt x="1036" y="4093"/>
                  </a:cubicBezTo>
                  <a:lnTo>
                    <a:pt x="382" y="4415"/>
                  </a:lnTo>
                  <a:cubicBezTo>
                    <a:pt x="143" y="4534"/>
                    <a:pt x="1" y="4772"/>
                    <a:pt x="1" y="5022"/>
                  </a:cubicBezTo>
                  <a:lnTo>
                    <a:pt x="1" y="6093"/>
                  </a:lnTo>
                  <a:cubicBezTo>
                    <a:pt x="1" y="6189"/>
                    <a:pt x="84" y="6260"/>
                    <a:pt x="167" y="6260"/>
                  </a:cubicBezTo>
                  <a:cubicBezTo>
                    <a:pt x="262" y="6260"/>
                    <a:pt x="334" y="6189"/>
                    <a:pt x="334" y="6093"/>
                  </a:cubicBezTo>
                  <a:lnTo>
                    <a:pt x="334" y="5022"/>
                  </a:lnTo>
                  <a:cubicBezTo>
                    <a:pt x="334" y="4891"/>
                    <a:pt x="405" y="4772"/>
                    <a:pt x="524" y="4700"/>
                  </a:cubicBezTo>
                  <a:lnTo>
                    <a:pt x="1048" y="4450"/>
                  </a:lnTo>
                  <a:cubicBezTo>
                    <a:pt x="1275" y="4807"/>
                    <a:pt x="1656" y="5046"/>
                    <a:pt x="2084" y="5046"/>
                  </a:cubicBezTo>
                  <a:cubicBezTo>
                    <a:pt x="2525" y="5046"/>
                    <a:pt x="2906" y="4819"/>
                    <a:pt x="3132" y="4450"/>
                  </a:cubicBezTo>
                  <a:lnTo>
                    <a:pt x="3656" y="4700"/>
                  </a:lnTo>
                  <a:cubicBezTo>
                    <a:pt x="3775" y="4760"/>
                    <a:pt x="3846" y="4879"/>
                    <a:pt x="3846" y="5022"/>
                  </a:cubicBezTo>
                  <a:lnTo>
                    <a:pt x="3846" y="6093"/>
                  </a:lnTo>
                  <a:cubicBezTo>
                    <a:pt x="3846" y="6189"/>
                    <a:pt x="3918" y="6260"/>
                    <a:pt x="4013" y="6260"/>
                  </a:cubicBezTo>
                  <a:cubicBezTo>
                    <a:pt x="4096" y="6260"/>
                    <a:pt x="4168" y="6189"/>
                    <a:pt x="4168" y="6093"/>
                  </a:cubicBezTo>
                  <a:lnTo>
                    <a:pt x="4168" y="5022"/>
                  </a:lnTo>
                  <a:cubicBezTo>
                    <a:pt x="4156" y="4772"/>
                    <a:pt x="4013" y="4534"/>
                    <a:pt x="3775" y="4415"/>
                  </a:cubicBezTo>
                  <a:lnTo>
                    <a:pt x="3120" y="4093"/>
                  </a:lnTo>
                  <a:cubicBezTo>
                    <a:pt x="3549" y="3974"/>
                    <a:pt x="3834" y="3807"/>
                    <a:pt x="3965" y="3700"/>
                  </a:cubicBezTo>
                  <a:cubicBezTo>
                    <a:pt x="4096" y="3617"/>
                    <a:pt x="4144" y="3450"/>
                    <a:pt x="4084" y="3295"/>
                  </a:cubicBezTo>
                  <a:cubicBezTo>
                    <a:pt x="3953" y="2986"/>
                    <a:pt x="3799" y="2391"/>
                    <a:pt x="3799" y="1748"/>
                  </a:cubicBezTo>
                  <a:cubicBezTo>
                    <a:pt x="3799" y="855"/>
                    <a:pt x="3096" y="81"/>
                    <a:pt x="2239" y="9"/>
                  </a:cubicBezTo>
                  <a:cubicBezTo>
                    <a:pt x="2185" y="3"/>
                    <a:pt x="212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12539;p66"/>
            <p:cNvSpPr/>
            <p:nvPr/>
          </p:nvSpPr>
          <p:spPr>
            <a:xfrm>
              <a:off x="3257433" y="2292373"/>
              <a:ext cx="10249" cy="32626"/>
            </a:xfrm>
            <a:custGeom>
              <a:avLst/>
              <a:gdLst/>
              <a:ahLst/>
              <a:cxnLst/>
              <a:rect l="l" t="t" r="r" b="b"/>
              <a:pathLst>
                <a:path w="322" h="1025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57"/>
                  </a:lnTo>
                  <a:cubicBezTo>
                    <a:pt x="0" y="953"/>
                    <a:pt x="72" y="1024"/>
                    <a:pt x="167" y="1024"/>
                  </a:cubicBezTo>
                  <a:cubicBezTo>
                    <a:pt x="250" y="1024"/>
                    <a:pt x="322" y="953"/>
                    <a:pt x="322" y="857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12540;p66"/>
            <p:cNvSpPr/>
            <p:nvPr/>
          </p:nvSpPr>
          <p:spPr>
            <a:xfrm>
              <a:off x="3335098" y="2292373"/>
              <a:ext cx="10281" cy="32626"/>
            </a:xfrm>
            <a:custGeom>
              <a:avLst/>
              <a:gdLst/>
              <a:ahLst/>
              <a:cxnLst/>
              <a:rect l="l" t="t" r="r" b="b"/>
              <a:pathLst>
                <a:path w="323" h="1025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857"/>
                  </a:lnTo>
                  <a:cubicBezTo>
                    <a:pt x="1" y="953"/>
                    <a:pt x="72" y="1024"/>
                    <a:pt x="168" y="1024"/>
                  </a:cubicBezTo>
                  <a:cubicBezTo>
                    <a:pt x="251" y="1024"/>
                    <a:pt x="322" y="953"/>
                    <a:pt x="322" y="857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12541;p66"/>
            <p:cNvSpPr/>
            <p:nvPr/>
          </p:nvSpPr>
          <p:spPr>
            <a:xfrm>
              <a:off x="3490110" y="2163685"/>
              <a:ext cx="55734" cy="18430"/>
            </a:xfrm>
            <a:custGeom>
              <a:avLst/>
              <a:gdLst/>
              <a:ahLst/>
              <a:cxnLst/>
              <a:rect l="l" t="t" r="r" b="b"/>
              <a:pathLst>
                <a:path w="1751" h="579" extrusionOk="0">
                  <a:moveTo>
                    <a:pt x="649" y="0"/>
                  </a:moveTo>
                  <a:cubicBezTo>
                    <a:pt x="492" y="0"/>
                    <a:pt x="319" y="16"/>
                    <a:pt x="132" y="55"/>
                  </a:cubicBezTo>
                  <a:cubicBezTo>
                    <a:pt x="60" y="66"/>
                    <a:pt x="1" y="138"/>
                    <a:pt x="1" y="221"/>
                  </a:cubicBezTo>
                  <a:lnTo>
                    <a:pt x="1" y="400"/>
                  </a:lnTo>
                  <a:cubicBezTo>
                    <a:pt x="1" y="483"/>
                    <a:pt x="72" y="555"/>
                    <a:pt x="155" y="555"/>
                  </a:cubicBezTo>
                  <a:cubicBezTo>
                    <a:pt x="251" y="555"/>
                    <a:pt x="322" y="483"/>
                    <a:pt x="322" y="400"/>
                  </a:cubicBezTo>
                  <a:lnTo>
                    <a:pt x="322" y="364"/>
                  </a:lnTo>
                  <a:cubicBezTo>
                    <a:pt x="434" y="349"/>
                    <a:pt x="539" y="342"/>
                    <a:pt x="636" y="342"/>
                  </a:cubicBezTo>
                  <a:cubicBezTo>
                    <a:pt x="841" y="342"/>
                    <a:pt x="1011" y="371"/>
                    <a:pt x="1132" y="412"/>
                  </a:cubicBezTo>
                  <a:cubicBezTo>
                    <a:pt x="1334" y="471"/>
                    <a:pt x="1453" y="543"/>
                    <a:pt x="1465" y="543"/>
                  </a:cubicBezTo>
                  <a:cubicBezTo>
                    <a:pt x="1501" y="555"/>
                    <a:pt x="1525" y="578"/>
                    <a:pt x="1560" y="578"/>
                  </a:cubicBezTo>
                  <a:cubicBezTo>
                    <a:pt x="1620" y="578"/>
                    <a:pt x="1667" y="543"/>
                    <a:pt x="1691" y="495"/>
                  </a:cubicBezTo>
                  <a:cubicBezTo>
                    <a:pt x="1751" y="400"/>
                    <a:pt x="1727" y="293"/>
                    <a:pt x="1644" y="245"/>
                  </a:cubicBezTo>
                  <a:cubicBezTo>
                    <a:pt x="1625" y="236"/>
                    <a:pt x="1259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12542;p66"/>
            <p:cNvSpPr/>
            <p:nvPr/>
          </p:nvSpPr>
          <p:spPr>
            <a:xfrm>
              <a:off x="3445771" y="2131664"/>
              <a:ext cx="144031" cy="192953"/>
            </a:xfrm>
            <a:custGeom>
              <a:avLst/>
              <a:gdLst/>
              <a:ahLst/>
              <a:cxnLst/>
              <a:rect l="l" t="t" r="r" b="b"/>
              <a:pathLst>
                <a:path w="4525" h="6062" extrusionOk="0">
                  <a:moveTo>
                    <a:pt x="3489" y="310"/>
                  </a:moveTo>
                  <a:lnTo>
                    <a:pt x="3489" y="1120"/>
                  </a:lnTo>
                  <a:cubicBezTo>
                    <a:pt x="3489" y="1251"/>
                    <a:pt x="3453" y="1382"/>
                    <a:pt x="3394" y="1525"/>
                  </a:cubicBezTo>
                  <a:lnTo>
                    <a:pt x="3334" y="1656"/>
                  </a:lnTo>
                  <a:cubicBezTo>
                    <a:pt x="3322" y="1680"/>
                    <a:pt x="3322" y="1703"/>
                    <a:pt x="3322" y="1727"/>
                  </a:cubicBezTo>
                  <a:lnTo>
                    <a:pt x="3322" y="2073"/>
                  </a:lnTo>
                  <a:cubicBezTo>
                    <a:pt x="3322" y="2370"/>
                    <a:pt x="3203" y="2632"/>
                    <a:pt x="3001" y="2835"/>
                  </a:cubicBezTo>
                  <a:cubicBezTo>
                    <a:pt x="2796" y="3016"/>
                    <a:pt x="2549" y="3133"/>
                    <a:pt x="2268" y="3133"/>
                  </a:cubicBezTo>
                  <a:cubicBezTo>
                    <a:pt x="2254" y="3133"/>
                    <a:pt x="2241" y="3133"/>
                    <a:pt x="2227" y="3132"/>
                  </a:cubicBezTo>
                  <a:cubicBezTo>
                    <a:pt x="1655" y="3108"/>
                    <a:pt x="1191" y="2608"/>
                    <a:pt x="1191" y="2025"/>
                  </a:cubicBezTo>
                  <a:lnTo>
                    <a:pt x="1191" y="1727"/>
                  </a:lnTo>
                  <a:cubicBezTo>
                    <a:pt x="1191" y="1703"/>
                    <a:pt x="1191" y="1680"/>
                    <a:pt x="1179" y="1656"/>
                  </a:cubicBezTo>
                  <a:lnTo>
                    <a:pt x="1120" y="1525"/>
                  </a:lnTo>
                  <a:cubicBezTo>
                    <a:pt x="1060" y="1406"/>
                    <a:pt x="1036" y="1263"/>
                    <a:pt x="1036" y="1120"/>
                  </a:cubicBezTo>
                  <a:cubicBezTo>
                    <a:pt x="1036" y="668"/>
                    <a:pt x="1394" y="310"/>
                    <a:pt x="1834" y="310"/>
                  </a:cubicBezTo>
                  <a:close/>
                  <a:moveTo>
                    <a:pt x="1727" y="3335"/>
                  </a:moveTo>
                  <a:cubicBezTo>
                    <a:pt x="1882" y="3406"/>
                    <a:pt x="2048" y="3442"/>
                    <a:pt x="2215" y="3454"/>
                  </a:cubicBezTo>
                  <a:lnTo>
                    <a:pt x="2263" y="3454"/>
                  </a:lnTo>
                  <a:cubicBezTo>
                    <a:pt x="2453" y="3454"/>
                    <a:pt x="2632" y="3430"/>
                    <a:pt x="2798" y="3347"/>
                  </a:cubicBezTo>
                  <a:lnTo>
                    <a:pt x="2798" y="3573"/>
                  </a:lnTo>
                  <a:cubicBezTo>
                    <a:pt x="2798" y="3620"/>
                    <a:pt x="2810" y="3680"/>
                    <a:pt x="2810" y="3728"/>
                  </a:cubicBezTo>
                  <a:lnTo>
                    <a:pt x="2263" y="4144"/>
                  </a:lnTo>
                  <a:lnTo>
                    <a:pt x="1715" y="3728"/>
                  </a:lnTo>
                  <a:cubicBezTo>
                    <a:pt x="1727" y="3680"/>
                    <a:pt x="1727" y="3632"/>
                    <a:pt x="1727" y="3573"/>
                  </a:cubicBezTo>
                  <a:lnTo>
                    <a:pt x="1727" y="3335"/>
                  </a:lnTo>
                  <a:close/>
                  <a:moveTo>
                    <a:pt x="1834" y="1"/>
                  </a:moveTo>
                  <a:cubicBezTo>
                    <a:pt x="1203" y="1"/>
                    <a:pt x="703" y="501"/>
                    <a:pt x="703" y="1132"/>
                  </a:cubicBezTo>
                  <a:cubicBezTo>
                    <a:pt x="703" y="1322"/>
                    <a:pt x="751" y="1501"/>
                    <a:pt x="834" y="1668"/>
                  </a:cubicBezTo>
                  <a:lnTo>
                    <a:pt x="882" y="1751"/>
                  </a:lnTo>
                  <a:lnTo>
                    <a:pt x="882" y="2013"/>
                  </a:lnTo>
                  <a:cubicBezTo>
                    <a:pt x="882" y="2454"/>
                    <a:pt x="1084" y="2858"/>
                    <a:pt x="1405" y="3120"/>
                  </a:cubicBezTo>
                  <a:lnTo>
                    <a:pt x="1405" y="3561"/>
                  </a:lnTo>
                  <a:cubicBezTo>
                    <a:pt x="1405" y="3632"/>
                    <a:pt x="1358" y="3704"/>
                    <a:pt x="1286" y="3739"/>
                  </a:cubicBezTo>
                  <a:lnTo>
                    <a:pt x="453" y="4049"/>
                  </a:lnTo>
                  <a:cubicBezTo>
                    <a:pt x="179" y="4156"/>
                    <a:pt x="1" y="4406"/>
                    <a:pt x="1" y="4692"/>
                  </a:cubicBezTo>
                  <a:lnTo>
                    <a:pt x="1" y="5894"/>
                  </a:lnTo>
                  <a:cubicBezTo>
                    <a:pt x="1" y="5990"/>
                    <a:pt x="72" y="6061"/>
                    <a:pt x="167" y="6061"/>
                  </a:cubicBezTo>
                  <a:cubicBezTo>
                    <a:pt x="251" y="6061"/>
                    <a:pt x="334" y="5990"/>
                    <a:pt x="334" y="5894"/>
                  </a:cubicBezTo>
                  <a:lnTo>
                    <a:pt x="334" y="4692"/>
                  </a:lnTo>
                  <a:cubicBezTo>
                    <a:pt x="334" y="4537"/>
                    <a:pt x="417" y="4406"/>
                    <a:pt x="572" y="4347"/>
                  </a:cubicBezTo>
                  <a:lnTo>
                    <a:pt x="1405" y="4037"/>
                  </a:lnTo>
                  <a:cubicBezTo>
                    <a:pt x="1441" y="4013"/>
                    <a:pt x="1489" y="3989"/>
                    <a:pt x="1525" y="3954"/>
                  </a:cubicBezTo>
                  <a:lnTo>
                    <a:pt x="2096" y="4394"/>
                  </a:lnTo>
                  <a:lnTo>
                    <a:pt x="2096" y="5883"/>
                  </a:lnTo>
                  <a:cubicBezTo>
                    <a:pt x="2096" y="5966"/>
                    <a:pt x="2179" y="6037"/>
                    <a:pt x="2263" y="6037"/>
                  </a:cubicBezTo>
                  <a:cubicBezTo>
                    <a:pt x="2358" y="6037"/>
                    <a:pt x="2429" y="5966"/>
                    <a:pt x="2429" y="5883"/>
                  </a:cubicBezTo>
                  <a:lnTo>
                    <a:pt x="2429" y="4394"/>
                  </a:lnTo>
                  <a:lnTo>
                    <a:pt x="3013" y="3954"/>
                  </a:lnTo>
                  <a:cubicBezTo>
                    <a:pt x="3049" y="3989"/>
                    <a:pt x="3084" y="4001"/>
                    <a:pt x="3132" y="4037"/>
                  </a:cubicBezTo>
                  <a:lnTo>
                    <a:pt x="3965" y="4347"/>
                  </a:lnTo>
                  <a:cubicBezTo>
                    <a:pt x="4096" y="4406"/>
                    <a:pt x="4203" y="4537"/>
                    <a:pt x="4203" y="4692"/>
                  </a:cubicBezTo>
                  <a:lnTo>
                    <a:pt x="4203" y="5894"/>
                  </a:lnTo>
                  <a:cubicBezTo>
                    <a:pt x="4203" y="5990"/>
                    <a:pt x="4275" y="6061"/>
                    <a:pt x="4358" y="6061"/>
                  </a:cubicBezTo>
                  <a:cubicBezTo>
                    <a:pt x="4453" y="6061"/>
                    <a:pt x="4525" y="5990"/>
                    <a:pt x="4525" y="5894"/>
                  </a:cubicBezTo>
                  <a:lnTo>
                    <a:pt x="4525" y="4692"/>
                  </a:lnTo>
                  <a:cubicBezTo>
                    <a:pt x="4513" y="4418"/>
                    <a:pt x="4334" y="4168"/>
                    <a:pt x="4072" y="4061"/>
                  </a:cubicBezTo>
                  <a:lnTo>
                    <a:pt x="3239" y="3751"/>
                  </a:lnTo>
                  <a:cubicBezTo>
                    <a:pt x="3156" y="3728"/>
                    <a:pt x="3120" y="3644"/>
                    <a:pt x="3120" y="3573"/>
                  </a:cubicBezTo>
                  <a:lnTo>
                    <a:pt x="3120" y="3156"/>
                  </a:lnTo>
                  <a:cubicBezTo>
                    <a:pt x="3144" y="3132"/>
                    <a:pt x="3191" y="3096"/>
                    <a:pt x="3215" y="3061"/>
                  </a:cubicBezTo>
                  <a:cubicBezTo>
                    <a:pt x="3489" y="2799"/>
                    <a:pt x="3632" y="2454"/>
                    <a:pt x="3632" y="2073"/>
                  </a:cubicBezTo>
                  <a:lnTo>
                    <a:pt x="3632" y="1751"/>
                  </a:lnTo>
                  <a:lnTo>
                    <a:pt x="3680" y="1668"/>
                  </a:lnTo>
                  <a:cubicBezTo>
                    <a:pt x="3775" y="1501"/>
                    <a:pt x="3811" y="1311"/>
                    <a:pt x="3811" y="1132"/>
                  </a:cubicBezTo>
                  <a:lnTo>
                    <a:pt x="3811" y="168"/>
                  </a:lnTo>
                  <a:cubicBezTo>
                    <a:pt x="3811" y="72"/>
                    <a:pt x="3739" y="1"/>
                    <a:pt x="3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12543;p66"/>
            <p:cNvSpPr/>
            <p:nvPr/>
          </p:nvSpPr>
          <p:spPr>
            <a:xfrm>
              <a:off x="3473813" y="2287058"/>
              <a:ext cx="10631" cy="38291"/>
            </a:xfrm>
            <a:custGeom>
              <a:avLst/>
              <a:gdLst/>
              <a:ahLst/>
              <a:cxnLst/>
              <a:rect l="l" t="t" r="r" b="b"/>
              <a:pathLst>
                <a:path w="334" h="120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1048"/>
                  </a:lnTo>
                  <a:cubicBezTo>
                    <a:pt x="1" y="1131"/>
                    <a:pt x="72" y="1203"/>
                    <a:pt x="167" y="1203"/>
                  </a:cubicBezTo>
                  <a:cubicBezTo>
                    <a:pt x="251" y="1203"/>
                    <a:pt x="334" y="1131"/>
                    <a:pt x="334" y="1048"/>
                  </a:cubicBezTo>
                  <a:lnTo>
                    <a:pt x="334" y="155"/>
                  </a:lnTo>
                  <a:cubicBezTo>
                    <a:pt x="334" y="60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12544;p66"/>
            <p:cNvSpPr/>
            <p:nvPr/>
          </p:nvSpPr>
          <p:spPr>
            <a:xfrm>
              <a:off x="3551128" y="2287058"/>
              <a:ext cx="10249" cy="38291"/>
            </a:xfrm>
            <a:custGeom>
              <a:avLst/>
              <a:gdLst/>
              <a:ahLst/>
              <a:cxnLst/>
              <a:rect l="l" t="t" r="r" b="b"/>
              <a:pathLst>
                <a:path w="322" h="120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048"/>
                  </a:lnTo>
                  <a:cubicBezTo>
                    <a:pt x="0" y="1131"/>
                    <a:pt x="72" y="1203"/>
                    <a:pt x="167" y="1203"/>
                  </a:cubicBezTo>
                  <a:cubicBezTo>
                    <a:pt x="250" y="1203"/>
                    <a:pt x="322" y="1131"/>
                    <a:pt x="322" y="1048"/>
                  </a:cubicBezTo>
                  <a:lnTo>
                    <a:pt x="322" y="155"/>
                  </a:lnTo>
                  <a:cubicBezTo>
                    <a:pt x="322" y="60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12545;p66"/>
            <p:cNvSpPr/>
            <p:nvPr/>
          </p:nvSpPr>
          <p:spPr>
            <a:xfrm>
              <a:off x="3290377" y="1970604"/>
              <a:ext cx="221378" cy="185346"/>
            </a:xfrm>
            <a:custGeom>
              <a:avLst/>
              <a:gdLst/>
              <a:ahLst/>
              <a:cxnLst/>
              <a:rect l="l" t="t" r="r" b="b"/>
              <a:pathLst>
                <a:path w="6955" h="5823" extrusionOk="0">
                  <a:moveTo>
                    <a:pt x="2406" y="4168"/>
                  </a:moveTo>
                  <a:lnTo>
                    <a:pt x="2311" y="4537"/>
                  </a:lnTo>
                  <a:lnTo>
                    <a:pt x="2085" y="4537"/>
                  </a:lnTo>
                  <a:cubicBezTo>
                    <a:pt x="1894" y="4537"/>
                    <a:pt x="1727" y="4382"/>
                    <a:pt x="1727" y="4180"/>
                  </a:cubicBezTo>
                  <a:lnTo>
                    <a:pt x="1727" y="4168"/>
                  </a:lnTo>
                  <a:close/>
                  <a:moveTo>
                    <a:pt x="5573" y="358"/>
                  </a:moveTo>
                  <a:cubicBezTo>
                    <a:pt x="5764" y="358"/>
                    <a:pt x="5930" y="525"/>
                    <a:pt x="5930" y="715"/>
                  </a:cubicBezTo>
                  <a:lnTo>
                    <a:pt x="5930" y="3501"/>
                  </a:lnTo>
                  <a:cubicBezTo>
                    <a:pt x="5930" y="3692"/>
                    <a:pt x="5764" y="3858"/>
                    <a:pt x="5573" y="3858"/>
                  </a:cubicBezTo>
                  <a:lnTo>
                    <a:pt x="4168" y="3858"/>
                  </a:lnTo>
                  <a:cubicBezTo>
                    <a:pt x="4144" y="3858"/>
                    <a:pt x="4097" y="3870"/>
                    <a:pt x="4085" y="3882"/>
                  </a:cubicBezTo>
                  <a:lnTo>
                    <a:pt x="2537" y="5001"/>
                  </a:lnTo>
                  <a:lnTo>
                    <a:pt x="2537" y="5001"/>
                  </a:lnTo>
                  <a:lnTo>
                    <a:pt x="2775" y="4049"/>
                  </a:lnTo>
                  <a:cubicBezTo>
                    <a:pt x="2787" y="4001"/>
                    <a:pt x="2775" y="3942"/>
                    <a:pt x="2739" y="3918"/>
                  </a:cubicBezTo>
                  <a:cubicBezTo>
                    <a:pt x="2716" y="3870"/>
                    <a:pt x="2668" y="3858"/>
                    <a:pt x="2608" y="3858"/>
                  </a:cubicBezTo>
                  <a:lnTo>
                    <a:pt x="692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715"/>
                  </a:lnTo>
                  <a:cubicBezTo>
                    <a:pt x="334" y="525"/>
                    <a:pt x="501" y="358"/>
                    <a:pt x="692" y="358"/>
                  </a:cubicBezTo>
                  <a:close/>
                  <a:moveTo>
                    <a:pt x="6287" y="1025"/>
                  </a:moveTo>
                  <a:cubicBezTo>
                    <a:pt x="6478" y="1025"/>
                    <a:pt x="6645" y="1191"/>
                    <a:pt x="6645" y="1382"/>
                  </a:cubicBezTo>
                  <a:lnTo>
                    <a:pt x="6645" y="4180"/>
                  </a:lnTo>
                  <a:lnTo>
                    <a:pt x="6633" y="4180"/>
                  </a:lnTo>
                  <a:cubicBezTo>
                    <a:pt x="6633" y="4382"/>
                    <a:pt x="6466" y="4537"/>
                    <a:pt x="6276" y="4537"/>
                  </a:cubicBezTo>
                  <a:lnTo>
                    <a:pt x="4871" y="4537"/>
                  </a:lnTo>
                  <a:cubicBezTo>
                    <a:pt x="4823" y="4537"/>
                    <a:pt x="4787" y="4561"/>
                    <a:pt x="4752" y="4597"/>
                  </a:cubicBezTo>
                  <a:cubicBezTo>
                    <a:pt x="4728" y="4632"/>
                    <a:pt x="4704" y="4692"/>
                    <a:pt x="4728" y="4727"/>
                  </a:cubicBezTo>
                  <a:lnTo>
                    <a:pt x="4847" y="5406"/>
                  </a:lnTo>
                  <a:lnTo>
                    <a:pt x="4847" y="5406"/>
                  </a:lnTo>
                  <a:lnTo>
                    <a:pt x="3656" y="4597"/>
                  </a:lnTo>
                  <a:lnTo>
                    <a:pt x="4251" y="4168"/>
                  </a:lnTo>
                  <a:lnTo>
                    <a:pt x="5585" y="4168"/>
                  </a:lnTo>
                  <a:cubicBezTo>
                    <a:pt x="5954" y="4168"/>
                    <a:pt x="6276" y="3858"/>
                    <a:pt x="6276" y="3489"/>
                  </a:cubicBezTo>
                  <a:lnTo>
                    <a:pt x="6276" y="1025"/>
                  </a:lnTo>
                  <a:close/>
                  <a:moveTo>
                    <a:pt x="692" y="1"/>
                  </a:moveTo>
                  <a:cubicBezTo>
                    <a:pt x="322" y="1"/>
                    <a:pt x="1" y="310"/>
                    <a:pt x="1" y="691"/>
                  </a:cubicBezTo>
                  <a:lnTo>
                    <a:pt x="1" y="3465"/>
                  </a:lnTo>
                  <a:cubicBezTo>
                    <a:pt x="1" y="3846"/>
                    <a:pt x="322" y="4156"/>
                    <a:pt x="692" y="4156"/>
                  </a:cubicBezTo>
                  <a:lnTo>
                    <a:pt x="1406" y="4156"/>
                  </a:lnTo>
                  <a:lnTo>
                    <a:pt x="1406" y="4168"/>
                  </a:lnTo>
                  <a:cubicBezTo>
                    <a:pt x="1406" y="4537"/>
                    <a:pt x="1715" y="4858"/>
                    <a:pt x="2085" y="4858"/>
                  </a:cubicBezTo>
                  <a:lnTo>
                    <a:pt x="2227" y="4858"/>
                  </a:lnTo>
                  <a:lnTo>
                    <a:pt x="2168" y="5120"/>
                  </a:lnTo>
                  <a:cubicBezTo>
                    <a:pt x="2132" y="5228"/>
                    <a:pt x="2180" y="5335"/>
                    <a:pt x="2263" y="5394"/>
                  </a:cubicBezTo>
                  <a:cubicBezTo>
                    <a:pt x="2311" y="5418"/>
                    <a:pt x="2358" y="5430"/>
                    <a:pt x="2406" y="5430"/>
                  </a:cubicBezTo>
                  <a:cubicBezTo>
                    <a:pt x="2442" y="5430"/>
                    <a:pt x="2501" y="5418"/>
                    <a:pt x="2549" y="5394"/>
                  </a:cubicBezTo>
                  <a:lnTo>
                    <a:pt x="3263" y="4870"/>
                  </a:lnTo>
                  <a:lnTo>
                    <a:pt x="3430" y="4870"/>
                  </a:lnTo>
                  <a:lnTo>
                    <a:pt x="4787" y="5775"/>
                  </a:lnTo>
                  <a:cubicBezTo>
                    <a:pt x="4823" y="5811"/>
                    <a:pt x="4871" y="5823"/>
                    <a:pt x="4918" y="5823"/>
                  </a:cubicBezTo>
                  <a:cubicBezTo>
                    <a:pt x="4954" y="5823"/>
                    <a:pt x="5002" y="5811"/>
                    <a:pt x="5049" y="5775"/>
                  </a:cubicBezTo>
                  <a:cubicBezTo>
                    <a:pt x="5144" y="5716"/>
                    <a:pt x="5180" y="5632"/>
                    <a:pt x="5156" y="5525"/>
                  </a:cubicBezTo>
                  <a:lnTo>
                    <a:pt x="5049" y="4870"/>
                  </a:lnTo>
                  <a:lnTo>
                    <a:pt x="6252" y="4870"/>
                  </a:lnTo>
                  <a:cubicBezTo>
                    <a:pt x="6633" y="4870"/>
                    <a:pt x="6942" y="4561"/>
                    <a:pt x="6942" y="4180"/>
                  </a:cubicBezTo>
                  <a:lnTo>
                    <a:pt x="6942" y="1406"/>
                  </a:lnTo>
                  <a:cubicBezTo>
                    <a:pt x="6954" y="1013"/>
                    <a:pt x="6645" y="703"/>
                    <a:pt x="6276" y="703"/>
                  </a:cubicBezTo>
                  <a:cubicBezTo>
                    <a:pt x="6252" y="310"/>
                    <a:pt x="5954" y="1"/>
                    <a:pt x="5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12546;p66"/>
            <p:cNvSpPr/>
            <p:nvPr/>
          </p:nvSpPr>
          <p:spPr>
            <a:xfrm>
              <a:off x="3329432" y="2004344"/>
              <a:ext cx="26928" cy="10249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12547;p66"/>
            <p:cNvSpPr/>
            <p:nvPr/>
          </p:nvSpPr>
          <p:spPr>
            <a:xfrm>
              <a:off x="3368074" y="2004344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2430" y="322"/>
                  </a:lnTo>
                  <a:cubicBezTo>
                    <a:pt x="2525" y="322"/>
                    <a:pt x="2596" y="250"/>
                    <a:pt x="2596" y="167"/>
                  </a:cubicBezTo>
                  <a:cubicBezTo>
                    <a:pt x="2596" y="72"/>
                    <a:pt x="2525" y="0"/>
                    <a:pt x="24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12548;p66"/>
            <p:cNvSpPr/>
            <p:nvPr/>
          </p:nvSpPr>
          <p:spPr>
            <a:xfrm>
              <a:off x="3329432" y="2031622"/>
              <a:ext cx="121304" cy="10631"/>
            </a:xfrm>
            <a:custGeom>
              <a:avLst/>
              <a:gdLst/>
              <a:ahLst/>
              <a:cxnLst/>
              <a:rect l="l" t="t" r="r" b="b"/>
              <a:pathLst>
                <a:path w="381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3644" y="334"/>
                  </a:lnTo>
                  <a:cubicBezTo>
                    <a:pt x="3739" y="334"/>
                    <a:pt x="3810" y="263"/>
                    <a:pt x="3810" y="167"/>
                  </a:cubicBezTo>
                  <a:cubicBezTo>
                    <a:pt x="3810" y="84"/>
                    <a:pt x="3739" y="1"/>
                    <a:pt x="3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12549;p66"/>
            <p:cNvSpPr/>
            <p:nvPr/>
          </p:nvSpPr>
          <p:spPr>
            <a:xfrm>
              <a:off x="3329432" y="2059664"/>
              <a:ext cx="82249" cy="10663"/>
            </a:xfrm>
            <a:custGeom>
              <a:avLst/>
              <a:gdLst/>
              <a:ahLst/>
              <a:cxnLst/>
              <a:rect l="l" t="t" r="r" b="b"/>
              <a:pathLst>
                <a:path w="2584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2429" y="334"/>
                  </a:lnTo>
                  <a:cubicBezTo>
                    <a:pt x="2513" y="334"/>
                    <a:pt x="2584" y="251"/>
                    <a:pt x="2584" y="167"/>
                  </a:cubicBezTo>
                  <a:cubicBezTo>
                    <a:pt x="2584" y="72"/>
                    <a:pt x="2513" y="1"/>
                    <a:pt x="2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12550;p66"/>
            <p:cNvSpPr/>
            <p:nvPr/>
          </p:nvSpPr>
          <p:spPr>
            <a:xfrm>
              <a:off x="3423777" y="2059664"/>
              <a:ext cx="26960" cy="10663"/>
            </a:xfrm>
            <a:custGeom>
              <a:avLst/>
              <a:gdLst/>
              <a:ahLst/>
              <a:cxnLst/>
              <a:rect l="l" t="t" r="r" b="b"/>
              <a:pathLst>
                <a:path w="847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75" y="334"/>
                    <a:pt x="846" y="251"/>
                    <a:pt x="846" y="167"/>
                  </a:cubicBezTo>
                  <a:cubicBezTo>
                    <a:pt x="846" y="72"/>
                    <a:pt x="775" y="1"/>
                    <a:pt x="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cxnSp>
        <p:nvCxnSpPr>
          <p:cNvPr id="3" name="Прямая соединительная линия 2"/>
          <p:cNvCxnSpPr/>
          <p:nvPr/>
        </p:nvCxnSpPr>
        <p:spPr>
          <a:xfrm>
            <a:off x="6872263" y="1751725"/>
            <a:ext cx="663905" cy="65476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1498669" y="1774994"/>
            <a:ext cx="767100" cy="748853"/>
            <a:chOff x="4183633" y="1751725"/>
            <a:chExt cx="767100" cy="748853"/>
          </a:xfrm>
        </p:grpSpPr>
        <p:grpSp>
          <p:nvGrpSpPr>
            <p:cNvPr id="79" name="Google Shape;11053;p63"/>
            <p:cNvGrpSpPr/>
            <p:nvPr/>
          </p:nvGrpSpPr>
          <p:grpSpPr>
            <a:xfrm>
              <a:off x="4315155" y="1856755"/>
              <a:ext cx="504056" cy="524193"/>
              <a:chOff x="2662884" y="1513044"/>
              <a:chExt cx="322914" cy="348543"/>
            </a:xfrm>
            <a:solidFill>
              <a:schemeClr val="bg1"/>
            </a:solidFill>
          </p:grpSpPr>
          <p:sp>
            <p:nvSpPr>
              <p:cNvPr id="80" name="Google Shape;11054;p63"/>
              <p:cNvSpPr/>
              <p:nvPr/>
            </p:nvSpPr>
            <p:spPr>
              <a:xfrm>
                <a:off x="2662884" y="1513044"/>
                <a:ext cx="260663" cy="348543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11002" extrusionOk="0">
                    <a:moveTo>
                      <a:pt x="5692" y="0"/>
                    </a:moveTo>
                    <a:cubicBezTo>
                      <a:pt x="5597" y="0"/>
                      <a:pt x="5525" y="72"/>
                      <a:pt x="5525" y="167"/>
                    </a:cubicBezTo>
                    <a:cubicBezTo>
                      <a:pt x="5525" y="250"/>
                      <a:pt x="5597" y="322"/>
                      <a:pt x="5692" y="322"/>
                    </a:cubicBezTo>
                    <a:lnTo>
                      <a:pt x="7907" y="322"/>
                    </a:lnTo>
                    <a:lnTo>
                      <a:pt x="7907" y="10668"/>
                    </a:lnTo>
                    <a:lnTo>
                      <a:pt x="334" y="10668"/>
                    </a:lnTo>
                    <a:lnTo>
                      <a:pt x="334" y="9406"/>
                    </a:lnTo>
                    <a:cubicBezTo>
                      <a:pt x="334" y="9311"/>
                      <a:pt x="251" y="9240"/>
                      <a:pt x="167" y="9240"/>
                    </a:cubicBezTo>
                    <a:cubicBezTo>
                      <a:pt x="72" y="9240"/>
                      <a:pt x="1" y="9311"/>
                      <a:pt x="1" y="9406"/>
                    </a:cubicBezTo>
                    <a:lnTo>
                      <a:pt x="1" y="10835"/>
                    </a:lnTo>
                    <a:cubicBezTo>
                      <a:pt x="1" y="10918"/>
                      <a:pt x="72" y="11002"/>
                      <a:pt x="167" y="11002"/>
                    </a:cubicBezTo>
                    <a:lnTo>
                      <a:pt x="8049" y="11002"/>
                    </a:lnTo>
                    <a:cubicBezTo>
                      <a:pt x="8145" y="11002"/>
                      <a:pt x="8216" y="10918"/>
                      <a:pt x="8216" y="10835"/>
                    </a:cubicBezTo>
                    <a:lnTo>
                      <a:pt x="8216" y="179"/>
                    </a:lnTo>
                    <a:cubicBezTo>
                      <a:pt x="8228" y="60"/>
                      <a:pt x="8157" y="0"/>
                      <a:pt x="80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11055;p63"/>
              <p:cNvSpPr/>
              <p:nvPr/>
            </p:nvSpPr>
            <p:spPr>
              <a:xfrm>
                <a:off x="2663264" y="1513044"/>
                <a:ext cx="165243" cy="282554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8919" extrusionOk="0">
                    <a:moveTo>
                      <a:pt x="2358" y="548"/>
                    </a:moveTo>
                    <a:lnTo>
                      <a:pt x="2358" y="2346"/>
                    </a:lnTo>
                    <a:lnTo>
                      <a:pt x="560" y="2346"/>
                    </a:lnTo>
                    <a:lnTo>
                      <a:pt x="2358" y="548"/>
                    </a:lnTo>
                    <a:close/>
                    <a:moveTo>
                      <a:pt x="2537" y="0"/>
                    </a:moveTo>
                    <a:cubicBezTo>
                      <a:pt x="2418" y="0"/>
                      <a:pt x="2299" y="167"/>
                      <a:pt x="2227" y="238"/>
                    </a:cubicBezTo>
                    <a:lnTo>
                      <a:pt x="108" y="2346"/>
                    </a:lnTo>
                    <a:cubicBezTo>
                      <a:pt x="60" y="2393"/>
                      <a:pt x="1" y="2441"/>
                      <a:pt x="1" y="2513"/>
                    </a:cubicBezTo>
                    <a:lnTo>
                      <a:pt x="1" y="8751"/>
                    </a:lnTo>
                    <a:cubicBezTo>
                      <a:pt x="1" y="8835"/>
                      <a:pt x="72" y="8918"/>
                      <a:pt x="167" y="8918"/>
                    </a:cubicBezTo>
                    <a:cubicBezTo>
                      <a:pt x="263" y="8918"/>
                      <a:pt x="334" y="8835"/>
                      <a:pt x="334" y="8751"/>
                    </a:cubicBezTo>
                    <a:lnTo>
                      <a:pt x="334" y="2667"/>
                    </a:lnTo>
                    <a:lnTo>
                      <a:pt x="2525" y="2667"/>
                    </a:lnTo>
                    <a:cubicBezTo>
                      <a:pt x="2608" y="2667"/>
                      <a:pt x="2680" y="2584"/>
                      <a:pt x="2680" y="2501"/>
                    </a:cubicBezTo>
                    <a:lnTo>
                      <a:pt x="2680" y="310"/>
                    </a:lnTo>
                    <a:lnTo>
                      <a:pt x="5049" y="310"/>
                    </a:lnTo>
                    <a:cubicBezTo>
                      <a:pt x="5144" y="310"/>
                      <a:pt x="5216" y="238"/>
                      <a:pt x="5216" y="143"/>
                    </a:cubicBezTo>
                    <a:cubicBezTo>
                      <a:pt x="5216" y="60"/>
                      <a:pt x="5132" y="0"/>
                      <a:pt x="50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" name="Google Shape;11056;p63"/>
              <p:cNvSpPr/>
              <p:nvPr/>
            </p:nvSpPr>
            <p:spPr>
              <a:xfrm>
                <a:off x="2717596" y="1747634"/>
                <a:ext cx="1524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5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63"/>
                      <a:pt x="4810" y="168"/>
                    </a:cubicBezTo>
                    <a:cubicBezTo>
                      <a:pt x="4798" y="84"/>
                      <a:pt x="4739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" name="Google Shape;11057;p63"/>
              <p:cNvSpPr/>
              <p:nvPr/>
            </p:nvSpPr>
            <p:spPr>
              <a:xfrm>
                <a:off x="2788876" y="1809886"/>
                <a:ext cx="8113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334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2394" y="334"/>
                    </a:lnTo>
                    <a:cubicBezTo>
                      <a:pt x="2489" y="334"/>
                      <a:pt x="2560" y="262"/>
                      <a:pt x="2560" y="167"/>
                    </a:cubicBezTo>
                    <a:cubicBezTo>
                      <a:pt x="2560" y="84"/>
                      <a:pt x="2489" y="1"/>
                      <a:pt x="2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" name="Google Shape;11058;p63"/>
              <p:cNvSpPr/>
              <p:nvPr/>
            </p:nvSpPr>
            <p:spPr>
              <a:xfrm>
                <a:off x="2717596" y="1722385"/>
                <a:ext cx="152412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4644" y="322"/>
                    </a:lnTo>
                    <a:cubicBezTo>
                      <a:pt x="4739" y="322"/>
                      <a:pt x="4810" y="250"/>
                      <a:pt x="4810" y="167"/>
                    </a:cubicBezTo>
                    <a:cubicBezTo>
                      <a:pt x="4798" y="60"/>
                      <a:pt x="4739" y="0"/>
                      <a:pt x="4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" name="Google Shape;11059;p63"/>
              <p:cNvSpPr/>
              <p:nvPr/>
            </p:nvSpPr>
            <p:spPr>
              <a:xfrm>
                <a:off x="2717596" y="1696344"/>
                <a:ext cx="1524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51"/>
                      <a:pt x="4810" y="167"/>
                    </a:cubicBezTo>
                    <a:cubicBezTo>
                      <a:pt x="4798" y="72"/>
                      <a:pt x="4739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11060;p63"/>
              <p:cNvSpPr/>
              <p:nvPr/>
            </p:nvSpPr>
            <p:spPr>
              <a:xfrm>
                <a:off x="2717596" y="1670335"/>
                <a:ext cx="15241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4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62"/>
                      <a:pt x="4810" y="167"/>
                    </a:cubicBezTo>
                    <a:cubicBezTo>
                      <a:pt x="4810" y="84"/>
                      <a:pt x="4739" y="0"/>
                      <a:pt x="4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" name="Google Shape;11061;p63"/>
              <p:cNvSpPr/>
              <p:nvPr/>
            </p:nvSpPr>
            <p:spPr>
              <a:xfrm>
                <a:off x="2778326" y="1594145"/>
                <a:ext cx="31332" cy="61111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929" extrusionOk="0">
                    <a:moveTo>
                      <a:pt x="179" y="0"/>
                    </a:moveTo>
                    <a:cubicBezTo>
                      <a:pt x="95" y="0"/>
                      <a:pt x="12" y="72"/>
                      <a:pt x="12" y="167"/>
                    </a:cubicBezTo>
                    <a:cubicBezTo>
                      <a:pt x="12" y="250"/>
                      <a:pt x="95" y="322"/>
                      <a:pt x="179" y="322"/>
                    </a:cubicBezTo>
                    <a:lnTo>
                      <a:pt x="333" y="322"/>
                    </a:lnTo>
                    <a:lnTo>
                      <a:pt x="333" y="1607"/>
                    </a:lnTo>
                    <a:lnTo>
                      <a:pt x="167" y="1607"/>
                    </a:lnTo>
                    <a:cubicBezTo>
                      <a:pt x="72" y="1607"/>
                      <a:pt x="0" y="1679"/>
                      <a:pt x="0" y="1774"/>
                    </a:cubicBezTo>
                    <a:cubicBezTo>
                      <a:pt x="0" y="1858"/>
                      <a:pt x="72" y="1929"/>
                      <a:pt x="167" y="1929"/>
                    </a:cubicBezTo>
                    <a:lnTo>
                      <a:pt x="822" y="1929"/>
                    </a:lnTo>
                    <a:cubicBezTo>
                      <a:pt x="905" y="1929"/>
                      <a:pt x="988" y="1858"/>
                      <a:pt x="988" y="1774"/>
                    </a:cubicBezTo>
                    <a:cubicBezTo>
                      <a:pt x="976" y="1679"/>
                      <a:pt x="893" y="1607"/>
                      <a:pt x="810" y="1607"/>
                    </a:cubicBezTo>
                    <a:lnTo>
                      <a:pt x="643" y="1607"/>
                    </a:lnTo>
                    <a:lnTo>
                      <a:pt x="643" y="167"/>
                    </a:lnTo>
                    <a:cubicBezTo>
                      <a:pt x="643" y="72"/>
                      <a:pt x="572" y="0"/>
                      <a:pt x="4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" name="Google Shape;11062;p63"/>
              <p:cNvSpPr/>
              <p:nvPr/>
            </p:nvSpPr>
            <p:spPr>
              <a:xfrm>
                <a:off x="2782476" y="1575263"/>
                <a:ext cx="16220" cy="15872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01" extrusionOk="0">
                    <a:moveTo>
                      <a:pt x="262" y="1"/>
                    </a:moveTo>
                    <a:cubicBezTo>
                      <a:pt x="131" y="1"/>
                      <a:pt x="0" y="120"/>
                      <a:pt x="0" y="251"/>
                    </a:cubicBezTo>
                    <a:cubicBezTo>
                      <a:pt x="0" y="382"/>
                      <a:pt x="119" y="501"/>
                      <a:pt x="262" y="501"/>
                    </a:cubicBezTo>
                    <a:cubicBezTo>
                      <a:pt x="393" y="501"/>
                      <a:pt x="512" y="382"/>
                      <a:pt x="512" y="251"/>
                    </a:cubicBezTo>
                    <a:cubicBezTo>
                      <a:pt x="512" y="120"/>
                      <a:pt x="393" y="1"/>
                      <a:pt x="2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11063;p63"/>
              <p:cNvSpPr/>
              <p:nvPr/>
            </p:nvSpPr>
            <p:spPr>
              <a:xfrm>
                <a:off x="2943537" y="1513044"/>
                <a:ext cx="42261" cy="347783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978" extrusionOk="0">
                    <a:moveTo>
                      <a:pt x="667" y="310"/>
                    </a:moveTo>
                    <a:cubicBezTo>
                      <a:pt x="857" y="310"/>
                      <a:pt x="1012" y="477"/>
                      <a:pt x="1012" y="655"/>
                    </a:cubicBezTo>
                    <a:lnTo>
                      <a:pt x="1012" y="1477"/>
                    </a:lnTo>
                    <a:lnTo>
                      <a:pt x="321" y="1477"/>
                    </a:lnTo>
                    <a:lnTo>
                      <a:pt x="321" y="655"/>
                    </a:lnTo>
                    <a:cubicBezTo>
                      <a:pt x="321" y="465"/>
                      <a:pt x="488" y="310"/>
                      <a:pt x="667" y="310"/>
                    </a:cubicBezTo>
                    <a:close/>
                    <a:moveTo>
                      <a:pt x="1024" y="1798"/>
                    </a:moveTo>
                    <a:lnTo>
                      <a:pt x="1024" y="2453"/>
                    </a:lnTo>
                    <a:lnTo>
                      <a:pt x="321" y="2453"/>
                    </a:lnTo>
                    <a:lnTo>
                      <a:pt x="321" y="1798"/>
                    </a:lnTo>
                    <a:close/>
                    <a:moveTo>
                      <a:pt x="964" y="9597"/>
                    </a:moveTo>
                    <a:lnTo>
                      <a:pt x="833" y="10525"/>
                    </a:lnTo>
                    <a:cubicBezTo>
                      <a:pt x="810" y="10597"/>
                      <a:pt x="750" y="10656"/>
                      <a:pt x="679" y="10656"/>
                    </a:cubicBezTo>
                    <a:cubicBezTo>
                      <a:pt x="607" y="10656"/>
                      <a:pt x="536" y="10597"/>
                      <a:pt x="536" y="10525"/>
                    </a:cubicBezTo>
                    <a:lnTo>
                      <a:pt x="417" y="9597"/>
                    </a:lnTo>
                    <a:close/>
                    <a:moveTo>
                      <a:pt x="667" y="0"/>
                    </a:moveTo>
                    <a:cubicBezTo>
                      <a:pt x="298" y="0"/>
                      <a:pt x="0" y="298"/>
                      <a:pt x="0" y="667"/>
                    </a:cubicBezTo>
                    <a:lnTo>
                      <a:pt x="0" y="1631"/>
                    </a:lnTo>
                    <a:lnTo>
                      <a:pt x="0" y="2822"/>
                    </a:lnTo>
                    <a:lnTo>
                      <a:pt x="0" y="4810"/>
                    </a:lnTo>
                    <a:cubicBezTo>
                      <a:pt x="0" y="4894"/>
                      <a:pt x="71" y="4965"/>
                      <a:pt x="167" y="4965"/>
                    </a:cubicBezTo>
                    <a:cubicBezTo>
                      <a:pt x="250" y="4965"/>
                      <a:pt x="321" y="4894"/>
                      <a:pt x="321" y="4810"/>
                    </a:cubicBezTo>
                    <a:lnTo>
                      <a:pt x="321" y="2763"/>
                    </a:lnTo>
                    <a:lnTo>
                      <a:pt x="1024" y="2763"/>
                    </a:lnTo>
                    <a:lnTo>
                      <a:pt x="1024" y="9275"/>
                    </a:lnTo>
                    <a:lnTo>
                      <a:pt x="321" y="9275"/>
                    </a:lnTo>
                    <a:lnTo>
                      <a:pt x="321" y="5430"/>
                    </a:lnTo>
                    <a:cubicBezTo>
                      <a:pt x="321" y="5346"/>
                      <a:pt x="250" y="5263"/>
                      <a:pt x="167" y="5263"/>
                    </a:cubicBezTo>
                    <a:cubicBezTo>
                      <a:pt x="71" y="5263"/>
                      <a:pt x="0" y="5346"/>
                      <a:pt x="0" y="5430"/>
                    </a:cubicBezTo>
                    <a:lnTo>
                      <a:pt x="0" y="9430"/>
                    </a:lnTo>
                    <a:cubicBezTo>
                      <a:pt x="0" y="9490"/>
                      <a:pt x="24" y="9537"/>
                      <a:pt x="60" y="9561"/>
                    </a:cubicBezTo>
                    <a:lnTo>
                      <a:pt x="191" y="10561"/>
                    </a:lnTo>
                    <a:cubicBezTo>
                      <a:pt x="226" y="10799"/>
                      <a:pt x="429" y="10978"/>
                      <a:pt x="667" y="10978"/>
                    </a:cubicBezTo>
                    <a:cubicBezTo>
                      <a:pt x="905" y="10978"/>
                      <a:pt x="1119" y="10799"/>
                      <a:pt x="1143" y="10561"/>
                    </a:cubicBezTo>
                    <a:lnTo>
                      <a:pt x="1274" y="9561"/>
                    </a:lnTo>
                    <a:cubicBezTo>
                      <a:pt x="1322" y="9537"/>
                      <a:pt x="1334" y="9490"/>
                      <a:pt x="1334" y="9430"/>
                    </a:cubicBezTo>
                    <a:lnTo>
                      <a:pt x="1334" y="2822"/>
                    </a:lnTo>
                    <a:lnTo>
                      <a:pt x="1334" y="1631"/>
                    </a:lnTo>
                    <a:lnTo>
                      <a:pt x="1334" y="667"/>
                    </a:lnTo>
                    <a:cubicBezTo>
                      <a:pt x="1334" y="298"/>
                      <a:pt x="1036" y="0"/>
                      <a:pt x="6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cxnSp>
          <p:nvCxnSpPr>
            <p:cNvPr id="16" name="Прямая соединительная линия 15"/>
            <p:cNvCxnSpPr/>
            <p:nvPr/>
          </p:nvCxnSpPr>
          <p:spPr>
            <a:xfrm>
              <a:off x="4183633" y="1751725"/>
              <a:ext cx="767100" cy="74885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Прямоугольник 18"/>
          <p:cNvSpPr/>
          <p:nvPr/>
        </p:nvSpPr>
        <p:spPr>
          <a:xfrm>
            <a:off x="1749151" y="195486"/>
            <a:ext cx="5530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Контроль за ходом проведения экзамена</a:t>
            </a:r>
            <a:endParaRPr lang="ru-RU" sz="2400" dirty="0">
              <a:solidFill>
                <a:schemeClr val="bg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pic>
        <p:nvPicPr>
          <p:cNvPr id="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9" name="Google Shape;319;p38"/>
          <p:cNvSpPr txBox="1">
            <a:spLocks noGrp="1"/>
          </p:cNvSpPr>
          <p:nvPr>
            <p:ph type="title"/>
          </p:nvPr>
        </p:nvSpPr>
        <p:spPr>
          <a:xfrm>
            <a:off x="251520" y="445025"/>
            <a:ext cx="86409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400" b="1" dirty="0" smtClean="0"/>
              <a:t>Лицам</a:t>
            </a:r>
            <a:r>
              <a:rPr lang="ru-RU" sz="2400" b="1" dirty="0"/>
              <a:t>, присутствующим в ППЭ </a:t>
            </a:r>
            <a:r>
              <a:rPr lang="ru-RU" b="1" dirty="0" smtClean="0">
                <a:solidFill>
                  <a:schemeClr val="accent2"/>
                </a:solidFill>
              </a:rPr>
              <a:t>ЗАПРЕЩАЕТСЯ</a:t>
            </a:r>
            <a:r>
              <a:rPr lang="ru-RU" sz="2400" b="1" dirty="0" smtClean="0"/>
              <a:t>:</a:t>
            </a:r>
            <a:endParaRPr sz="2400" dirty="0"/>
          </a:p>
        </p:txBody>
      </p:sp>
      <p:sp>
        <p:nvSpPr>
          <p:cNvPr id="321" name="Google Shape;321;p38"/>
          <p:cNvSpPr txBox="1">
            <a:spLocks noGrp="1"/>
          </p:cNvSpPr>
          <p:nvPr>
            <p:ph type="subTitle" idx="1"/>
          </p:nvPr>
        </p:nvSpPr>
        <p:spPr>
          <a:xfrm>
            <a:off x="539552" y="1722700"/>
            <a:ext cx="352348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dirty="0" smtClean="0"/>
              <a:t>организаторам</a:t>
            </a:r>
            <a:r>
              <a:rPr lang="ru-RU" dirty="0"/>
              <a:t>, ассистентам, медицинским работникам, техническим специалистам, </a:t>
            </a:r>
            <a:r>
              <a:rPr lang="ru-RU" dirty="0" smtClean="0"/>
              <a:t>экзаменаторам-собеседникам - </a:t>
            </a:r>
            <a:r>
              <a:rPr lang="ru-RU" b="1" dirty="0" smtClean="0"/>
              <a:t>иметь </a:t>
            </a:r>
            <a:r>
              <a:rPr lang="ru-RU" b="1" dirty="0"/>
              <a:t>при себе </a:t>
            </a:r>
            <a:r>
              <a:rPr lang="ru-RU" dirty="0"/>
              <a:t>средства связи, </a:t>
            </a:r>
            <a:r>
              <a:rPr lang="ru-RU" dirty="0" smtClean="0"/>
              <a:t> электронно-вычислительную </a:t>
            </a:r>
            <a:r>
              <a:rPr lang="ru-RU" dirty="0"/>
              <a:t>технику   и т. д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23" name="Google Shape;323;p38"/>
          <p:cNvSpPr txBox="1">
            <a:spLocks noGrp="1"/>
          </p:cNvSpPr>
          <p:nvPr>
            <p:ph type="subTitle" idx="4"/>
          </p:nvPr>
        </p:nvSpPr>
        <p:spPr>
          <a:xfrm>
            <a:off x="5044044" y="1722700"/>
            <a:ext cx="3560404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b="1" dirty="0" smtClean="0"/>
              <a:t>фотографировать</a:t>
            </a:r>
            <a:r>
              <a:rPr lang="ru-RU" dirty="0" smtClean="0"/>
              <a:t> </a:t>
            </a:r>
            <a:r>
              <a:rPr lang="ru-RU" dirty="0"/>
              <a:t>экзаменационные материалы</a:t>
            </a:r>
            <a:endParaRPr dirty="0"/>
          </a:p>
        </p:txBody>
      </p:sp>
      <p:sp>
        <p:nvSpPr>
          <p:cNvPr id="325" name="Google Shape;325;p38"/>
          <p:cNvSpPr txBox="1">
            <a:spLocks noGrp="1"/>
          </p:cNvSpPr>
          <p:nvPr>
            <p:ph type="subTitle" idx="6"/>
          </p:nvPr>
        </p:nvSpPr>
        <p:spPr>
          <a:xfrm>
            <a:off x="5086242" y="3636646"/>
            <a:ext cx="352348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b="1" dirty="0" smtClean="0"/>
              <a:t>оказывать </a:t>
            </a:r>
            <a:r>
              <a:rPr lang="ru-RU" b="1" dirty="0"/>
              <a:t>содействие</a:t>
            </a:r>
            <a:r>
              <a:rPr lang="ru-RU" dirty="0"/>
              <a:t> участникам ГИА, в том числе, передавать им средства связи, электронно-вычислительную </a:t>
            </a:r>
            <a:r>
              <a:rPr lang="ru-RU" dirty="0" err="1" smtClean="0"/>
              <a:t>технику,фото</a:t>
            </a:r>
            <a:r>
              <a:rPr lang="ru-RU" dirty="0"/>
              <a:t>, аудио и видео аппаратуру, справочные материалы, письменные заметки и т.п.</a:t>
            </a: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27" name="Google Shape;327;p38"/>
          <p:cNvSpPr txBox="1">
            <a:spLocks noGrp="1"/>
          </p:cNvSpPr>
          <p:nvPr>
            <p:ph type="subTitle" idx="8"/>
          </p:nvPr>
        </p:nvSpPr>
        <p:spPr>
          <a:xfrm>
            <a:off x="560167" y="3605294"/>
            <a:ext cx="3532155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b="1" dirty="0" smtClean="0"/>
              <a:t>выносить</a:t>
            </a:r>
            <a:r>
              <a:rPr lang="ru-RU" dirty="0" smtClean="0"/>
              <a:t> </a:t>
            </a:r>
            <a:r>
              <a:rPr lang="ru-RU" dirty="0"/>
              <a:t>из аудитории  и ППЭ экзаменационные материалы </a:t>
            </a:r>
            <a:r>
              <a:rPr lang="ru-RU" dirty="0" smtClean="0"/>
              <a:t>на </a:t>
            </a:r>
            <a:r>
              <a:rPr lang="ru-RU" dirty="0"/>
              <a:t>бумажном  или электронном носителе</a:t>
            </a: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1882355" y="1024351"/>
            <a:ext cx="660300" cy="660300"/>
            <a:chOff x="1882355" y="1024351"/>
            <a:chExt cx="660300" cy="660300"/>
          </a:xfrm>
        </p:grpSpPr>
        <p:sp>
          <p:nvSpPr>
            <p:cNvPr id="328" name="Google Shape;328;p38"/>
            <p:cNvSpPr/>
            <p:nvPr/>
          </p:nvSpPr>
          <p:spPr>
            <a:xfrm flipH="1">
              <a:off x="1882355" y="1024351"/>
              <a:ext cx="660300" cy="66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1923079" y="1061395"/>
              <a:ext cx="529614" cy="571988"/>
              <a:chOff x="1923079" y="1061395"/>
              <a:chExt cx="529614" cy="571988"/>
            </a:xfrm>
          </p:grpSpPr>
          <p:grpSp>
            <p:nvGrpSpPr>
              <p:cNvPr id="72" name="Google Shape;12722;p66"/>
              <p:cNvGrpSpPr/>
              <p:nvPr/>
            </p:nvGrpSpPr>
            <p:grpSpPr>
              <a:xfrm>
                <a:off x="2077033" y="1075619"/>
                <a:ext cx="342274" cy="557764"/>
                <a:chOff x="3316159" y="1515085"/>
                <a:chExt cx="211892" cy="339594"/>
              </a:xfrm>
              <a:solidFill>
                <a:schemeClr val="bg1"/>
              </a:solidFill>
            </p:grpSpPr>
            <p:sp>
              <p:nvSpPr>
                <p:cNvPr id="73" name="Google Shape;12723;p66"/>
                <p:cNvSpPr/>
                <p:nvPr/>
              </p:nvSpPr>
              <p:spPr>
                <a:xfrm>
                  <a:off x="3316159" y="1557514"/>
                  <a:ext cx="169049" cy="297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1" h="9336" extrusionOk="0">
                      <a:moveTo>
                        <a:pt x="4656" y="310"/>
                      </a:moveTo>
                      <a:cubicBezTo>
                        <a:pt x="4846" y="310"/>
                        <a:pt x="5001" y="477"/>
                        <a:pt x="5001" y="668"/>
                      </a:cubicBezTo>
                      <a:lnTo>
                        <a:pt x="298" y="668"/>
                      </a:lnTo>
                      <a:lnTo>
                        <a:pt x="298" y="656"/>
                      </a:lnTo>
                      <a:cubicBezTo>
                        <a:pt x="298" y="465"/>
                        <a:pt x="441" y="310"/>
                        <a:pt x="632" y="310"/>
                      </a:cubicBezTo>
                      <a:close/>
                      <a:moveTo>
                        <a:pt x="5001" y="989"/>
                      </a:moveTo>
                      <a:lnTo>
                        <a:pt x="5001" y="7680"/>
                      </a:lnTo>
                      <a:lnTo>
                        <a:pt x="298" y="7680"/>
                      </a:lnTo>
                      <a:lnTo>
                        <a:pt x="298" y="989"/>
                      </a:lnTo>
                      <a:close/>
                      <a:moveTo>
                        <a:pt x="5013" y="7990"/>
                      </a:moveTo>
                      <a:lnTo>
                        <a:pt x="5013" y="8681"/>
                      </a:lnTo>
                      <a:lnTo>
                        <a:pt x="5001" y="8681"/>
                      </a:lnTo>
                      <a:cubicBezTo>
                        <a:pt x="5001" y="8871"/>
                        <a:pt x="4846" y="9026"/>
                        <a:pt x="4656" y="9026"/>
                      </a:cubicBezTo>
                      <a:lnTo>
                        <a:pt x="655" y="9026"/>
                      </a:lnTo>
                      <a:cubicBezTo>
                        <a:pt x="465" y="9026"/>
                        <a:pt x="310" y="8871"/>
                        <a:pt x="310" y="8681"/>
                      </a:cubicBezTo>
                      <a:lnTo>
                        <a:pt x="310" y="7990"/>
                      </a:lnTo>
                      <a:close/>
                      <a:moveTo>
                        <a:pt x="655" y="1"/>
                      </a:moveTo>
                      <a:cubicBezTo>
                        <a:pt x="298" y="1"/>
                        <a:pt x="1" y="299"/>
                        <a:pt x="1" y="656"/>
                      </a:cubicBezTo>
                      <a:lnTo>
                        <a:pt x="1" y="8681"/>
                      </a:lnTo>
                      <a:cubicBezTo>
                        <a:pt x="1" y="9038"/>
                        <a:pt x="298" y="9335"/>
                        <a:pt x="655" y="9335"/>
                      </a:cubicBezTo>
                      <a:lnTo>
                        <a:pt x="4656" y="9335"/>
                      </a:lnTo>
                      <a:cubicBezTo>
                        <a:pt x="5013" y="9335"/>
                        <a:pt x="5311" y="9038"/>
                        <a:pt x="5311" y="8681"/>
                      </a:cubicBezTo>
                      <a:lnTo>
                        <a:pt x="5311" y="656"/>
                      </a:lnTo>
                      <a:cubicBezTo>
                        <a:pt x="5311" y="299"/>
                        <a:pt x="5025" y="1"/>
                        <a:pt x="465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" name="Google Shape;12724;p66"/>
                <p:cNvSpPr/>
                <p:nvPr/>
              </p:nvSpPr>
              <p:spPr>
                <a:xfrm>
                  <a:off x="3337772" y="1610161"/>
                  <a:ext cx="132667" cy="127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8" h="4003" extrusionOk="0">
                      <a:moveTo>
                        <a:pt x="2131" y="1014"/>
                      </a:moveTo>
                      <a:cubicBezTo>
                        <a:pt x="2322" y="1014"/>
                        <a:pt x="2477" y="1157"/>
                        <a:pt x="2477" y="1359"/>
                      </a:cubicBezTo>
                      <a:lnTo>
                        <a:pt x="2477" y="1681"/>
                      </a:lnTo>
                      <a:cubicBezTo>
                        <a:pt x="2477" y="1966"/>
                        <a:pt x="2251" y="2181"/>
                        <a:pt x="1965" y="2181"/>
                      </a:cubicBezTo>
                      <a:cubicBezTo>
                        <a:pt x="1958" y="2181"/>
                        <a:pt x="1952" y="2181"/>
                        <a:pt x="1945" y="2181"/>
                      </a:cubicBezTo>
                      <a:cubicBezTo>
                        <a:pt x="1691" y="2181"/>
                        <a:pt x="1465" y="1959"/>
                        <a:pt x="1465" y="1681"/>
                      </a:cubicBezTo>
                      <a:lnTo>
                        <a:pt x="1465" y="1359"/>
                      </a:lnTo>
                      <a:cubicBezTo>
                        <a:pt x="1465" y="1157"/>
                        <a:pt x="1608" y="1014"/>
                        <a:pt x="1810" y="1014"/>
                      </a:cubicBezTo>
                      <a:close/>
                      <a:moveTo>
                        <a:pt x="2143" y="2478"/>
                      </a:moveTo>
                      <a:lnTo>
                        <a:pt x="2143" y="2574"/>
                      </a:lnTo>
                      <a:cubicBezTo>
                        <a:pt x="2167" y="2633"/>
                        <a:pt x="2179" y="2693"/>
                        <a:pt x="2191" y="2740"/>
                      </a:cubicBezTo>
                      <a:lnTo>
                        <a:pt x="1989" y="2943"/>
                      </a:lnTo>
                      <a:lnTo>
                        <a:pt x="1953" y="2943"/>
                      </a:lnTo>
                      <a:lnTo>
                        <a:pt x="1750" y="2740"/>
                      </a:lnTo>
                      <a:cubicBezTo>
                        <a:pt x="1774" y="2693"/>
                        <a:pt x="1786" y="2633"/>
                        <a:pt x="1786" y="2574"/>
                      </a:cubicBezTo>
                      <a:lnTo>
                        <a:pt x="1786" y="2478"/>
                      </a:lnTo>
                      <a:cubicBezTo>
                        <a:pt x="1846" y="2502"/>
                        <a:pt x="1905" y="2502"/>
                        <a:pt x="1965" y="2502"/>
                      </a:cubicBezTo>
                      <a:cubicBezTo>
                        <a:pt x="2024" y="2502"/>
                        <a:pt x="2084" y="2502"/>
                        <a:pt x="2143" y="2478"/>
                      </a:cubicBezTo>
                      <a:close/>
                      <a:moveTo>
                        <a:pt x="2441" y="2931"/>
                      </a:moveTo>
                      <a:lnTo>
                        <a:pt x="2715" y="3062"/>
                      </a:lnTo>
                      <a:cubicBezTo>
                        <a:pt x="2774" y="3098"/>
                        <a:pt x="2822" y="3157"/>
                        <a:pt x="2822" y="3228"/>
                      </a:cubicBezTo>
                      <a:lnTo>
                        <a:pt x="2822" y="3467"/>
                      </a:lnTo>
                      <a:cubicBezTo>
                        <a:pt x="2560" y="3609"/>
                        <a:pt x="2262" y="3693"/>
                        <a:pt x="1965" y="3693"/>
                      </a:cubicBezTo>
                      <a:cubicBezTo>
                        <a:pt x="1667" y="3693"/>
                        <a:pt x="1369" y="3609"/>
                        <a:pt x="1119" y="3467"/>
                      </a:cubicBezTo>
                      <a:lnTo>
                        <a:pt x="1119" y="3228"/>
                      </a:lnTo>
                      <a:cubicBezTo>
                        <a:pt x="1119" y="3157"/>
                        <a:pt x="1167" y="3098"/>
                        <a:pt x="1227" y="3062"/>
                      </a:cubicBezTo>
                      <a:lnTo>
                        <a:pt x="1489" y="2931"/>
                      </a:lnTo>
                      <a:lnTo>
                        <a:pt x="1750" y="3181"/>
                      </a:lnTo>
                      <a:cubicBezTo>
                        <a:pt x="1810" y="3240"/>
                        <a:pt x="1893" y="3276"/>
                        <a:pt x="1965" y="3276"/>
                      </a:cubicBezTo>
                      <a:cubicBezTo>
                        <a:pt x="2048" y="3276"/>
                        <a:pt x="2131" y="3240"/>
                        <a:pt x="2191" y="3181"/>
                      </a:cubicBezTo>
                      <a:lnTo>
                        <a:pt x="2441" y="2931"/>
                      </a:lnTo>
                      <a:close/>
                      <a:moveTo>
                        <a:pt x="2009" y="0"/>
                      </a:moveTo>
                      <a:cubicBezTo>
                        <a:pt x="1492" y="0"/>
                        <a:pt x="976" y="204"/>
                        <a:pt x="584" y="597"/>
                      </a:cubicBezTo>
                      <a:cubicBezTo>
                        <a:pt x="215" y="966"/>
                        <a:pt x="0" y="1466"/>
                        <a:pt x="0" y="2002"/>
                      </a:cubicBezTo>
                      <a:cubicBezTo>
                        <a:pt x="0" y="2550"/>
                        <a:pt x="215" y="3038"/>
                        <a:pt x="584" y="3419"/>
                      </a:cubicBezTo>
                      <a:cubicBezTo>
                        <a:pt x="977" y="3812"/>
                        <a:pt x="1477" y="4002"/>
                        <a:pt x="2000" y="4002"/>
                      </a:cubicBezTo>
                      <a:cubicBezTo>
                        <a:pt x="2501" y="4002"/>
                        <a:pt x="3024" y="3812"/>
                        <a:pt x="3417" y="3419"/>
                      </a:cubicBezTo>
                      <a:cubicBezTo>
                        <a:pt x="4072" y="2740"/>
                        <a:pt x="4167" y="1681"/>
                        <a:pt x="3620" y="883"/>
                      </a:cubicBezTo>
                      <a:cubicBezTo>
                        <a:pt x="3590" y="832"/>
                        <a:pt x="3543" y="807"/>
                        <a:pt x="3492" y="807"/>
                      </a:cubicBezTo>
                      <a:cubicBezTo>
                        <a:pt x="3459" y="807"/>
                        <a:pt x="3426" y="817"/>
                        <a:pt x="3394" y="835"/>
                      </a:cubicBezTo>
                      <a:cubicBezTo>
                        <a:pt x="3322" y="883"/>
                        <a:pt x="3310" y="978"/>
                        <a:pt x="3358" y="1062"/>
                      </a:cubicBezTo>
                      <a:cubicBezTo>
                        <a:pt x="3810" y="1728"/>
                        <a:pt x="3727" y="2621"/>
                        <a:pt x="3155" y="3193"/>
                      </a:cubicBezTo>
                      <a:lnTo>
                        <a:pt x="3132" y="3228"/>
                      </a:lnTo>
                      <a:lnTo>
                        <a:pt x="3132" y="3217"/>
                      </a:lnTo>
                      <a:cubicBezTo>
                        <a:pt x="3132" y="3014"/>
                        <a:pt x="3024" y="2859"/>
                        <a:pt x="2858" y="2776"/>
                      </a:cubicBezTo>
                      <a:lnTo>
                        <a:pt x="2477" y="2586"/>
                      </a:lnTo>
                      <a:lnTo>
                        <a:pt x="2477" y="2574"/>
                      </a:lnTo>
                      <a:lnTo>
                        <a:pt x="2477" y="2336"/>
                      </a:lnTo>
                      <a:cubicBezTo>
                        <a:pt x="2679" y="2181"/>
                        <a:pt x="2798" y="1943"/>
                        <a:pt x="2798" y="1681"/>
                      </a:cubicBezTo>
                      <a:lnTo>
                        <a:pt x="2798" y="1347"/>
                      </a:lnTo>
                      <a:cubicBezTo>
                        <a:pt x="2798" y="990"/>
                        <a:pt x="2501" y="692"/>
                        <a:pt x="2143" y="692"/>
                      </a:cubicBezTo>
                      <a:lnTo>
                        <a:pt x="1822" y="692"/>
                      </a:lnTo>
                      <a:cubicBezTo>
                        <a:pt x="1465" y="692"/>
                        <a:pt x="1167" y="990"/>
                        <a:pt x="1167" y="1347"/>
                      </a:cubicBezTo>
                      <a:lnTo>
                        <a:pt x="1167" y="1681"/>
                      </a:lnTo>
                      <a:cubicBezTo>
                        <a:pt x="1167" y="1943"/>
                        <a:pt x="1298" y="2181"/>
                        <a:pt x="1489" y="2336"/>
                      </a:cubicBezTo>
                      <a:lnTo>
                        <a:pt x="1489" y="2574"/>
                      </a:lnTo>
                      <a:lnTo>
                        <a:pt x="1489" y="2586"/>
                      </a:lnTo>
                      <a:lnTo>
                        <a:pt x="1108" y="2776"/>
                      </a:lnTo>
                      <a:cubicBezTo>
                        <a:pt x="941" y="2871"/>
                        <a:pt x="834" y="3038"/>
                        <a:pt x="834" y="3217"/>
                      </a:cubicBezTo>
                      <a:lnTo>
                        <a:pt x="834" y="3228"/>
                      </a:lnTo>
                      <a:lnTo>
                        <a:pt x="810" y="3193"/>
                      </a:lnTo>
                      <a:cubicBezTo>
                        <a:pt x="500" y="2883"/>
                        <a:pt x="322" y="2455"/>
                        <a:pt x="322" y="2002"/>
                      </a:cubicBezTo>
                      <a:cubicBezTo>
                        <a:pt x="322" y="1562"/>
                        <a:pt x="500" y="1133"/>
                        <a:pt x="810" y="812"/>
                      </a:cubicBezTo>
                      <a:cubicBezTo>
                        <a:pt x="1139" y="489"/>
                        <a:pt x="1566" y="326"/>
                        <a:pt x="1996" y="326"/>
                      </a:cubicBezTo>
                      <a:cubicBezTo>
                        <a:pt x="2328" y="326"/>
                        <a:pt x="2662" y="424"/>
                        <a:pt x="2953" y="621"/>
                      </a:cubicBezTo>
                      <a:cubicBezTo>
                        <a:pt x="2980" y="639"/>
                        <a:pt x="3012" y="649"/>
                        <a:pt x="3043" y="649"/>
                      </a:cubicBezTo>
                      <a:cubicBezTo>
                        <a:pt x="3092" y="649"/>
                        <a:pt x="3143" y="625"/>
                        <a:pt x="3179" y="573"/>
                      </a:cubicBezTo>
                      <a:cubicBezTo>
                        <a:pt x="3215" y="502"/>
                        <a:pt x="3203" y="419"/>
                        <a:pt x="3132" y="359"/>
                      </a:cubicBezTo>
                      <a:cubicBezTo>
                        <a:pt x="2793" y="118"/>
                        <a:pt x="2401" y="0"/>
                        <a:pt x="200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" name="Google Shape;12725;p66"/>
                <p:cNvSpPr/>
                <p:nvPr/>
              </p:nvSpPr>
              <p:spPr>
                <a:xfrm>
                  <a:off x="3343056" y="1749290"/>
                  <a:ext cx="41729" cy="41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1311" extrusionOk="0">
                      <a:moveTo>
                        <a:pt x="656" y="0"/>
                      </a:moveTo>
                      <a:cubicBezTo>
                        <a:pt x="299" y="0"/>
                        <a:pt x="1" y="298"/>
                        <a:pt x="1" y="655"/>
                      </a:cubicBezTo>
                      <a:cubicBezTo>
                        <a:pt x="1" y="1013"/>
                        <a:pt x="299" y="1310"/>
                        <a:pt x="656" y="1310"/>
                      </a:cubicBezTo>
                      <a:cubicBezTo>
                        <a:pt x="1013" y="1310"/>
                        <a:pt x="1311" y="1013"/>
                        <a:pt x="1311" y="655"/>
                      </a:cubicBezTo>
                      <a:cubicBezTo>
                        <a:pt x="1299" y="560"/>
                        <a:pt x="1227" y="501"/>
                        <a:pt x="1144" y="501"/>
                      </a:cubicBezTo>
                      <a:cubicBezTo>
                        <a:pt x="1061" y="501"/>
                        <a:pt x="1001" y="572"/>
                        <a:pt x="1001" y="643"/>
                      </a:cubicBezTo>
                      <a:cubicBezTo>
                        <a:pt x="1001" y="834"/>
                        <a:pt x="846" y="989"/>
                        <a:pt x="656" y="989"/>
                      </a:cubicBezTo>
                      <a:cubicBezTo>
                        <a:pt x="465" y="989"/>
                        <a:pt x="310" y="834"/>
                        <a:pt x="310" y="643"/>
                      </a:cubicBezTo>
                      <a:cubicBezTo>
                        <a:pt x="310" y="453"/>
                        <a:pt x="465" y="298"/>
                        <a:pt x="656" y="298"/>
                      </a:cubicBezTo>
                      <a:cubicBezTo>
                        <a:pt x="751" y="298"/>
                        <a:pt x="811" y="227"/>
                        <a:pt x="811" y="155"/>
                      </a:cubicBezTo>
                      <a:cubicBezTo>
                        <a:pt x="811" y="84"/>
                        <a:pt x="727" y="0"/>
                        <a:pt x="65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" name="Google Shape;12726;p66"/>
                <p:cNvSpPr/>
                <p:nvPr/>
              </p:nvSpPr>
              <p:spPr>
                <a:xfrm>
                  <a:off x="3417347" y="1749290"/>
                  <a:ext cx="41729" cy="41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1311" extrusionOk="0">
                      <a:moveTo>
                        <a:pt x="655" y="0"/>
                      </a:moveTo>
                      <a:cubicBezTo>
                        <a:pt x="298" y="0"/>
                        <a:pt x="1" y="298"/>
                        <a:pt x="1" y="655"/>
                      </a:cubicBezTo>
                      <a:cubicBezTo>
                        <a:pt x="1" y="1013"/>
                        <a:pt x="298" y="1310"/>
                        <a:pt x="655" y="1310"/>
                      </a:cubicBezTo>
                      <a:cubicBezTo>
                        <a:pt x="1013" y="1310"/>
                        <a:pt x="1310" y="1013"/>
                        <a:pt x="1310" y="655"/>
                      </a:cubicBezTo>
                      <a:cubicBezTo>
                        <a:pt x="1298" y="560"/>
                        <a:pt x="1239" y="501"/>
                        <a:pt x="1155" y="501"/>
                      </a:cubicBezTo>
                      <a:cubicBezTo>
                        <a:pt x="1060" y="501"/>
                        <a:pt x="1001" y="572"/>
                        <a:pt x="1001" y="643"/>
                      </a:cubicBezTo>
                      <a:cubicBezTo>
                        <a:pt x="1001" y="834"/>
                        <a:pt x="858" y="989"/>
                        <a:pt x="655" y="989"/>
                      </a:cubicBezTo>
                      <a:cubicBezTo>
                        <a:pt x="465" y="989"/>
                        <a:pt x="322" y="834"/>
                        <a:pt x="322" y="643"/>
                      </a:cubicBezTo>
                      <a:cubicBezTo>
                        <a:pt x="322" y="453"/>
                        <a:pt x="465" y="298"/>
                        <a:pt x="655" y="298"/>
                      </a:cubicBezTo>
                      <a:cubicBezTo>
                        <a:pt x="751" y="298"/>
                        <a:pt x="810" y="227"/>
                        <a:pt x="810" y="155"/>
                      </a:cubicBezTo>
                      <a:cubicBezTo>
                        <a:pt x="810" y="84"/>
                        <a:pt x="739" y="0"/>
                        <a:pt x="65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" name="Google Shape;12727;p66"/>
                <p:cNvSpPr/>
                <p:nvPr/>
              </p:nvSpPr>
              <p:spPr>
                <a:xfrm>
                  <a:off x="3464710" y="1536315"/>
                  <a:ext cx="41729" cy="41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1298" extrusionOk="0">
                      <a:moveTo>
                        <a:pt x="156" y="0"/>
                      </a:moveTo>
                      <a:cubicBezTo>
                        <a:pt x="60" y="0"/>
                        <a:pt x="1" y="72"/>
                        <a:pt x="1" y="143"/>
                      </a:cubicBezTo>
                      <a:cubicBezTo>
                        <a:pt x="1" y="238"/>
                        <a:pt x="84" y="298"/>
                        <a:pt x="156" y="298"/>
                      </a:cubicBezTo>
                      <a:cubicBezTo>
                        <a:pt x="620" y="298"/>
                        <a:pt x="1001" y="667"/>
                        <a:pt x="1001" y="1143"/>
                      </a:cubicBezTo>
                      <a:cubicBezTo>
                        <a:pt x="1001" y="1238"/>
                        <a:pt x="1072" y="1298"/>
                        <a:pt x="1156" y="1298"/>
                      </a:cubicBezTo>
                      <a:cubicBezTo>
                        <a:pt x="1239" y="1298"/>
                        <a:pt x="1299" y="1215"/>
                        <a:pt x="1299" y="1143"/>
                      </a:cubicBezTo>
                      <a:cubicBezTo>
                        <a:pt x="1311" y="524"/>
                        <a:pt x="799" y="0"/>
                        <a:pt x="15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8" name="Google Shape;12728;p66"/>
                <p:cNvSpPr/>
                <p:nvPr/>
              </p:nvSpPr>
              <p:spPr>
                <a:xfrm>
                  <a:off x="3464710" y="1515085"/>
                  <a:ext cx="63342" cy="62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" h="1965" extrusionOk="0">
                      <a:moveTo>
                        <a:pt x="156" y="0"/>
                      </a:moveTo>
                      <a:cubicBezTo>
                        <a:pt x="60" y="0"/>
                        <a:pt x="1" y="72"/>
                        <a:pt x="1" y="143"/>
                      </a:cubicBezTo>
                      <a:cubicBezTo>
                        <a:pt x="1" y="239"/>
                        <a:pt x="84" y="298"/>
                        <a:pt x="156" y="298"/>
                      </a:cubicBezTo>
                      <a:cubicBezTo>
                        <a:pt x="989" y="298"/>
                        <a:pt x="1668" y="977"/>
                        <a:pt x="1668" y="1810"/>
                      </a:cubicBezTo>
                      <a:cubicBezTo>
                        <a:pt x="1668" y="1905"/>
                        <a:pt x="1751" y="1965"/>
                        <a:pt x="1822" y="1965"/>
                      </a:cubicBezTo>
                      <a:cubicBezTo>
                        <a:pt x="1894" y="1965"/>
                        <a:pt x="1965" y="1882"/>
                        <a:pt x="1965" y="1810"/>
                      </a:cubicBezTo>
                      <a:cubicBezTo>
                        <a:pt x="1989" y="810"/>
                        <a:pt x="1168" y="0"/>
                        <a:pt x="15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cxnSp>
            <p:nvCxnSpPr>
              <p:cNvPr id="7" name="Прямая соединительная линия 6"/>
              <p:cNvCxnSpPr/>
              <p:nvPr/>
            </p:nvCxnSpPr>
            <p:spPr>
              <a:xfrm>
                <a:off x="1923079" y="1061395"/>
                <a:ext cx="529614" cy="52289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Группа 26"/>
          <p:cNvGrpSpPr/>
          <p:nvPr/>
        </p:nvGrpSpPr>
        <p:grpSpPr>
          <a:xfrm>
            <a:off x="6558500" y="1024351"/>
            <a:ext cx="660300" cy="660300"/>
            <a:chOff x="6558500" y="1024351"/>
            <a:chExt cx="660300" cy="660300"/>
          </a:xfrm>
        </p:grpSpPr>
        <p:sp>
          <p:nvSpPr>
            <p:cNvPr id="329" name="Google Shape;329;p38"/>
            <p:cNvSpPr/>
            <p:nvPr/>
          </p:nvSpPr>
          <p:spPr>
            <a:xfrm flipH="1">
              <a:off x="6558500" y="1024351"/>
              <a:ext cx="660300" cy="66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6558500" y="1024351"/>
              <a:ext cx="584930" cy="563601"/>
              <a:chOff x="6558500" y="1024351"/>
              <a:chExt cx="584930" cy="563601"/>
            </a:xfrm>
          </p:grpSpPr>
          <p:grpSp>
            <p:nvGrpSpPr>
              <p:cNvPr id="56" name="Google Shape;11602;p64"/>
              <p:cNvGrpSpPr/>
              <p:nvPr/>
            </p:nvGrpSpPr>
            <p:grpSpPr>
              <a:xfrm>
                <a:off x="6653575" y="1159338"/>
                <a:ext cx="489855" cy="348283"/>
                <a:chOff x="3933342" y="4315767"/>
                <a:chExt cx="383632" cy="276449"/>
              </a:xfrm>
              <a:solidFill>
                <a:schemeClr val="bg1"/>
              </a:solidFill>
            </p:grpSpPr>
            <p:sp>
              <p:nvSpPr>
                <p:cNvPr id="57" name="Google Shape;11603;p64"/>
                <p:cNvSpPr/>
                <p:nvPr/>
              </p:nvSpPr>
              <p:spPr>
                <a:xfrm>
                  <a:off x="3933342" y="4315767"/>
                  <a:ext cx="383632" cy="276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2" h="8692" extrusionOk="0">
                      <a:moveTo>
                        <a:pt x="2061" y="369"/>
                      </a:moveTo>
                      <a:cubicBezTo>
                        <a:pt x="2120" y="369"/>
                        <a:pt x="2168" y="417"/>
                        <a:pt x="2168" y="476"/>
                      </a:cubicBezTo>
                      <a:lnTo>
                        <a:pt x="2168" y="845"/>
                      </a:lnTo>
                      <a:lnTo>
                        <a:pt x="1406" y="845"/>
                      </a:lnTo>
                      <a:lnTo>
                        <a:pt x="1406" y="476"/>
                      </a:lnTo>
                      <a:cubicBezTo>
                        <a:pt x="1406" y="417"/>
                        <a:pt x="1454" y="369"/>
                        <a:pt x="1513" y="369"/>
                      </a:cubicBezTo>
                      <a:close/>
                      <a:moveTo>
                        <a:pt x="10824" y="1262"/>
                      </a:moveTo>
                      <a:cubicBezTo>
                        <a:pt x="10883" y="1262"/>
                        <a:pt x="10931" y="1310"/>
                        <a:pt x="10931" y="1369"/>
                      </a:cubicBezTo>
                      <a:lnTo>
                        <a:pt x="10943" y="1715"/>
                      </a:lnTo>
                      <a:lnTo>
                        <a:pt x="9490" y="1715"/>
                      </a:lnTo>
                      <a:lnTo>
                        <a:pt x="9490" y="1369"/>
                      </a:lnTo>
                      <a:cubicBezTo>
                        <a:pt x="9490" y="1310"/>
                        <a:pt x="9526" y="1262"/>
                        <a:pt x="9586" y="1262"/>
                      </a:cubicBezTo>
                      <a:close/>
                      <a:moveTo>
                        <a:pt x="1513" y="0"/>
                      </a:moveTo>
                      <a:cubicBezTo>
                        <a:pt x="1251" y="0"/>
                        <a:pt x="1049" y="214"/>
                        <a:pt x="1049" y="464"/>
                      </a:cubicBezTo>
                      <a:lnTo>
                        <a:pt x="1049" y="833"/>
                      </a:lnTo>
                      <a:lnTo>
                        <a:pt x="894" y="833"/>
                      </a:lnTo>
                      <a:cubicBezTo>
                        <a:pt x="692" y="833"/>
                        <a:pt x="489" y="905"/>
                        <a:pt x="334" y="1048"/>
                      </a:cubicBezTo>
                      <a:cubicBezTo>
                        <a:pt x="263" y="1107"/>
                        <a:pt x="239" y="1226"/>
                        <a:pt x="299" y="1298"/>
                      </a:cubicBezTo>
                      <a:cubicBezTo>
                        <a:pt x="332" y="1338"/>
                        <a:pt x="385" y="1360"/>
                        <a:pt x="440" y="1360"/>
                      </a:cubicBezTo>
                      <a:cubicBezTo>
                        <a:pt x="482" y="1360"/>
                        <a:pt x="525" y="1347"/>
                        <a:pt x="561" y="1322"/>
                      </a:cubicBezTo>
                      <a:cubicBezTo>
                        <a:pt x="676" y="1220"/>
                        <a:pt x="791" y="1203"/>
                        <a:pt x="908" y="1203"/>
                      </a:cubicBezTo>
                      <a:cubicBezTo>
                        <a:pt x="966" y="1203"/>
                        <a:pt x="1025" y="1207"/>
                        <a:pt x="1084" y="1207"/>
                      </a:cubicBezTo>
                      <a:cubicBezTo>
                        <a:pt x="1116" y="1207"/>
                        <a:pt x="1148" y="1206"/>
                        <a:pt x="1180" y="1203"/>
                      </a:cubicBezTo>
                      <a:lnTo>
                        <a:pt x="2680" y="1203"/>
                      </a:lnTo>
                      <a:cubicBezTo>
                        <a:pt x="2978" y="1203"/>
                        <a:pt x="3216" y="1441"/>
                        <a:pt x="3216" y="1738"/>
                      </a:cubicBezTo>
                      <a:lnTo>
                        <a:pt x="3216" y="2429"/>
                      </a:lnTo>
                      <a:cubicBezTo>
                        <a:pt x="3216" y="2536"/>
                        <a:pt x="3299" y="2607"/>
                        <a:pt x="3394" y="2607"/>
                      </a:cubicBezTo>
                      <a:cubicBezTo>
                        <a:pt x="3501" y="2607"/>
                        <a:pt x="3573" y="2536"/>
                        <a:pt x="3573" y="2429"/>
                      </a:cubicBezTo>
                      <a:lnTo>
                        <a:pt x="3573" y="2072"/>
                      </a:lnTo>
                      <a:lnTo>
                        <a:pt x="11217" y="2072"/>
                      </a:lnTo>
                      <a:cubicBezTo>
                        <a:pt x="11491" y="2084"/>
                        <a:pt x="11705" y="2322"/>
                        <a:pt x="11705" y="2607"/>
                      </a:cubicBezTo>
                      <a:lnTo>
                        <a:pt x="11705" y="2834"/>
                      </a:lnTo>
                      <a:lnTo>
                        <a:pt x="11395" y="2834"/>
                      </a:lnTo>
                      <a:cubicBezTo>
                        <a:pt x="11288" y="2834"/>
                        <a:pt x="11217" y="2905"/>
                        <a:pt x="11217" y="3012"/>
                      </a:cubicBezTo>
                      <a:cubicBezTo>
                        <a:pt x="11217" y="3108"/>
                        <a:pt x="11288" y="3191"/>
                        <a:pt x="11395" y="3191"/>
                      </a:cubicBezTo>
                      <a:lnTo>
                        <a:pt x="11705" y="3191"/>
                      </a:lnTo>
                      <a:lnTo>
                        <a:pt x="11705" y="7441"/>
                      </a:lnTo>
                      <a:lnTo>
                        <a:pt x="10883" y="7441"/>
                      </a:lnTo>
                      <a:cubicBezTo>
                        <a:pt x="10621" y="7441"/>
                        <a:pt x="10395" y="7215"/>
                        <a:pt x="10395" y="6953"/>
                      </a:cubicBezTo>
                      <a:lnTo>
                        <a:pt x="10395" y="3667"/>
                      </a:lnTo>
                      <a:cubicBezTo>
                        <a:pt x="10395" y="3453"/>
                        <a:pt x="10538" y="3262"/>
                        <a:pt x="10740" y="3203"/>
                      </a:cubicBezTo>
                      <a:cubicBezTo>
                        <a:pt x="10824" y="3167"/>
                        <a:pt x="10883" y="3072"/>
                        <a:pt x="10859" y="2977"/>
                      </a:cubicBezTo>
                      <a:cubicBezTo>
                        <a:pt x="10829" y="2906"/>
                        <a:pt x="10747" y="2852"/>
                        <a:pt x="10672" y="2852"/>
                      </a:cubicBezTo>
                      <a:cubicBezTo>
                        <a:pt x="10659" y="2852"/>
                        <a:pt x="10646" y="2854"/>
                        <a:pt x="10633" y="2858"/>
                      </a:cubicBezTo>
                      <a:cubicBezTo>
                        <a:pt x="10276" y="2965"/>
                        <a:pt x="10038" y="3310"/>
                        <a:pt x="10038" y="3667"/>
                      </a:cubicBezTo>
                      <a:lnTo>
                        <a:pt x="10038" y="6953"/>
                      </a:lnTo>
                      <a:cubicBezTo>
                        <a:pt x="10038" y="7418"/>
                        <a:pt x="10419" y="7799"/>
                        <a:pt x="10883" y="7799"/>
                      </a:cubicBezTo>
                      <a:lnTo>
                        <a:pt x="11705" y="7799"/>
                      </a:lnTo>
                      <a:cubicBezTo>
                        <a:pt x="11705" y="8096"/>
                        <a:pt x="11467" y="8334"/>
                        <a:pt x="11169" y="8334"/>
                      </a:cubicBezTo>
                      <a:lnTo>
                        <a:pt x="3394" y="8334"/>
                      </a:lnTo>
                      <a:cubicBezTo>
                        <a:pt x="3478" y="8227"/>
                        <a:pt x="3537" y="8108"/>
                        <a:pt x="3561" y="7977"/>
                      </a:cubicBezTo>
                      <a:cubicBezTo>
                        <a:pt x="3573" y="7870"/>
                        <a:pt x="3513" y="7787"/>
                        <a:pt x="3430" y="7775"/>
                      </a:cubicBezTo>
                      <a:cubicBezTo>
                        <a:pt x="3414" y="7771"/>
                        <a:pt x="3399" y="7770"/>
                        <a:pt x="3384" y="7770"/>
                      </a:cubicBezTo>
                      <a:cubicBezTo>
                        <a:pt x="3299" y="7770"/>
                        <a:pt x="3236" y="7825"/>
                        <a:pt x="3216" y="7906"/>
                      </a:cubicBezTo>
                      <a:cubicBezTo>
                        <a:pt x="3180" y="8156"/>
                        <a:pt x="2954" y="8334"/>
                        <a:pt x="2704" y="8334"/>
                      </a:cubicBezTo>
                      <a:lnTo>
                        <a:pt x="823" y="8334"/>
                      </a:lnTo>
                      <a:cubicBezTo>
                        <a:pt x="572" y="8287"/>
                        <a:pt x="358" y="8072"/>
                        <a:pt x="358" y="7799"/>
                      </a:cubicBezTo>
                      <a:lnTo>
                        <a:pt x="358" y="2774"/>
                      </a:lnTo>
                      <a:lnTo>
                        <a:pt x="358" y="1834"/>
                      </a:lnTo>
                      <a:cubicBezTo>
                        <a:pt x="358" y="1726"/>
                        <a:pt x="287" y="1655"/>
                        <a:pt x="180" y="1655"/>
                      </a:cubicBezTo>
                      <a:cubicBezTo>
                        <a:pt x="72" y="1655"/>
                        <a:pt x="1" y="1726"/>
                        <a:pt x="1" y="1834"/>
                      </a:cubicBezTo>
                      <a:lnTo>
                        <a:pt x="1" y="7799"/>
                      </a:lnTo>
                      <a:cubicBezTo>
                        <a:pt x="1" y="8251"/>
                        <a:pt x="334" y="8608"/>
                        <a:pt x="751" y="8680"/>
                      </a:cubicBezTo>
                      <a:cubicBezTo>
                        <a:pt x="763" y="8680"/>
                        <a:pt x="787" y="8680"/>
                        <a:pt x="811" y="8692"/>
                      </a:cubicBezTo>
                      <a:lnTo>
                        <a:pt x="11169" y="8692"/>
                      </a:lnTo>
                      <a:cubicBezTo>
                        <a:pt x="11657" y="8692"/>
                        <a:pt x="12062" y="8287"/>
                        <a:pt x="12062" y="7799"/>
                      </a:cubicBezTo>
                      <a:lnTo>
                        <a:pt x="12062" y="2607"/>
                      </a:lnTo>
                      <a:cubicBezTo>
                        <a:pt x="12050" y="2155"/>
                        <a:pt x="11717" y="1786"/>
                        <a:pt x="11300" y="1715"/>
                      </a:cubicBezTo>
                      <a:lnTo>
                        <a:pt x="11300" y="1357"/>
                      </a:lnTo>
                      <a:cubicBezTo>
                        <a:pt x="11300" y="1107"/>
                        <a:pt x="11098" y="893"/>
                        <a:pt x="10836" y="893"/>
                      </a:cubicBezTo>
                      <a:lnTo>
                        <a:pt x="9609" y="893"/>
                      </a:lnTo>
                      <a:cubicBezTo>
                        <a:pt x="9347" y="893"/>
                        <a:pt x="9145" y="1107"/>
                        <a:pt x="9145" y="1357"/>
                      </a:cubicBezTo>
                      <a:lnTo>
                        <a:pt x="9145" y="1703"/>
                      </a:lnTo>
                      <a:lnTo>
                        <a:pt x="8621" y="1703"/>
                      </a:lnTo>
                      <a:lnTo>
                        <a:pt x="8252" y="881"/>
                      </a:lnTo>
                      <a:cubicBezTo>
                        <a:pt x="8121" y="595"/>
                        <a:pt x="7823" y="405"/>
                        <a:pt x="7502" y="405"/>
                      </a:cubicBezTo>
                      <a:lnTo>
                        <a:pt x="6049" y="405"/>
                      </a:lnTo>
                      <a:cubicBezTo>
                        <a:pt x="5776" y="405"/>
                        <a:pt x="5525" y="536"/>
                        <a:pt x="5383" y="738"/>
                      </a:cubicBezTo>
                      <a:cubicBezTo>
                        <a:pt x="5323" y="822"/>
                        <a:pt x="5335" y="941"/>
                        <a:pt x="5418" y="1000"/>
                      </a:cubicBezTo>
                      <a:cubicBezTo>
                        <a:pt x="5450" y="1023"/>
                        <a:pt x="5486" y="1033"/>
                        <a:pt x="5523" y="1033"/>
                      </a:cubicBezTo>
                      <a:cubicBezTo>
                        <a:pt x="5583" y="1033"/>
                        <a:pt x="5643" y="1004"/>
                        <a:pt x="5680" y="953"/>
                      </a:cubicBezTo>
                      <a:cubicBezTo>
                        <a:pt x="5764" y="833"/>
                        <a:pt x="5895" y="762"/>
                        <a:pt x="6049" y="762"/>
                      </a:cubicBezTo>
                      <a:lnTo>
                        <a:pt x="7502" y="762"/>
                      </a:lnTo>
                      <a:cubicBezTo>
                        <a:pt x="7681" y="762"/>
                        <a:pt x="7847" y="869"/>
                        <a:pt x="7919" y="1024"/>
                      </a:cubicBezTo>
                      <a:lnTo>
                        <a:pt x="8240" y="1703"/>
                      </a:lnTo>
                      <a:lnTo>
                        <a:pt x="5335" y="1703"/>
                      </a:lnTo>
                      <a:lnTo>
                        <a:pt x="5395" y="1584"/>
                      </a:lnTo>
                      <a:cubicBezTo>
                        <a:pt x="5430" y="1488"/>
                        <a:pt x="5395" y="1381"/>
                        <a:pt x="5299" y="1345"/>
                      </a:cubicBezTo>
                      <a:cubicBezTo>
                        <a:pt x="5276" y="1332"/>
                        <a:pt x="5252" y="1327"/>
                        <a:pt x="5227" y="1327"/>
                      </a:cubicBezTo>
                      <a:cubicBezTo>
                        <a:pt x="5162" y="1327"/>
                        <a:pt x="5096" y="1368"/>
                        <a:pt x="5061" y="1429"/>
                      </a:cubicBezTo>
                      <a:lnTo>
                        <a:pt x="4942" y="1703"/>
                      </a:lnTo>
                      <a:lnTo>
                        <a:pt x="3561" y="1703"/>
                      </a:lnTo>
                      <a:cubicBezTo>
                        <a:pt x="3549" y="1226"/>
                        <a:pt x="3144" y="833"/>
                        <a:pt x="2668" y="833"/>
                      </a:cubicBezTo>
                      <a:lnTo>
                        <a:pt x="2525" y="833"/>
                      </a:lnTo>
                      <a:lnTo>
                        <a:pt x="2525" y="464"/>
                      </a:lnTo>
                      <a:cubicBezTo>
                        <a:pt x="2525" y="214"/>
                        <a:pt x="2311" y="0"/>
                        <a:pt x="206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8" name="Google Shape;11604;p64"/>
                <p:cNvSpPr/>
                <p:nvPr/>
              </p:nvSpPr>
              <p:spPr>
                <a:xfrm>
                  <a:off x="4035214" y="4410037"/>
                  <a:ext cx="11386" cy="140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4430" extrusionOk="0">
                      <a:moveTo>
                        <a:pt x="179" y="1"/>
                      </a:moveTo>
                      <a:cubicBezTo>
                        <a:pt x="72" y="1"/>
                        <a:pt x="1" y="72"/>
                        <a:pt x="1" y="179"/>
                      </a:cubicBezTo>
                      <a:lnTo>
                        <a:pt x="1" y="4251"/>
                      </a:lnTo>
                      <a:cubicBezTo>
                        <a:pt x="1" y="4358"/>
                        <a:pt x="72" y="4430"/>
                        <a:pt x="179" y="4430"/>
                      </a:cubicBezTo>
                      <a:cubicBezTo>
                        <a:pt x="287" y="4430"/>
                        <a:pt x="358" y="4358"/>
                        <a:pt x="358" y="4251"/>
                      </a:cubicBezTo>
                      <a:lnTo>
                        <a:pt x="358" y="179"/>
                      </a:lnTo>
                      <a:cubicBezTo>
                        <a:pt x="358" y="84"/>
                        <a:pt x="287" y="1"/>
                        <a:pt x="17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9" name="Google Shape;11605;p64"/>
                <p:cNvSpPr/>
                <p:nvPr/>
              </p:nvSpPr>
              <p:spPr>
                <a:xfrm>
                  <a:off x="4221146" y="4390827"/>
                  <a:ext cx="42460" cy="32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" h="1034" extrusionOk="0">
                      <a:moveTo>
                        <a:pt x="813" y="0"/>
                      </a:moveTo>
                      <a:cubicBezTo>
                        <a:pt x="753" y="0"/>
                        <a:pt x="693" y="29"/>
                        <a:pt x="656" y="81"/>
                      </a:cubicBezTo>
                      <a:cubicBezTo>
                        <a:pt x="596" y="152"/>
                        <a:pt x="620" y="271"/>
                        <a:pt x="703" y="331"/>
                      </a:cubicBezTo>
                      <a:cubicBezTo>
                        <a:pt x="846" y="438"/>
                        <a:pt x="775" y="664"/>
                        <a:pt x="596" y="664"/>
                      </a:cubicBezTo>
                      <a:cubicBezTo>
                        <a:pt x="489" y="664"/>
                        <a:pt x="406" y="557"/>
                        <a:pt x="417" y="450"/>
                      </a:cubicBezTo>
                      <a:cubicBezTo>
                        <a:pt x="429" y="355"/>
                        <a:pt x="370" y="259"/>
                        <a:pt x="275" y="247"/>
                      </a:cubicBezTo>
                      <a:cubicBezTo>
                        <a:pt x="265" y="246"/>
                        <a:pt x="256" y="246"/>
                        <a:pt x="248" y="246"/>
                      </a:cubicBezTo>
                      <a:cubicBezTo>
                        <a:pt x="152" y="246"/>
                        <a:pt x="71" y="303"/>
                        <a:pt x="60" y="390"/>
                      </a:cubicBezTo>
                      <a:cubicBezTo>
                        <a:pt x="1" y="736"/>
                        <a:pt x="251" y="1033"/>
                        <a:pt x="584" y="1033"/>
                      </a:cubicBezTo>
                      <a:cubicBezTo>
                        <a:pt x="1120" y="1009"/>
                        <a:pt x="1334" y="331"/>
                        <a:pt x="918" y="33"/>
                      </a:cubicBezTo>
                      <a:cubicBezTo>
                        <a:pt x="886" y="11"/>
                        <a:pt x="849" y="0"/>
                        <a:pt x="81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0" name="Google Shape;11606;p64"/>
                <p:cNvSpPr/>
                <p:nvPr/>
              </p:nvSpPr>
              <p:spPr>
                <a:xfrm>
                  <a:off x="4054519" y="4384561"/>
                  <a:ext cx="192961" cy="192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7" h="6053" extrusionOk="0">
                      <a:moveTo>
                        <a:pt x="3013" y="1"/>
                      </a:moveTo>
                      <a:cubicBezTo>
                        <a:pt x="2380" y="1"/>
                        <a:pt x="1733" y="201"/>
                        <a:pt x="1168" y="647"/>
                      </a:cubicBezTo>
                      <a:cubicBezTo>
                        <a:pt x="1096" y="706"/>
                        <a:pt x="1073" y="825"/>
                        <a:pt x="1132" y="909"/>
                      </a:cubicBezTo>
                      <a:cubicBezTo>
                        <a:pt x="1166" y="949"/>
                        <a:pt x="1219" y="971"/>
                        <a:pt x="1274" y="971"/>
                      </a:cubicBezTo>
                      <a:cubicBezTo>
                        <a:pt x="1315" y="971"/>
                        <a:pt x="1358" y="958"/>
                        <a:pt x="1394" y="933"/>
                      </a:cubicBezTo>
                      <a:cubicBezTo>
                        <a:pt x="1895" y="538"/>
                        <a:pt x="2466" y="360"/>
                        <a:pt x="3024" y="360"/>
                      </a:cubicBezTo>
                      <a:cubicBezTo>
                        <a:pt x="4402" y="360"/>
                        <a:pt x="5704" y="1444"/>
                        <a:pt x="5704" y="3028"/>
                      </a:cubicBezTo>
                      <a:cubicBezTo>
                        <a:pt x="5704" y="3659"/>
                        <a:pt x="5478" y="4266"/>
                        <a:pt x="5085" y="4743"/>
                      </a:cubicBezTo>
                      <a:cubicBezTo>
                        <a:pt x="4573" y="5350"/>
                        <a:pt x="3835" y="5707"/>
                        <a:pt x="3025" y="5707"/>
                      </a:cubicBezTo>
                      <a:cubicBezTo>
                        <a:pt x="1549" y="5707"/>
                        <a:pt x="358" y="4516"/>
                        <a:pt x="358" y="3052"/>
                      </a:cubicBezTo>
                      <a:cubicBezTo>
                        <a:pt x="358" y="2457"/>
                        <a:pt x="561" y="1897"/>
                        <a:pt x="918" y="1421"/>
                      </a:cubicBezTo>
                      <a:cubicBezTo>
                        <a:pt x="977" y="1349"/>
                        <a:pt x="953" y="1230"/>
                        <a:pt x="882" y="1171"/>
                      </a:cubicBezTo>
                      <a:cubicBezTo>
                        <a:pt x="852" y="1146"/>
                        <a:pt x="814" y="1134"/>
                        <a:pt x="776" y="1134"/>
                      </a:cubicBezTo>
                      <a:cubicBezTo>
                        <a:pt x="722" y="1134"/>
                        <a:pt x="667" y="1158"/>
                        <a:pt x="632" y="1206"/>
                      </a:cubicBezTo>
                      <a:cubicBezTo>
                        <a:pt x="227" y="1742"/>
                        <a:pt x="1" y="2361"/>
                        <a:pt x="1" y="3028"/>
                      </a:cubicBezTo>
                      <a:cubicBezTo>
                        <a:pt x="1" y="4695"/>
                        <a:pt x="1358" y="6052"/>
                        <a:pt x="3025" y="6052"/>
                      </a:cubicBezTo>
                      <a:cubicBezTo>
                        <a:pt x="3930" y="6052"/>
                        <a:pt x="4775" y="5648"/>
                        <a:pt x="5347" y="4969"/>
                      </a:cubicBezTo>
                      <a:cubicBezTo>
                        <a:pt x="5787" y="4433"/>
                        <a:pt x="6049" y="3731"/>
                        <a:pt x="6049" y="3028"/>
                      </a:cubicBezTo>
                      <a:cubicBezTo>
                        <a:pt x="6066" y="1230"/>
                        <a:pt x="4580" y="1"/>
                        <a:pt x="301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1" name="Google Shape;11607;p64"/>
                <p:cNvSpPr/>
                <p:nvPr/>
              </p:nvSpPr>
              <p:spPr>
                <a:xfrm>
                  <a:off x="4085593" y="4420278"/>
                  <a:ext cx="145826" cy="120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5" h="3802" extrusionOk="0">
                      <a:moveTo>
                        <a:pt x="2060" y="0"/>
                      </a:moveTo>
                      <a:cubicBezTo>
                        <a:pt x="893" y="0"/>
                        <a:pt x="0" y="1060"/>
                        <a:pt x="191" y="2203"/>
                      </a:cubicBezTo>
                      <a:cubicBezTo>
                        <a:pt x="202" y="2301"/>
                        <a:pt x="282" y="2359"/>
                        <a:pt x="369" y="2359"/>
                      </a:cubicBezTo>
                      <a:cubicBezTo>
                        <a:pt x="377" y="2359"/>
                        <a:pt x="385" y="2359"/>
                        <a:pt x="393" y="2358"/>
                      </a:cubicBezTo>
                      <a:cubicBezTo>
                        <a:pt x="500" y="2346"/>
                        <a:pt x="560" y="2250"/>
                        <a:pt x="548" y="2143"/>
                      </a:cubicBezTo>
                      <a:cubicBezTo>
                        <a:pt x="377" y="1146"/>
                        <a:pt x="1184" y="350"/>
                        <a:pt x="2075" y="350"/>
                      </a:cubicBezTo>
                      <a:cubicBezTo>
                        <a:pt x="2428" y="350"/>
                        <a:pt x="2795" y="475"/>
                        <a:pt x="3120" y="762"/>
                      </a:cubicBezTo>
                      <a:cubicBezTo>
                        <a:pt x="3727" y="1334"/>
                        <a:pt x="3786" y="2310"/>
                        <a:pt x="3191" y="2941"/>
                      </a:cubicBezTo>
                      <a:cubicBezTo>
                        <a:pt x="2884" y="3270"/>
                        <a:pt x="2472" y="3430"/>
                        <a:pt x="2064" y="3430"/>
                      </a:cubicBezTo>
                      <a:cubicBezTo>
                        <a:pt x="1569" y="3430"/>
                        <a:pt x="1079" y="3195"/>
                        <a:pt x="786" y="2739"/>
                      </a:cubicBezTo>
                      <a:cubicBezTo>
                        <a:pt x="751" y="2690"/>
                        <a:pt x="700" y="2666"/>
                        <a:pt x="645" y="2666"/>
                      </a:cubicBezTo>
                      <a:cubicBezTo>
                        <a:pt x="606" y="2666"/>
                        <a:pt x="564" y="2678"/>
                        <a:pt x="524" y="2703"/>
                      </a:cubicBezTo>
                      <a:cubicBezTo>
                        <a:pt x="441" y="2762"/>
                        <a:pt x="429" y="2858"/>
                        <a:pt x="488" y="2953"/>
                      </a:cubicBezTo>
                      <a:cubicBezTo>
                        <a:pt x="859" y="3512"/>
                        <a:pt x="1464" y="3801"/>
                        <a:pt x="2073" y="3801"/>
                      </a:cubicBezTo>
                      <a:cubicBezTo>
                        <a:pt x="2579" y="3801"/>
                        <a:pt x="3087" y="3602"/>
                        <a:pt x="3465" y="3191"/>
                      </a:cubicBezTo>
                      <a:cubicBezTo>
                        <a:pt x="4584" y="1988"/>
                        <a:pt x="3715" y="0"/>
                        <a:pt x="206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2" name="Google Shape;11608;p64"/>
                <p:cNvSpPr/>
                <p:nvPr/>
              </p:nvSpPr>
              <p:spPr>
                <a:xfrm>
                  <a:off x="4131392" y="4449507"/>
                  <a:ext cx="54577" cy="4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439" extrusionOk="0">
                      <a:moveTo>
                        <a:pt x="820" y="0"/>
                      </a:moveTo>
                      <a:cubicBezTo>
                        <a:pt x="805" y="0"/>
                        <a:pt x="790" y="3"/>
                        <a:pt x="775" y="10"/>
                      </a:cubicBezTo>
                      <a:cubicBezTo>
                        <a:pt x="203" y="129"/>
                        <a:pt x="1" y="831"/>
                        <a:pt x="394" y="1224"/>
                      </a:cubicBezTo>
                      <a:cubicBezTo>
                        <a:pt x="537" y="1367"/>
                        <a:pt x="724" y="1439"/>
                        <a:pt x="912" y="1439"/>
                      </a:cubicBezTo>
                      <a:cubicBezTo>
                        <a:pt x="1099" y="1439"/>
                        <a:pt x="1287" y="1367"/>
                        <a:pt x="1430" y="1224"/>
                      </a:cubicBezTo>
                      <a:cubicBezTo>
                        <a:pt x="1668" y="986"/>
                        <a:pt x="1715" y="665"/>
                        <a:pt x="1573" y="391"/>
                      </a:cubicBezTo>
                      <a:cubicBezTo>
                        <a:pt x="1546" y="329"/>
                        <a:pt x="1481" y="294"/>
                        <a:pt x="1410" y="294"/>
                      </a:cubicBezTo>
                      <a:cubicBezTo>
                        <a:pt x="1385" y="294"/>
                        <a:pt x="1359" y="298"/>
                        <a:pt x="1334" y="307"/>
                      </a:cubicBezTo>
                      <a:cubicBezTo>
                        <a:pt x="1251" y="343"/>
                        <a:pt x="1215" y="450"/>
                        <a:pt x="1251" y="546"/>
                      </a:cubicBezTo>
                      <a:cubicBezTo>
                        <a:pt x="1311" y="677"/>
                        <a:pt x="1287" y="843"/>
                        <a:pt x="1180" y="962"/>
                      </a:cubicBezTo>
                      <a:cubicBezTo>
                        <a:pt x="1102" y="1034"/>
                        <a:pt x="1007" y="1069"/>
                        <a:pt x="913" y="1069"/>
                      </a:cubicBezTo>
                      <a:cubicBezTo>
                        <a:pt x="820" y="1069"/>
                        <a:pt x="727" y="1034"/>
                        <a:pt x="656" y="962"/>
                      </a:cubicBezTo>
                      <a:cubicBezTo>
                        <a:pt x="441" y="748"/>
                        <a:pt x="561" y="391"/>
                        <a:pt x="846" y="343"/>
                      </a:cubicBezTo>
                      <a:cubicBezTo>
                        <a:pt x="953" y="331"/>
                        <a:pt x="1013" y="236"/>
                        <a:pt x="977" y="141"/>
                      </a:cubicBezTo>
                      <a:cubicBezTo>
                        <a:pt x="958" y="63"/>
                        <a:pt x="890" y="0"/>
                        <a:pt x="82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cxnSp>
            <p:nvCxnSpPr>
              <p:cNvPr id="10" name="Прямая соединительная линия 9"/>
              <p:cNvCxnSpPr>
                <a:endCxn id="329" idx="3"/>
              </p:cNvCxnSpPr>
              <p:nvPr/>
            </p:nvCxnSpPr>
            <p:spPr>
              <a:xfrm>
                <a:off x="6558500" y="1024351"/>
                <a:ext cx="563601" cy="56360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Группа 20"/>
          <p:cNvGrpSpPr/>
          <p:nvPr/>
        </p:nvGrpSpPr>
        <p:grpSpPr>
          <a:xfrm>
            <a:off x="6568352" y="2976346"/>
            <a:ext cx="660300" cy="660300"/>
            <a:chOff x="1882355" y="2937118"/>
            <a:chExt cx="660300" cy="660300"/>
          </a:xfrm>
        </p:grpSpPr>
        <p:sp>
          <p:nvSpPr>
            <p:cNvPr id="330" name="Google Shape;330;p38"/>
            <p:cNvSpPr/>
            <p:nvPr/>
          </p:nvSpPr>
          <p:spPr>
            <a:xfrm flipH="1">
              <a:off x="1882355" y="2937118"/>
              <a:ext cx="660300" cy="66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3" name="Google Shape;10824;p63"/>
            <p:cNvGrpSpPr/>
            <p:nvPr/>
          </p:nvGrpSpPr>
          <p:grpSpPr>
            <a:xfrm>
              <a:off x="1916341" y="2980949"/>
              <a:ext cx="592327" cy="588390"/>
              <a:chOff x="1303876" y="2419377"/>
              <a:chExt cx="363275" cy="354626"/>
            </a:xfrm>
            <a:solidFill>
              <a:schemeClr val="bg1"/>
            </a:solidFill>
          </p:grpSpPr>
          <p:sp>
            <p:nvSpPr>
              <p:cNvPr id="64" name="Google Shape;10825;p63"/>
              <p:cNvSpPr/>
              <p:nvPr/>
            </p:nvSpPr>
            <p:spPr>
              <a:xfrm>
                <a:off x="1303876" y="2507701"/>
                <a:ext cx="363275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11467" h="8406" extrusionOk="0">
                    <a:moveTo>
                      <a:pt x="3251" y="1631"/>
                    </a:moveTo>
                    <a:lnTo>
                      <a:pt x="3680" y="2060"/>
                    </a:lnTo>
                    <a:lnTo>
                      <a:pt x="2060" y="3691"/>
                    </a:lnTo>
                    <a:lnTo>
                      <a:pt x="1620" y="3262"/>
                    </a:lnTo>
                    <a:lnTo>
                      <a:pt x="3251" y="1631"/>
                    </a:lnTo>
                    <a:close/>
                    <a:moveTo>
                      <a:pt x="8156" y="1929"/>
                    </a:moveTo>
                    <a:lnTo>
                      <a:pt x="9799" y="3560"/>
                    </a:lnTo>
                    <a:lnTo>
                      <a:pt x="9371" y="3989"/>
                    </a:lnTo>
                    <a:lnTo>
                      <a:pt x="7728" y="2357"/>
                    </a:lnTo>
                    <a:lnTo>
                      <a:pt x="8156" y="1929"/>
                    </a:lnTo>
                    <a:close/>
                    <a:moveTo>
                      <a:pt x="7609" y="2715"/>
                    </a:moveTo>
                    <a:lnTo>
                      <a:pt x="9014" y="4108"/>
                    </a:lnTo>
                    <a:lnTo>
                      <a:pt x="8692" y="4405"/>
                    </a:lnTo>
                    <a:cubicBezTo>
                      <a:pt x="8656" y="4453"/>
                      <a:pt x="8621" y="4501"/>
                      <a:pt x="8597" y="4560"/>
                    </a:cubicBezTo>
                    <a:cubicBezTo>
                      <a:pt x="8561" y="4620"/>
                      <a:pt x="8549" y="4679"/>
                      <a:pt x="8549" y="4739"/>
                    </a:cubicBezTo>
                    <a:cubicBezTo>
                      <a:pt x="8537" y="4870"/>
                      <a:pt x="8490" y="4989"/>
                      <a:pt x="8383" y="5072"/>
                    </a:cubicBezTo>
                    <a:lnTo>
                      <a:pt x="7847" y="5620"/>
                    </a:lnTo>
                    <a:lnTo>
                      <a:pt x="5930" y="3691"/>
                    </a:lnTo>
                    <a:lnTo>
                      <a:pt x="6609" y="3429"/>
                    </a:lnTo>
                    <a:cubicBezTo>
                      <a:pt x="6609" y="3429"/>
                      <a:pt x="6632" y="3429"/>
                      <a:pt x="6632" y="3417"/>
                    </a:cubicBezTo>
                    <a:cubicBezTo>
                      <a:pt x="6739" y="3358"/>
                      <a:pt x="6823" y="3262"/>
                      <a:pt x="6882" y="3155"/>
                    </a:cubicBezTo>
                    <a:cubicBezTo>
                      <a:pt x="7109" y="3119"/>
                      <a:pt x="7299" y="3012"/>
                      <a:pt x="7466" y="2858"/>
                    </a:cubicBezTo>
                    <a:lnTo>
                      <a:pt x="7609" y="2715"/>
                    </a:lnTo>
                    <a:close/>
                    <a:moveTo>
                      <a:pt x="3846" y="6084"/>
                    </a:moveTo>
                    <a:lnTo>
                      <a:pt x="4120" y="6358"/>
                    </a:lnTo>
                    <a:lnTo>
                      <a:pt x="3739" y="6727"/>
                    </a:lnTo>
                    <a:lnTo>
                      <a:pt x="3656" y="6822"/>
                    </a:lnTo>
                    <a:cubicBezTo>
                      <a:pt x="3620" y="6846"/>
                      <a:pt x="3584" y="6858"/>
                      <a:pt x="3537" y="6858"/>
                    </a:cubicBezTo>
                    <a:cubicBezTo>
                      <a:pt x="3489" y="6858"/>
                      <a:pt x="3441" y="6846"/>
                      <a:pt x="3418" y="6822"/>
                    </a:cubicBezTo>
                    <a:lnTo>
                      <a:pt x="3382" y="6787"/>
                    </a:lnTo>
                    <a:cubicBezTo>
                      <a:pt x="3322" y="6727"/>
                      <a:pt x="3322" y="6608"/>
                      <a:pt x="3382" y="6548"/>
                    </a:cubicBezTo>
                    <a:lnTo>
                      <a:pt x="3846" y="6084"/>
                    </a:lnTo>
                    <a:close/>
                    <a:moveTo>
                      <a:pt x="4334" y="6608"/>
                    </a:moveTo>
                    <a:lnTo>
                      <a:pt x="4608" y="6882"/>
                    </a:lnTo>
                    <a:lnTo>
                      <a:pt x="4311" y="7156"/>
                    </a:lnTo>
                    <a:lnTo>
                      <a:pt x="4227" y="7239"/>
                    </a:lnTo>
                    <a:cubicBezTo>
                      <a:pt x="4203" y="7263"/>
                      <a:pt x="4156" y="7275"/>
                      <a:pt x="4108" y="7275"/>
                    </a:cubicBezTo>
                    <a:cubicBezTo>
                      <a:pt x="4072" y="7275"/>
                      <a:pt x="4025" y="7263"/>
                      <a:pt x="3989" y="7239"/>
                    </a:cubicBezTo>
                    <a:lnTo>
                      <a:pt x="3965" y="7203"/>
                    </a:lnTo>
                    <a:cubicBezTo>
                      <a:pt x="3906" y="7144"/>
                      <a:pt x="3906" y="7037"/>
                      <a:pt x="3965" y="6977"/>
                    </a:cubicBezTo>
                    <a:lnTo>
                      <a:pt x="4334" y="6608"/>
                    </a:lnTo>
                    <a:close/>
                    <a:moveTo>
                      <a:pt x="4858" y="7096"/>
                    </a:moveTo>
                    <a:lnTo>
                      <a:pt x="5132" y="7370"/>
                    </a:lnTo>
                    <a:lnTo>
                      <a:pt x="4954" y="7537"/>
                    </a:lnTo>
                    <a:lnTo>
                      <a:pt x="4811" y="7668"/>
                    </a:lnTo>
                    <a:cubicBezTo>
                      <a:pt x="4781" y="7697"/>
                      <a:pt x="4742" y="7712"/>
                      <a:pt x="4704" y="7712"/>
                    </a:cubicBezTo>
                    <a:cubicBezTo>
                      <a:pt x="4665" y="7712"/>
                      <a:pt x="4626" y="7697"/>
                      <a:pt x="4596" y="7668"/>
                    </a:cubicBezTo>
                    <a:lnTo>
                      <a:pt x="4549" y="7620"/>
                    </a:lnTo>
                    <a:cubicBezTo>
                      <a:pt x="4513" y="7596"/>
                      <a:pt x="4501" y="7549"/>
                      <a:pt x="4501" y="7513"/>
                    </a:cubicBezTo>
                    <a:cubicBezTo>
                      <a:pt x="4501" y="7477"/>
                      <a:pt x="4513" y="7441"/>
                      <a:pt x="4549" y="7418"/>
                    </a:cubicBezTo>
                    <a:lnTo>
                      <a:pt x="4858" y="7096"/>
                    </a:lnTo>
                    <a:close/>
                    <a:moveTo>
                      <a:pt x="3811" y="2417"/>
                    </a:moveTo>
                    <a:lnTo>
                      <a:pt x="3965" y="2560"/>
                    </a:lnTo>
                    <a:cubicBezTo>
                      <a:pt x="4181" y="2776"/>
                      <a:pt x="4462" y="2894"/>
                      <a:pt x="4756" y="2894"/>
                    </a:cubicBezTo>
                    <a:cubicBezTo>
                      <a:pt x="4771" y="2894"/>
                      <a:pt x="4785" y="2894"/>
                      <a:pt x="4799" y="2893"/>
                    </a:cubicBezTo>
                    <a:cubicBezTo>
                      <a:pt x="5394" y="2858"/>
                      <a:pt x="6168" y="2798"/>
                      <a:pt x="6549" y="2703"/>
                    </a:cubicBezTo>
                    <a:cubicBezTo>
                      <a:pt x="6573" y="2715"/>
                      <a:pt x="6597" y="2738"/>
                      <a:pt x="6609" y="2774"/>
                    </a:cubicBezTo>
                    <a:cubicBezTo>
                      <a:pt x="6632" y="2834"/>
                      <a:pt x="6632" y="2893"/>
                      <a:pt x="6597" y="2953"/>
                    </a:cubicBezTo>
                    <a:cubicBezTo>
                      <a:pt x="6573" y="3024"/>
                      <a:pt x="6525" y="3084"/>
                      <a:pt x="6466" y="3119"/>
                    </a:cubicBezTo>
                    <a:lnTo>
                      <a:pt x="5561" y="3489"/>
                    </a:lnTo>
                    <a:cubicBezTo>
                      <a:pt x="5501" y="3500"/>
                      <a:pt x="5466" y="3560"/>
                      <a:pt x="5454" y="3608"/>
                    </a:cubicBezTo>
                    <a:cubicBezTo>
                      <a:pt x="5442" y="3667"/>
                      <a:pt x="5454" y="3727"/>
                      <a:pt x="5501" y="3750"/>
                    </a:cubicBezTo>
                    <a:lnTo>
                      <a:pt x="7716" y="5977"/>
                    </a:lnTo>
                    <a:lnTo>
                      <a:pt x="8013" y="6275"/>
                    </a:lnTo>
                    <a:cubicBezTo>
                      <a:pt x="8097" y="6346"/>
                      <a:pt x="8097" y="6453"/>
                      <a:pt x="8025" y="6513"/>
                    </a:cubicBezTo>
                    <a:lnTo>
                      <a:pt x="8002" y="6537"/>
                    </a:lnTo>
                    <a:cubicBezTo>
                      <a:pt x="7972" y="6566"/>
                      <a:pt x="7927" y="6581"/>
                      <a:pt x="7882" y="6581"/>
                    </a:cubicBezTo>
                    <a:cubicBezTo>
                      <a:pt x="7838" y="6581"/>
                      <a:pt x="7793" y="6566"/>
                      <a:pt x="7763" y="6537"/>
                    </a:cubicBezTo>
                    <a:lnTo>
                      <a:pt x="7668" y="6453"/>
                    </a:lnTo>
                    <a:lnTo>
                      <a:pt x="5775" y="4560"/>
                    </a:lnTo>
                    <a:cubicBezTo>
                      <a:pt x="5745" y="4530"/>
                      <a:pt x="5701" y="4515"/>
                      <a:pt x="5656" y="4515"/>
                    </a:cubicBezTo>
                    <a:cubicBezTo>
                      <a:pt x="5611" y="4515"/>
                      <a:pt x="5567" y="4530"/>
                      <a:pt x="5537" y="4560"/>
                    </a:cubicBezTo>
                    <a:cubicBezTo>
                      <a:pt x="5477" y="4620"/>
                      <a:pt x="5477" y="4739"/>
                      <a:pt x="5537" y="4798"/>
                    </a:cubicBezTo>
                    <a:lnTo>
                      <a:pt x="7430" y="6691"/>
                    </a:lnTo>
                    <a:cubicBezTo>
                      <a:pt x="7490" y="6751"/>
                      <a:pt x="7490" y="6846"/>
                      <a:pt x="7430" y="6906"/>
                    </a:cubicBezTo>
                    <a:lnTo>
                      <a:pt x="7406" y="6941"/>
                    </a:lnTo>
                    <a:cubicBezTo>
                      <a:pt x="7376" y="6971"/>
                      <a:pt x="7335" y="6986"/>
                      <a:pt x="7293" y="6986"/>
                    </a:cubicBezTo>
                    <a:cubicBezTo>
                      <a:pt x="7251" y="6986"/>
                      <a:pt x="7210" y="6971"/>
                      <a:pt x="7180" y="6941"/>
                    </a:cubicBezTo>
                    <a:lnTo>
                      <a:pt x="7120" y="6882"/>
                    </a:lnTo>
                    <a:lnTo>
                      <a:pt x="5120" y="4882"/>
                    </a:lnTo>
                    <a:cubicBezTo>
                      <a:pt x="5096" y="4852"/>
                      <a:pt x="5055" y="4837"/>
                      <a:pt x="5010" y="4837"/>
                    </a:cubicBezTo>
                    <a:cubicBezTo>
                      <a:pt x="4965" y="4837"/>
                      <a:pt x="4918" y="4852"/>
                      <a:pt x="4882" y="4882"/>
                    </a:cubicBezTo>
                    <a:cubicBezTo>
                      <a:pt x="4823" y="4941"/>
                      <a:pt x="4823" y="5060"/>
                      <a:pt x="4882" y="5120"/>
                    </a:cubicBezTo>
                    <a:lnTo>
                      <a:pt x="6882" y="7120"/>
                    </a:lnTo>
                    <a:cubicBezTo>
                      <a:pt x="6906" y="7144"/>
                      <a:pt x="6930" y="7191"/>
                      <a:pt x="6930" y="7227"/>
                    </a:cubicBezTo>
                    <a:cubicBezTo>
                      <a:pt x="6930" y="7251"/>
                      <a:pt x="6906" y="7299"/>
                      <a:pt x="6882" y="7322"/>
                    </a:cubicBezTo>
                    <a:lnTo>
                      <a:pt x="6835" y="7370"/>
                    </a:lnTo>
                    <a:cubicBezTo>
                      <a:pt x="6805" y="7400"/>
                      <a:pt x="6763" y="7415"/>
                      <a:pt x="6722" y="7415"/>
                    </a:cubicBezTo>
                    <a:cubicBezTo>
                      <a:pt x="6680" y="7415"/>
                      <a:pt x="6638" y="7400"/>
                      <a:pt x="6609" y="7370"/>
                    </a:cubicBezTo>
                    <a:lnTo>
                      <a:pt x="6478" y="7239"/>
                    </a:lnTo>
                    <a:lnTo>
                      <a:pt x="4799" y="5560"/>
                    </a:lnTo>
                    <a:cubicBezTo>
                      <a:pt x="4769" y="5530"/>
                      <a:pt x="4724" y="5516"/>
                      <a:pt x="4680" y="5516"/>
                    </a:cubicBezTo>
                    <a:cubicBezTo>
                      <a:pt x="4635" y="5516"/>
                      <a:pt x="4590" y="5530"/>
                      <a:pt x="4561" y="5560"/>
                    </a:cubicBezTo>
                    <a:cubicBezTo>
                      <a:pt x="4501" y="5620"/>
                      <a:pt x="4501" y="5739"/>
                      <a:pt x="4561" y="5798"/>
                    </a:cubicBezTo>
                    <a:lnTo>
                      <a:pt x="6239" y="7477"/>
                    </a:lnTo>
                    <a:cubicBezTo>
                      <a:pt x="6275" y="7501"/>
                      <a:pt x="6287" y="7537"/>
                      <a:pt x="6287" y="7584"/>
                    </a:cubicBezTo>
                    <a:cubicBezTo>
                      <a:pt x="6287" y="7620"/>
                      <a:pt x="6275" y="7656"/>
                      <a:pt x="6239" y="7680"/>
                    </a:cubicBezTo>
                    <a:lnTo>
                      <a:pt x="6180" y="7739"/>
                    </a:lnTo>
                    <a:cubicBezTo>
                      <a:pt x="6150" y="7769"/>
                      <a:pt x="6114" y="7784"/>
                      <a:pt x="6080" y="7784"/>
                    </a:cubicBezTo>
                    <a:cubicBezTo>
                      <a:pt x="6046" y="7784"/>
                      <a:pt x="6013" y="7769"/>
                      <a:pt x="5989" y="7739"/>
                    </a:cubicBezTo>
                    <a:lnTo>
                      <a:pt x="3037" y="4798"/>
                    </a:lnTo>
                    <a:cubicBezTo>
                      <a:pt x="2953" y="4703"/>
                      <a:pt x="2894" y="4584"/>
                      <a:pt x="2882" y="4453"/>
                    </a:cubicBezTo>
                    <a:cubicBezTo>
                      <a:pt x="2882" y="4393"/>
                      <a:pt x="2858" y="4334"/>
                      <a:pt x="2834" y="4274"/>
                    </a:cubicBezTo>
                    <a:cubicBezTo>
                      <a:pt x="2799" y="4215"/>
                      <a:pt x="2775" y="4167"/>
                      <a:pt x="2727" y="4131"/>
                    </a:cubicBezTo>
                    <a:lnTo>
                      <a:pt x="2418" y="3810"/>
                    </a:lnTo>
                    <a:lnTo>
                      <a:pt x="3811" y="2417"/>
                    </a:lnTo>
                    <a:close/>
                    <a:moveTo>
                      <a:pt x="5370" y="7572"/>
                    </a:moveTo>
                    <a:lnTo>
                      <a:pt x="5632" y="7846"/>
                    </a:lnTo>
                    <a:lnTo>
                      <a:pt x="5454" y="8025"/>
                    </a:lnTo>
                    <a:cubicBezTo>
                      <a:pt x="5430" y="8061"/>
                      <a:pt x="5394" y="8072"/>
                      <a:pt x="5346" y="8072"/>
                    </a:cubicBezTo>
                    <a:cubicBezTo>
                      <a:pt x="5311" y="8072"/>
                      <a:pt x="5275" y="8049"/>
                      <a:pt x="5251" y="8025"/>
                    </a:cubicBezTo>
                    <a:lnTo>
                      <a:pt x="5192" y="7965"/>
                    </a:lnTo>
                    <a:cubicBezTo>
                      <a:pt x="5156" y="7941"/>
                      <a:pt x="5144" y="7906"/>
                      <a:pt x="5144" y="7858"/>
                    </a:cubicBezTo>
                    <a:cubicBezTo>
                      <a:pt x="5144" y="7822"/>
                      <a:pt x="5156" y="7787"/>
                      <a:pt x="5192" y="7751"/>
                    </a:cubicBezTo>
                    <a:lnTo>
                      <a:pt x="5370" y="7572"/>
                    </a:lnTo>
                    <a:close/>
                    <a:moveTo>
                      <a:pt x="2251" y="0"/>
                    </a:moveTo>
                    <a:cubicBezTo>
                      <a:pt x="2203" y="0"/>
                      <a:pt x="2167" y="12"/>
                      <a:pt x="2132" y="48"/>
                    </a:cubicBezTo>
                    <a:lnTo>
                      <a:pt x="1394" y="786"/>
                    </a:lnTo>
                    <a:cubicBezTo>
                      <a:pt x="1334" y="845"/>
                      <a:pt x="1334" y="964"/>
                      <a:pt x="1394" y="1024"/>
                    </a:cubicBezTo>
                    <a:cubicBezTo>
                      <a:pt x="1423" y="1054"/>
                      <a:pt x="1468" y="1069"/>
                      <a:pt x="1513" y="1069"/>
                    </a:cubicBezTo>
                    <a:cubicBezTo>
                      <a:pt x="1557" y="1069"/>
                      <a:pt x="1602" y="1054"/>
                      <a:pt x="1632" y="1024"/>
                    </a:cubicBezTo>
                    <a:lnTo>
                      <a:pt x="2251" y="405"/>
                    </a:lnTo>
                    <a:lnTo>
                      <a:pt x="3156" y="1310"/>
                    </a:lnTo>
                    <a:lnTo>
                      <a:pt x="1334" y="3143"/>
                    </a:lnTo>
                    <a:lnTo>
                      <a:pt x="417" y="2238"/>
                    </a:lnTo>
                    <a:lnTo>
                      <a:pt x="1155" y="1500"/>
                    </a:lnTo>
                    <a:cubicBezTo>
                      <a:pt x="1215" y="1441"/>
                      <a:pt x="1215" y="1322"/>
                      <a:pt x="1155" y="1262"/>
                    </a:cubicBezTo>
                    <a:cubicBezTo>
                      <a:pt x="1126" y="1232"/>
                      <a:pt x="1081" y="1217"/>
                      <a:pt x="1036" y="1217"/>
                    </a:cubicBezTo>
                    <a:cubicBezTo>
                      <a:pt x="992" y="1217"/>
                      <a:pt x="947" y="1232"/>
                      <a:pt x="917" y="1262"/>
                    </a:cubicBezTo>
                    <a:lnTo>
                      <a:pt x="60" y="2119"/>
                    </a:lnTo>
                    <a:cubicBezTo>
                      <a:pt x="1" y="2179"/>
                      <a:pt x="1" y="2298"/>
                      <a:pt x="60" y="2357"/>
                    </a:cubicBezTo>
                    <a:lnTo>
                      <a:pt x="1191" y="3489"/>
                    </a:lnTo>
                    <a:cubicBezTo>
                      <a:pt x="1227" y="3512"/>
                      <a:pt x="1275" y="3524"/>
                      <a:pt x="1310" y="3524"/>
                    </a:cubicBezTo>
                    <a:cubicBezTo>
                      <a:pt x="1346" y="3524"/>
                      <a:pt x="1370" y="3512"/>
                      <a:pt x="1405" y="3500"/>
                    </a:cubicBezTo>
                    <a:lnTo>
                      <a:pt x="1953" y="4048"/>
                    </a:lnTo>
                    <a:cubicBezTo>
                      <a:pt x="1989" y="4084"/>
                      <a:pt x="2025" y="4096"/>
                      <a:pt x="2072" y="4096"/>
                    </a:cubicBezTo>
                    <a:cubicBezTo>
                      <a:pt x="2120" y="4096"/>
                      <a:pt x="2167" y="4084"/>
                      <a:pt x="2191" y="4048"/>
                    </a:cubicBezTo>
                    <a:lnTo>
                      <a:pt x="2501" y="4358"/>
                    </a:lnTo>
                    <a:cubicBezTo>
                      <a:pt x="2525" y="4382"/>
                      <a:pt x="2537" y="4393"/>
                      <a:pt x="2537" y="4405"/>
                    </a:cubicBezTo>
                    <a:cubicBezTo>
                      <a:pt x="2548" y="4417"/>
                      <a:pt x="2548" y="4453"/>
                      <a:pt x="2548" y="4465"/>
                    </a:cubicBezTo>
                    <a:cubicBezTo>
                      <a:pt x="2560" y="4679"/>
                      <a:pt x="2656" y="4882"/>
                      <a:pt x="2799" y="5036"/>
                    </a:cubicBezTo>
                    <a:lnTo>
                      <a:pt x="3632" y="5870"/>
                    </a:lnTo>
                    <a:lnTo>
                      <a:pt x="3180" y="6322"/>
                    </a:lnTo>
                    <a:cubicBezTo>
                      <a:pt x="2977" y="6525"/>
                      <a:pt x="2977" y="6846"/>
                      <a:pt x="3180" y="7037"/>
                    </a:cubicBezTo>
                    <a:lnTo>
                      <a:pt x="3203" y="7072"/>
                    </a:lnTo>
                    <a:cubicBezTo>
                      <a:pt x="3299" y="7156"/>
                      <a:pt x="3430" y="7215"/>
                      <a:pt x="3561" y="7215"/>
                    </a:cubicBezTo>
                    <a:lnTo>
                      <a:pt x="3632" y="7215"/>
                    </a:lnTo>
                    <a:cubicBezTo>
                      <a:pt x="3656" y="7310"/>
                      <a:pt x="3691" y="7382"/>
                      <a:pt x="3775" y="7453"/>
                    </a:cubicBezTo>
                    <a:lnTo>
                      <a:pt x="3799" y="7489"/>
                    </a:lnTo>
                    <a:cubicBezTo>
                      <a:pt x="3894" y="7572"/>
                      <a:pt x="4025" y="7632"/>
                      <a:pt x="4156" y="7632"/>
                    </a:cubicBezTo>
                    <a:lnTo>
                      <a:pt x="4203" y="7632"/>
                    </a:lnTo>
                    <a:cubicBezTo>
                      <a:pt x="4215" y="7727"/>
                      <a:pt x="4263" y="7811"/>
                      <a:pt x="4334" y="7870"/>
                    </a:cubicBezTo>
                    <a:lnTo>
                      <a:pt x="4382" y="7918"/>
                    </a:lnTo>
                    <a:cubicBezTo>
                      <a:pt x="4475" y="8011"/>
                      <a:pt x="4593" y="8062"/>
                      <a:pt x="4713" y="8062"/>
                    </a:cubicBezTo>
                    <a:cubicBezTo>
                      <a:pt x="4762" y="8062"/>
                      <a:pt x="4810" y="8054"/>
                      <a:pt x="4858" y="8037"/>
                    </a:cubicBezTo>
                    <a:cubicBezTo>
                      <a:pt x="4882" y="8096"/>
                      <a:pt x="4918" y="8156"/>
                      <a:pt x="4977" y="8215"/>
                    </a:cubicBezTo>
                    <a:lnTo>
                      <a:pt x="5037" y="8275"/>
                    </a:lnTo>
                    <a:cubicBezTo>
                      <a:pt x="5120" y="8370"/>
                      <a:pt x="5239" y="8406"/>
                      <a:pt x="5382" y="8406"/>
                    </a:cubicBezTo>
                    <a:cubicBezTo>
                      <a:pt x="5513" y="8406"/>
                      <a:pt x="5632" y="8370"/>
                      <a:pt x="5716" y="8275"/>
                    </a:cubicBezTo>
                    <a:lnTo>
                      <a:pt x="5918" y="8084"/>
                    </a:lnTo>
                    <a:cubicBezTo>
                      <a:pt x="5977" y="8108"/>
                      <a:pt x="6049" y="8132"/>
                      <a:pt x="6120" y="8132"/>
                    </a:cubicBezTo>
                    <a:cubicBezTo>
                      <a:pt x="6239" y="8132"/>
                      <a:pt x="6358" y="8084"/>
                      <a:pt x="6466" y="7989"/>
                    </a:cubicBezTo>
                    <a:lnTo>
                      <a:pt x="6525" y="7930"/>
                    </a:lnTo>
                    <a:cubicBezTo>
                      <a:pt x="6573" y="7894"/>
                      <a:pt x="6609" y="7834"/>
                      <a:pt x="6644" y="7751"/>
                    </a:cubicBezTo>
                    <a:cubicBezTo>
                      <a:pt x="6687" y="7763"/>
                      <a:pt x="6732" y="7769"/>
                      <a:pt x="6777" y="7769"/>
                    </a:cubicBezTo>
                    <a:cubicBezTo>
                      <a:pt x="6905" y="7769"/>
                      <a:pt x="7032" y="7720"/>
                      <a:pt x="7120" y="7632"/>
                    </a:cubicBezTo>
                    <a:lnTo>
                      <a:pt x="7168" y="7596"/>
                    </a:lnTo>
                    <a:cubicBezTo>
                      <a:pt x="7240" y="7513"/>
                      <a:pt x="7287" y="7441"/>
                      <a:pt x="7299" y="7358"/>
                    </a:cubicBezTo>
                    <a:cubicBezTo>
                      <a:pt x="7313" y="7359"/>
                      <a:pt x="7327" y="7360"/>
                      <a:pt x="7341" y="7360"/>
                    </a:cubicBezTo>
                    <a:cubicBezTo>
                      <a:pt x="7470" y="7360"/>
                      <a:pt x="7597" y="7311"/>
                      <a:pt x="7704" y="7203"/>
                    </a:cubicBezTo>
                    <a:lnTo>
                      <a:pt x="7728" y="7179"/>
                    </a:lnTo>
                    <a:cubicBezTo>
                      <a:pt x="7799" y="7096"/>
                      <a:pt x="7835" y="7025"/>
                      <a:pt x="7859" y="6941"/>
                    </a:cubicBezTo>
                    <a:cubicBezTo>
                      <a:pt x="7874" y="6943"/>
                      <a:pt x="7889" y="6943"/>
                      <a:pt x="7905" y="6943"/>
                    </a:cubicBezTo>
                    <a:cubicBezTo>
                      <a:pt x="8046" y="6943"/>
                      <a:pt x="8192" y="6894"/>
                      <a:pt x="8299" y="6787"/>
                    </a:cubicBezTo>
                    <a:lnTo>
                      <a:pt x="8323" y="6763"/>
                    </a:lnTo>
                    <a:cubicBezTo>
                      <a:pt x="8514" y="6560"/>
                      <a:pt x="8514" y="6239"/>
                      <a:pt x="8323" y="6048"/>
                    </a:cubicBezTo>
                    <a:lnTo>
                      <a:pt x="8144" y="5870"/>
                    </a:lnTo>
                    <a:lnTo>
                      <a:pt x="8680" y="5334"/>
                    </a:lnTo>
                    <a:cubicBezTo>
                      <a:pt x="8835" y="5179"/>
                      <a:pt x="8918" y="4989"/>
                      <a:pt x="8930" y="4763"/>
                    </a:cubicBezTo>
                    <a:cubicBezTo>
                      <a:pt x="8930" y="4751"/>
                      <a:pt x="8930" y="4715"/>
                      <a:pt x="8954" y="4703"/>
                    </a:cubicBezTo>
                    <a:cubicBezTo>
                      <a:pt x="8966" y="4691"/>
                      <a:pt x="8966" y="4679"/>
                      <a:pt x="8978" y="4655"/>
                    </a:cubicBezTo>
                    <a:lnTo>
                      <a:pt x="9287" y="4346"/>
                    </a:lnTo>
                    <a:cubicBezTo>
                      <a:pt x="9323" y="4382"/>
                      <a:pt x="9371" y="4393"/>
                      <a:pt x="9406" y="4393"/>
                    </a:cubicBezTo>
                    <a:cubicBezTo>
                      <a:pt x="9454" y="4393"/>
                      <a:pt x="9502" y="4382"/>
                      <a:pt x="9526" y="4346"/>
                    </a:cubicBezTo>
                    <a:lnTo>
                      <a:pt x="10085" y="3798"/>
                    </a:lnTo>
                    <a:cubicBezTo>
                      <a:pt x="10109" y="3810"/>
                      <a:pt x="10145" y="3822"/>
                      <a:pt x="10168" y="3822"/>
                    </a:cubicBezTo>
                    <a:cubicBezTo>
                      <a:pt x="10216" y="3822"/>
                      <a:pt x="10264" y="3810"/>
                      <a:pt x="10288" y="3786"/>
                    </a:cubicBezTo>
                    <a:lnTo>
                      <a:pt x="11419" y="2655"/>
                    </a:lnTo>
                    <a:cubicBezTo>
                      <a:pt x="11466" y="2560"/>
                      <a:pt x="11466" y="2465"/>
                      <a:pt x="11395" y="2393"/>
                    </a:cubicBezTo>
                    <a:lnTo>
                      <a:pt x="10490" y="1488"/>
                    </a:lnTo>
                    <a:cubicBezTo>
                      <a:pt x="10460" y="1459"/>
                      <a:pt x="10416" y="1444"/>
                      <a:pt x="10369" y="1444"/>
                    </a:cubicBezTo>
                    <a:cubicBezTo>
                      <a:pt x="10323" y="1444"/>
                      <a:pt x="10276" y="1459"/>
                      <a:pt x="10240" y="1488"/>
                    </a:cubicBezTo>
                    <a:cubicBezTo>
                      <a:pt x="10180" y="1548"/>
                      <a:pt x="10180" y="1667"/>
                      <a:pt x="10240" y="1726"/>
                    </a:cubicBezTo>
                    <a:lnTo>
                      <a:pt x="11038" y="2512"/>
                    </a:lnTo>
                    <a:lnTo>
                      <a:pt x="10121" y="3429"/>
                    </a:lnTo>
                    <a:lnTo>
                      <a:pt x="8299" y="1595"/>
                    </a:lnTo>
                    <a:lnTo>
                      <a:pt x="9204" y="691"/>
                    </a:lnTo>
                    <a:lnTo>
                      <a:pt x="9787" y="1262"/>
                    </a:lnTo>
                    <a:cubicBezTo>
                      <a:pt x="9817" y="1292"/>
                      <a:pt x="9862" y="1307"/>
                      <a:pt x="9907" y="1307"/>
                    </a:cubicBezTo>
                    <a:cubicBezTo>
                      <a:pt x="9951" y="1307"/>
                      <a:pt x="9996" y="1292"/>
                      <a:pt x="10026" y="1262"/>
                    </a:cubicBezTo>
                    <a:cubicBezTo>
                      <a:pt x="10085" y="1203"/>
                      <a:pt x="10085" y="1083"/>
                      <a:pt x="10026" y="1024"/>
                    </a:cubicBezTo>
                    <a:lnTo>
                      <a:pt x="9323" y="333"/>
                    </a:lnTo>
                    <a:cubicBezTo>
                      <a:pt x="9287" y="298"/>
                      <a:pt x="9252" y="286"/>
                      <a:pt x="9204" y="286"/>
                    </a:cubicBezTo>
                    <a:cubicBezTo>
                      <a:pt x="9156" y="286"/>
                      <a:pt x="9109" y="298"/>
                      <a:pt x="9085" y="333"/>
                    </a:cubicBezTo>
                    <a:lnTo>
                      <a:pt x="7954" y="1464"/>
                    </a:lnTo>
                    <a:cubicBezTo>
                      <a:pt x="7894" y="1524"/>
                      <a:pt x="7894" y="1607"/>
                      <a:pt x="7942" y="1667"/>
                    </a:cubicBezTo>
                    <a:lnTo>
                      <a:pt x="7382" y="2215"/>
                    </a:lnTo>
                    <a:cubicBezTo>
                      <a:pt x="7359" y="2250"/>
                      <a:pt x="7347" y="2298"/>
                      <a:pt x="7347" y="2334"/>
                    </a:cubicBezTo>
                    <a:cubicBezTo>
                      <a:pt x="7347" y="2381"/>
                      <a:pt x="7359" y="2429"/>
                      <a:pt x="7382" y="2453"/>
                    </a:cubicBezTo>
                    <a:lnTo>
                      <a:pt x="7240" y="2607"/>
                    </a:lnTo>
                    <a:cubicBezTo>
                      <a:pt x="7168" y="2679"/>
                      <a:pt x="7073" y="2738"/>
                      <a:pt x="6966" y="2786"/>
                    </a:cubicBezTo>
                    <a:cubicBezTo>
                      <a:pt x="6966" y="2738"/>
                      <a:pt x="6954" y="2691"/>
                      <a:pt x="6942" y="2655"/>
                    </a:cubicBezTo>
                    <a:cubicBezTo>
                      <a:pt x="6942" y="2631"/>
                      <a:pt x="6930" y="2619"/>
                      <a:pt x="6930" y="2607"/>
                    </a:cubicBezTo>
                    <a:cubicBezTo>
                      <a:pt x="6849" y="2476"/>
                      <a:pt x="6734" y="2344"/>
                      <a:pt x="6599" y="2344"/>
                    </a:cubicBezTo>
                    <a:cubicBezTo>
                      <a:pt x="6575" y="2344"/>
                      <a:pt x="6550" y="2349"/>
                      <a:pt x="6525" y="2357"/>
                    </a:cubicBezTo>
                    <a:cubicBezTo>
                      <a:pt x="6275" y="2441"/>
                      <a:pt x="5644" y="2500"/>
                      <a:pt x="4799" y="2548"/>
                    </a:cubicBezTo>
                    <a:cubicBezTo>
                      <a:pt x="4785" y="2549"/>
                      <a:pt x="4770" y="2549"/>
                      <a:pt x="4756" y="2549"/>
                    </a:cubicBezTo>
                    <a:cubicBezTo>
                      <a:pt x="4547" y="2549"/>
                      <a:pt x="4360" y="2467"/>
                      <a:pt x="4215" y="2322"/>
                    </a:cubicBezTo>
                    <a:lnTo>
                      <a:pt x="4072" y="2179"/>
                    </a:lnTo>
                    <a:cubicBezTo>
                      <a:pt x="4132" y="2119"/>
                      <a:pt x="4132" y="2000"/>
                      <a:pt x="4072" y="1941"/>
                    </a:cubicBezTo>
                    <a:lnTo>
                      <a:pt x="3513" y="1381"/>
                    </a:lnTo>
                    <a:cubicBezTo>
                      <a:pt x="3561" y="1322"/>
                      <a:pt x="3561" y="1238"/>
                      <a:pt x="3501" y="1179"/>
                    </a:cubicBezTo>
                    <a:lnTo>
                      <a:pt x="2370" y="48"/>
                    </a:lnTo>
                    <a:cubicBezTo>
                      <a:pt x="2346" y="12"/>
                      <a:pt x="2298" y="0"/>
                      <a:pt x="22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" name="Google Shape;10826;p63"/>
              <p:cNvSpPr/>
              <p:nvPr/>
            </p:nvSpPr>
            <p:spPr>
              <a:xfrm>
                <a:off x="1399296" y="2419377"/>
                <a:ext cx="172054" cy="104924"/>
              </a:xfrm>
              <a:custGeom>
                <a:avLst/>
                <a:gdLst/>
                <a:ahLst/>
                <a:cxnLst/>
                <a:rect l="l" t="t" r="r" b="b"/>
                <a:pathLst>
                  <a:path w="5431" h="3312" extrusionOk="0">
                    <a:moveTo>
                      <a:pt x="1561" y="323"/>
                    </a:moveTo>
                    <a:cubicBezTo>
                      <a:pt x="1787" y="323"/>
                      <a:pt x="2013" y="395"/>
                      <a:pt x="2215" y="514"/>
                    </a:cubicBezTo>
                    <a:cubicBezTo>
                      <a:pt x="2751" y="883"/>
                      <a:pt x="2894" y="1609"/>
                      <a:pt x="2537" y="2157"/>
                    </a:cubicBezTo>
                    <a:cubicBezTo>
                      <a:pt x="2313" y="2493"/>
                      <a:pt x="1942" y="2675"/>
                      <a:pt x="1558" y="2675"/>
                    </a:cubicBezTo>
                    <a:cubicBezTo>
                      <a:pt x="1452" y="2675"/>
                      <a:pt x="1345" y="2662"/>
                      <a:pt x="1239" y="2633"/>
                    </a:cubicBezTo>
                    <a:cubicBezTo>
                      <a:pt x="1218" y="2623"/>
                      <a:pt x="1201" y="2617"/>
                      <a:pt x="1185" y="2617"/>
                    </a:cubicBezTo>
                    <a:cubicBezTo>
                      <a:pt x="1165" y="2617"/>
                      <a:pt x="1146" y="2625"/>
                      <a:pt x="1120" y="2645"/>
                    </a:cubicBezTo>
                    <a:lnTo>
                      <a:pt x="656" y="2871"/>
                    </a:lnTo>
                    <a:lnTo>
                      <a:pt x="656" y="2871"/>
                    </a:lnTo>
                    <a:lnTo>
                      <a:pt x="679" y="2347"/>
                    </a:lnTo>
                    <a:cubicBezTo>
                      <a:pt x="679" y="2300"/>
                      <a:pt x="668" y="2276"/>
                      <a:pt x="656" y="2228"/>
                    </a:cubicBezTo>
                    <a:cubicBezTo>
                      <a:pt x="346" y="1824"/>
                      <a:pt x="310" y="1276"/>
                      <a:pt x="596" y="847"/>
                    </a:cubicBezTo>
                    <a:cubicBezTo>
                      <a:pt x="775" y="585"/>
                      <a:pt x="1025" y="407"/>
                      <a:pt x="1346" y="347"/>
                    </a:cubicBezTo>
                    <a:cubicBezTo>
                      <a:pt x="1418" y="335"/>
                      <a:pt x="1489" y="323"/>
                      <a:pt x="1561" y="323"/>
                    </a:cubicBezTo>
                    <a:close/>
                    <a:moveTo>
                      <a:pt x="3883" y="0"/>
                    </a:moveTo>
                    <a:cubicBezTo>
                      <a:pt x="3588" y="0"/>
                      <a:pt x="3291" y="87"/>
                      <a:pt x="3037" y="264"/>
                    </a:cubicBezTo>
                    <a:cubicBezTo>
                      <a:pt x="2942" y="323"/>
                      <a:pt x="2858" y="395"/>
                      <a:pt x="2787" y="478"/>
                    </a:cubicBezTo>
                    <a:lnTo>
                      <a:pt x="2739" y="526"/>
                    </a:lnTo>
                    <a:cubicBezTo>
                      <a:pt x="2644" y="419"/>
                      <a:pt x="2549" y="335"/>
                      <a:pt x="2442" y="264"/>
                    </a:cubicBezTo>
                    <a:cubicBezTo>
                      <a:pt x="2191" y="94"/>
                      <a:pt x="1906" y="11"/>
                      <a:pt x="1608" y="11"/>
                    </a:cubicBezTo>
                    <a:cubicBezTo>
                      <a:pt x="1510" y="11"/>
                      <a:pt x="1411" y="20"/>
                      <a:pt x="1311" y="38"/>
                    </a:cubicBezTo>
                    <a:cubicBezTo>
                      <a:pt x="906" y="109"/>
                      <a:pt x="584" y="347"/>
                      <a:pt x="358" y="681"/>
                    </a:cubicBezTo>
                    <a:cubicBezTo>
                      <a:pt x="1" y="1193"/>
                      <a:pt x="13" y="1883"/>
                      <a:pt x="382" y="2407"/>
                    </a:cubicBezTo>
                    <a:lnTo>
                      <a:pt x="358" y="3133"/>
                    </a:lnTo>
                    <a:cubicBezTo>
                      <a:pt x="358" y="3193"/>
                      <a:pt x="382" y="3252"/>
                      <a:pt x="429" y="3276"/>
                    </a:cubicBezTo>
                    <a:cubicBezTo>
                      <a:pt x="465" y="3300"/>
                      <a:pt x="489" y="3312"/>
                      <a:pt x="525" y="3312"/>
                    </a:cubicBezTo>
                    <a:cubicBezTo>
                      <a:pt x="549" y="3312"/>
                      <a:pt x="560" y="3312"/>
                      <a:pt x="596" y="3300"/>
                    </a:cubicBezTo>
                    <a:lnTo>
                      <a:pt x="1251" y="2979"/>
                    </a:lnTo>
                    <a:cubicBezTo>
                      <a:pt x="1369" y="3009"/>
                      <a:pt x="1489" y="3024"/>
                      <a:pt x="1608" y="3024"/>
                    </a:cubicBezTo>
                    <a:cubicBezTo>
                      <a:pt x="2040" y="3024"/>
                      <a:pt x="2459" y="2829"/>
                      <a:pt x="2739" y="2502"/>
                    </a:cubicBezTo>
                    <a:cubicBezTo>
                      <a:pt x="2751" y="2526"/>
                      <a:pt x="2751" y="2538"/>
                      <a:pt x="2763" y="2538"/>
                    </a:cubicBezTo>
                    <a:cubicBezTo>
                      <a:pt x="3049" y="2848"/>
                      <a:pt x="3466" y="3026"/>
                      <a:pt x="3882" y="3026"/>
                    </a:cubicBezTo>
                    <a:cubicBezTo>
                      <a:pt x="4001" y="3026"/>
                      <a:pt x="4120" y="3014"/>
                      <a:pt x="4228" y="2979"/>
                    </a:cubicBezTo>
                    <a:lnTo>
                      <a:pt x="4882" y="3300"/>
                    </a:lnTo>
                    <a:cubicBezTo>
                      <a:pt x="4906" y="3312"/>
                      <a:pt x="4930" y="3312"/>
                      <a:pt x="4954" y="3312"/>
                    </a:cubicBezTo>
                    <a:cubicBezTo>
                      <a:pt x="4990" y="3312"/>
                      <a:pt x="5013" y="3300"/>
                      <a:pt x="5049" y="3276"/>
                    </a:cubicBezTo>
                    <a:cubicBezTo>
                      <a:pt x="5085" y="3252"/>
                      <a:pt x="5121" y="3193"/>
                      <a:pt x="5121" y="3133"/>
                    </a:cubicBezTo>
                    <a:lnTo>
                      <a:pt x="5085" y="2407"/>
                    </a:lnTo>
                    <a:cubicBezTo>
                      <a:pt x="5359" y="1978"/>
                      <a:pt x="5430" y="1419"/>
                      <a:pt x="5251" y="943"/>
                    </a:cubicBezTo>
                    <a:cubicBezTo>
                      <a:pt x="5234" y="882"/>
                      <a:pt x="5173" y="840"/>
                      <a:pt x="5109" y="840"/>
                    </a:cubicBezTo>
                    <a:cubicBezTo>
                      <a:pt x="5085" y="840"/>
                      <a:pt x="5060" y="846"/>
                      <a:pt x="5037" y="859"/>
                    </a:cubicBezTo>
                    <a:cubicBezTo>
                      <a:pt x="4942" y="883"/>
                      <a:pt x="4894" y="990"/>
                      <a:pt x="4942" y="1074"/>
                    </a:cubicBezTo>
                    <a:cubicBezTo>
                      <a:pt x="5085" y="1466"/>
                      <a:pt x="5013" y="1895"/>
                      <a:pt x="4763" y="2228"/>
                    </a:cubicBezTo>
                    <a:cubicBezTo>
                      <a:pt x="4740" y="2252"/>
                      <a:pt x="4716" y="2300"/>
                      <a:pt x="4740" y="2347"/>
                    </a:cubicBezTo>
                    <a:lnTo>
                      <a:pt x="4763" y="2859"/>
                    </a:lnTo>
                    <a:lnTo>
                      <a:pt x="4299" y="2645"/>
                    </a:lnTo>
                    <a:cubicBezTo>
                      <a:pt x="4275" y="2621"/>
                      <a:pt x="4228" y="2621"/>
                      <a:pt x="4180" y="2621"/>
                    </a:cubicBezTo>
                    <a:cubicBezTo>
                      <a:pt x="4077" y="2651"/>
                      <a:pt x="3971" y="2665"/>
                      <a:pt x="3864" y="2665"/>
                    </a:cubicBezTo>
                    <a:cubicBezTo>
                      <a:pt x="3539" y="2665"/>
                      <a:pt x="3213" y="2533"/>
                      <a:pt x="2989" y="2300"/>
                    </a:cubicBezTo>
                    <a:cubicBezTo>
                      <a:pt x="2977" y="2288"/>
                      <a:pt x="2942" y="2252"/>
                      <a:pt x="2930" y="2228"/>
                    </a:cubicBezTo>
                    <a:cubicBezTo>
                      <a:pt x="2930" y="2205"/>
                      <a:pt x="2918" y="2205"/>
                      <a:pt x="2918" y="2193"/>
                    </a:cubicBezTo>
                    <a:cubicBezTo>
                      <a:pt x="3144" y="1752"/>
                      <a:pt x="3144" y="1240"/>
                      <a:pt x="2918" y="812"/>
                    </a:cubicBezTo>
                    <a:cubicBezTo>
                      <a:pt x="2918" y="800"/>
                      <a:pt x="2930" y="800"/>
                      <a:pt x="2930" y="776"/>
                    </a:cubicBezTo>
                    <a:cubicBezTo>
                      <a:pt x="2965" y="752"/>
                      <a:pt x="2977" y="716"/>
                      <a:pt x="3001" y="693"/>
                    </a:cubicBezTo>
                    <a:cubicBezTo>
                      <a:pt x="3061" y="633"/>
                      <a:pt x="3144" y="573"/>
                      <a:pt x="3216" y="526"/>
                    </a:cubicBezTo>
                    <a:cubicBezTo>
                      <a:pt x="3411" y="396"/>
                      <a:pt x="3639" y="332"/>
                      <a:pt x="3865" y="332"/>
                    </a:cubicBezTo>
                    <a:cubicBezTo>
                      <a:pt x="4134" y="332"/>
                      <a:pt x="4401" y="422"/>
                      <a:pt x="4609" y="597"/>
                    </a:cubicBezTo>
                    <a:cubicBezTo>
                      <a:pt x="4646" y="624"/>
                      <a:pt x="4686" y="636"/>
                      <a:pt x="4724" y="636"/>
                    </a:cubicBezTo>
                    <a:cubicBezTo>
                      <a:pt x="4770" y="636"/>
                      <a:pt x="4814" y="618"/>
                      <a:pt x="4847" y="585"/>
                    </a:cubicBezTo>
                    <a:cubicBezTo>
                      <a:pt x="4906" y="514"/>
                      <a:pt x="4894" y="407"/>
                      <a:pt x="4835" y="347"/>
                    </a:cubicBezTo>
                    <a:cubicBezTo>
                      <a:pt x="4566" y="117"/>
                      <a:pt x="4226" y="0"/>
                      <a:pt x="38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" name="Google Shape;10827;p63"/>
              <p:cNvSpPr/>
              <p:nvPr/>
            </p:nvSpPr>
            <p:spPr>
              <a:xfrm>
                <a:off x="1428346" y="2463191"/>
                <a:ext cx="10581" cy="1134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58" extrusionOk="0">
                    <a:moveTo>
                      <a:pt x="167" y="0"/>
                    </a:moveTo>
                    <a:cubicBezTo>
                      <a:pt x="84" y="0"/>
                      <a:pt x="1" y="72"/>
                      <a:pt x="1" y="155"/>
                    </a:cubicBezTo>
                    <a:lnTo>
                      <a:pt x="1" y="191"/>
                    </a:lnTo>
                    <a:cubicBezTo>
                      <a:pt x="1" y="274"/>
                      <a:pt x="84" y="357"/>
                      <a:pt x="167" y="357"/>
                    </a:cubicBezTo>
                    <a:cubicBezTo>
                      <a:pt x="263" y="357"/>
                      <a:pt x="334" y="274"/>
                      <a:pt x="334" y="191"/>
                    </a:cubicBezTo>
                    <a:lnTo>
                      <a:pt x="334" y="155"/>
                    </a:lnTo>
                    <a:cubicBezTo>
                      <a:pt x="334" y="72"/>
                      <a:pt x="263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" name="Google Shape;10828;p63"/>
              <p:cNvSpPr/>
              <p:nvPr/>
            </p:nvSpPr>
            <p:spPr>
              <a:xfrm>
                <a:off x="1443426" y="2463191"/>
                <a:ext cx="10613" cy="113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58" extrusionOk="0">
                    <a:moveTo>
                      <a:pt x="168" y="0"/>
                    </a:moveTo>
                    <a:cubicBezTo>
                      <a:pt x="84" y="0"/>
                      <a:pt x="1" y="72"/>
                      <a:pt x="1" y="155"/>
                    </a:cubicBezTo>
                    <a:lnTo>
                      <a:pt x="1" y="191"/>
                    </a:lnTo>
                    <a:cubicBezTo>
                      <a:pt x="1" y="274"/>
                      <a:pt x="84" y="357"/>
                      <a:pt x="168" y="357"/>
                    </a:cubicBezTo>
                    <a:cubicBezTo>
                      <a:pt x="263" y="357"/>
                      <a:pt x="334" y="274"/>
                      <a:pt x="334" y="191"/>
                    </a:cubicBezTo>
                    <a:lnTo>
                      <a:pt x="334" y="155"/>
                    </a:lnTo>
                    <a:cubicBezTo>
                      <a:pt x="334" y="72"/>
                      <a:pt x="263" y="0"/>
                      <a:pt x="1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" name="Google Shape;10829;p63"/>
              <p:cNvSpPr/>
              <p:nvPr/>
            </p:nvSpPr>
            <p:spPr>
              <a:xfrm>
                <a:off x="1458537" y="2463191"/>
                <a:ext cx="10581" cy="1134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58" extrusionOk="0">
                    <a:moveTo>
                      <a:pt x="167" y="0"/>
                    </a:moveTo>
                    <a:cubicBezTo>
                      <a:pt x="83" y="0"/>
                      <a:pt x="0" y="72"/>
                      <a:pt x="0" y="155"/>
                    </a:cubicBezTo>
                    <a:lnTo>
                      <a:pt x="0" y="191"/>
                    </a:lnTo>
                    <a:cubicBezTo>
                      <a:pt x="0" y="274"/>
                      <a:pt x="83" y="357"/>
                      <a:pt x="167" y="357"/>
                    </a:cubicBezTo>
                    <a:cubicBezTo>
                      <a:pt x="262" y="357"/>
                      <a:pt x="333" y="274"/>
                      <a:pt x="333" y="191"/>
                    </a:cubicBezTo>
                    <a:lnTo>
                      <a:pt x="333" y="155"/>
                    </a:lnTo>
                    <a:cubicBezTo>
                      <a:pt x="333" y="72"/>
                      <a:pt x="262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" name="Google Shape;10830;p63"/>
              <p:cNvSpPr/>
              <p:nvPr/>
            </p:nvSpPr>
            <p:spPr>
              <a:xfrm>
                <a:off x="1502287" y="2463191"/>
                <a:ext cx="10201" cy="1134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58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55"/>
                    </a:cubicBezTo>
                    <a:lnTo>
                      <a:pt x="0" y="191"/>
                    </a:lnTo>
                    <a:cubicBezTo>
                      <a:pt x="0" y="274"/>
                      <a:pt x="72" y="357"/>
                      <a:pt x="155" y="357"/>
                    </a:cubicBezTo>
                    <a:cubicBezTo>
                      <a:pt x="250" y="357"/>
                      <a:pt x="322" y="274"/>
                      <a:pt x="322" y="191"/>
                    </a:cubicBezTo>
                    <a:lnTo>
                      <a:pt x="322" y="155"/>
                    </a:lnTo>
                    <a:cubicBezTo>
                      <a:pt x="322" y="72"/>
                      <a:pt x="250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" name="Google Shape;10831;p63"/>
              <p:cNvSpPr/>
              <p:nvPr/>
            </p:nvSpPr>
            <p:spPr>
              <a:xfrm>
                <a:off x="1517367" y="2463191"/>
                <a:ext cx="10201" cy="1134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58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55"/>
                    </a:cubicBezTo>
                    <a:lnTo>
                      <a:pt x="0" y="191"/>
                    </a:lnTo>
                    <a:cubicBezTo>
                      <a:pt x="0" y="274"/>
                      <a:pt x="72" y="357"/>
                      <a:pt x="155" y="357"/>
                    </a:cubicBezTo>
                    <a:cubicBezTo>
                      <a:pt x="251" y="357"/>
                      <a:pt x="322" y="274"/>
                      <a:pt x="322" y="191"/>
                    </a:cubicBezTo>
                    <a:lnTo>
                      <a:pt x="322" y="155"/>
                    </a:lnTo>
                    <a:cubicBezTo>
                      <a:pt x="322" y="72"/>
                      <a:pt x="251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" name="Google Shape;10832;p63"/>
              <p:cNvSpPr/>
              <p:nvPr/>
            </p:nvSpPr>
            <p:spPr>
              <a:xfrm>
                <a:off x="1532067" y="2463191"/>
                <a:ext cx="10613" cy="113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58" extrusionOk="0">
                    <a:moveTo>
                      <a:pt x="168" y="0"/>
                    </a:moveTo>
                    <a:cubicBezTo>
                      <a:pt x="84" y="0"/>
                      <a:pt x="1" y="72"/>
                      <a:pt x="1" y="155"/>
                    </a:cubicBezTo>
                    <a:lnTo>
                      <a:pt x="1" y="191"/>
                    </a:lnTo>
                    <a:cubicBezTo>
                      <a:pt x="1" y="274"/>
                      <a:pt x="84" y="357"/>
                      <a:pt x="168" y="357"/>
                    </a:cubicBezTo>
                    <a:cubicBezTo>
                      <a:pt x="263" y="357"/>
                      <a:pt x="334" y="274"/>
                      <a:pt x="334" y="191"/>
                    </a:cubicBezTo>
                    <a:lnTo>
                      <a:pt x="334" y="155"/>
                    </a:lnTo>
                    <a:cubicBezTo>
                      <a:pt x="334" y="72"/>
                      <a:pt x="263" y="0"/>
                      <a:pt x="1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cxnSp>
          <p:nvCxnSpPr>
            <p:cNvPr id="12" name="Прямая соединительная линия 11"/>
            <p:cNvCxnSpPr>
              <a:endCxn id="330" idx="3"/>
            </p:cNvCxnSpPr>
            <p:nvPr/>
          </p:nvCxnSpPr>
          <p:spPr>
            <a:xfrm>
              <a:off x="1923079" y="2980949"/>
              <a:ext cx="522877" cy="51977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Группа 24"/>
          <p:cNvGrpSpPr/>
          <p:nvPr/>
        </p:nvGrpSpPr>
        <p:grpSpPr>
          <a:xfrm>
            <a:off x="1857736" y="2944994"/>
            <a:ext cx="660300" cy="660300"/>
            <a:chOff x="6558500" y="2937118"/>
            <a:chExt cx="660300" cy="660300"/>
          </a:xfrm>
        </p:grpSpPr>
        <p:sp>
          <p:nvSpPr>
            <p:cNvPr id="331" name="Google Shape;331;p38"/>
            <p:cNvSpPr/>
            <p:nvPr/>
          </p:nvSpPr>
          <p:spPr>
            <a:xfrm flipH="1">
              <a:off x="6558500" y="2937118"/>
              <a:ext cx="660300" cy="66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2" name="Google Shape;12309;p66"/>
            <p:cNvGrpSpPr/>
            <p:nvPr/>
          </p:nvGrpSpPr>
          <p:grpSpPr>
            <a:xfrm>
              <a:off x="6690449" y="3031288"/>
              <a:ext cx="470186" cy="467152"/>
              <a:chOff x="4210933" y="2926777"/>
              <a:chExt cx="280072" cy="275520"/>
            </a:xfrm>
            <a:solidFill>
              <a:schemeClr val="bg1"/>
            </a:solidFill>
          </p:grpSpPr>
          <p:sp>
            <p:nvSpPr>
              <p:cNvPr id="43" name="Google Shape;12310;p66"/>
              <p:cNvSpPr/>
              <p:nvPr/>
            </p:nvSpPr>
            <p:spPr>
              <a:xfrm>
                <a:off x="4490623" y="2970352"/>
                <a:ext cx="32" cy="4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3" extrusionOk="0">
                    <a:moveTo>
                      <a:pt x="0" y="0"/>
                    </a:moveTo>
                    <a:cubicBezTo>
                      <a:pt x="0" y="12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" name="Google Shape;12311;p66"/>
              <p:cNvSpPr/>
              <p:nvPr/>
            </p:nvSpPr>
            <p:spPr>
              <a:xfrm>
                <a:off x="4489859" y="2969589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" name="Google Shape;12312;p66"/>
              <p:cNvSpPr/>
              <p:nvPr/>
            </p:nvSpPr>
            <p:spPr>
              <a:xfrm>
                <a:off x="4210933" y="2944952"/>
                <a:ext cx="280072" cy="257346"/>
              </a:xfrm>
              <a:custGeom>
                <a:avLst/>
                <a:gdLst/>
                <a:ahLst/>
                <a:cxnLst/>
                <a:rect l="l" t="t" r="r" b="b"/>
                <a:pathLst>
                  <a:path w="8799" h="8085" extrusionOk="0">
                    <a:moveTo>
                      <a:pt x="7549" y="620"/>
                    </a:moveTo>
                    <a:lnTo>
                      <a:pt x="6596" y="6382"/>
                    </a:lnTo>
                    <a:lnTo>
                      <a:pt x="6596" y="620"/>
                    </a:lnTo>
                    <a:close/>
                    <a:moveTo>
                      <a:pt x="4965" y="1"/>
                    </a:moveTo>
                    <a:cubicBezTo>
                      <a:pt x="4894" y="1"/>
                      <a:pt x="4834" y="60"/>
                      <a:pt x="4834" y="143"/>
                    </a:cubicBezTo>
                    <a:cubicBezTo>
                      <a:pt x="4834" y="215"/>
                      <a:pt x="4894" y="274"/>
                      <a:pt x="4965" y="274"/>
                    </a:cubicBezTo>
                    <a:lnTo>
                      <a:pt x="6322" y="274"/>
                    </a:lnTo>
                    <a:lnTo>
                      <a:pt x="6322" y="7835"/>
                    </a:lnTo>
                    <a:lnTo>
                      <a:pt x="262" y="7835"/>
                    </a:lnTo>
                    <a:lnTo>
                      <a:pt x="262" y="7192"/>
                    </a:lnTo>
                    <a:cubicBezTo>
                      <a:pt x="262" y="7121"/>
                      <a:pt x="203" y="7061"/>
                      <a:pt x="131" y="7061"/>
                    </a:cubicBezTo>
                    <a:cubicBezTo>
                      <a:pt x="60" y="7061"/>
                      <a:pt x="0" y="7121"/>
                      <a:pt x="0" y="7192"/>
                    </a:cubicBezTo>
                    <a:lnTo>
                      <a:pt x="0" y="7954"/>
                    </a:lnTo>
                    <a:cubicBezTo>
                      <a:pt x="0" y="8025"/>
                      <a:pt x="60" y="8085"/>
                      <a:pt x="131" y="8085"/>
                    </a:cubicBezTo>
                    <a:lnTo>
                      <a:pt x="6465" y="8085"/>
                    </a:lnTo>
                    <a:cubicBezTo>
                      <a:pt x="6525" y="8085"/>
                      <a:pt x="6561" y="8037"/>
                      <a:pt x="6584" y="8002"/>
                    </a:cubicBezTo>
                    <a:lnTo>
                      <a:pt x="7906" y="3715"/>
                    </a:lnTo>
                    <a:cubicBezTo>
                      <a:pt x="7918" y="3632"/>
                      <a:pt x="7882" y="3572"/>
                      <a:pt x="7811" y="3549"/>
                    </a:cubicBezTo>
                    <a:cubicBezTo>
                      <a:pt x="7799" y="3547"/>
                      <a:pt x="7788" y="3546"/>
                      <a:pt x="7777" y="3546"/>
                    </a:cubicBezTo>
                    <a:cubicBezTo>
                      <a:pt x="7721" y="3546"/>
                      <a:pt x="7674" y="3572"/>
                      <a:pt x="7644" y="3632"/>
                    </a:cubicBezTo>
                    <a:lnTo>
                      <a:pt x="6870" y="6132"/>
                    </a:lnTo>
                    <a:lnTo>
                      <a:pt x="7727" y="989"/>
                    </a:lnTo>
                    <a:lnTo>
                      <a:pt x="8466" y="989"/>
                    </a:lnTo>
                    <a:lnTo>
                      <a:pt x="7799" y="3144"/>
                    </a:lnTo>
                    <a:cubicBezTo>
                      <a:pt x="7787" y="3215"/>
                      <a:pt x="7811" y="3275"/>
                      <a:pt x="7882" y="3311"/>
                    </a:cubicBezTo>
                    <a:lnTo>
                      <a:pt x="7930" y="3311"/>
                    </a:lnTo>
                    <a:cubicBezTo>
                      <a:pt x="7989" y="3311"/>
                      <a:pt x="8037" y="3275"/>
                      <a:pt x="8049" y="3215"/>
                    </a:cubicBezTo>
                    <a:lnTo>
                      <a:pt x="8763" y="894"/>
                    </a:lnTo>
                    <a:cubicBezTo>
                      <a:pt x="8799" y="870"/>
                      <a:pt x="8799" y="822"/>
                      <a:pt x="8763" y="798"/>
                    </a:cubicBezTo>
                    <a:cubicBezTo>
                      <a:pt x="8739" y="763"/>
                      <a:pt x="8704" y="739"/>
                      <a:pt x="8668" y="739"/>
                    </a:cubicBezTo>
                    <a:lnTo>
                      <a:pt x="7787" y="739"/>
                    </a:lnTo>
                    <a:lnTo>
                      <a:pt x="7835" y="501"/>
                    </a:lnTo>
                    <a:cubicBezTo>
                      <a:pt x="7835" y="453"/>
                      <a:pt x="7835" y="417"/>
                      <a:pt x="7799" y="394"/>
                    </a:cubicBezTo>
                    <a:cubicBezTo>
                      <a:pt x="7763" y="358"/>
                      <a:pt x="7739" y="346"/>
                      <a:pt x="7692" y="346"/>
                    </a:cubicBezTo>
                    <a:lnTo>
                      <a:pt x="6596" y="346"/>
                    </a:lnTo>
                    <a:lnTo>
                      <a:pt x="6596" y="143"/>
                    </a:lnTo>
                    <a:cubicBezTo>
                      <a:pt x="6596" y="60"/>
                      <a:pt x="6537" y="1"/>
                      <a:pt x="64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" name="Google Shape;12313;p66"/>
              <p:cNvSpPr/>
              <p:nvPr/>
            </p:nvSpPr>
            <p:spPr>
              <a:xfrm>
                <a:off x="4212047" y="2926777"/>
                <a:ext cx="144826" cy="234619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7371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31"/>
                    </a:cubicBezTo>
                    <a:lnTo>
                      <a:pt x="1" y="7239"/>
                    </a:lnTo>
                    <a:cubicBezTo>
                      <a:pt x="1" y="7311"/>
                      <a:pt x="60" y="7370"/>
                      <a:pt x="132" y="7370"/>
                    </a:cubicBezTo>
                    <a:cubicBezTo>
                      <a:pt x="203" y="7370"/>
                      <a:pt x="263" y="7311"/>
                      <a:pt x="263" y="7239"/>
                    </a:cubicBezTo>
                    <a:lnTo>
                      <a:pt x="263" y="262"/>
                    </a:lnTo>
                    <a:lnTo>
                      <a:pt x="1763" y="262"/>
                    </a:lnTo>
                    <a:lnTo>
                      <a:pt x="2299" y="810"/>
                    </a:lnTo>
                    <a:cubicBezTo>
                      <a:pt x="2335" y="845"/>
                      <a:pt x="2358" y="857"/>
                      <a:pt x="2394" y="857"/>
                    </a:cubicBezTo>
                    <a:lnTo>
                      <a:pt x="4418" y="857"/>
                    </a:lnTo>
                    <a:cubicBezTo>
                      <a:pt x="4490" y="857"/>
                      <a:pt x="4549" y="798"/>
                      <a:pt x="4549" y="726"/>
                    </a:cubicBezTo>
                    <a:cubicBezTo>
                      <a:pt x="4537" y="655"/>
                      <a:pt x="4478" y="595"/>
                      <a:pt x="4418" y="595"/>
                    </a:cubicBezTo>
                    <a:lnTo>
                      <a:pt x="2454" y="595"/>
                    </a:lnTo>
                    <a:lnTo>
                      <a:pt x="1918" y="36"/>
                    </a:lnTo>
                    <a:cubicBezTo>
                      <a:pt x="1882" y="12"/>
                      <a:pt x="1858" y="0"/>
                      <a:pt x="18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" name="Google Shape;12314;p66"/>
              <p:cNvSpPr/>
              <p:nvPr/>
            </p:nvSpPr>
            <p:spPr>
              <a:xfrm>
                <a:off x="4246550" y="2996103"/>
                <a:ext cx="28074" cy="28106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83" extrusionOk="0">
                    <a:moveTo>
                      <a:pt x="620" y="263"/>
                    </a:moveTo>
                    <a:lnTo>
                      <a:pt x="620" y="608"/>
                    </a:lnTo>
                    <a:lnTo>
                      <a:pt x="262" y="608"/>
                    </a:lnTo>
                    <a:lnTo>
                      <a:pt x="262" y="263"/>
                    </a:lnTo>
                    <a:close/>
                    <a:moveTo>
                      <a:pt x="131" y="1"/>
                    </a:moveTo>
                    <a:cubicBezTo>
                      <a:pt x="60" y="1"/>
                      <a:pt x="0" y="60"/>
                      <a:pt x="0" y="144"/>
                    </a:cubicBezTo>
                    <a:lnTo>
                      <a:pt x="0" y="751"/>
                    </a:lnTo>
                    <a:cubicBezTo>
                      <a:pt x="0" y="822"/>
                      <a:pt x="60" y="882"/>
                      <a:pt x="131" y="882"/>
                    </a:cubicBezTo>
                    <a:lnTo>
                      <a:pt x="739" y="882"/>
                    </a:lnTo>
                    <a:cubicBezTo>
                      <a:pt x="822" y="882"/>
                      <a:pt x="881" y="822"/>
                      <a:pt x="881" y="751"/>
                    </a:cubicBezTo>
                    <a:lnTo>
                      <a:pt x="881" y="144"/>
                    </a:lnTo>
                    <a:cubicBezTo>
                      <a:pt x="881" y="60"/>
                      <a:pt x="822" y="1"/>
                      <a:pt x="7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" name="Google Shape;12315;p66"/>
              <p:cNvSpPr/>
              <p:nvPr/>
            </p:nvSpPr>
            <p:spPr>
              <a:xfrm>
                <a:off x="4285956" y="3015456"/>
                <a:ext cx="97814" cy="875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75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43"/>
                    </a:cubicBezTo>
                    <a:cubicBezTo>
                      <a:pt x="1" y="214"/>
                      <a:pt x="60" y="274"/>
                      <a:pt x="132" y="274"/>
                    </a:cubicBezTo>
                    <a:lnTo>
                      <a:pt x="2942" y="274"/>
                    </a:lnTo>
                    <a:cubicBezTo>
                      <a:pt x="3013" y="274"/>
                      <a:pt x="3072" y="214"/>
                      <a:pt x="3072" y="143"/>
                    </a:cubicBezTo>
                    <a:cubicBezTo>
                      <a:pt x="3072" y="72"/>
                      <a:pt x="3013" y="0"/>
                      <a:pt x="29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" name="Google Shape;12316;p66"/>
              <p:cNvSpPr/>
              <p:nvPr/>
            </p:nvSpPr>
            <p:spPr>
              <a:xfrm>
                <a:off x="4285956" y="3001800"/>
                <a:ext cx="30366" cy="8753"/>
              </a:xfrm>
              <a:custGeom>
                <a:avLst/>
                <a:gdLst/>
                <a:ahLst/>
                <a:cxnLst/>
                <a:rect l="l" t="t" r="r" b="b"/>
                <a:pathLst>
                  <a:path w="954" h="275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15"/>
                      <a:pt x="60" y="274"/>
                      <a:pt x="132" y="274"/>
                    </a:cubicBezTo>
                    <a:lnTo>
                      <a:pt x="810" y="274"/>
                    </a:lnTo>
                    <a:cubicBezTo>
                      <a:pt x="894" y="274"/>
                      <a:pt x="953" y="215"/>
                      <a:pt x="953" y="132"/>
                    </a:cubicBezTo>
                    <a:cubicBezTo>
                      <a:pt x="953" y="60"/>
                      <a:pt x="894" y="1"/>
                      <a:pt x="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" name="Google Shape;12317;p66"/>
              <p:cNvSpPr/>
              <p:nvPr/>
            </p:nvSpPr>
            <p:spPr>
              <a:xfrm>
                <a:off x="4246550" y="3060177"/>
                <a:ext cx="28074" cy="28074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82" extrusionOk="0">
                    <a:moveTo>
                      <a:pt x="620" y="274"/>
                    </a:moveTo>
                    <a:lnTo>
                      <a:pt x="620" y="631"/>
                    </a:lnTo>
                    <a:lnTo>
                      <a:pt x="262" y="631"/>
                    </a:lnTo>
                    <a:lnTo>
                      <a:pt x="262" y="274"/>
                    </a:lnTo>
                    <a:close/>
                    <a:moveTo>
                      <a:pt x="131" y="0"/>
                    </a:moveTo>
                    <a:cubicBezTo>
                      <a:pt x="60" y="0"/>
                      <a:pt x="0" y="60"/>
                      <a:pt x="0" y="131"/>
                    </a:cubicBezTo>
                    <a:lnTo>
                      <a:pt x="0" y="750"/>
                    </a:lnTo>
                    <a:cubicBezTo>
                      <a:pt x="0" y="822"/>
                      <a:pt x="60" y="881"/>
                      <a:pt x="131" y="881"/>
                    </a:cubicBezTo>
                    <a:lnTo>
                      <a:pt x="739" y="881"/>
                    </a:lnTo>
                    <a:cubicBezTo>
                      <a:pt x="822" y="881"/>
                      <a:pt x="881" y="822"/>
                      <a:pt x="881" y="750"/>
                    </a:cubicBezTo>
                    <a:lnTo>
                      <a:pt x="881" y="131"/>
                    </a:lnTo>
                    <a:cubicBezTo>
                      <a:pt x="881" y="60"/>
                      <a:pt x="822" y="0"/>
                      <a:pt x="7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" name="Google Shape;12318;p66"/>
              <p:cNvSpPr/>
              <p:nvPr/>
            </p:nvSpPr>
            <p:spPr>
              <a:xfrm>
                <a:off x="4285956" y="3080261"/>
                <a:ext cx="97814" cy="8371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63" extrusionOk="0">
                    <a:moveTo>
                      <a:pt x="132" y="0"/>
                    </a:moveTo>
                    <a:cubicBezTo>
                      <a:pt x="60" y="0"/>
                      <a:pt x="1" y="48"/>
                      <a:pt x="1" y="131"/>
                    </a:cubicBezTo>
                    <a:cubicBezTo>
                      <a:pt x="1" y="203"/>
                      <a:pt x="60" y="262"/>
                      <a:pt x="132" y="262"/>
                    </a:cubicBezTo>
                    <a:lnTo>
                      <a:pt x="2942" y="262"/>
                    </a:lnTo>
                    <a:cubicBezTo>
                      <a:pt x="3013" y="262"/>
                      <a:pt x="3072" y="203"/>
                      <a:pt x="3072" y="131"/>
                    </a:cubicBezTo>
                    <a:cubicBezTo>
                      <a:pt x="3072" y="48"/>
                      <a:pt x="3013" y="0"/>
                      <a:pt x="29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" name="Google Shape;12319;p66"/>
              <p:cNvSpPr/>
              <p:nvPr/>
            </p:nvSpPr>
            <p:spPr>
              <a:xfrm>
                <a:off x="4285956" y="3066224"/>
                <a:ext cx="30366" cy="8753"/>
              </a:xfrm>
              <a:custGeom>
                <a:avLst/>
                <a:gdLst/>
                <a:ahLst/>
                <a:cxnLst/>
                <a:rect l="l" t="t" r="r" b="b"/>
                <a:pathLst>
                  <a:path w="954" h="275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43"/>
                    </a:cubicBezTo>
                    <a:cubicBezTo>
                      <a:pt x="1" y="215"/>
                      <a:pt x="60" y="274"/>
                      <a:pt x="132" y="274"/>
                    </a:cubicBezTo>
                    <a:lnTo>
                      <a:pt x="810" y="274"/>
                    </a:lnTo>
                    <a:cubicBezTo>
                      <a:pt x="894" y="274"/>
                      <a:pt x="953" y="215"/>
                      <a:pt x="953" y="143"/>
                    </a:cubicBezTo>
                    <a:cubicBezTo>
                      <a:pt x="953" y="60"/>
                      <a:pt x="894" y="1"/>
                      <a:pt x="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" name="Google Shape;12320;p66"/>
              <p:cNvSpPr/>
              <p:nvPr/>
            </p:nvSpPr>
            <p:spPr>
              <a:xfrm>
                <a:off x="4246550" y="3124601"/>
                <a:ext cx="28074" cy="28074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82" extrusionOk="0">
                    <a:moveTo>
                      <a:pt x="620" y="250"/>
                    </a:moveTo>
                    <a:lnTo>
                      <a:pt x="620" y="607"/>
                    </a:lnTo>
                    <a:lnTo>
                      <a:pt x="262" y="607"/>
                    </a:lnTo>
                    <a:lnTo>
                      <a:pt x="262" y="250"/>
                    </a:lnTo>
                    <a:close/>
                    <a:moveTo>
                      <a:pt x="131" y="0"/>
                    </a:moveTo>
                    <a:cubicBezTo>
                      <a:pt x="60" y="0"/>
                      <a:pt x="0" y="60"/>
                      <a:pt x="0" y="131"/>
                    </a:cubicBezTo>
                    <a:lnTo>
                      <a:pt x="0" y="738"/>
                    </a:lnTo>
                    <a:cubicBezTo>
                      <a:pt x="0" y="822"/>
                      <a:pt x="60" y="881"/>
                      <a:pt x="131" y="881"/>
                    </a:cubicBezTo>
                    <a:lnTo>
                      <a:pt x="739" y="881"/>
                    </a:lnTo>
                    <a:cubicBezTo>
                      <a:pt x="822" y="881"/>
                      <a:pt x="881" y="822"/>
                      <a:pt x="881" y="738"/>
                    </a:cubicBezTo>
                    <a:lnTo>
                      <a:pt x="881" y="131"/>
                    </a:lnTo>
                    <a:cubicBezTo>
                      <a:pt x="881" y="60"/>
                      <a:pt x="822" y="0"/>
                      <a:pt x="7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" name="Google Shape;12321;p66"/>
              <p:cNvSpPr/>
              <p:nvPr/>
            </p:nvSpPr>
            <p:spPr>
              <a:xfrm>
                <a:off x="4285956" y="3143921"/>
                <a:ext cx="97814" cy="875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75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31"/>
                    </a:cubicBezTo>
                    <a:cubicBezTo>
                      <a:pt x="1" y="215"/>
                      <a:pt x="60" y="274"/>
                      <a:pt x="132" y="274"/>
                    </a:cubicBezTo>
                    <a:lnTo>
                      <a:pt x="2942" y="274"/>
                    </a:lnTo>
                    <a:cubicBezTo>
                      <a:pt x="3013" y="274"/>
                      <a:pt x="3072" y="215"/>
                      <a:pt x="3072" y="131"/>
                    </a:cubicBezTo>
                    <a:cubicBezTo>
                      <a:pt x="3072" y="60"/>
                      <a:pt x="3013" y="0"/>
                      <a:pt x="29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" name="Google Shape;12322;p66"/>
              <p:cNvSpPr/>
              <p:nvPr/>
            </p:nvSpPr>
            <p:spPr>
              <a:xfrm>
                <a:off x="4285956" y="3130266"/>
                <a:ext cx="30366" cy="837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263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15"/>
                      <a:pt x="60" y="263"/>
                      <a:pt x="132" y="263"/>
                    </a:cubicBezTo>
                    <a:lnTo>
                      <a:pt x="810" y="263"/>
                    </a:lnTo>
                    <a:cubicBezTo>
                      <a:pt x="894" y="263"/>
                      <a:pt x="953" y="215"/>
                      <a:pt x="953" y="132"/>
                    </a:cubicBezTo>
                    <a:cubicBezTo>
                      <a:pt x="953" y="60"/>
                      <a:pt x="894" y="1"/>
                      <a:pt x="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cxnSp>
          <p:nvCxnSpPr>
            <p:cNvPr id="14" name="Прямая соединительная линия 13"/>
            <p:cNvCxnSpPr>
              <a:endCxn id="331" idx="3"/>
            </p:cNvCxnSpPr>
            <p:nvPr/>
          </p:nvCxnSpPr>
          <p:spPr>
            <a:xfrm>
              <a:off x="6558500" y="2937118"/>
              <a:ext cx="563601" cy="56360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Прямоугольник 18"/>
          <p:cNvSpPr/>
          <p:nvPr/>
        </p:nvSpPr>
        <p:spPr>
          <a:xfrm>
            <a:off x="1763688" y="195486"/>
            <a:ext cx="5530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ExtraBold" panose="00000800000000000000"/>
              </a:rPr>
              <a:t>Контроль за ходом проведения экзамена</a:t>
            </a:r>
            <a:endParaRPr lang="ru-RU" sz="2400" dirty="0">
              <a:solidFill>
                <a:schemeClr val="bg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Extra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9660" y="216794"/>
            <a:ext cx="7416824" cy="184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267744" y="1717456"/>
            <a:ext cx="4608512" cy="2654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58964" y="195486"/>
            <a:ext cx="7260900" cy="578858"/>
          </a:xfrm>
        </p:spPr>
        <p:txBody>
          <a:bodyPr/>
          <a:lstStyle/>
          <a:p>
            <a:r>
              <a:rPr lang="ru-RU" sz="2800" b="1" dirty="0"/>
              <a:t>Контроль за ходом проведения </a:t>
            </a:r>
            <a:r>
              <a:rPr lang="ru-RU" sz="2800" b="1" dirty="0" smtClean="0"/>
              <a:t>экзамена</a:t>
            </a:r>
            <a:endParaRPr lang="ru-RU" sz="2800" b="1" dirty="0"/>
          </a:p>
        </p:txBody>
      </p:sp>
      <p:grpSp>
        <p:nvGrpSpPr>
          <p:cNvPr id="10" name="Google Shape;8372;p58"/>
          <p:cNvGrpSpPr/>
          <p:nvPr/>
        </p:nvGrpSpPr>
        <p:grpSpPr>
          <a:xfrm rot="16200000">
            <a:off x="1028388" y="925453"/>
            <a:ext cx="3096336" cy="4064291"/>
            <a:chOff x="1768050" y="1172775"/>
            <a:chExt cx="520200" cy="680926"/>
          </a:xfrm>
        </p:grpSpPr>
        <p:grpSp>
          <p:nvGrpSpPr>
            <p:cNvPr id="12" name="Google Shape;8376;p58"/>
            <p:cNvGrpSpPr/>
            <p:nvPr/>
          </p:nvGrpSpPr>
          <p:grpSpPr>
            <a:xfrm>
              <a:off x="1768050" y="1172775"/>
              <a:ext cx="520200" cy="680926"/>
              <a:chOff x="1768050" y="1172775"/>
              <a:chExt cx="520200" cy="680926"/>
            </a:xfrm>
          </p:grpSpPr>
          <p:cxnSp>
            <p:nvCxnSpPr>
              <p:cNvPr id="20" name="Google Shape;8377;p58"/>
              <p:cNvCxnSpPr/>
              <p:nvPr/>
            </p:nvCxnSpPr>
            <p:spPr>
              <a:xfrm rot="5400000" flipV="1">
                <a:off x="1826372" y="1760145"/>
                <a:ext cx="187111" cy="1"/>
              </a:xfrm>
              <a:prstGeom prst="straightConnector1">
                <a:avLst/>
              </a:prstGeom>
              <a:noFill/>
              <a:ln w="95250" cap="flat" cmpd="sng">
                <a:solidFill>
                  <a:schemeClr val="tx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" name="Google Shape;8378;p58"/>
              <p:cNvSpPr/>
              <p:nvPr/>
            </p:nvSpPr>
            <p:spPr>
              <a:xfrm>
                <a:off x="1768050" y="1172775"/>
                <a:ext cx="520200" cy="520200"/>
              </a:xfrm>
              <a:prstGeom prst="ellipse">
                <a:avLst/>
              </a:prstGeom>
              <a:noFill/>
              <a:ln w="95250" cap="flat" cmpd="sng">
                <a:solidFill>
                  <a:schemeClr val="tx2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8379;p58"/>
            <p:cNvGrpSpPr/>
            <p:nvPr/>
          </p:nvGrpSpPr>
          <p:grpSpPr>
            <a:xfrm>
              <a:off x="1820100" y="1225475"/>
              <a:ext cx="416400" cy="628226"/>
              <a:chOff x="1820100" y="1225475"/>
              <a:chExt cx="416400" cy="628226"/>
            </a:xfrm>
          </p:grpSpPr>
          <p:cxnSp>
            <p:nvCxnSpPr>
              <p:cNvPr id="18" name="Google Shape;8380;p58"/>
              <p:cNvCxnSpPr/>
              <p:nvPr/>
            </p:nvCxnSpPr>
            <p:spPr>
              <a:xfrm rot="5400000" flipV="1">
                <a:off x="1945825" y="1748225"/>
                <a:ext cx="210950" cy="1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" name="Google Shape;8381;p58"/>
              <p:cNvSpPr/>
              <p:nvPr/>
            </p:nvSpPr>
            <p:spPr>
              <a:xfrm>
                <a:off x="1820100" y="1225475"/>
                <a:ext cx="416400" cy="416400"/>
              </a:xfrm>
              <a:prstGeom prst="ellipse">
                <a:avLst/>
              </a:prstGeom>
              <a:noFill/>
              <a:ln w="76200" cap="flat" cmpd="sng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8382;p58"/>
            <p:cNvGrpSpPr/>
            <p:nvPr/>
          </p:nvGrpSpPr>
          <p:grpSpPr>
            <a:xfrm>
              <a:off x="1874250" y="1278825"/>
              <a:ext cx="308100" cy="574875"/>
              <a:chOff x="1874250" y="1278825"/>
              <a:chExt cx="308100" cy="574875"/>
            </a:xfrm>
          </p:grpSpPr>
          <p:cxnSp>
            <p:nvCxnSpPr>
              <p:cNvPr id="16" name="Google Shape;8383;p58"/>
              <p:cNvCxnSpPr/>
              <p:nvPr/>
            </p:nvCxnSpPr>
            <p:spPr>
              <a:xfrm>
                <a:off x="2136025" y="1541400"/>
                <a:ext cx="0" cy="31230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7" name="Google Shape;8384;p58"/>
              <p:cNvSpPr/>
              <p:nvPr/>
            </p:nvSpPr>
            <p:spPr>
              <a:xfrm>
                <a:off x="1874250" y="1278825"/>
                <a:ext cx="308100" cy="308100"/>
              </a:xfrm>
              <a:prstGeom prst="ellipse">
                <a:avLst/>
              </a:prstGeom>
              <a:noFill/>
              <a:ln w="57150" cap="flat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5" name="Google Shape;8385;p58"/>
            <p:cNvSpPr/>
            <p:nvPr/>
          </p:nvSpPr>
          <p:spPr>
            <a:xfrm>
              <a:off x="1920625" y="1326000"/>
              <a:ext cx="215400" cy="2154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4716016" y="2039767"/>
            <a:ext cx="4067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удалять с экзамена  и из ППЭ </a:t>
            </a:r>
            <a:r>
              <a:rPr lang="ru-RU" sz="16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участников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   </a:t>
            </a:r>
            <a:r>
              <a:rPr lang="ru-RU" sz="16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ГИА-9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16016" y="2624542"/>
            <a:ext cx="4067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отстранять   от  работы  и  удалять   из   ППЭ  лиц, </a:t>
            </a:r>
            <a:r>
              <a:rPr lang="ru-RU" sz="16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привлекаемых   к проведению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   ГИА-9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91980" y="3463028"/>
            <a:ext cx="40919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удалять из ППЭ лиц, </a:t>
            </a:r>
            <a:r>
              <a:rPr lang="ru-RU" sz="16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имеющих право присутствовать в ППЭ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 во время проведения экзамена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77398" y="627534"/>
            <a:ext cx="66349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Удаление из ППЭ</a:t>
            </a:r>
            <a:r>
              <a:rPr lang="ru-RU" sz="20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 </a:t>
            </a:r>
            <a:r>
              <a:rPr lang="ru-RU" sz="20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в </a:t>
            </a:r>
            <a:r>
              <a:rPr lang="ru-RU" sz="20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случае выявления нарушений требований </a:t>
            </a:r>
            <a:r>
              <a:rPr lang="ru-RU" sz="20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Порядка </a:t>
            </a:r>
            <a:r>
              <a:rPr lang="ru-RU" sz="20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проведения ГИА-9</a:t>
            </a:r>
            <a:endParaRPr lang="ru-RU" sz="20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1" dirty="0" smtClean="0"/>
              <a:t>ГЭК </a:t>
            </a:r>
            <a:r>
              <a:rPr lang="ru-RU" b="1" dirty="0"/>
              <a:t>выполняет функции: </a:t>
            </a:r>
            <a:br>
              <a:rPr lang="ru-RU" dirty="0"/>
            </a:br>
            <a:endParaRPr dirty="0"/>
          </a:p>
        </p:txBody>
      </p:sp>
      <p:sp>
        <p:nvSpPr>
          <p:cNvPr id="243" name="Google Shape;243;p35"/>
          <p:cNvSpPr txBox="1">
            <a:spLocks noGrp="1"/>
          </p:cNvSpPr>
          <p:nvPr>
            <p:ph type="subTitle" idx="1"/>
          </p:nvPr>
        </p:nvSpPr>
        <p:spPr>
          <a:xfrm>
            <a:off x="717901" y="2643758"/>
            <a:ext cx="2336400" cy="1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b="1" dirty="0"/>
              <a:t>О</a:t>
            </a:r>
            <a:r>
              <a:rPr lang="ru-RU" b="1" dirty="0" smtClean="0"/>
              <a:t>рганизует </a:t>
            </a:r>
            <a:r>
              <a:rPr lang="ru-RU" b="1" dirty="0"/>
              <a:t>и координирует работу по подготовке и проведению ГИА-9</a:t>
            </a:r>
            <a:endParaRPr lang="ru-RU" b="1" dirty="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45" name="Google Shape;245;p35"/>
          <p:cNvSpPr txBox="1">
            <a:spLocks noGrp="1"/>
          </p:cNvSpPr>
          <p:nvPr>
            <p:ph type="subTitle" idx="4"/>
          </p:nvPr>
        </p:nvSpPr>
        <p:spPr>
          <a:xfrm>
            <a:off x="3403797" y="2643758"/>
            <a:ext cx="2336400" cy="1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b="1" dirty="0" smtClean="0"/>
              <a:t>Обеспечивает </a:t>
            </a:r>
            <a:r>
              <a:rPr lang="ru-RU" b="1" dirty="0"/>
              <a:t>соблюдение Порядка проведения ГИА-9</a:t>
            </a:r>
            <a:endParaRPr lang="ru-RU" b="1" dirty="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47" name="Google Shape;247;p35"/>
          <p:cNvSpPr txBox="1">
            <a:spLocks noGrp="1"/>
          </p:cNvSpPr>
          <p:nvPr>
            <p:ph type="subTitle" idx="6"/>
          </p:nvPr>
        </p:nvSpPr>
        <p:spPr>
          <a:xfrm>
            <a:off x="6077974" y="2643758"/>
            <a:ext cx="2336400" cy="1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b="1" dirty="0" smtClean="0"/>
              <a:t>Обеспечивает </a:t>
            </a:r>
            <a:r>
              <a:rPr lang="ru-RU" b="1" dirty="0"/>
              <a:t>соблюдение прав участников ГИА-9 при проведении государственной итоговой аттестации</a:t>
            </a:r>
            <a:endParaRPr lang="ru-RU" b="1" dirty="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48" name="Google Shape;248;p35"/>
          <p:cNvSpPr/>
          <p:nvPr/>
        </p:nvSpPr>
        <p:spPr>
          <a:xfrm flipH="1">
            <a:off x="1504675" y="1751710"/>
            <a:ext cx="767100" cy="767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9" name="Google Shape;249;p35"/>
          <p:cNvSpPr/>
          <p:nvPr/>
        </p:nvSpPr>
        <p:spPr>
          <a:xfrm flipH="1">
            <a:off x="4188463" y="1751711"/>
            <a:ext cx="767100" cy="767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0" name="Google Shape;250;p35"/>
          <p:cNvSpPr/>
          <p:nvPr/>
        </p:nvSpPr>
        <p:spPr>
          <a:xfrm flipH="1">
            <a:off x="6872250" y="1751725"/>
            <a:ext cx="767100" cy="767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cxnSp>
        <p:nvCxnSpPr>
          <p:cNvPr id="251" name="Google Shape;251;p35"/>
          <p:cNvCxnSpPr>
            <a:stCxn id="248" idx="2"/>
            <a:endCxn id="249" idx="6"/>
          </p:cNvCxnSpPr>
          <p:nvPr/>
        </p:nvCxnSpPr>
        <p:spPr>
          <a:xfrm>
            <a:off x="2271775" y="2135260"/>
            <a:ext cx="19167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" name="Google Shape;261;p35"/>
          <p:cNvSpPr/>
          <p:nvPr/>
        </p:nvSpPr>
        <p:spPr>
          <a:xfrm>
            <a:off x="4381791" y="1980236"/>
            <a:ext cx="380444" cy="310077"/>
          </a:xfrm>
          <a:custGeom>
            <a:avLst/>
            <a:gdLst/>
            <a:ahLst/>
            <a:cxnLst/>
            <a:rect l="l" t="t" r="r" b="b"/>
            <a:pathLst>
              <a:path w="11943" h="9734" extrusionOk="0">
                <a:moveTo>
                  <a:pt x="11585" y="2638"/>
                </a:moveTo>
                <a:lnTo>
                  <a:pt x="11585" y="3066"/>
                </a:lnTo>
                <a:lnTo>
                  <a:pt x="9121" y="4007"/>
                </a:lnTo>
                <a:lnTo>
                  <a:pt x="9121" y="3566"/>
                </a:lnTo>
                <a:lnTo>
                  <a:pt x="11585" y="2638"/>
                </a:lnTo>
                <a:close/>
                <a:moveTo>
                  <a:pt x="370" y="2638"/>
                </a:moveTo>
                <a:lnTo>
                  <a:pt x="5787" y="4697"/>
                </a:lnTo>
                <a:lnTo>
                  <a:pt x="5787" y="5138"/>
                </a:lnTo>
                <a:lnTo>
                  <a:pt x="370" y="3066"/>
                </a:lnTo>
                <a:lnTo>
                  <a:pt x="370" y="2638"/>
                </a:lnTo>
                <a:close/>
                <a:moveTo>
                  <a:pt x="8764" y="3709"/>
                </a:moveTo>
                <a:lnTo>
                  <a:pt x="8764" y="4138"/>
                </a:lnTo>
                <a:lnTo>
                  <a:pt x="6144" y="5138"/>
                </a:lnTo>
                <a:lnTo>
                  <a:pt x="6144" y="4697"/>
                </a:lnTo>
                <a:lnTo>
                  <a:pt x="8764" y="3709"/>
                </a:lnTo>
                <a:close/>
                <a:moveTo>
                  <a:pt x="9657" y="4162"/>
                </a:moveTo>
                <a:lnTo>
                  <a:pt x="9657" y="6745"/>
                </a:lnTo>
                <a:cubicBezTo>
                  <a:pt x="9478" y="6876"/>
                  <a:pt x="9299" y="6995"/>
                  <a:pt x="9121" y="7114"/>
                </a:cubicBezTo>
                <a:lnTo>
                  <a:pt x="9121" y="4376"/>
                </a:lnTo>
                <a:lnTo>
                  <a:pt x="9657" y="4162"/>
                </a:lnTo>
                <a:close/>
                <a:moveTo>
                  <a:pt x="8961" y="8757"/>
                </a:moveTo>
                <a:cubicBezTo>
                  <a:pt x="9131" y="8757"/>
                  <a:pt x="9264" y="8907"/>
                  <a:pt x="9264" y="9079"/>
                </a:cubicBezTo>
                <a:cubicBezTo>
                  <a:pt x="9264" y="9258"/>
                  <a:pt x="9109" y="9389"/>
                  <a:pt x="8942" y="9389"/>
                </a:cubicBezTo>
                <a:cubicBezTo>
                  <a:pt x="8764" y="9389"/>
                  <a:pt x="8633" y="9246"/>
                  <a:pt x="8633" y="9079"/>
                </a:cubicBezTo>
                <a:cubicBezTo>
                  <a:pt x="8633" y="8900"/>
                  <a:pt x="8787" y="8757"/>
                  <a:pt x="8942" y="8757"/>
                </a:cubicBezTo>
                <a:cubicBezTo>
                  <a:pt x="8949" y="8757"/>
                  <a:pt x="8955" y="8757"/>
                  <a:pt x="8961" y="8757"/>
                </a:cubicBezTo>
                <a:close/>
                <a:moveTo>
                  <a:pt x="5949" y="0"/>
                </a:moveTo>
                <a:cubicBezTo>
                  <a:pt x="5930" y="0"/>
                  <a:pt x="5912" y="6"/>
                  <a:pt x="5894" y="18"/>
                </a:cubicBezTo>
                <a:lnTo>
                  <a:pt x="120" y="2221"/>
                </a:lnTo>
                <a:cubicBezTo>
                  <a:pt x="48" y="2245"/>
                  <a:pt x="1" y="2304"/>
                  <a:pt x="1" y="2376"/>
                </a:cubicBezTo>
                <a:lnTo>
                  <a:pt x="1" y="3185"/>
                </a:lnTo>
                <a:cubicBezTo>
                  <a:pt x="1" y="3257"/>
                  <a:pt x="48" y="3316"/>
                  <a:pt x="120" y="3352"/>
                </a:cubicBezTo>
                <a:lnTo>
                  <a:pt x="1917" y="4031"/>
                </a:lnTo>
                <a:lnTo>
                  <a:pt x="1917" y="4638"/>
                </a:lnTo>
                <a:cubicBezTo>
                  <a:pt x="1917" y="4745"/>
                  <a:pt x="2001" y="4817"/>
                  <a:pt x="2096" y="4817"/>
                </a:cubicBezTo>
                <a:cubicBezTo>
                  <a:pt x="2203" y="4817"/>
                  <a:pt x="2275" y="4745"/>
                  <a:pt x="2275" y="4638"/>
                </a:cubicBezTo>
                <a:lnTo>
                  <a:pt x="2275" y="4186"/>
                </a:lnTo>
                <a:lnTo>
                  <a:pt x="5894" y="5567"/>
                </a:lnTo>
                <a:cubicBezTo>
                  <a:pt x="5906" y="5579"/>
                  <a:pt x="5942" y="5579"/>
                  <a:pt x="5954" y="5579"/>
                </a:cubicBezTo>
                <a:cubicBezTo>
                  <a:pt x="5966" y="5579"/>
                  <a:pt x="6001" y="5579"/>
                  <a:pt x="6013" y="5567"/>
                </a:cubicBezTo>
                <a:lnTo>
                  <a:pt x="8740" y="4519"/>
                </a:lnTo>
                <a:lnTo>
                  <a:pt x="8740" y="7317"/>
                </a:lnTo>
                <a:cubicBezTo>
                  <a:pt x="7871" y="7769"/>
                  <a:pt x="6918" y="8007"/>
                  <a:pt x="5942" y="8007"/>
                </a:cubicBezTo>
                <a:cubicBezTo>
                  <a:pt x="4620" y="8007"/>
                  <a:pt x="3310" y="7555"/>
                  <a:pt x="2263" y="6745"/>
                </a:cubicBezTo>
                <a:lnTo>
                  <a:pt x="2263" y="5352"/>
                </a:lnTo>
                <a:cubicBezTo>
                  <a:pt x="2263" y="5257"/>
                  <a:pt x="2191" y="5174"/>
                  <a:pt x="2084" y="5174"/>
                </a:cubicBezTo>
                <a:cubicBezTo>
                  <a:pt x="1977" y="5174"/>
                  <a:pt x="1906" y="5257"/>
                  <a:pt x="1906" y="5352"/>
                </a:cubicBezTo>
                <a:lnTo>
                  <a:pt x="1906" y="6817"/>
                </a:lnTo>
                <a:cubicBezTo>
                  <a:pt x="1906" y="6876"/>
                  <a:pt x="1941" y="6924"/>
                  <a:pt x="1965" y="6948"/>
                </a:cubicBezTo>
                <a:cubicBezTo>
                  <a:pt x="3084" y="7841"/>
                  <a:pt x="4501" y="8353"/>
                  <a:pt x="5942" y="8353"/>
                </a:cubicBezTo>
                <a:cubicBezTo>
                  <a:pt x="6906" y="8353"/>
                  <a:pt x="7859" y="8126"/>
                  <a:pt x="8740" y="7698"/>
                </a:cubicBezTo>
                <a:lnTo>
                  <a:pt x="8740" y="8412"/>
                </a:lnTo>
                <a:cubicBezTo>
                  <a:pt x="8454" y="8484"/>
                  <a:pt x="8252" y="8746"/>
                  <a:pt x="8252" y="9067"/>
                </a:cubicBezTo>
                <a:cubicBezTo>
                  <a:pt x="8252" y="9436"/>
                  <a:pt x="8549" y="9734"/>
                  <a:pt x="8918" y="9734"/>
                </a:cubicBezTo>
                <a:cubicBezTo>
                  <a:pt x="9287" y="9734"/>
                  <a:pt x="9585" y="9436"/>
                  <a:pt x="9585" y="9067"/>
                </a:cubicBezTo>
                <a:cubicBezTo>
                  <a:pt x="9585" y="8746"/>
                  <a:pt x="9383" y="8496"/>
                  <a:pt x="9097" y="8412"/>
                </a:cubicBezTo>
                <a:lnTo>
                  <a:pt x="9097" y="7495"/>
                </a:lnTo>
                <a:cubicBezTo>
                  <a:pt x="9383" y="7341"/>
                  <a:pt x="9657" y="7138"/>
                  <a:pt x="9918" y="6936"/>
                </a:cubicBezTo>
                <a:cubicBezTo>
                  <a:pt x="9954" y="6900"/>
                  <a:pt x="9978" y="6841"/>
                  <a:pt x="9978" y="6805"/>
                </a:cubicBezTo>
                <a:lnTo>
                  <a:pt x="9978" y="4019"/>
                </a:lnTo>
                <a:lnTo>
                  <a:pt x="11776" y="3328"/>
                </a:lnTo>
                <a:cubicBezTo>
                  <a:pt x="11847" y="3304"/>
                  <a:pt x="11895" y="3245"/>
                  <a:pt x="11895" y="3173"/>
                </a:cubicBezTo>
                <a:lnTo>
                  <a:pt x="11895" y="2364"/>
                </a:lnTo>
                <a:cubicBezTo>
                  <a:pt x="11943" y="2304"/>
                  <a:pt x="11895" y="2245"/>
                  <a:pt x="11823" y="2221"/>
                </a:cubicBezTo>
                <a:lnTo>
                  <a:pt x="8049" y="792"/>
                </a:lnTo>
                <a:cubicBezTo>
                  <a:pt x="8030" y="784"/>
                  <a:pt x="8010" y="780"/>
                  <a:pt x="7989" y="780"/>
                </a:cubicBezTo>
                <a:cubicBezTo>
                  <a:pt x="7921" y="780"/>
                  <a:pt x="7853" y="823"/>
                  <a:pt x="7835" y="887"/>
                </a:cubicBezTo>
                <a:cubicBezTo>
                  <a:pt x="7799" y="983"/>
                  <a:pt x="7847" y="1090"/>
                  <a:pt x="7930" y="1114"/>
                </a:cubicBezTo>
                <a:lnTo>
                  <a:pt x="11264" y="2376"/>
                </a:lnTo>
                <a:lnTo>
                  <a:pt x="8966" y="3257"/>
                </a:lnTo>
                <a:lnTo>
                  <a:pt x="6061" y="1947"/>
                </a:lnTo>
                <a:cubicBezTo>
                  <a:pt x="6035" y="1934"/>
                  <a:pt x="6010" y="1928"/>
                  <a:pt x="5985" y="1928"/>
                </a:cubicBezTo>
                <a:cubicBezTo>
                  <a:pt x="5918" y="1928"/>
                  <a:pt x="5858" y="1973"/>
                  <a:pt x="5823" y="2042"/>
                </a:cubicBezTo>
                <a:cubicBezTo>
                  <a:pt x="5775" y="2126"/>
                  <a:pt x="5823" y="2233"/>
                  <a:pt x="5906" y="2281"/>
                </a:cubicBezTo>
                <a:lnTo>
                  <a:pt x="8490" y="3435"/>
                </a:lnTo>
                <a:lnTo>
                  <a:pt x="5966" y="4388"/>
                </a:lnTo>
                <a:lnTo>
                  <a:pt x="691" y="2376"/>
                </a:lnTo>
                <a:lnTo>
                  <a:pt x="5966" y="376"/>
                </a:lnTo>
                <a:lnTo>
                  <a:pt x="7263" y="864"/>
                </a:lnTo>
                <a:cubicBezTo>
                  <a:pt x="7282" y="868"/>
                  <a:pt x="7301" y="871"/>
                  <a:pt x="7320" y="871"/>
                </a:cubicBezTo>
                <a:cubicBezTo>
                  <a:pt x="7394" y="871"/>
                  <a:pt x="7461" y="833"/>
                  <a:pt x="7490" y="757"/>
                </a:cubicBezTo>
                <a:cubicBezTo>
                  <a:pt x="7513" y="673"/>
                  <a:pt x="7478" y="566"/>
                  <a:pt x="7382" y="530"/>
                </a:cubicBezTo>
                <a:lnTo>
                  <a:pt x="6013" y="18"/>
                </a:lnTo>
                <a:cubicBezTo>
                  <a:pt x="5989" y="6"/>
                  <a:pt x="5969" y="0"/>
                  <a:pt x="59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cxnSp>
        <p:nvCxnSpPr>
          <p:cNvPr id="262" name="Google Shape;262;p35"/>
          <p:cNvCxnSpPr>
            <a:stCxn id="249" idx="2"/>
            <a:endCxn id="250" idx="6"/>
          </p:cNvCxnSpPr>
          <p:nvPr/>
        </p:nvCxnSpPr>
        <p:spPr>
          <a:xfrm>
            <a:off x="4955563" y="2135261"/>
            <a:ext cx="19167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" name="Google Shape;9647;p62"/>
          <p:cNvGrpSpPr/>
          <p:nvPr/>
        </p:nvGrpSpPr>
        <p:grpSpPr>
          <a:xfrm>
            <a:off x="1679383" y="1939347"/>
            <a:ext cx="413993" cy="379569"/>
            <a:chOff x="1756921" y="1509739"/>
            <a:chExt cx="345997" cy="345997"/>
          </a:xfrm>
          <a:solidFill>
            <a:schemeClr val="bg1"/>
          </a:solidFill>
        </p:grpSpPr>
        <p:sp>
          <p:nvSpPr>
            <p:cNvPr id="25" name="Google Shape;9648;p62"/>
            <p:cNvSpPr/>
            <p:nvPr/>
          </p:nvSpPr>
          <p:spPr>
            <a:xfrm>
              <a:off x="1756921" y="1509739"/>
              <a:ext cx="345997" cy="345997"/>
            </a:xfrm>
            <a:custGeom>
              <a:avLst/>
              <a:gdLst/>
              <a:ahLst/>
              <a:cxnLst/>
              <a:rect l="l" t="t" r="r" b="b"/>
              <a:pathLst>
                <a:path w="10871" h="10871" extrusionOk="0">
                  <a:moveTo>
                    <a:pt x="5442" y="0"/>
                  </a:moveTo>
                  <a:cubicBezTo>
                    <a:pt x="3977" y="0"/>
                    <a:pt x="2620" y="572"/>
                    <a:pt x="1596" y="1596"/>
                  </a:cubicBezTo>
                  <a:cubicBezTo>
                    <a:pt x="572" y="2620"/>
                    <a:pt x="1" y="3989"/>
                    <a:pt x="1" y="5441"/>
                  </a:cubicBezTo>
                  <a:cubicBezTo>
                    <a:pt x="1" y="6882"/>
                    <a:pt x="572" y="8251"/>
                    <a:pt x="1596" y="9275"/>
                  </a:cubicBezTo>
                  <a:cubicBezTo>
                    <a:pt x="2620" y="10299"/>
                    <a:pt x="3989" y="10871"/>
                    <a:pt x="5442" y="10871"/>
                  </a:cubicBezTo>
                  <a:cubicBezTo>
                    <a:pt x="6882" y="10871"/>
                    <a:pt x="8252" y="10299"/>
                    <a:pt x="9276" y="9275"/>
                  </a:cubicBezTo>
                  <a:cubicBezTo>
                    <a:pt x="10299" y="8251"/>
                    <a:pt x="10871" y="6882"/>
                    <a:pt x="10871" y="5441"/>
                  </a:cubicBezTo>
                  <a:cubicBezTo>
                    <a:pt x="10871" y="5346"/>
                    <a:pt x="10871" y="5263"/>
                    <a:pt x="10859" y="5156"/>
                  </a:cubicBezTo>
                  <a:cubicBezTo>
                    <a:pt x="10859" y="5060"/>
                    <a:pt x="10788" y="5001"/>
                    <a:pt x="10692" y="5001"/>
                  </a:cubicBezTo>
                  <a:cubicBezTo>
                    <a:pt x="10609" y="5001"/>
                    <a:pt x="10549" y="5084"/>
                    <a:pt x="10549" y="5168"/>
                  </a:cubicBezTo>
                  <a:lnTo>
                    <a:pt x="10549" y="5441"/>
                  </a:lnTo>
                  <a:cubicBezTo>
                    <a:pt x="10549" y="6811"/>
                    <a:pt x="10014" y="8085"/>
                    <a:pt x="9037" y="9049"/>
                  </a:cubicBezTo>
                  <a:cubicBezTo>
                    <a:pt x="8073" y="10025"/>
                    <a:pt x="6787" y="10561"/>
                    <a:pt x="5418" y="10561"/>
                  </a:cubicBezTo>
                  <a:cubicBezTo>
                    <a:pt x="4061" y="10561"/>
                    <a:pt x="2775" y="10025"/>
                    <a:pt x="1810" y="9049"/>
                  </a:cubicBezTo>
                  <a:cubicBezTo>
                    <a:pt x="834" y="8085"/>
                    <a:pt x="298" y="6811"/>
                    <a:pt x="298" y="5441"/>
                  </a:cubicBezTo>
                  <a:cubicBezTo>
                    <a:pt x="298" y="4072"/>
                    <a:pt x="834" y="2786"/>
                    <a:pt x="1810" y="1822"/>
                  </a:cubicBezTo>
                  <a:cubicBezTo>
                    <a:pt x="2775" y="858"/>
                    <a:pt x="4061" y="322"/>
                    <a:pt x="5418" y="322"/>
                  </a:cubicBezTo>
                  <a:cubicBezTo>
                    <a:pt x="6632" y="322"/>
                    <a:pt x="7799" y="750"/>
                    <a:pt x="8728" y="1524"/>
                  </a:cubicBezTo>
                  <a:cubicBezTo>
                    <a:pt x="9633" y="2298"/>
                    <a:pt x="10264" y="3358"/>
                    <a:pt x="10466" y="4513"/>
                  </a:cubicBezTo>
                  <a:cubicBezTo>
                    <a:pt x="10476" y="4594"/>
                    <a:pt x="10547" y="4649"/>
                    <a:pt x="10612" y="4649"/>
                  </a:cubicBezTo>
                  <a:cubicBezTo>
                    <a:pt x="10623" y="4649"/>
                    <a:pt x="10634" y="4647"/>
                    <a:pt x="10645" y="4644"/>
                  </a:cubicBezTo>
                  <a:cubicBezTo>
                    <a:pt x="10740" y="4632"/>
                    <a:pt x="10800" y="4548"/>
                    <a:pt x="10776" y="4465"/>
                  </a:cubicBezTo>
                  <a:cubicBezTo>
                    <a:pt x="10561" y="3239"/>
                    <a:pt x="9907" y="2108"/>
                    <a:pt x="8930" y="1286"/>
                  </a:cubicBezTo>
                  <a:cubicBezTo>
                    <a:pt x="7954" y="465"/>
                    <a:pt x="6716" y="0"/>
                    <a:pt x="5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9649;p62"/>
            <p:cNvSpPr/>
            <p:nvPr/>
          </p:nvSpPr>
          <p:spPr>
            <a:xfrm>
              <a:off x="1781937" y="1535488"/>
              <a:ext cx="295614" cy="295614"/>
            </a:xfrm>
            <a:custGeom>
              <a:avLst/>
              <a:gdLst/>
              <a:ahLst/>
              <a:cxnLst/>
              <a:rect l="l" t="t" r="r" b="b"/>
              <a:pathLst>
                <a:path w="9288" h="9288" extrusionOk="0">
                  <a:moveTo>
                    <a:pt x="4644" y="1"/>
                  </a:moveTo>
                  <a:cubicBezTo>
                    <a:pt x="3989" y="1"/>
                    <a:pt x="3346" y="132"/>
                    <a:pt x="2751" y="406"/>
                  </a:cubicBezTo>
                  <a:cubicBezTo>
                    <a:pt x="2167" y="656"/>
                    <a:pt x="1667" y="1025"/>
                    <a:pt x="1227" y="1489"/>
                  </a:cubicBezTo>
                  <a:cubicBezTo>
                    <a:pt x="1167" y="1549"/>
                    <a:pt x="1167" y="1656"/>
                    <a:pt x="1251" y="1715"/>
                  </a:cubicBezTo>
                  <a:cubicBezTo>
                    <a:pt x="1278" y="1743"/>
                    <a:pt x="1313" y="1757"/>
                    <a:pt x="1348" y="1757"/>
                  </a:cubicBezTo>
                  <a:cubicBezTo>
                    <a:pt x="1390" y="1757"/>
                    <a:pt x="1433" y="1737"/>
                    <a:pt x="1465" y="1692"/>
                  </a:cubicBezTo>
                  <a:cubicBezTo>
                    <a:pt x="1870" y="1263"/>
                    <a:pt x="2346" y="918"/>
                    <a:pt x="2882" y="680"/>
                  </a:cubicBezTo>
                  <a:cubicBezTo>
                    <a:pt x="3429" y="430"/>
                    <a:pt x="4025" y="310"/>
                    <a:pt x="4644" y="310"/>
                  </a:cubicBezTo>
                  <a:cubicBezTo>
                    <a:pt x="7025" y="310"/>
                    <a:pt x="8966" y="2239"/>
                    <a:pt x="8966" y="4644"/>
                  </a:cubicBezTo>
                  <a:cubicBezTo>
                    <a:pt x="8966" y="7037"/>
                    <a:pt x="7037" y="8978"/>
                    <a:pt x="4644" y="8978"/>
                  </a:cubicBezTo>
                  <a:cubicBezTo>
                    <a:pt x="2263" y="8978"/>
                    <a:pt x="310" y="7037"/>
                    <a:pt x="310" y="4644"/>
                  </a:cubicBezTo>
                  <a:cubicBezTo>
                    <a:pt x="310" y="3799"/>
                    <a:pt x="560" y="2966"/>
                    <a:pt x="1024" y="2263"/>
                  </a:cubicBezTo>
                  <a:cubicBezTo>
                    <a:pt x="1084" y="2192"/>
                    <a:pt x="1072" y="2084"/>
                    <a:pt x="989" y="2037"/>
                  </a:cubicBezTo>
                  <a:cubicBezTo>
                    <a:pt x="963" y="2020"/>
                    <a:pt x="933" y="2012"/>
                    <a:pt x="904" y="2012"/>
                  </a:cubicBezTo>
                  <a:cubicBezTo>
                    <a:pt x="850" y="2012"/>
                    <a:pt x="797" y="2038"/>
                    <a:pt x="774" y="2084"/>
                  </a:cubicBezTo>
                  <a:cubicBezTo>
                    <a:pt x="262" y="2846"/>
                    <a:pt x="0" y="3716"/>
                    <a:pt x="0" y="4644"/>
                  </a:cubicBezTo>
                  <a:cubicBezTo>
                    <a:pt x="0" y="5883"/>
                    <a:pt x="477" y="7049"/>
                    <a:pt x="1346" y="7930"/>
                  </a:cubicBezTo>
                  <a:cubicBezTo>
                    <a:pt x="2227" y="8811"/>
                    <a:pt x="3394" y="9288"/>
                    <a:pt x="4644" y="9288"/>
                  </a:cubicBezTo>
                  <a:cubicBezTo>
                    <a:pt x="5894" y="9288"/>
                    <a:pt x="7049" y="8811"/>
                    <a:pt x="7930" y="7930"/>
                  </a:cubicBezTo>
                  <a:cubicBezTo>
                    <a:pt x="8811" y="7049"/>
                    <a:pt x="9287" y="5894"/>
                    <a:pt x="9287" y="4644"/>
                  </a:cubicBezTo>
                  <a:cubicBezTo>
                    <a:pt x="9287" y="3394"/>
                    <a:pt x="8811" y="2227"/>
                    <a:pt x="7930" y="1346"/>
                  </a:cubicBezTo>
                  <a:cubicBezTo>
                    <a:pt x="7049" y="477"/>
                    <a:pt x="5894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9650;p62"/>
            <p:cNvSpPr/>
            <p:nvPr/>
          </p:nvSpPr>
          <p:spPr>
            <a:xfrm>
              <a:off x="1806954" y="1677980"/>
              <a:ext cx="17441" cy="10630"/>
            </a:xfrm>
            <a:custGeom>
              <a:avLst/>
              <a:gdLst/>
              <a:ahLst/>
              <a:cxnLst/>
              <a:rect l="l" t="t" r="r" b="b"/>
              <a:pathLst>
                <a:path w="548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381" y="334"/>
                  </a:lnTo>
                  <a:cubicBezTo>
                    <a:pt x="476" y="334"/>
                    <a:pt x="548" y="251"/>
                    <a:pt x="548" y="167"/>
                  </a:cubicBezTo>
                  <a:cubicBezTo>
                    <a:pt x="548" y="72"/>
                    <a:pt x="476" y="1"/>
                    <a:pt x="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9651;p62"/>
            <p:cNvSpPr/>
            <p:nvPr/>
          </p:nvSpPr>
          <p:spPr>
            <a:xfrm>
              <a:off x="1924429" y="1560122"/>
              <a:ext cx="128106" cy="128488"/>
            </a:xfrm>
            <a:custGeom>
              <a:avLst/>
              <a:gdLst/>
              <a:ahLst/>
              <a:cxnLst/>
              <a:rect l="l" t="t" r="r" b="b"/>
              <a:pathLst>
                <a:path w="4025" h="4037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870"/>
                  </a:lnTo>
                  <a:cubicBezTo>
                    <a:pt x="0" y="3954"/>
                    <a:pt x="72" y="4037"/>
                    <a:pt x="155" y="4037"/>
                  </a:cubicBezTo>
                  <a:lnTo>
                    <a:pt x="3870" y="4037"/>
                  </a:lnTo>
                  <a:cubicBezTo>
                    <a:pt x="3953" y="4037"/>
                    <a:pt x="4024" y="3954"/>
                    <a:pt x="4024" y="3870"/>
                  </a:cubicBezTo>
                  <a:cubicBezTo>
                    <a:pt x="4024" y="3775"/>
                    <a:pt x="3953" y="3704"/>
                    <a:pt x="3870" y="3704"/>
                  </a:cubicBezTo>
                  <a:lnTo>
                    <a:pt x="322" y="3704"/>
                  </a:ln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9652;p62"/>
            <p:cNvSpPr/>
            <p:nvPr/>
          </p:nvSpPr>
          <p:spPr>
            <a:xfrm>
              <a:off x="1924811" y="1788644"/>
              <a:ext cx="10630" cy="17823"/>
            </a:xfrm>
            <a:custGeom>
              <a:avLst/>
              <a:gdLst/>
              <a:ahLst/>
              <a:cxnLst/>
              <a:rect l="l" t="t" r="r" b="b"/>
              <a:pathLst>
                <a:path w="334" h="560" extrusionOk="0">
                  <a:moveTo>
                    <a:pt x="167" y="0"/>
                  </a:moveTo>
                  <a:cubicBezTo>
                    <a:pt x="71" y="0"/>
                    <a:pt x="0" y="84"/>
                    <a:pt x="0" y="167"/>
                  </a:cubicBezTo>
                  <a:lnTo>
                    <a:pt x="0" y="393"/>
                  </a:lnTo>
                  <a:cubicBezTo>
                    <a:pt x="0" y="488"/>
                    <a:pt x="71" y="560"/>
                    <a:pt x="167" y="560"/>
                  </a:cubicBezTo>
                  <a:cubicBezTo>
                    <a:pt x="250" y="560"/>
                    <a:pt x="333" y="488"/>
                    <a:pt x="333" y="393"/>
                  </a:cubicBezTo>
                  <a:lnTo>
                    <a:pt x="333" y="167"/>
                  </a:lnTo>
                  <a:cubicBezTo>
                    <a:pt x="333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9653;p62"/>
            <p:cNvSpPr/>
            <p:nvPr/>
          </p:nvSpPr>
          <p:spPr>
            <a:xfrm>
              <a:off x="1841423" y="1594719"/>
              <a:ext cx="16328" cy="15086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212"/>
                    <a:pt x="60" y="259"/>
                  </a:cubicBezTo>
                  <a:lnTo>
                    <a:pt x="215" y="426"/>
                  </a:lnTo>
                  <a:cubicBezTo>
                    <a:pt x="239" y="462"/>
                    <a:pt x="286" y="474"/>
                    <a:pt x="334" y="474"/>
                  </a:cubicBezTo>
                  <a:cubicBezTo>
                    <a:pt x="370" y="474"/>
                    <a:pt x="405" y="462"/>
                    <a:pt x="453" y="426"/>
                  </a:cubicBezTo>
                  <a:cubicBezTo>
                    <a:pt x="513" y="366"/>
                    <a:pt x="513" y="259"/>
                    <a:pt x="453" y="212"/>
                  </a:cubicBezTo>
                  <a:lnTo>
                    <a:pt x="286" y="45"/>
                  </a:ln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9654;p62"/>
            <p:cNvSpPr/>
            <p:nvPr/>
          </p:nvSpPr>
          <p:spPr>
            <a:xfrm>
              <a:off x="2002470" y="1756243"/>
              <a:ext cx="16709" cy="15755"/>
            </a:xfrm>
            <a:custGeom>
              <a:avLst/>
              <a:gdLst/>
              <a:ahLst/>
              <a:cxnLst/>
              <a:rect l="l" t="t" r="r" b="b"/>
              <a:pathLst>
                <a:path w="525" h="495" extrusionOk="0">
                  <a:moveTo>
                    <a:pt x="175" y="0"/>
                  </a:moveTo>
                  <a:cubicBezTo>
                    <a:pt x="132" y="0"/>
                    <a:pt x="90" y="18"/>
                    <a:pt x="60" y="54"/>
                  </a:cubicBezTo>
                  <a:cubicBezTo>
                    <a:pt x="1" y="113"/>
                    <a:pt x="1" y="221"/>
                    <a:pt x="60" y="280"/>
                  </a:cubicBezTo>
                  <a:lnTo>
                    <a:pt x="227" y="447"/>
                  </a:lnTo>
                  <a:cubicBezTo>
                    <a:pt x="251" y="471"/>
                    <a:pt x="298" y="494"/>
                    <a:pt x="346" y="494"/>
                  </a:cubicBezTo>
                  <a:cubicBezTo>
                    <a:pt x="394" y="494"/>
                    <a:pt x="418" y="471"/>
                    <a:pt x="465" y="447"/>
                  </a:cubicBezTo>
                  <a:cubicBezTo>
                    <a:pt x="525" y="387"/>
                    <a:pt x="525" y="280"/>
                    <a:pt x="465" y="221"/>
                  </a:cubicBezTo>
                  <a:lnTo>
                    <a:pt x="298" y="54"/>
                  </a:lnTo>
                  <a:cubicBezTo>
                    <a:pt x="263" y="18"/>
                    <a:pt x="218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9655;p62"/>
            <p:cNvSpPr/>
            <p:nvPr/>
          </p:nvSpPr>
          <p:spPr>
            <a:xfrm>
              <a:off x="2002470" y="1594719"/>
              <a:ext cx="16328" cy="15086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340" y="0"/>
                  </a:moveTo>
                  <a:cubicBezTo>
                    <a:pt x="298" y="0"/>
                    <a:pt x="257" y="15"/>
                    <a:pt x="227" y="45"/>
                  </a:cubicBezTo>
                  <a:lnTo>
                    <a:pt x="60" y="212"/>
                  </a:lnTo>
                  <a:cubicBezTo>
                    <a:pt x="1" y="259"/>
                    <a:pt x="1" y="366"/>
                    <a:pt x="60" y="426"/>
                  </a:cubicBezTo>
                  <a:cubicBezTo>
                    <a:pt x="96" y="462"/>
                    <a:pt x="132" y="474"/>
                    <a:pt x="179" y="474"/>
                  </a:cubicBezTo>
                  <a:cubicBezTo>
                    <a:pt x="227" y="474"/>
                    <a:pt x="251" y="462"/>
                    <a:pt x="287" y="426"/>
                  </a:cubicBezTo>
                  <a:lnTo>
                    <a:pt x="453" y="259"/>
                  </a:lnTo>
                  <a:cubicBezTo>
                    <a:pt x="513" y="212"/>
                    <a:pt x="513" y="104"/>
                    <a:pt x="453" y="45"/>
                  </a:cubicBezTo>
                  <a:cubicBezTo>
                    <a:pt x="423" y="15"/>
                    <a:pt x="382" y="0"/>
                    <a:pt x="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9656;p62"/>
            <p:cNvSpPr/>
            <p:nvPr/>
          </p:nvSpPr>
          <p:spPr>
            <a:xfrm>
              <a:off x="1841041" y="1756530"/>
              <a:ext cx="16709" cy="15468"/>
            </a:xfrm>
            <a:custGeom>
              <a:avLst/>
              <a:gdLst/>
              <a:ahLst/>
              <a:cxnLst/>
              <a:rect l="l" t="t" r="r" b="b"/>
              <a:pathLst>
                <a:path w="525" h="486" extrusionOk="0">
                  <a:moveTo>
                    <a:pt x="352" y="0"/>
                  </a:moveTo>
                  <a:cubicBezTo>
                    <a:pt x="310" y="0"/>
                    <a:pt x="269" y="15"/>
                    <a:pt x="239" y="45"/>
                  </a:cubicBezTo>
                  <a:lnTo>
                    <a:pt x="72" y="212"/>
                  </a:lnTo>
                  <a:cubicBezTo>
                    <a:pt x="1" y="271"/>
                    <a:pt x="1" y="354"/>
                    <a:pt x="60" y="438"/>
                  </a:cubicBezTo>
                  <a:cubicBezTo>
                    <a:pt x="84" y="462"/>
                    <a:pt x="132" y="485"/>
                    <a:pt x="179" y="485"/>
                  </a:cubicBezTo>
                  <a:cubicBezTo>
                    <a:pt x="227" y="485"/>
                    <a:pt x="251" y="462"/>
                    <a:pt x="298" y="438"/>
                  </a:cubicBezTo>
                  <a:lnTo>
                    <a:pt x="465" y="271"/>
                  </a:lnTo>
                  <a:cubicBezTo>
                    <a:pt x="525" y="212"/>
                    <a:pt x="525" y="104"/>
                    <a:pt x="465" y="45"/>
                  </a:cubicBezTo>
                  <a:cubicBezTo>
                    <a:pt x="435" y="15"/>
                    <a:pt x="394" y="0"/>
                    <a:pt x="3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9657;p62"/>
            <p:cNvSpPr/>
            <p:nvPr/>
          </p:nvSpPr>
          <p:spPr>
            <a:xfrm>
              <a:off x="1816025" y="1632084"/>
              <a:ext cx="17855" cy="13336"/>
            </a:xfrm>
            <a:custGeom>
              <a:avLst/>
              <a:gdLst/>
              <a:ahLst/>
              <a:cxnLst/>
              <a:rect l="l" t="t" r="r" b="b"/>
              <a:pathLst>
                <a:path w="561" h="419" extrusionOk="0">
                  <a:moveTo>
                    <a:pt x="173" y="0"/>
                  </a:moveTo>
                  <a:cubicBezTo>
                    <a:pt x="110" y="0"/>
                    <a:pt x="51" y="36"/>
                    <a:pt x="25" y="97"/>
                  </a:cubicBezTo>
                  <a:cubicBezTo>
                    <a:pt x="1" y="181"/>
                    <a:pt x="25" y="276"/>
                    <a:pt x="120" y="312"/>
                  </a:cubicBezTo>
                  <a:lnTo>
                    <a:pt x="322" y="395"/>
                  </a:lnTo>
                  <a:cubicBezTo>
                    <a:pt x="334" y="419"/>
                    <a:pt x="370" y="419"/>
                    <a:pt x="382" y="419"/>
                  </a:cubicBezTo>
                  <a:cubicBezTo>
                    <a:pt x="441" y="419"/>
                    <a:pt x="501" y="383"/>
                    <a:pt x="537" y="312"/>
                  </a:cubicBezTo>
                  <a:cubicBezTo>
                    <a:pt x="561" y="228"/>
                    <a:pt x="513" y="133"/>
                    <a:pt x="441" y="97"/>
                  </a:cubicBezTo>
                  <a:lnTo>
                    <a:pt x="239" y="14"/>
                  </a:lnTo>
                  <a:cubicBezTo>
                    <a:pt x="217" y="5"/>
                    <a:pt x="19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9658;p62"/>
            <p:cNvSpPr/>
            <p:nvPr/>
          </p:nvSpPr>
          <p:spPr>
            <a:xfrm>
              <a:off x="2026341" y="1721297"/>
              <a:ext cx="17855" cy="13177"/>
            </a:xfrm>
            <a:custGeom>
              <a:avLst/>
              <a:gdLst/>
              <a:ahLst/>
              <a:cxnLst/>
              <a:rect l="l" t="t" r="r" b="b"/>
              <a:pathLst>
                <a:path w="561" h="414" extrusionOk="0">
                  <a:moveTo>
                    <a:pt x="179" y="0"/>
                  </a:moveTo>
                  <a:cubicBezTo>
                    <a:pt x="114" y="0"/>
                    <a:pt x="52" y="31"/>
                    <a:pt x="25" y="104"/>
                  </a:cubicBezTo>
                  <a:cubicBezTo>
                    <a:pt x="1" y="176"/>
                    <a:pt x="25" y="283"/>
                    <a:pt x="120" y="307"/>
                  </a:cubicBezTo>
                  <a:lnTo>
                    <a:pt x="322" y="402"/>
                  </a:lnTo>
                  <a:cubicBezTo>
                    <a:pt x="334" y="414"/>
                    <a:pt x="370" y="414"/>
                    <a:pt x="382" y="414"/>
                  </a:cubicBezTo>
                  <a:cubicBezTo>
                    <a:pt x="441" y="414"/>
                    <a:pt x="501" y="378"/>
                    <a:pt x="537" y="307"/>
                  </a:cubicBezTo>
                  <a:cubicBezTo>
                    <a:pt x="560" y="235"/>
                    <a:pt x="537" y="128"/>
                    <a:pt x="441" y="104"/>
                  </a:cubicBezTo>
                  <a:lnTo>
                    <a:pt x="239" y="9"/>
                  </a:lnTo>
                  <a:cubicBezTo>
                    <a:pt x="219" y="3"/>
                    <a:pt x="199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9659;p62"/>
            <p:cNvSpPr/>
            <p:nvPr/>
          </p:nvSpPr>
          <p:spPr>
            <a:xfrm>
              <a:off x="1967619" y="1569702"/>
              <a:ext cx="14036" cy="16996"/>
            </a:xfrm>
            <a:custGeom>
              <a:avLst/>
              <a:gdLst/>
              <a:ahLst/>
              <a:cxnLst/>
              <a:rect l="l" t="t" r="r" b="b"/>
              <a:pathLst>
                <a:path w="441" h="534" extrusionOk="0">
                  <a:moveTo>
                    <a:pt x="267" y="1"/>
                  </a:moveTo>
                  <a:cubicBezTo>
                    <a:pt x="204" y="1"/>
                    <a:pt x="138" y="32"/>
                    <a:pt x="119" y="105"/>
                  </a:cubicBezTo>
                  <a:lnTo>
                    <a:pt x="24" y="307"/>
                  </a:lnTo>
                  <a:cubicBezTo>
                    <a:pt x="0" y="378"/>
                    <a:pt x="24" y="486"/>
                    <a:pt x="119" y="521"/>
                  </a:cubicBezTo>
                  <a:cubicBezTo>
                    <a:pt x="131" y="521"/>
                    <a:pt x="155" y="533"/>
                    <a:pt x="179" y="533"/>
                  </a:cubicBezTo>
                  <a:cubicBezTo>
                    <a:pt x="239" y="533"/>
                    <a:pt x="298" y="498"/>
                    <a:pt x="322" y="426"/>
                  </a:cubicBezTo>
                  <a:lnTo>
                    <a:pt x="417" y="224"/>
                  </a:lnTo>
                  <a:cubicBezTo>
                    <a:pt x="441" y="140"/>
                    <a:pt x="417" y="45"/>
                    <a:pt x="322" y="9"/>
                  </a:cubicBezTo>
                  <a:cubicBezTo>
                    <a:pt x="305" y="4"/>
                    <a:pt x="286" y="1"/>
                    <a:pt x="2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9660;p62"/>
            <p:cNvSpPr/>
            <p:nvPr/>
          </p:nvSpPr>
          <p:spPr>
            <a:xfrm>
              <a:off x="1877802" y="1780019"/>
              <a:ext cx="14450" cy="16996"/>
            </a:xfrm>
            <a:custGeom>
              <a:avLst/>
              <a:gdLst/>
              <a:ahLst/>
              <a:cxnLst/>
              <a:rect l="l" t="t" r="r" b="b"/>
              <a:pathLst>
                <a:path w="454" h="534" extrusionOk="0">
                  <a:moveTo>
                    <a:pt x="279" y="1"/>
                  </a:moveTo>
                  <a:cubicBezTo>
                    <a:pt x="216" y="1"/>
                    <a:pt x="147" y="32"/>
                    <a:pt x="120" y="105"/>
                  </a:cubicBezTo>
                  <a:lnTo>
                    <a:pt x="36" y="307"/>
                  </a:lnTo>
                  <a:cubicBezTo>
                    <a:pt x="1" y="378"/>
                    <a:pt x="48" y="486"/>
                    <a:pt x="120" y="509"/>
                  </a:cubicBezTo>
                  <a:cubicBezTo>
                    <a:pt x="144" y="533"/>
                    <a:pt x="167" y="533"/>
                    <a:pt x="179" y="533"/>
                  </a:cubicBezTo>
                  <a:cubicBezTo>
                    <a:pt x="239" y="533"/>
                    <a:pt x="298" y="497"/>
                    <a:pt x="334" y="426"/>
                  </a:cubicBezTo>
                  <a:lnTo>
                    <a:pt x="417" y="224"/>
                  </a:lnTo>
                  <a:cubicBezTo>
                    <a:pt x="453" y="140"/>
                    <a:pt x="417" y="45"/>
                    <a:pt x="334" y="9"/>
                  </a:cubicBezTo>
                  <a:cubicBezTo>
                    <a:pt x="317" y="4"/>
                    <a:pt x="298" y="1"/>
                    <a:pt x="2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9661;p62"/>
            <p:cNvSpPr/>
            <p:nvPr/>
          </p:nvSpPr>
          <p:spPr>
            <a:xfrm>
              <a:off x="1879711" y="1568652"/>
              <a:ext cx="14418" cy="16900"/>
            </a:xfrm>
            <a:custGeom>
              <a:avLst/>
              <a:gdLst/>
              <a:ahLst/>
              <a:cxnLst/>
              <a:rect l="l" t="t" r="r" b="b"/>
              <a:pathLst>
                <a:path w="453" h="531" extrusionOk="0">
                  <a:moveTo>
                    <a:pt x="169" y="0"/>
                  </a:moveTo>
                  <a:cubicBezTo>
                    <a:pt x="153" y="0"/>
                    <a:pt x="136" y="2"/>
                    <a:pt x="119" y="7"/>
                  </a:cubicBezTo>
                  <a:cubicBezTo>
                    <a:pt x="48" y="42"/>
                    <a:pt x="0" y="138"/>
                    <a:pt x="36" y="221"/>
                  </a:cubicBezTo>
                  <a:lnTo>
                    <a:pt x="119" y="423"/>
                  </a:lnTo>
                  <a:cubicBezTo>
                    <a:pt x="155" y="495"/>
                    <a:pt x="214" y="531"/>
                    <a:pt x="274" y="531"/>
                  </a:cubicBezTo>
                  <a:cubicBezTo>
                    <a:pt x="286" y="531"/>
                    <a:pt x="322" y="531"/>
                    <a:pt x="334" y="519"/>
                  </a:cubicBezTo>
                  <a:cubicBezTo>
                    <a:pt x="405" y="483"/>
                    <a:pt x="453" y="400"/>
                    <a:pt x="417" y="304"/>
                  </a:cubicBezTo>
                  <a:lnTo>
                    <a:pt x="334" y="102"/>
                  </a:lnTo>
                  <a:cubicBezTo>
                    <a:pt x="304" y="43"/>
                    <a:pt x="243" y="0"/>
                    <a:pt x="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9662;p62"/>
            <p:cNvSpPr/>
            <p:nvPr/>
          </p:nvSpPr>
          <p:spPr>
            <a:xfrm>
              <a:off x="1965709" y="1780846"/>
              <a:ext cx="14068" cy="16900"/>
            </a:xfrm>
            <a:custGeom>
              <a:avLst/>
              <a:gdLst/>
              <a:ahLst/>
              <a:cxnLst/>
              <a:rect l="l" t="t" r="r" b="b"/>
              <a:pathLst>
                <a:path w="442" h="531" extrusionOk="0">
                  <a:moveTo>
                    <a:pt x="189" y="0"/>
                  </a:moveTo>
                  <a:cubicBezTo>
                    <a:pt x="166" y="0"/>
                    <a:pt x="143" y="6"/>
                    <a:pt x="120" y="19"/>
                  </a:cubicBezTo>
                  <a:cubicBezTo>
                    <a:pt x="37" y="43"/>
                    <a:pt x="1" y="138"/>
                    <a:pt x="25" y="221"/>
                  </a:cubicBezTo>
                  <a:lnTo>
                    <a:pt x="120" y="424"/>
                  </a:lnTo>
                  <a:cubicBezTo>
                    <a:pt x="144" y="483"/>
                    <a:pt x="203" y="531"/>
                    <a:pt x="263" y="531"/>
                  </a:cubicBezTo>
                  <a:cubicBezTo>
                    <a:pt x="275" y="531"/>
                    <a:pt x="310" y="531"/>
                    <a:pt x="322" y="519"/>
                  </a:cubicBezTo>
                  <a:cubicBezTo>
                    <a:pt x="394" y="483"/>
                    <a:pt x="441" y="400"/>
                    <a:pt x="418" y="305"/>
                  </a:cubicBezTo>
                  <a:lnTo>
                    <a:pt x="322" y="102"/>
                  </a:lnTo>
                  <a:cubicBezTo>
                    <a:pt x="305" y="42"/>
                    <a:pt x="250" y="0"/>
                    <a:pt x="1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9663;p62"/>
            <p:cNvSpPr/>
            <p:nvPr/>
          </p:nvSpPr>
          <p:spPr>
            <a:xfrm>
              <a:off x="2026723" y="1633644"/>
              <a:ext cx="17855" cy="13304"/>
            </a:xfrm>
            <a:custGeom>
              <a:avLst/>
              <a:gdLst/>
              <a:ahLst/>
              <a:cxnLst/>
              <a:rect l="l" t="t" r="r" b="b"/>
              <a:pathLst>
                <a:path w="561" h="418" extrusionOk="0">
                  <a:moveTo>
                    <a:pt x="387" y="0"/>
                  </a:moveTo>
                  <a:cubicBezTo>
                    <a:pt x="366" y="0"/>
                    <a:pt x="345" y="4"/>
                    <a:pt x="322" y="13"/>
                  </a:cubicBezTo>
                  <a:lnTo>
                    <a:pt x="120" y="96"/>
                  </a:lnTo>
                  <a:cubicBezTo>
                    <a:pt x="48" y="132"/>
                    <a:pt x="1" y="215"/>
                    <a:pt x="25" y="310"/>
                  </a:cubicBezTo>
                  <a:cubicBezTo>
                    <a:pt x="60" y="382"/>
                    <a:pt x="120" y="417"/>
                    <a:pt x="179" y="417"/>
                  </a:cubicBezTo>
                  <a:cubicBezTo>
                    <a:pt x="191" y="417"/>
                    <a:pt x="227" y="417"/>
                    <a:pt x="239" y="394"/>
                  </a:cubicBezTo>
                  <a:lnTo>
                    <a:pt x="441" y="310"/>
                  </a:lnTo>
                  <a:cubicBezTo>
                    <a:pt x="513" y="274"/>
                    <a:pt x="560" y="191"/>
                    <a:pt x="537" y="96"/>
                  </a:cubicBezTo>
                  <a:cubicBezTo>
                    <a:pt x="509" y="41"/>
                    <a:pt x="454" y="0"/>
                    <a:pt x="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9664;p62"/>
            <p:cNvSpPr/>
            <p:nvPr/>
          </p:nvSpPr>
          <p:spPr>
            <a:xfrm>
              <a:off x="1814911" y="1719419"/>
              <a:ext cx="18205" cy="13177"/>
            </a:xfrm>
            <a:custGeom>
              <a:avLst/>
              <a:gdLst/>
              <a:ahLst/>
              <a:cxnLst/>
              <a:rect l="l" t="t" r="r" b="b"/>
              <a:pathLst>
                <a:path w="572" h="414" extrusionOk="0">
                  <a:moveTo>
                    <a:pt x="382" y="1"/>
                  </a:moveTo>
                  <a:cubicBezTo>
                    <a:pt x="365" y="1"/>
                    <a:pt x="348" y="3"/>
                    <a:pt x="334" y="8"/>
                  </a:cubicBezTo>
                  <a:lnTo>
                    <a:pt x="119" y="104"/>
                  </a:lnTo>
                  <a:cubicBezTo>
                    <a:pt x="48" y="127"/>
                    <a:pt x="0" y="223"/>
                    <a:pt x="36" y="306"/>
                  </a:cubicBezTo>
                  <a:cubicBezTo>
                    <a:pt x="60" y="366"/>
                    <a:pt x="119" y="413"/>
                    <a:pt x="179" y="413"/>
                  </a:cubicBezTo>
                  <a:cubicBezTo>
                    <a:pt x="191" y="413"/>
                    <a:pt x="226" y="413"/>
                    <a:pt x="238" y="389"/>
                  </a:cubicBezTo>
                  <a:lnTo>
                    <a:pt x="453" y="306"/>
                  </a:lnTo>
                  <a:cubicBezTo>
                    <a:pt x="524" y="270"/>
                    <a:pt x="572" y="187"/>
                    <a:pt x="536" y="92"/>
                  </a:cubicBezTo>
                  <a:cubicBezTo>
                    <a:pt x="517" y="35"/>
                    <a:pt x="446" y="1"/>
                    <a:pt x="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3" name="Google Shape;11114;p63"/>
          <p:cNvGrpSpPr/>
          <p:nvPr/>
        </p:nvGrpSpPr>
        <p:grpSpPr>
          <a:xfrm>
            <a:off x="7051935" y="1846618"/>
            <a:ext cx="407730" cy="522794"/>
            <a:chOff x="8047661" y="1501037"/>
            <a:chExt cx="278404" cy="355260"/>
          </a:xfrm>
          <a:solidFill>
            <a:schemeClr val="bg1"/>
          </a:solidFill>
        </p:grpSpPr>
        <p:sp>
          <p:nvSpPr>
            <p:cNvPr id="44" name="Google Shape;11115;p63"/>
            <p:cNvSpPr/>
            <p:nvPr/>
          </p:nvSpPr>
          <p:spPr>
            <a:xfrm>
              <a:off x="8147611" y="1622815"/>
              <a:ext cx="10581" cy="16220"/>
            </a:xfrm>
            <a:custGeom>
              <a:avLst/>
              <a:gdLst/>
              <a:ahLst/>
              <a:cxnLst/>
              <a:rect l="l" t="t" r="r" b="b"/>
              <a:pathLst>
                <a:path w="334" h="512" extrusionOk="0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84" y="512"/>
                    <a:pt x="167" y="512"/>
                  </a:cubicBezTo>
                  <a:cubicBezTo>
                    <a:pt x="251" y="512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1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11116;p63"/>
            <p:cNvSpPr/>
            <p:nvPr/>
          </p:nvSpPr>
          <p:spPr>
            <a:xfrm>
              <a:off x="8214741" y="1622815"/>
              <a:ext cx="10233" cy="16220"/>
            </a:xfrm>
            <a:custGeom>
              <a:avLst/>
              <a:gdLst/>
              <a:ahLst/>
              <a:cxnLst/>
              <a:rect l="l" t="t" r="r" b="b"/>
              <a:pathLst>
                <a:path w="323" h="512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72" y="512"/>
                    <a:pt x="168" y="512"/>
                  </a:cubicBezTo>
                  <a:cubicBezTo>
                    <a:pt x="251" y="512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22" y="71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1117;p63"/>
            <p:cNvSpPr/>
            <p:nvPr/>
          </p:nvSpPr>
          <p:spPr>
            <a:xfrm>
              <a:off x="8163451" y="1661370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4" y="0"/>
                  </a:moveTo>
                  <a:cubicBezTo>
                    <a:pt x="141" y="0"/>
                    <a:pt x="96" y="15"/>
                    <a:pt x="60" y="45"/>
                  </a:cubicBezTo>
                  <a:cubicBezTo>
                    <a:pt x="1" y="105"/>
                    <a:pt x="1" y="212"/>
                    <a:pt x="60" y="283"/>
                  </a:cubicBezTo>
                  <a:cubicBezTo>
                    <a:pt x="203" y="426"/>
                    <a:pt x="441" y="509"/>
                    <a:pt x="691" y="509"/>
                  </a:cubicBezTo>
                  <a:cubicBezTo>
                    <a:pt x="965" y="509"/>
                    <a:pt x="1203" y="426"/>
                    <a:pt x="1334" y="283"/>
                  </a:cubicBezTo>
                  <a:cubicBezTo>
                    <a:pt x="1429" y="224"/>
                    <a:pt x="1429" y="128"/>
                    <a:pt x="1370" y="45"/>
                  </a:cubicBezTo>
                  <a:cubicBezTo>
                    <a:pt x="1340" y="15"/>
                    <a:pt x="1298" y="0"/>
                    <a:pt x="1255" y="0"/>
                  </a:cubicBezTo>
                  <a:cubicBezTo>
                    <a:pt x="1212" y="0"/>
                    <a:pt x="1167" y="15"/>
                    <a:pt x="1132" y="45"/>
                  </a:cubicBezTo>
                  <a:cubicBezTo>
                    <a:pt x="1072" y="105"/>
                    <a:pt x="917" y="188"/>
                    <a:pt x="715" y="188"/>
                  </a:cubicBezTo>
                  <a:cubicBezTo>
                    <a:pt x="501" y="188"/>
                    <a:pt x="358" y="105"/>
                    <a:pt x="298" y="45"/>
                  </a:cubicBezTo>
                  <a:cubicBezTo>
                    <a:pt x="269" y="15"/>
                    <a:pt x="227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11118;p63"/>
            <p:cNvSpPr/>
            <p:nvPr/>
          </p:nvSpPr>
          <p:spPr>
            <a:xfrm>
              <a:off x="8047661" y="1501037"/>
              <a:ext cx="278404" cy="355260"/>
            </a:xfrm>
            <a:custGeom>
              <a:avLst/>
              <a:gdLst/>
              <a:ahLst/>
              <a:cxnLst/>
              <a:rect l="l" t="t" r="r" b="b"/>
              <a:pathLst>
                <a:path w="8788" h="11214" extrusionOk="0">
                  <a:moveTo>
                    <a:pt x="5358" y="344"/>
                  </a:moveTo>
                  <a:lnTo>
                    <a:pt x="5823" y="808"/>
                  </a:lnTo>
                  <a:cubicBezTo>
                    <a:pt x="5858" y="844"/>
                    <a:pt x="5894" y="856"/>
                    <a:pt x="5942" y="856"/>
                  </a:cubicBezTo>
                  <a:lnTo>
                    <a:pt x="6751" y="856"/>
                  </a:lnTo>
                  <a:lnTo>
                    <a:pt x="6477" y="1510"/>
                  </a:lnTo>
                  <a:cubicBezTo>
                    <a:pt x="6465" y="1558"/>
                    <a:pt x="6465" y="1618"/>
                    <a:pt x="6489" y="1653"/>
                  </a:cubicBezTo>
                  <a:cubicBezTo>
                    <a:pt x="6525" y="1701"/>
                    <a:pt x="6573" y="1737"/>
                    <a:pt x="6632" y="1737"/>
                  </a:cubicBezTo>
                  <a:lnTo>
                    <a:pt x="7287" y="1737"/>
                  </a:lnTo>
                  <a:lnTo>
                    <a:pt x="7001" y="2570"/>
                  </a:lnTo>
                  <a:cubicBezTo>
                    <a:pt x="6989" y="2630"/>
                    <a:pt x="7001" y="2689"/>
                    <a:pt x="7049" y="2725"/>
                  </a:cubicBezTo>
                  <a:lnTo>
                    <a:pt x="7311" y="2999"/>
                  </a:lnTo>
                  <a:lnTo>
                    <a:pt x="7025" y="3677"/>
                  </a:lnTo>
                  <a:cubicBezTo>
                    <a:pt x="6989" y="3665"/>
                    <a:pt x="6942" y="3665"/>
                    <a:pt x="6882" y="3665"/>
                  </a:cubicBezTo>
                  <a:lnTo>
                    <a:pt x="6608" y="3665"/>
                  </a:lnTo>
                  <a:cubicBezTo>
                    <a:pt x="6513" y="3665"/>
                    <a:pt x="6418" y="3582"/>
                    <a:pt x="6418" y="3475"/>
                  </a:cubicBezTo>
                  <a:lnTo>
                    <a:pt x="6418" y="3118"/>
                  </a:lnTo>
                  <a:cubicBezTo>
                    <a:pt x="6418" y="3058"/>
                    <a:pt x="6394" y="3011"/>
                    <a:pt x="6346" y="2987"/>
                  </a:cubicBezTo>
                  <a:lnTo>
                    <a:pt x="5287" y="2284"/>
                  </a:lnTo>
                  <a:cubicBezTo>
                    <a:pt x="5261" y="2265"/>
                    <a:pt x="5227" y="2256"/>
                    <a:pt x="5194" y="2256"/>
                  </a:cubicBezTo>
                  <a:cubicBezTo>
                    <a:pt x="5168" y="2256"/>
                    <a:pt x="5141" y="2262"/>
                    <a:pt x="5120" y="2272"/>
                  </a:cubicBezTo>
                  <a:cubicBezTo>
                    <a:pt x="5061" y="2296"/>
                    <a:pt x="5037" y="2356"/>
                    <a:pt x="5037" y="2415"/>
                  </a:cubicBezTo>
                  <a:lnTo>
                    <a:pt x="5037" y="2832"/>
                  </a:lnTo>
                  <a:lnTo>
                    <a:pt x="4049" y="2272"/>
                  </a:lnTo>
                  <a:cubicBezTo>
                    <a:pt x="4022" y="2255"/>
                    <a:pt x="3994" y="2247"/>
                    <a:pt x="3967" y="2247"/>
                  </a:cubicBezTo>
                  <a:cubicBezTo>
                    <a:pt x="3919" y="2247"/>
                    <a:pt x="3872" y="2270"/>
                    <a:pt x="3834" y="2308"/>
                  </a:cubicBezTo>
                  <a:lnTo>
                    <a:pt x="3560" y="2725"/>
                  </a:lnTo>
                  <a:lnTo>
                    <a:pt x="3156" y="2534"/>
                  </a:lnTo>
                  <a:cubicBezTo>
                    <a:pt x="3132" y="2521"/>
                    <a:pt x="3108" y="2515"/>
                    <a:pt x="3084" y="2515"/>
                  </a:cubicBezTo>
                  <a:cubicBezTo>
                    <a:pt x="3024" y="2515"/>
                    <a:pt x="2967" y="2554"/>
                    <a:pt x="2941" y="2606"/>
                  </a:cubicBezTo>
                  <a:cubicBezTo>
                    <a:pt x="2894" y="2701"/>
                    <a:pt x="2941" y="2784"/>
                    <a:pt x="3013" y="2832"/>
                  </a:cubicBezTo>
                  <a:lnTo>
                    <a:pt x="3537" y="3082"/>
                  </a:lnTo>
                  <a:cubicBezTo>
                    <a:pt x="3561" y="3094"/>
                    <a:pt x="3587" y="3101"/>
                    <a:pt x="3613" y="3101"/>
                  </a:cubicBezTo>
                  <a:cubicBezTo>
                    <a:pt x="3661" y="3101"/>
                    <a:pt x="3708" y="3077"/>
                    <a:pt x="3739" y="3022"/>
                  </a:cubicBezTo>
                  <a:lnTo>
                    <a:pt x="4013" y="2630"/>
                  </a:lnTo>
                  <a:lnTo>
                    <a:pt x="5108" y="3249"/>
                  </a:lnTo>
                  <a:cubicBezTo>
                    <a:pt x="5132" y="3267"/>
                    <a:pt x="5162" y="3275"/>
                    <a:pt x="5192" y="3275"/>
                  </a:cubicBezTo>
                  <a:cubicBezTo>
                    <a:pt x="5221" y="3275"/>
                    <a:pt x="5251" y="3267"/>
                    <a:pt x="5275" y="3249"/>
                  </a:cubicBezTo>
                  <a:cubicBezTo>
                    <a:pt x="5322" y="3225"/>
                    <a:pt x="5346" y="3165"/>
                    <a:pt x="5346" y="3106"/>
                  </a:cubicBezTo>
                  <a:lnTo>
                    <a:pt x="5346" y="2701"/>
                  </a:lnTo>
                  <a:lnTo>
                    <a:pt x="6073" y="3177"/>
                  </a:lnTo>
                  <a:lnTo>
                    <a:pt x="6073" y="3439"/>
                  </a:lnTo>
                  <a:cubicBezTo>
                    <a:pt x="6073" y="3725"/>
                    <a:pt x="6311" y="3963"/>
                    <a:pt x="6596" y="3963"/>
                  </a:cubicBezTo>
                  <a:lnTo>
                    <a:pt x="6870" y="3963"/>
                  </a:lnTo>
                  <a:cubicBezTo>
                    <a:pt x="6942" y="3963"/>
                    <a:pt x="7013" y="3999"/>
                    <a:pt x="7073" y="4058"/>
                  </a:cubicBezTo>
                  <a:cubicBezTo>
                    <a:pt x="7132" y="4118"/>
                    <a:pt x="7144" y="4189"/>
                    <a:pt x="7144" y="4261"/>
                  </a:cubicBezTo>
                  <a:cubicBezTo>
                    <a:pt x="7132" y="4392"/>
                    <a:pt x="7001" y="4511"/>
                    <a:pt x="6846" y="4511"/>
                  </a:cubicBezTo>
                  <a:lnTo>
                    <a:pt x="6775" y="4511"/>
                  </a:lnTo>
                  <a:lnTo>
                    <a:pt x="6775" y="4499"/>
                  </a:lnTo>
                  <a:cubicBezTo>
                    <a:pt x="6775" y="4416"/>
                    <a:pt x="6704" y="4332"/>
                    <a:pt x="6608" y="4332"/>
                  </a:cubicBezTo>
                  <a:cubicBezTo>
                    <a:pt x="6525" y="4332"/>
                    <a:pt x="6454" y="4416"/>
                    <a:pt x="6454" y="4499"/>
                  </a:cubicBezTo>
                  <a:cubicBezTo>
                    <a:pt x="6454" y="5666"/>
                    <a:pt x="5501" y="6618"/>
                    <a:pt x="4334" y="6618"/>
                  </a:cubicBezTo>
                  <a:cubicBezTo>
                    <a:pt x="4320" y="6618"/>
                    <a:pt x="4306" y="6619"/>
                    <a:pt x="4292" y="6619"/>
                  </a:cubicBezTo>
                  <a:cubicBezTo>
                    <a:pt x="3180" y="6619"/>
                    <a:pt x="2263" y="5687"/>
                    <a:pt x="2263" y="4535"/>
                  </a:cubicBezTo>
                  <a:cubicBezTo>
                    <a:pt x="2263" y="4439"/>
                    <a:pt x="2191" y="4368"/>
                    <a:pt x="2108" y="4368"/>
                  </a:cubicBezTo>
                  <a:cubicBezTo>
                    <a:pt x="2013" y="4368"/>
                    <a:pt x="1941" y="4439"/>
                    <a:pt x="1941" y="4535"/>
                  </a:cubicBezTo>
                  <a:lnTo>
                    <a:pt x="1941" y="4546"/>
                  </a:lnTo>
                  <a:lnTo>
                    <a:pt x="1834" y="4546"/>
                  </a:lnTo>
                  <a:cubicBezTo>
                    <a:pt x="1763" y="4546"/>
                    <a:pt x="1691" y="4511"/>
                    <a:pt x="1632" y="4451"/>
                  </a:cubicBezTo>
                  <a:cubicBezTo>
                    <a:pt x="1572" y="4392"/>
                    <a:pt x="1548" y="4320"/>
                    <a:pt x="1548" y="4249"/>
                  </a:cubicBezTo>
                  <a:cubicBezTo>
                    <a:pt x="1572" y="4118"/>
                    <a:pt x="1703" y="3999"/>
                    <a:pt x="1846" y="3999"/>
                  </a:cubicBezTo>
                  <a:lnTo>
                    <a:pt x="2084" y="3999"/>
                  </a:lnTo>
                  <a:cubicBezTo>
                    <a:pt x="2370" y="3999"/>
                    <a:pt x="2608" y="3761"/>
                    <a:pt x="2608" y="3475"/>
                  </a:cubicBezTo>
                  <a:lnTo>
                    <a:pt x="2608" y="2415"/>
                  </a:lnTo>
                  <a:cubicBezTo>
                    <a:pt x="2608" y="2332"/>
                    <a:pt x="2536" y="2249"/>
                    <a:pt x="2441" y="2249"/>
                  </a:cubicBezTo>
                  <a:cubicBezTo>
                    <a:pt x="2358" y="2249"/>
                    <a:pt x="2286" y="2332"/>
                    <a:pt x="2286" y="2415"/>
                  </a:cubicBezTo>
                  <a:lnTo>
                    <a:pt x="2286" y="3475"/>
                  </a:lnTo>
                  <a:cubicBezTo>
                    <a:pt x="2286" y="3582"/>
                    <a:pt x="2191" y="3665"/>
                    <a:pt x="2084" y="3665"/>
                  </a:cubicBezTo>
                  <a:lnTo>
                    <a:pt x="1846" y="3665"/>
                  </a:lnTo>
                  <a:cubicBezTo>
                    <a:pt x="1786" y="3665"/>
                    <a:pt x="1727" y="3677"/>
                    <a:pt x="1691" y="3701"/>
                  </a:cubicBezTo>
                  <a:lnTo>
                    <a:pt x="1405" y="2999"/>
                  </a:lnTo>
                  <a:lnTo>
                    <a:pt x="1667" y="2725"/>
                  </a:lnTo>
                  <a:cubicBezTo>
                    <a:pt x="1715" y="2689"/>
                    <a:pt x="1727" y="2630"/>
                    <a:pt x="1715" y="2570"/>
                  </a:cubicBezTo>
                  <a:lnTo>
                    <a:pt x="1429" y="1737"/>
                  </a:lnTo>
                  <a:lnTo>
                    <a:pt x="1905" y="1737"/>
                  </a:lnTo>
                  <a:cubicBezTo>
                    <a:pt x="2001" y="1737"/>
                    <a:pt x="2072" y="1653"/>
                    <a:pt x="2072" y="1570"/>
                  </a:cubicBezTo>
                  <a:lnTo>
                    <a:pt x="2072" y="856"/>
                  </a:lnTo>
                  <a:lnTo>
                    <a:pt x="2786" y="856"/>
                  </a:lnTo>
                  <a:cubicBezTo>
                    <a:pt x="2822" y="856"/>
                    <a:pt x="2858" y="832"/>
                    <a:pt x="2894" y="820"/>
                  </a:cubicBezTo>
                  <a:lnTo>
                    <a:pt x="3537" y="344"/>
                  </a:lnTo>
                  <a:lnTo>
                    <a:pt x="4156" y="510"/>
                  </a:lnTo>
                  <a:lnTo>
                    <a:pt x="4215" y="510"/>
                  </a:lnTo>
                  <a:lnTo>
                    <a:pt x="5358" y="344"/>
                  </a:lnTo>
                  <a:close/>
                  <a:moveTo>
                    <a:pt x="2882" y="7225"/>
                  </a:moveTo>
                  <a:lnTo>
                    <a:pt x="4096" y="7892"/>
                  </a:lnTo>
                  <a:lnTo>
                    <a:pt x="3203" y="8654"/>
                  </a:lnTo>
                  <a:lnTo>
                    <a:pt x="3191" y="8654"/>
                  </a:lnTo>
                  <a:lnTo>
                    <a:pt x="2644" y="7690"/>
                  </a:lnTo>
                  <a:lnTo>
                    <a:pt x="2858" y="7225"/>
                  </a:lnTo>
                  <a:close/>
                  <a:moveTo>
                    <a:pt x="5442" y="6737"/>
                  </a:moveTo>
                  <a:lnTo>
                    <a:pt x="5442" y="7094"/>
                  </a:lnTo>
                  <a:lnTo>
                    <a:pt x="5239" y="7190"/>
                  </a:lnTo>
                  <a:cubicBezTo>
                    <a:pt x="5168" y="7237"/>
                    <a:pt x="5144" y="7344"/>
                    <a:pt x="5180" y="7416"/>
                  </a:cubicBezTo>
                  <a:cubicBezTo>
                    <a:pt x="5212" y="7465"/>
                    <a:pt x="5273" y="7497"/>
                    <a:pt x="5331" y="7497"/>
                  </a:cubicBezTo>
                  <a:cubicBezTo>
                    <a:pt x="5357" y="7497"/>
                    <a:pt x="5383" y="7490"/>
                    <a:pt x="5406" y="7475"/>
                  </a:cubicBezTo>
                  <a:lnTo>
                    <a:pt x="5882" y="7213"/>
                  </a:lnTo>
                  <a:lnTo>
                    <a:pt x="5894" y="7213"/>
                  </a:lnTo>
                  <a:lnTo>
                    <a:pt x="6120" y="7666"/>
                  </a:lnTo>
                  <a:lnTo>
                    <a:pt x="5573" y="8654"/>
                  </a:lnTo>
                  <a:lnTo>
                    <a:pt x="5561" y="8654"/>
                  </a:lnTo>
                  <a:lnTo>
                    <a:pt x="4668" y="7892"/>
                  </a:lnTo>
                  <a:lnTo>
                    <a:pt x="4811" y="7821"/>
                  </a:lnTo>
                  <a:cubicBezTo>
                    <a:pt x="4882" y="7773"/>
                    <a:pt x="4918" y="7666"/>
                    <a:pt x="4870" y="7594"/>
                  </a:cubicBezTo>
                  <a:cubicBezTo>
                    <a:pt x="4837" y="7545"/>
                    <a:pt x="4782" y="7513"/>
                    <a:pt x="4724" y="7513"/>
                  </a:cubicBezTo>
                  <a:cubicBezTo>
                    <a:pt x="4697" y="7513"/>
                    <a:pt x="4670" y="7520"/>
                    <a:pt x="4644" y="7535"/>
                  </a:cubicBezTo>
                  <a:lnTo>
                    <a:pt x="4382" y="7690"/>
                  </a:lnTo>
                  <a:lnTo>
                    <a:pt x="3310" y="7094"/>
                  </a:lnTo>
                  <a:lnTo>
                    <a:pt x="3310" y="6737"/>
                  </a:lnTo>
                  <a:cubicBezTo>
                    <a:pt x="3632" y="6892"/>
                    <a:pt x="3989" y="6975"/>
                    <a:pt x="4382" y="6975"/>
                  </a:cubicBezTo>
                  <a:cubicBezTo>
                    <a:pt x="4763" y="6975"/>
                    <a:pt x="5120" y="6880"/>
                    <a:pt x="5442" y="6737"/>
                  </a:cubicBezTo>
                  <a:close/>
                  <a:moveTo>
                    <a:pt x="4382" y="8071"/>
                  </a:moveTo>
                  <a:lnTo>
                    <a:pt x="4572" y="8237"/>
                  </a:lnTo>
                  <a:lnTo>
                    <a:pt x="4560" y="9630"/>
                  </a:lnTo>
                  <a:lnTo>
                    <a:pt x="4203" y="9630"/>
                  </a:lnTo>
                  <a:cubicBezTo>
                    <a:pt x="4203" y="9630"/>
                    <a:pt x="4191" y="9630"/>
                    <a:pt x="4191" y="9619"/>
                  </a:cubicBezTo>
                  <a:lnTo>
                    <a:pt x="4191" y="8237"/>
                  </a:lnTo>
                  <a:lnTo>
                    <a:pt x="4382" y="8071"/>
                  </a:lnTo>
                  <a:close/>
                  <a:moveTo>
                    <a:pt x="453" y="8726"/>
                  </a:moveTo>
                  <a:lnTo>
                    <a:pt x="1393" y="9535"/>
                  </a:lnTo>
                  <a:cubicBezTo>
                    <a:pt x="1512" y="9630"/>
                    <a:pt x="1584" y="9785"/>
                    <a:pt x="1584" y="9928"/>
                  </a:cubicBezTo>
                  <a:lnTo>
                    <a:pt x="1584" y="10107"/>
                  </a:lnTo>
                  <a:lnTo>
                    <a:pt x="334" y="9833"/>
                  </a:lnTo>
                  <a:lnTo>
                    <a:pt x="334" y="9178"/>
                  </a:lnTo>
                  <a:cubicBezTo>
                    <a:pt x="334" y="9011"/>
                    <a:pt x="369" y="8857"/>
                    <a:pt x="453" y="8726"/>
                  </a:cubicBezTo>
                  <a:close/>
                  <a:moveTo>
                    <a:pt x="3504" y="0"/>
                  </a:moveTo>
                  <a:cubicBezTo>
                    <a:pt x="3468" y="0"/>
                    <a:pt x="3431" y="17"/>
                    <a:pt x="3406" y="34"/>
                  </a:cubicBezTo>
                  <a:lnTo>
                    <a:pt x="2751" y="522"/>
                  </a:lnTo>
                  <a:lnTo>
                    <a:pt x="1941" y="522"/>
                  </a:lnTo>
                  <a:cubicBezTo>
                    <a:pt x="1846" y="522"/>
                    <a:pt x="1774" y="606"/>
                    <a:pt x="1774" y="689"/>
                  </a:cubicBezTo>
                  <a:lnTo>
                    <a:pt x="1774" y="1403"/>
                  </a:lnTo>
                  <a:lnTo>
                    <a:pt x="1239" y="1403"/>
                  </a:lnTo>
                  <a:cubicBezTo>
                    <a:pt x="1179" y="1403"/>
                    <a:pt x="1131" y="1439"/>
                    <a:pt x="1108" y="1475"/>
                  </a:cubicBezTo>
                  <a:cubicBezTo>
                    <a:pt x="1072" y="1522"/>
                    <a:pt x="1060" y="1582"/>
                    <a:pt x="1072" y="1629"/>
                  </a:cubicBezTo>
                  <a:lnTo>
                    <a:pt x="1382" y="2582"/>
                  </a:lnTo>
                  <a:lnTo>
                    <a:pt x="1108" y="2868"/>
                  </a:lnTo>
                  <a:cubicBezTo>
                    <a:pt x="1060" y="2903"/>
                    <a:pt x="1048" y="2987"/>
                    <a:pt x="1072" y="3046"/>
                  </a:cubicBezTo>
                  <a:lnTo>
                    <a:pt x="1417" y="3892"/>
                  </a:lnTo>
                  <a:cubicBezTo>
                    <a:pt x="1322" y="3975"/>
                    <a:pt x="1262" y="4106"/>
                    <a:pt x="1251" y="4249"/>
                  </a:cubicBezTo>
                  <a:cubicBezTo>
                    <a:pt x="1239" y="4404"/>
                    <a:pt x="1298" y="4582"/>
                    <a:pt x="1405" y="4701"/>
                  </a:cubicBezTo>
                  <a:cubicBezTo>
                    <a:pt x="1524" y="4832"/>
                    <a:pt x="1679" y="4904"/>
                    <a:pt x="1846" y="4904"/>
                  </a:cubicBezTo>
                  <a:lnTo>
                    <a:pt x="1965" y="4904"/>
                  </a:lnTo>
                  <a:cubicBezTo>
                    <a:pt x="2060" y="5582"/>
                    <a:pt x="2441" y="6190"/>
                    <a:pt x="2989" y="6571"/>
                  </a:cubicBezTo>
                  <a:lnTo>
                    <a:pt x="2989" y="6940"/>
                  </a:lnTo>
                  <a:cubicBezTo>
                    <a:pt x="2953" y="6928"/>
                    <a:pt x="2917" y="6922"/>
                    <a:pt x="2883" y="6922"/>
                  </a:cubicBezTo>
                  <a:cubicBezTo>
                    <a:pt x="2849" y="6922"/>
                    <a:pt x="2816" y="6928"/>
                    <a:pt x="2786" y="6940"/>
                  </a:cubicBezTo>
                  <a:cubicBezTo>
                    <a:pt x="2691" y="6963"/>
                    <a:pt x="2620" y="7035"/>
                    <a:pt x="2572" y="7118"/>
                  </a:cubicBezTo>
                  <a:lnTo>
                    <a:pt x="2322" y="7618"/>
                  </a:lnTo>
                  <a:lnTo>
                    <a:pt x="881" y="8035"/>
                  </a:lnTo>
                  <a:cubicBezTo>
                    <a:pt x="358" y="8190"/>
                    <a:pt x="0" y="8666"/>
                    <a:pt x="0" y="9202"/>
                  </a:cubicBezTo>
                  <a:lnTo>
                    <a:pt x="0" y="11047"/>
                  </a:lnTo>
                  <a:cubicBezTo>
                    <a:pt x="0" y="11131"/>
                    <a:pt x="72" y="11214"/>
                    <a:pt x="167" y="11214"/>
                  </a:cubicBezTo>
                  <a:cubicBezTo>
                    <a:pt x="250" y="11214"/>
                    <a:pt x="334" y="11131"/>
                    <a:pt x="334" y="11047"/>
                  </a:cubicBezTo>
                  <a:lnTo>
                    <a:pt x="334" y="10202"/>
                  </a:lnTo>
                  <a:lnTo>
                    <a:pt x="1584" y="10476"/>
                  </a:lnTo>
                  <a:lnTo>
                    <a:pt x="1584" y="11047"/>
                  </a:lnTo>
                  <a:cubicBezTo>
                    <a:pt x="1584" y="11131"/>
                    <a:pt x="1655" y="11214"/>
                    <a:pt x="1739" y="11214"/>
                  </a:cubicBezTo>
                  <a:cubicBezTo>
                    <a:pt x="1834" y="11214"/>
                    <a:pt x="1905" y="11131"/>
                    <a:pt x="1905" y="11047"/>
                  </a:cubicBezTo>
                  <a:lnTo>
                    <a:pt x="1905" y="9952"/>
                  </a:lnTo>
                  <a:cubicBezTo>
                    <a:pt x="1905" y="9690"/>
                    <a:pt x="1798" y="9452"/>
                    <a:pt x="1608" y="9297"/>
                  </a:cubicBezTo>
                  <a:lnTo>
                    <a:pt x="667" y="8487"/>
                  </a:lnTo>
                  <a:cubicBezTo>
                    <a:pt x="762" y="8416"/>
                    <a:pt x="870" y="8368"/>
                    <a:pt x="965" y="8345"/>
                  </a:cubicBezTo>
                  <a:lnTo>
                    <a:pt x="2382" y="7928"/>
                  </a:lnTo>
                  <a:lnTo>
                    <a:pt x="2906" y="8833"/>
                  </a:lnTo>
                  <a:cubicBezTo>
                    <a:pt x="2953" y="8916"/>
                    <a:pt x="3036" y="8976"/>
                    <a:pt x="3144" y="8999"/>
                  </a:cubicBezTo>
                  <a:lnTo>
                    <a:pt x="3203" y="8999"/>
                  </a:lnTo>
                  <a:cubicBezTo>
                    <a:pt x="3275" y="8999"/>
                    <a:pt x="3370" y="8964"/>
                    <a:pt x="3429" y="8916"/>
                  </a:cubicBezTo>
                  <a:lnTo>
                    <a:pt x="3870" y="8535"/>
                  </a:lnTo>
                  <a:lnTo>
                    <a:pt x="3870" y="9630"/>
                  </a:lnTo>
                  <a:cubicBezTo>
                    <a:pt x="3870" y="9833"/>
                    <a:pt x="4025" y="9976"/>
                    <a:pt x="4215" y="9976"/>
                  </a:cubicBezTo>
                  <a:lnTo>
                    <a:pt x="4572" y="9976"/>
                  </a:lnTo>
                  <a:cubicBezTo>
                    <a:pt x="4763" y="9976"/>
                    <a:pt x="4918" y="9833"/>
                    <a:pt x="4918" y="9630"/>
                  </a:cubicBezTo>
                  <a:lnTo>
                    <a:pt x="4918" y="8535"/>
                  </a:lnTo>
                  <a:lnTo>
                    <a:pt x="5358" y="8916"/>
                  </a:lnTo>
                  <a:cubicBezTo>
                    <a:pt x="5418" y="8976"/>
                    <a:pt x="5489" y="8999"/>
                    <a:pt x="5584" y="8999"/>
                  </a:cubicBezTo>
                  <a:lnTo>
                    <a:pt x="5644" y="8999"/>
                  </a:lnTo>
                  <a:cubicBezTo>
                    <a:pt x="5751" y="8976"/>
                    <a:pt x="5834" y="8916"/>
                    <a:pt x="5882" y="8833"/>
                  </a:cubicBezTo>
                  <a:lnTo>
                    <a:pt x="6406" y="7928"/>
                  </a:lnTo>
                  <a:lnTo>
                    <a:pt x="7811" y="8345"/>
                  </a:lnTo>
                  <a:cubicBezTo>
                    <a:pt x="7918" y="8368"/>
                    <a:pt x="8025" y="8428"/>
                    <a:pt x="8109" y="8487"/>
                  </a:cubicBezTo>
                  <a:lnTo>
                    <a:pt x="7180" y="9297"/>
                  </a:lnTo>
                  <a:cubicBezTo>
                    <a:pt x="6977" y="9452"/>
                    <a:pt x="6882" y="9690"/>
                    <a:pt x="6882" y="9952"/>
                  </a:cubicBezTo>
                  <a:lnTo>
                    <a:pt x="6882" y="11035"/>
                  </a:lnTo>
                  <a:cubicBezTo>
                    <a:pt x="6882" y="11119"/>
                    <a:pt x="6954" y="11202"/>
                    <a:pt x="7037" y="11202"/>
                  </a:cubicBezTo>
                  <a:cubicBezTo>
                    <a:pt x="7132" y="11202"/>
                    <a:pt x="7204" y="11119"/>
                    <a:pt x="7204" y="11035"/>
                  </a:cubicBezTo>
                  <a:lnTo>
                    <a:pt x="7204" y="10464"/>
                  </a:lnTo>
                  <a:lnTo>
                    <a:pt x="7430" y="10428"/>
                  </a:lnTo>
                  <a:cubicBezTo>
                    <a:pt x="7513" y="10404"/>
                    <a:pt x="7573" y="10321"/>
                    <a:pt x="7549" y="10226"/>
                  </a:cubicBezTo>
                  <a:cubicBezTo>
                    <a:pt x="7539" y="10155"/>
                    <a:pt x="7469" y="10101"/>
                    <a:pt x="7397" y="10101"/>
                  </a:cubicBezTo>
                  <a:cubicBezTo>
                    <a:pt x="7384" y="10101"/>
                    <a:pt x="7371" y="10103"/>
                    <a:pt x="7358" y="10107"/>
                  </a:cubicBezTo>
                  <a:lnTo>
                    <a:pt x="7204" y="10142"/>
                  </a:lnTo>
                  <a:lnTo>
                    <a:pt x="7204" y="9952"/>
                  </a:lnTo>
                  <a:cubicBezTo>
                    <a:pt x="7204" y="9785"/>
                    <a:pt x="7275" y="9630"/>
                    <a:pt x="7394" y="9547"/>
                  </a:cubicBezTo>
                  <a:lnTo>
                    <a:pt x="8335" y="8737"/>
                  </a:lnTo>
                  <a:cubicBezTo>
                    <a:pt x="8406" y="8880"/>
                    <a:pt x="8454" y="9023"/>
                    <a:pt x="8454" y="9190"/>
                  </a:cubicBezTo>
                  <a:lnTo>
                    <a:pt x="8454" y="9845"/>
                  </a:lnTo>
                  <a:lnTo>
                    <a:pt x="8049" y="9928"/>
                  </a:lnTo>
                  <a:cubicBezTo>
                    <a:pt x="7966" y="9952"/>
                    <a:pt x="7906" y="10035"/>
                    <a:pt x="7930" y="10131"/>
                  </a:cubicBezTo>
                  <a:cubicBezTo>
                    <a:pt x="7954" y="10202"/>
                    <a:pt x="8025" y="10261"/>
                    <a:pt x="8097" y="10261"/>
                  </a:cubicBezTo>
                  <a:lnTo>
                    <a:pt x="8132" y="10261"/>
                  </a:lnTo>
                  <a:lnTo>
                    <a:pt x="8454" y="10190"/>
                  </a:lnTo>
                  <a:lnTo>
                    <a:pt x="8454" y="11035"/>
                  </a:lnTo>
                  <a:cubicBezTo>
                    <a:pt x="8454" y="11119"/>
                    <a:pt x="8525" y="11202"/>
                    <a:pt x="8621" y="11202"/>
                  </a:cubicBezTo>
                  <a:cubicBezTo>
                    <a:pt x="8704" y="11202"/>
                    <a:pt x="8787" y="11119"/>
                    <a:pt x="8787" y="11035"/>
                  </a:cubicBezTo>
                  <a:lnTo>
                    <a:pt x="8751" y="9190"/>
                  </a:lnTo>
                  <a:cubicBezTo>
                    <a:pt x="8751" y="8654"/>
                    <a:pt x="8394" y="8178"/>
                    <a:pt x="7870" y="8023"/>
                  </a:cubicBezTo>
                  <a:lnTo>
                    <a:pt x="6430" y="7606"/>
                  </a:lnTo>
                  <a:lnTo>
                    <a:pt x="6180" y="7106"/>
                  </a:lnTo>
                  <a:cubicBezTo>
                    <a:pt x="6132" y="7011"/>
                    <a:pt x="6061" y="6952"/>
                    <a:pt x="5965" y="6928"/>
                  </a:cubicBezTo>
                  <a:cubicBezTo>
                    <a:pt x="5930" y="6922"/>
                    <a:pt x="5894" y="6919"/>
                    <a:pt x="5860" y="6919"/>
                  </a:cubicBezTo>
                  <a:cubicBezTo>
                    <a:pt x="5826" y="6919"/>
                    <a:pt x="5793" y="6922"/>
                    <a:pt x="5763" y="6928"/>
                  </a:cubicBezTo>
                  <a:lnTo>
                    <a:pt x="5763" y="6559"/>
                  </a:lnTo>
                  <a:cubicBezTo>
                    <a:pt x="6311" y="6166"/>
                    <a:pt x="6704" y="5570"/>
                    <a:pt x="6787" y="4892"/>
                  </a:cubicBezTo>
                  <a:lnTo>
                    <a:pt x="6894" y="4892"/>
                  </a:lnTo>
                  <a:cubicBezTo>
                    <a:pt x="7216" y="4892"/>
                    <a:pt x="7489" y="4654"/>
                    <a:pt x="7513" y="4356"/>
                  </a:cubicBezTo>
                  <a:cubicBezTo>
                    <a:pt x="7537" y="4189"/>
                    <a:pt x="7478" y="4011"/>
                    <a:pt x="7370" y="3892"/>
                  </a:cubicBezTo>
                  <a:lnTo>
                    <a:pt x="7358" y="3868"/>
                  </a:lnTo>
                  <a:lnTo>
                    <a:pt x="7680" y="3034"/>
                  </a:lnTo>
                  <a:cubicBezTo>
                    <a:pt x="7716" y="2975"/>
                    <a:pt x="7692" y="2903"/>
                    <a:pt x="7656" y="2856"/>
                  </a:cubicBezTo>
                  <a:lnTo>
                    <a:pt x="7370" y="2582"/>
                  </a:lnTo>
                  <a:lnTo>
                    <a:pt x="7680" y="1629"/>
                  </a:lnTo>
                  <a:cubicBezTo>
                    <a:pt x="7692" y="1582"/>
                    <a:pt x="7692" y="1522"/>
                    <a:pt x="7656" y="1475"/>
                  </a:cubicBezTo>
                  <a:cubicBezTo>
                    <a:pt x="7620" y="1427"/>
                    <a:pt x="7573" y="1403"/>
                    <a:pt x="7513" y="1403"/>
                  </a:cubicBezTo>
                  <a:lnTo>
                    <a:pt x="6882" y="1403"/>
                  </a:lnTo>
                  <a:lnTo>
                    <a:pt x="7144" y="748"/>
                  </a:lnTo>
                  <a:cubicBezTo>
                    <a:pt x="7156" y="701"/>
                    <a:pt x="7156" y="641"/>
                    <a:pt x="7132" y="606"/>
                  </a:cubicBezTo>
                  <a:cubicBezTo>
                    <a:pt x="7097" y="558"/>
                    <a:pt x="7061" y="522"/>
                    <a:pt x="7001" y="522"/>
                  </a:cubicBezTo>
                  <a:lnTo>
                    <a:pt x="6013" y="522"/>
                  </a:lnTo>
                  <a:lnTo>
                    <a:pt x="5537" y="46"/>
                  </a:lnTo>
                  <a:cubicBezTo>
                    <a:pt x="5519" y="28"/>
                    <a:pt x="5479" y="2"/>
                    <a:pt x="5440" y="2"/>
                  </a:cubicBezTo>
                  <a:cubicBezTo>
                    <a:pt x="5429" y="2"/>
                    <a:pt x="5417" y="5"/>
                    <a:pt x="5406" y="10"/>
                  </a:cubicBezTo>
                  <a:lnTo>
                    <a:pt x="4215" y="165"/>
                  </a:lnTo>
                  <a:lnTo>
                    <a:pt x="3548" y="10"/>
                  </a:lnTo>
                  <a:cubicBezTo>
                    <a:pt x="3535" y="3"/>
                    <a:pt x="3520" y="0"/>
                    <a:pt x="35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11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195486"/>
            <a:ext cx="7704000" cy="572700"/>
          </a:xfrm>
        </p:spPr>
        <p:txBody>
          <a:bodyPr/>
          <a:lstStyle/>
          <a:p>
            <a:r>
              <a:rPr lang="ru-RU" sz="2800" b="1" dirty="0">
                <a:solidFill>
                  <a:schemeClr val="bg2">
                    <a:lumMod val="75000"/>
                  </a:schemeClr>
                </a:solidFill>
              </a:rPr>
              <a:t>Удаление с экзамена участника ГИА, нарушившего Порядок проведения </a:t>
            </a:r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</a:rPr>
              <a:t>ГИА-9</a:t>
            </a:r>
            <a:endParaRPr lang="ru-RU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body" idx="1"/>
          </p:nvPr>
        </p:nvSpPr>
        <p:spPr>
          <a:xfrm>
            <a:off x="755576" y="1203598"/>
            <a:ext cx="7236376" cy="3672408"/>
          </a:xfrm>
        </p:spPr>
        <p:txBody>
          <a:bodyPr/>
          <a:lstStyle/>
          <a:p>
            <a:pPr marL="152400" indent="0">
              <a:buNone/>
            </a:pPr>
            <a:r>
              <a:rPr lang="ru-RU" sz="1800" b="1" dirty="0">
                <a:solidFill>
                  <a:schemeClr val="accent2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Член ГЭК должен</a:t>
            </a:r>
            <a:r>
              <a:rPr lang="ru-RU" sz="1800" b="1" dirty="0" smtClean="0">
                <a:solidFill>
                  <a:schemeClr val="accent2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ru-RU" sz="1800" b="1" dirty="0" smtClean="0">
              <a:solidFill>
                <a:schemeClr val="accent2"/>
              </a:solidFill>
              <a:latin typeface="Montserrat Medium" panose="00000500000000000000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52400" indent="0">
              <a:buNone/>
            </a:pPr>
            <a:endParaRPr lang="ru-RU" sz="1000" b="1" dirty="0">
              <a:solidFill>
                <a:schemeClr val="accent2"/>
              </a:solidFill>
              <a:latin typeface="Montserrat Medium" panose="00000500000000000000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l">
              <a:buClr>
                <a:schemeClr val="bg2"/>
              </a:buClr>
              <a:buSzPct val="125000"/>
            </a:pPr>
            <a:r>
              <a:rPr lang="ru-RU" sz="1400" dirty="0">
                <a:solidFill>
                  <a:srgbClr val="334436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ru-RU" sz="1400" dirty="0">
                <a:solidFill>
                  <a:schemeClr val="accent2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составить</a:t>
            </a:r>
            <a:r>
              <a:rPr lang="ru-RU" sz="1400" dirty="0">
                <a:solidFill>
                  <a:srgbClr val="334436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 в Штабе ППЭ «Акт об удалении участника ГИА-9 с экзамена» (</a:t>
            </a:r>
            <a:r>
              <a:rPr lang="ru-RU" sz="1400" b="1" dirty="0">
                <a:solidFill>
                  <a:srgbClr val="334436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форма ППЭ-21</a:t>
            </a:r>
            <a:r>
              <a:rPr lang="ru-RU" sz="1400" dirty="0">
                <a:solidFill>
                  <a:srgbClr val="334436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) в присутствии руководителя ППЭ, организатора, общественного наблюдателя;</a:t>
            </a:r>
            <a:endParaRPr lang="ru-RU" sz="1400" dirty="0">
              <a:solidFill>
                <a:srgbClr val="334436"/>
              </a:solidFill>
              <a:latin typeface="Montserrat Medium" panose="00000500000000000000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l">
              <a:buClr>
                <a:schemeClr val="bg2"/>
              </a:buClr>
              <a:buSzPct val="125000"/>
            </a:pPr>
            <a:endParaRPr lang="ru-RU" sz="1000" dirty="0">
              <a:solidFill>
                <a:srgbClr val="334436"/>
              </a:solidFill>
              <a:latin typeface="Montserrat Medium" panose="00000500000000000000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l">
              <a:buClr>
                <a:schemeClr val="bg2"/>
              </a:buClr>
              <a:buSzPct val="125000"/>
            </a:pPr>
            <a:r>
              <a:rPr lang="ru-RU" sz="1400" dirty="0">
                <a:solidFill>
                  <a:srgbClr val="334436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ru-RU" sz="1400" dirty="0">
                <a:solidFill>
                  <a:schemeClr val="accent2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составить</a:t>
            </a:r>
            <a:r>
              <a:rPr lang="ru-RU" sz="1400" dirty="0">
                <a:solidFill>
                  <a:srgbClr val="334436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 служебную записку, </a:t>
            </a:r>
            <a:r>
              <a:rPr lang="ru-RU" sz="1400" dirty="0">
                <a:solidFill>
                  <a:schemeClr val="accent2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принять</a:t>
            </a:r>
            <a:r>
              <a:rPr lang="ru-RU" sz="1400" dirty="0">
                <a:solidFill>
                  <a:srgbClr val="334436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  служебные  записки от ответственного организатора в аудитории (организатора вне аудитории), руководителя ППЭ по факту выявленного нарушения;</a:t>
            </a:r>
            <a:endParaRPr lang="ru-RU" sz="1400" dirty="0">
              <a:solidFill>
                <a:srgbClr val="334436"/>
              </a:solidFill>
              <a:latin typeface="Montserrat Medium" panose="00000500000000000000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l">
              <a:buClr>
                <a:schemeClr val="bg2"/>
              </a:buClr>
              <a:buSzPct val="125000"/>
            </a:pPr>
            <a:endParaRPr lang="ru-RU" sz="1000" dirty="0">
              <a:solidFill>
                <a:srgbClr val="334436"/>
              </a:solidFill>
              <a:latin typeface="Montserrat Medium" panose="00000500000000000000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l">
              <a:buClr>
                <a:schemeClr val="bg2"/>
              </a:buClr>
              <a:buSzPct val="125000"/>
            </a:pPr>
            <a:r>
              <a:rPr lang="ru-RU" sz="1400" dirty="0">
                <a:solidFill>
                  <a:srgbClr val="334436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ru-RU" sz="1400" dirty="0">
                <a:solidFill>
                  <a:schemeClr val="accent2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информировать ГЭК и представителя</a:t>
            </a:r>
            <a:r>
              <a:rPr lang="ru-RU" sz="1400" dirty="0">
                <a:solidFill>
                  <a:srgbClr val="334436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 образовательной организации, сопровождающего несовершеннолетних обучающихся, о факте удаления с экзамена участника ГИА-9;</a:t>
            </a:r>
            <a:endParaRPr lang="ru-RU" sz="1400" dirty="0">
              <a:solidFill>
                <a:srgbClr val="334436"/>
              </a:solidFill>
              <a:latin typeface="Montserrat Medium" panose="00000500000000000000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l">
              <a:buClr>
                <a:schemeClr val="bg2"/>
              </a:buClr>
              <a:buSzPct val="125000"/>
            </a:pPr>
            <a:endParaRPr lang="ru-RU" sz="1000" dirty="0">
              <a:solidFill>
                <a:srgbClr val="334436"/>
              </a:solidFill>
              <a:latin typeface="Montserrat Medium" panose="00000500000000000000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l">
              <a:buClr>
                <a:schemeClr val="bg2"/>
              </a:buClr>
              <a:buSzPct val="125000"/>
            </a:pPr>
            <a:r>
              <a:rPr lang="ru-RU" sz="1400" dirty="0">
                <a:solidFill>
                  <a:srgbClr val="334436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ru-RU" sz="1400" dirty="0">
                <a:solidFill>
                  <a:schemeClr val="accent2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проконтролировать</a:t>
            </a:r>
            <a:r>
              <a:rPr lang="ru-RU" sz="1400" dirty="0">
                <a:solidFill>
                  <a:srgbClr val="334436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 наличие соответствующих записей  </a:t>
            </a:r>
            <a:r>
              <a:rPr lang="ru-RU" sz="1400" b="1" dirty="0">
                <a:solidFill>
                  <a:srgbClr val="334436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в форме ППЭ-05-02 </a:t>
            </a:r>
            <a:r>
              <a:rPr lang="ru-RU" sz="1400" dirty="0">
                <a:solidFill>
                  <a:srgbClr val="334436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«Протокол проведения ГИА-9 в аудитории», подписи данного обучающегося в протоколе, отметки об удалении </a:t>
            </a:r>
            <a:r>
              <a:rPr lang="ru-RU" sz="1400" b="1" dirty="0">
                <a:solidFill>
                  <a:srgbClr val="334436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в бланке ответов №1 </a:t>
            </a:r>
            <a:r>
              <a:rPr lang="ru-RU" sz="1400" dirty="0">
                <a:solidFill>
                  <a:srgbClr val="334436"/>
                </a:solidFill>
                <a:latin typeface="Montserrat Medium" panose="00000500000000000000"/>
                <a:ea typeface="Arial" panose="020B0604020202020204"/>
                <a:cs typeface="Arial" panose="020B0604020202020204"/>
                <a:sym typeface="Arial" panose="020B0604020202020204"/>
              </a:rPr>
              <a:t>(бланке регистрации ГВЭ);</a:t>
            </a:r>
            <a:endParaRPr lang="ru-RU" sz="1400" dirty="0">
              <a:solidFill>
                <a:srgbClr val="334436"/>
              </a:solidFill>
              <a:latin typeface="Montserrat Medium" panose="00000500000000000000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61076" y1="44595" x2="61076" y2="44595"/>
                        <a14:foregroundMark x1="66139" y1="34122" x2="66139" y2="34122"/>
                        <a14:foregroundMark x1="12342" y1="47297" x2="12342" y2="47297"/>
                        <a14:foregroundMark x1="24367" y1="28041" x2="24367" y2="28041"/>
                        <a14:foregroundMark x1="26266" y1="21284" x2="26266" y2="2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41" y="123478"/>
            <a:ext cx="1087879" cy="101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3203848" y="0"/>
            <a:ext cx="5940152" cy="1347614"/>
          </a:xfrm>
        </p:spPr>
        <p:txBody>
          <a:bodyPr/>
          <a:lstStyle/>
          <a:p>
            <a:pPr algn="r"/>
            <a:r>
              <a:rPr lang="ru-RU" sz="2800" b="1" dirty="0" smtClean="0">
                <a:solidFill>
                  <a:schemeClr val="bg2"/>
                </a:solidFill>
              </a:rPr>
              <a:t>Удаление </a:t>
            </a:r>
            <a:r>
              <a:rPr lang="ru-RU" sz="2800" b="1" dirty="0">
                <a:solidFill>
                  <a:schemeClr val="bg2"/>
                </a:solidFill>
              </a:rPr>
              <a:t>с экзамена участника ГИА, нарушившего Порядок проведения </a:t>
            </a:r>
            <a:r>
              <a:rPr lang="ru-RU" sz="2800" b="1" dirty="0" smtClean="0">
                <a:solidFill>
                  <a:schemeClr val="bg2"/>
                </a:solidFill>
              </a:rPr>
              <a:t>ГИА-9</a:t>
            </a:r>
            <a:endParaRPr lang="ru-RU" sz="4800" dirty="0">
              <a:solidFill>
                <a:schemeClr val="bg2"/>
              </a:solidFill>
            </a:endParaRPr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>
          <a:xfrm>
            <a:off x="4499992" y="1419622"/>
            <a:ext cx="3888432" cy="673753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/>
                </a:solidFill>
              </a:rPr>
              <a:t>Член ГЭК: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203848" y="-2609"/>
            <a:ext cx="0" cy="5144047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4716016" y="3075806"/>
            <a:ext cx="3840360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499992" y="1923678"/>
            <a:ext cx="3888432" cy="2899484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8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- </a:t>
            </a:r>
            <a:r>
              <a:rPr lang="ru-RU" sz="1800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оформляет</a:t>
            </a:r>
            <a:r>
              <a:rPr lang="ru-RU" sz="18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форму ППЭ-21 </a:t>
            </a:r>
            <a:endParaRPr lang="ru-RU" sz="18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r>
              <a:rPr lang="ru-RU" sz="18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«Акт об удалении участника ГИА» в </a:t>
            </a:r>
            <a:r>
              <a:rPr lang="ru-RU" sz="18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2-ух</a:t>
            </a:r>
            <a:r>
              <a:rPr lang="ru-RU" sz="18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экземплярах;</a:t>
            </a:r>
            <a:endParaRPr lang="ru-RU" sz="18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endParaRPr lang="ru-RU" sz="18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r>
              <a:rPr lang="ru-RU" sz="18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- </a:t>
            </a:r>
            <a:r>
              <a:rPr lang="ru-RU" sz="1800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вручает</a:t>
            </a:r>
            <a:r>
              <a:rPr lang="ru-RU" sz="18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</a:t>
            </a:r>
            <a:r>
              <a:rPr lang="ru-RU" sz="18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1</a:t>
            </a:r>
            <a:r>
              <a:rPr lang="ru-RU" sz="18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экз. акта участнику ГИА,  допустившему нарушение;</a:t>
            </a:r>
            <a:endParaRPr lang="ru-RU" sz="18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endParaRPr lang="ru-RU" sz="18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r>
              <a:rPr lang="ru-RU" sz="18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- </a:t>
            </a:r>
            <a:r>
              <a:rPr lang="ru-RU" sz="1800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передает</a:t>
            </a:r>
            <a:r>
              <a:rPr lang="ru-RU" sz="18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</a:t>
            </a:r>
            <a:r>
              <a:rPr lang="ru-RU" sz="18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1</a:t>
            </a:r>
            <a:r>
              <a:rPr lang="ru-RU" sz="18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экз. акта в тот же день в ГЭК.</a:t>
            </a:r>
            <a:endParaRPr lang="ru-RU" sz="18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203848" cy="514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539407" y="267494"/>
            <a:ext cx="7776864" cy="1621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470"/>
            <a:ext cx="9144000" cy="863028"/>
          </a:xfrm>
        </p:spPr>
        <p:txBody>
          <a:bodyPr/>
          <a:lstStyle/>
          <a:p>
            <a:r>
              <a:rPr lang="ru-RU" sz="4800" b="1" dirty="0"/>
              <a:t>Удаление из </a:t>
            </a:r>
            <a:r>
              <a:rPr lang="ru-RU" sz="4800" b="1" dirty="0" smtClean="0"/>
              <a:t>ППЭ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5510" y="4083918"/>
            <a:ext cx="3904108" cy="873905"/>
          </a:xfrm>
        </p:spPr>
        <p:txBody>
          <a:bodyPr/>
          <a:lstStyle/>
          <a:p>
            <a:pPr algn="r"/>
            <a:r>
              <a:rPr lang="ru-RU" dirty="0" smtClean="0"/>
              <a:t>удалить </a:t>
            </a:r>
            <a:r>
              <a:rPr lang="ru-RU" dirty="0"/>
              <a:t>из ППЭ  лицо, </a:t>
            </a:r>
            <a:r>
              <a:rPr lang="ru-RU" dirty="0" smtClean="0"/>
              <a:t>нарушившее </a:t>
            </a:r>
            <a:r>
              <a:rPr lang="ru-RU" b="1" dirty="0" smtClean="0">
                <a:solidFill>
                  <a:srgbClr val="435D74"/>
                </a:solidFill>
              </a:rPr>
              <a:t>4. </a:t>
            </a:r>
            <a:r>
              <a:rPr lang="ru-RU" dirty="0"/>
              <a:t>установленный Порядок  проведения ГИА-9.</a:t>
            </a:r>
            <a:endParaRPr lang="ru-RU" dirty="0"/>
          </a:p>
          <a:p>
            <a:endParaRPr lang="ru-RU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2411760" y="1761904"/>
            <a:ext cx="4320480" cy="3052796"/>
            <a:chOff x="2411760" y="1761904"/>
            <a:chExt cx="4320480" cy="3052796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2411760" y="1761904"/>
              <a:ext cx="4320480" cy="2466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" name="Google Shape;7468;p56"/>
            <p:cNvGrpSpPr/>
            <p:nvPr/>
          </p:nvGrpSpPr>
          <p:grpSpPr>
            <a:xfrm rot="5400000">
              <a:off x="3081607" y="2907935"/>
              <a:ext cx="3052794" cy="760736"/>
              <a:chOff x="3512551" y="2358282"/>
              <a:chExt cx="1597032" cy="378649"/>
            </a:xfrm>
          </p:grpSpPr>
          <p:grpSp>
            <p:nvGrpSpPr>
              <p:cNvPr id="5" name="Google Shape;7469;p56"/>
              <p:cNvGrpSpPr/>
              <p:nvPr/>
            </p:nvGrpSpPr>
            <p:grpSpPr>
              <a:xfrm>
                <a:off x="3738198" y="2553002"/>
                <a:ext cx="1145834" cy="117"/>
                <a:chOff x="3738198" y="2553002"/>
                <a:chExt cx="1145834" cy="117"/>
              </a:xfrm>
            </p:grpSpPr>
            <p:cxnSp>
              <p:nvCxnSpPr>
                <p:cNvPr id="22" name="Google Shape;7470;p56"/>
                <p:cNvCxnSpPr/>
                <p:nvPr/>
              </p:nvCxnSpPr>
              <p:spPr>
                <a:xfrm>
                  <a:off x="4195395" y="2553002"/>
                  <a:ext cx="2316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435D7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" name="Google Shape;7471;p56"/>
                <p:cNvCxnSpPr/>
                <p:nvPr/>
              </p:nvCxnSpPr>
              <p:spPr>
                <a:xfrm>
                  <a:off x="4652432" y="2553002"/>
                  <a:ext cx="2316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435D7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7472;p56"/>
                <p:cNvCxnSpPr>
                  <a:stCxn id="11" idx="6"/>
                  <a:endCxn id="20" idx="2"/>
                </p:cNvCxnSpPr>
                <p:nvPr/>
              </p:nvCxnSpPr>
              <p:spPr>
                <a:xfrm>
                  <a:off x="3738198" y="2553118"/>
                  <a:ext cx="2313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435D7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" name="Google Shape;7475;p56"/>
              <p:cNvGrpSpPr/>
              <p:nvPr/>
            </p:nvGrpSpPr>
            <p:grpSpPr>
              <a:xfrm>
                <a:off x="3969644" y="2440153"/>
                <a:ext cx="225900" cy="296779"/>
                <a:chOff x="3969644" y="2440153"/>
                <a:chExt cx="225900" cy="296779"/>
              </a:xfrm>
            </p:grpSpPr>
            <p:cxnSp>
              <p:nvCxnSpPr>
                <p:cNvPr id="19" name="Google Shape;7476;p56"/>
                <p:cNvCxnSpPr/>
                <p:nvPr/>
              </p:nvCxnSpPr>
              <p:spPr>
                <a:xfrm>
                  <a:off x="4082390" y="2637031"/>
                  <a:ext cx="0" cy="99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435D7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20" name="Google Shape;7474;p56"/>
                <p:cNvSpPr/>
                <p:nvPr/>
              </p:nvSpPr>
              <p:spPr>
                <a:xfrm>
                  <a:off x="3969644" y="2440153"/>
                  <a:ext cx="225900" cy="225900"/>
                </a:xfrm>
                <a:prstGeom prst="ellipse">
                  <a:avLst/>
                </a:prstGeom>
                <a:noFill/>
                <a:ln w="38100" cap="flat" cmpd="sng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1" name="Google Shape;7477;p56"/>
                <p:cNvSpPr/>
                <p:nvPr/>
              </p:nvSpPr>
              <p:spPr>
                <a:xfrm>
                  <a:off x="3998471" y="2468982"/>
                  <a:ext cx="168300" cy="168300"/>
                </a:xfrm>
                <a:prstGeom prst="ellipse">
                  <a:avLst/>
                </a:prstGeom>
                <a:noFill/>
                <a:ln w="28575" cap="flat" cmpd="sng">
                  <a:solidFill>
                    <a:srgbClr val="435D7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" name="Google Shape;7478;p56"/>
              <p:cNvGrpSpPr/>
              <p:nvPr/>
            </p:nvGrpSpPr>
            <p:grpSpPr>
              <a:xfrm>
                <a:off x="4426818" y="2358282"/>
                <a:ext cx="225600" cy="307471"/>
                <a:chOff x="4426818" y="2358282"/>
                <a:chExt cx="225600" cy="307471"/>
              </a:xfrm>
            </p:grpSpPr>
            <p:cxnSp>
              <p:nvCxnSpPr>
                <p:cNvPr id="16" name="Google Shape;7479;p56"/>
                <p:cNvCxnSpPr>
                  <a:stCxn id="18" idx="0"/>
                </p:cNvCxnSpPr>
                <p:nvPr/>
              </p:nvCxnSpPr>
              <p:spPr>
                <a:xfrm rot="10800000">
                  <a:off x="4539644" y="2358282"/>
                  <a:ext cx="0" cy="1107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435D7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7" name="Google Shape;7481;p56"/>
                <p:cNvSpPr/>
                <p:nvPr/>
              </p:nvSpPr>
              <p:spPr>
                <a:xfrm>
                  <a:off x="4426818" y="2440153"/>
                  <a:ext cx="225600" cy="225600"/>
                </a:xfrm>
                <a:prstGeom prst="ellipse">
                  <a:avLst/>
                </a:prstGeom>
                <a:noFill/>
                <a:ln w="38100" cap="flat" cmpd="sng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" name="Google Shape;7480;p56"/>
                <p:cNvSpPr/>
                <p:nvPr/>
              </p:nvSpPr>
              <p:spPr>
                <a:xfrm>
                  <a:off x="4455644" y="2468982"/>
                  <a:ext cx="168000" cy="168000"/>
                </a:xfrm>
                <a:prstGeom prst="ellipse">
                  <a:avLst/>
                </a:prstGeom>
                <a:noFill/>
                <a:ln w="28575" cap="flat" cmpd="sng">
                  <a:solidFill>
                    <a:srgbClr val="435D7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8" name="Google Shape;7482;p56"/>
              <p:cNvGrpSpPr/>
              <p:nvPr/>
            </p:nvGrpSpPr>
            <p:grpSpPr>
              <a:xfrm>
                <a:off x="4883984" y="2440153"/>
                <a:ext cx="225600" cy="296479"/>
                <a:chOff x="4883984" y="2440153"/>
                <a:chExt cx="225600" cy="296479"/>
              </a:xfrm>
            </p:grpSpPr>
            <p:cxnSp>
              <p:nvCxnSpPr>
                <p:cNvPr id="13" name="Google Shape;7483;p56"/>
                <p:cNvCxnSpPr/>
                <p:nvPr/>
              </p:nvCxnSpPr>
              <p:spPr>
                <a:xfrm>
                  <a:off x="4996858" y="2637031"/>
                  <a:ext cx="0" cy="99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435D7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4" name="Google Shape;7484;p56"/>
                <p:cNvSpPr/>
                <p:nvPr/>
              </p:nvSpPr>
              <p:spPr>
                <a:xfrm>
                  <a:off x="4883984" y="2440153"/>
                  <a:ext cx="225600" cy="225600"/>
                </a:xfrm>
                <a:prstGeom prst="ellipse">
                  <a:avLst/>
                </a:prstGeom>
                <a:noFill/>
                <a:ln w="38100" cap="flat" cmpd="sng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" name="Google Shape;7485;p56"/>
                <p:cNvSpPr/>
                <p:nvPr/>
              </p:nvSpPr>
              <p:spPr>
                <a:xfrm>
                  <a:off x="4912810" y="2468982"/>
                  <a:ext cx="168000" cy="168000"/>
                </a:xfrm>
                <a:prstGeom prst="ellipse">
                  <a:avLst/>
                </a:prstGeom>
                <a:noFill/>
                <a:ln w="28575" cap="flat" cmpd="sng">
                  <a:solidFill>
                    <a:srgbClr val="435D7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9" name="Google Shape;7486;p56"/>
              <p:cNvGrpSpPr/>
              <p:nvPr/>
            </p:nvGrpSpPr>
            <p:grpSpPr>
              <a:xfrm>
                <a:off x="3512551" y="2358356"/>
                <a:ext cx="225647" cy="307629"/>
                <a:chOff x="2182679" y="2005014"/>
                <a:chExt cx="792300" cy="1080158"/>
              </a:xfrm>
            </p:grpSpPr>
            <p:cxnSp>
              <p:nvCxnSpPr>
                <p:cNvPr id="10" name="Google Shape;7487;p56"/>
                <p:cNvCxnSpPr>
                  <a:stCxn id="12" idx="0"/>
                </p:cNvCxnSpPr>
                <p:nvPr/>
              </p:nvCxnSpPr>
              <p:spPr>
                <a:xfrm rot="10800000">
                  <a:off x="2578961" y="2005014"/>
                  <a:ext cx="0" cy="3888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435D7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1" name="Google Shape;7473;p56"/>
                <p:cNvSpPr/>
                <p:nvPr/>
              </p:nvSpPr>
              <p:spPr>
                <a:xfrm>
                  <a:off x="2182679" y="2292572"/>
                  <a:ext cx="792300" cy="792600"/>
                </a:xfrm>
                <a:prstGeom prst="ellipse">
                  <a:avLst/>
                </a:prstGeom>
                <a:noFill/>
                <a:ln w="38100" cap="flat" cmpd="sng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" name="Google Shape;7488;p56"/>
                <p:cNvSpPr/>
                <p:nvPr/>
              </p:nvSpPr>
              <p:spPr>
                <a:xfrm>
                  <a:off x="2283911" y="2393814"/>
                  <a:ext cx="590100" cy="590100"/>
                </a:xfrm>
                <a:prstGeom prst="ellipse">
                  <a:avLst/>
                </a:prstGeom>
                <a:noFill/>
                <a:ln w="28575" cap="flat" cmpd="sng">
                  <a:solidFill>
                    <a:srgbClr val="435D7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sp>
        <p:nvSpPr>
          <p:cNvPr id="25" name="Прямоугольник 24"/>
          <p:cNvSpPr/>
          <p:nvPr/>
        </p:nvSpPr>
        <p:spPr>
          <a:xfrm>
            <a:off x="251520" y="675661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лица, </a:t>
            </a:r>
            <a:r>
              <a:rPr lang="ru-RU" sz="16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привлекаемого к организации и проведению ГИА</a:t>
            </a:r>
            <a:r>
              <a:rPr lang="ru-RU" sz="16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, 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или </a:t>
            </a:r>
            <a:r>
              <a:rPr lang="ru-RU" sz="1600" dirty="0" smtClean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лица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, </a:t>
            </a:r>
            <a:r>
              <a:rPr lang="ru-RU" sz="16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имеющего право присутствовать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в день экзамена в ППЭ,  нарушившего порядок проведения ГИА-9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035202" y="1685184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42900">
              <a:buClr>
                <a:srgbClr val="334436"/>
              </a:buClr>
              <a:buSzPts val="1600"/>
            </a:pPr>
            <a:r>
              <a:rPr lang="ru-RU" sz="1600" b="1" dirty="0" smtClean="0">
                <a:solidFill>
                  <a:srgbClr val="435D74"/>
                </a:solidFill>
                <a:latin typeface="Montserrat Medium" panose="00000500000000000000"/>
                <a:sym typeface="Montserrat Medium" panose="00000500000000000000"/>
              </a:rPr>
              <a:t>1. </a:t>
            </a:r>
            <a:r>
              <a:rPr lang="ru-RU" sz="1600" dirty="0" smtClean="0">
                <a:solidFill>
                  <a:srgbClr val="334436"/>
                </a:solidFill>
                <a:latin typeface="Montserrat Medium" panose="00000500000000000000"/>
                <a:sym typeface="Montserrat Medium" panose="00000500000000000000"/>
              </a:rPr>
              <a:t>принять </a:t>
            </a:r>
            <a:r>
              <a:rPr lang="ru-RU" sz="1600" dirty="0">
                <a:solidFill>
                  <a:srgbClr val="334436"/>
                </a:solidFill>
                <a:latin typeface="Montserrat Medium" panose="00000500000000000000"/>
                <a:sym typeface="Montserrat Medium" panose="00000500000000000000"/>
              </a:rPr>
              <a:t>объяснительную записку от лица, нарушившего Порядок;  </a:t>
            </a:r>
            <a:endParaRPr lang="ru-RU" sz="1600" dirty="0">
              <a:solidFill>
                <a:srgbClr val="334436"/>
              </a:solidFill>
              <a:latin typeface="Montserrat Medium" panose="00000500000000000000"/>
              <a:sym typeface="Montserrat Medium" panose="0000050000000000000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3528" y="2558789"/>
            <a:ext cx="377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42900" algn="r">
              <a:buClr>
                <a:srgbClr val="334436"/>
              </a:buClr>
              <a:buSzPts val="1600"/>
            </a:pPr>
            <a:r>
              <a:rPr lang="ru-RU" sz="1600" dirty="0">
                <a:solidFill>
                  <a:srgbClr val="334436"/>
                </a:solidFill>
                <a:latin typeface="Montserrat Medium" panose="00000500000000000000"/>
                <a:sym typeface="Montserrat Medium" panose="00000500000000000000"/>
              </a:rPr>
              <a:t>принять служебную записку </a:t>
            </a:r>
            <a:r>
              <a:rPr lang="ru-RU" sz="1600" dirty="0" smtClean="0">
                <a:solidFill>
                  <a:srgbClr val="334436"/>
                </a:solidFill>
                <a:latin typeface="Montserrat Medium" panose="00000500000000000000"/>
                <a:sym typeface="Montserrat Medium" panose="00000500000000000000"/>
              </a:rPr>
              <a:t>от </a:t>
            </a:r>
            <a:r>
              <a:rPr lang="ru-RU" sz="1600" b="1" dirty="0" smtClean="0">
                <a:solidFill>
                  <a:srgbClr val="435D74"/>
                </a:solidFill>
                <a:latin typeface="Montserrat Medium" panose="00000500000000000000"/>
                <a:sym typeface="Montserrat Medium" panose="00000500000000000000"/>
              </a:rPr>
              <a:t>2. </a:t>
            </a:r>
            <a:r>
              <a:rPr lang="ru-RU" sz="1600" dirty="0" smtClean="0">
                <a:solidFill>
                  <a:srgbClr val="334436"/>
                </a:solidFill>
                <a:latin typeface="Montserrat Medium" panose="00000500000000000000"/>
                <a:sym typeface="Montserrat Medium" panose="00000500000000000000"/>
              </a:rPr>
              <a:t>руководителя  </a:t>
            </a:r>
            <a:r>
              <a:rPr lang="ru-RU" sz="1600" dirty="0">
                <a:solidFill>
                  <a:srgbClr val="334436"/>
                </a:solidFill>
                <a:latin typeface="Montserrat Medium" panose="00000500000000000000"/>
                <a:sym typeface="Montserrat Medium" panose="00000500000000000000"/>
              </a:rPr>
              <a:t>ППЭ, организаторов;     </a:t>
            </a:r>
            <a:endParaRPr lang="ru-RU" sz="1600" dirty="0">
              <a:solidFill>
                <a:srgbClr val="334436"/>
              </a:solidFill>
              <a:latin typeface="Montserrat Medium" panose="00000500000000000000"/>
              <a:sym typeface="Montserrat Medium" panose="0000050000000000000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091012" y="3115121"/>
            <a:ext cx="3779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42900">
              <a:buClr>
                <a:srgbClr val="334436"/>
              </a:buClr>
              <a:buSzPts val="1600"/>
            </a:pPr>
            <a:r>
              <a:rPr lang="ru-RU" sz="1600" b="1" dirty="0" smtClean="0">
                <a:solidFill>
                  <a:srgbClr val="435D74"/>
                </a:solidFill>
                <a:latin typeface="Montserrat Medium" panose="00000500000000000000"/>
                <a:sym typeface="Montserrat Medium" panose="00000500000000000000"/>
              </a:rPr>
              <a:t>3. </a:t>
            </a:r>
            <a:r>
              <a:rPr lang="ru-RU" sz="1600" dirty="0" smtClean="0">
                <a:solidFill>
                  <a:srgbClr val="334436"/>
                </a:solidFill>
                <a:latin typeface="Montserrat Medium" panose="00000500000000000000"/>
                <a:sym typeface="Montserrat Medium" panose="00000500000000000000"/>
              </a:rPr>
              <a:t>составить </a:t>
            </a:r>
            <a:r>
              <a:rPr lang="ru-RU" sz="1600" dirty="0">
                <a:solidFill>
                  <a:srgbClr val="334436"/>
                </a:solidFill>
                <a:latin typeface="Montserrat Medium" panose="00000500000000000000"/>
                <a:sym typeface="Montserrat Medium" panose="00000500000000000000"/>
              </a:rPr>
              <a:t>в Штабе ППЭ  «Акт об удалении  из ППЭ </a:t>
            </a:r>
            <a:r>
              <a:rPr lang="ru-RU" sz="1600" dirty="0" smtClean="0">
                <a:solidFill>
                  <a:srgbClr val="334436"/>
                </a:solidFill>
                <a:latin typeface="Montserrat Medium" panose="00000500000000000000"/>
                <a:sym typeface="Montserrat Medium" panose="00000500000000000000"/>
              </a:rPr>
              <a:t>лица, нарушившего </a:t>
            </a:r>
            <a:r>
              <a:rPr lang="ru-RU" sz="1600" dirty="0">
                <a:solidFill>
                  <a:srgbClr val="334436"/>
                </a:solidFill>
                <a:latin typeface="Montserrat Medium" panose="00000500000000000000"/>
                <a:sym typeface="Montserrat Medium" panose="00000500000000000000"/>
              </a:rPr>
              <a:t>порядок проведения ГИА» (ф. ППЭ-9 21-3)  в  двух экземплярах; </a:t>
            </a:r>
            <a:endParaRPr lang="ru-RU" sz="1600" dirty="0">
              <a:solidFill>
                <a:srgbClr val="334436"/>
              </a:solidFill>
              <a:latin typeface="Montserrat Medium" panose="00000500000000000000"/>
              <a:sym typeface="Montserrat Medium" panose="00000500000000000000"/>
            </a:endParaRP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3972000" y="0"/>
            <a:ext cx="5172000" cy="555526"/>
          </a:xfrm>
        </p:spPr>
        <p:txBody>
          <a:bodyPr/>
          <a:lstStyle/>
          <a:p>
            <a:pPr algn="r"/>
            <a:r>
              <a:rPr lang="ru-RU" sz="3200" b="1" dirty="0">
                <a:solidFill>
                  <a:schemeClr val="bg2"/>
                </a:solidFill>
              </a:rPr>
              <a:t>Удаление из </a:t>
            </a:r>
            <a:r>
              <a:rPr lang="ru-RU" sz="3200" b="1" dirty="0" smtClean="0">
                <a:solidFill>
                  <a:schemeClr val="bg2"/>
                </a:solidFill>
              </a:rPr>
              <a:t>ППЭ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/>
              <a:t>Член ГЭК: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3"/>
            <a:ext cx="3960850" cy="514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972000" y="0"/>
            <a:ext cx="0" cy="5144047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067944" y="411510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лица, привлекаемого к </a:t>
            </a:r>
            <a:r>
              <a:rPr lang="ru-RU" sz="1800" b="1" dirty="0">
                <a:solidFill>
                  <a:schemeClr val="accent2"/>
                </a:solidFill>
                <a:uFill>
                  <a:solidFill>
                    <a:schemeClr val="accent6"/>
                  </a:solidFill>
                </a:u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организации </a:t>
            </a:r>
            <a:r>
              <a:rPr lang="ru-RU" sz="1800" b="1" dirty="0" smtClean="0">
                <a:solidFill>
                  <a:schemeClr val="accent2"/>
                </a:solidFill>
                <a:uFill>
                  <a:solidFill>
                    <a:schemeClr val="accent6"/>
                  </a:solidFill>
                </a:u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и проведению </a:t>
            </a:r>
            <a:r>
              <a:rPr lang="ru-RU" sz="1800" b="1" dirty="0">
                <a:solidFill>
                  <a:schemeClr val="accent2"/>
                </a:solidFill>
                <a:uFill>
                  <a:solidFill>
                    <a:schemeClr val="accent6"/>
                  </a:solidFill>
                </a:u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ГИА</a:t>
            </a:r>
            <a:r>
              <a:rPr lang="ru-RU" sz="1800" b="1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, </a:t>
            </a:r>
            <a:r>
              <a:rPr lang="ru-RU" sz="1800" b="1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или лица</a:t>
            </a:r>
            <a:r>
              <a:rPr lang="ru-RU" sz="1800" b="1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, </a:t>
            </a:r>
            <a:r>
              <a:rPr lang="ru-RU" sz="1800" b="1" dirty="0">
                <a:solidFill>
                  <a:schemeClr val="accent2"/>
                </a:solidFill>
                <a:uFill>
                  <a:solidFill>
                    <a:schemeClr val="accent2"/>
                  </a:solidFill>
                </a:u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имеющего право присутствовать</a:t>
            </a:r>
            <a:r>
              <a:rPr lang="ru-RU" sz="1800" b="1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 в день экзамена в ППЭ </a:t>
            </a:r>
            <a:endParaRPr lang="ru-RU" sz="1800" b="1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16016" y="3075806"/>
            <a:ext cx="3840360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44008" y="1690811"/>
            <a:ext cx="398437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- </a:t>
            </a:r>
            <a:r>
              <a:rPr lang="ru-RU" sz="1600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оформляет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форму ППЭ-9 21-3 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«Акт об удалении лиц, нарушивших установленный порядок проведения ГИА» в 2-ух экземплярах;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- </a:t>
            </a:r>
            <a:r>
              <a:rPr lang="ru-RU" sz="1600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вручает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1 экз. акта лицу, допустившему нарушение установленного порядка проведения ГИА;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  <a:p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- </a:t>
            </a:r>
            <a:r>
              <a:rPr lang="ru-RU" sz="1600" b="1" dirty="0">
                <a:solidFill>
                  <a:schemeClr val="accent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передает</a:t>
            </a:r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 1 экз. акта в тот же день в ГЭК.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683568" y="6350"/>
            <a:ext cx="7704138" cy="573088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5C7A62"/>
                </a:solidFill>
              </a:rPr>
              <a:t>Досрочное завершение экзамена участником ГИА по объективным причинам </a:t>
            </a:r>
            <a:endParaRPr lang="ru-RU" sz="2400" dirty="0">
              <a:solidFill>
                <a:srgbClr val="5C7A6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77155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Член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ГЭК  </a:t>
            </a: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приходит в медицинский кабинет (по приглашению организатора  вне аудитории</a:t>
            </a:r>
            <a:r>
              <a:rPr lang="ru-RU" sz="18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)</a:t>
            </a:r>
            <a:endParaRPr lang="ru-RU" sz="1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91680" y="1409066"/>
            <a:ext cx="691276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23850"/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составляет служебную записку и принимает служебные записки</a:t>
            </a:r>
            <a:r>
              <a:rPr lang="ru-RU" sz="1500" dirty="0">
                <a:solidFill>
                  <a:schemeClr val="accent2">
                    <a:lumMod val="75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 </a:t>
            </a:r>
            <a:r>
              <a:rPr lang="ru-RU" sz="15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от ответственного организатора в аудитории (вне аудитории) и руководителя </a:t>
            </a:r>
            <a:r>
              <a:rPr lang="ru-RU" sz="15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ППЭ</a:t>
            </a:r>
            <a:endParaRPr lang="ru-RU" sz="11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pPr marL="360045" indent="-323850"/>
            <a:endParaRPr lang="ru-RU" sz="11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pPr marL="360045" indent="-323850"/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оформляет и удостоверяет своей подписью </a:t>
            </a:r>
            <a:r>
              <a:rPr lang="ru-RU" sz="1500" b="1" dirty="0" smtClean="0">
                <a:solidFill>
                  <a:schemeClr val="accent2">
                    <a:lumMod val="75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 </a:t>
            </a:r>
            <a:r>
              <a:rPr lang="ru-RU" sz="15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«Акт о досрочном завершении экзамена по объективным причинам» (ф.ППЭ-22) </a:t>
            </a:r>
            <a:endParaRPr lang="ru-RU" sz="15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pPr marL="360045" indent="-323850"/>
            <a:endParaRPr lang="ru-RU" sz="15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pPr marL="360045" indent="-323850"/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информирует  ГЭК и представителя</a:t>
            </a:r>
            <a:r>
              <a:rPr lang="ru-RU" sz="1500" dirty="0">
                <a:solidFill>
                  <a:schemeClr val="accent2">
                    <a:lumMod val="75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 </a:t>
            </a:r>
            <a:r>
              <a:rPr lang="ru-RU" sz="15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образовательной организации, сопровождающего несовершеннолетних обучающихся, о факте удаления с экзамена участника ГИА-9;</a:t>
            </a:r>
            <a:endParaRPr lang="ru-RU" sz="15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pPr marL="360045" indent="-323850"/>
            <a:endParaRPr lang="ru-RU" sz="15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pPr marL="360045" indent="-323850"/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контролирует</a:t>
            </a:r>
            <a:r>
              <a:rPr lang="ru-RU" sz="15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 наличие соответствующих записей  в форме ППЭ-05-02 «Протокол проведения ГИА-9 в аудитории» и в Журнале учета участников ГИА-9, обратившихся к медицинскому работнику во время проведения экзамена, отметки о досрочном завершение экзамена в бланке ответов №1 (бланке регистрации ГВЭ)</a:t>
            </a:r>
            <a:endParaRPr lang="ru-RU" sz="15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092658" y="1354483"/>
            <a:ext cx="588778" cy="3089110"/>
            <a:chOff x="1092658" y="1354483"/>
            <a:chExt cx="588778" cy="3089110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092658" y="1354483"/>
              <a:ext cx="588778" cy="3089110"/>
              <a:chOff x="1092658" y="1354483"/>
              <a:chExt cx="588778" cy="3089110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1092658" y="1354483"/>
                <a:ext cx="588778" cy="3089110"/>
                <a:chOff x="1092658" y="1354483"/>
                <a:chExt cx="588778" cy="3089110"/>
              </a:xfrm>
            </p:grpSpPr>
            <p:grpSp>
              <p:nvGrpSpPr>
                <p:cNvPr id="22" name="Группа 21"/>
                <p:cNvGrpSpPr/>
                <p:nvPr/>
              </p:nvGrpSpPr>
              <p:grpSpPr>
                <a:xfrm>
                  <a:off x="1092658" y="1354483"/>
                  <a:ext cx="588778" cy="3089110"/>
                  <a:chOff x="1092658" y="1354483"/>
                  <a:chExt cx="588778" cy="3089110"/>
                </a:xfrm>
              </p:grpSpPr>
              <p:grpSp>
                <p:nvGrpSpPr>
                  <p:cNvPr id="10" name="Google Shape;7499;p56"/>
                  <p:cNvGrpSpPr/>
                  <p:nvPr/>
                </p:nvGrpSpPr>
                <p:grpSpPr>
                  <a:xfrm rot="5400000">
                    <a:off x="-157508" y="2604649"/>
                    <a:ext cx="3089110" cy="588778"/>
                    <a:chOff x="998425" y="1182125"/>
                    <a:chExt cx="1065400" cy="199500"/>
                  </a:xfrm>
                </p:grpSpPr>
                <p:sp>
                  <p:nvSpPr>
                    <p:cNvPr id="11" name="Google Shape;7500;p56"/>
                    <p:cNvSpPr/>
                    <p:nvPr/>
                  </p:nvSpPr>
                  <p:spPr>
                    <a:xfrm>
                      <a:off x="998425" y="1182125"/>
                      <a:ext cx="1065400" cy="19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616" h="7980" extrusionOk="0">
                          <a:moveTo>
                            <a:pt x="4324" y="1"/>
                          </a:moveTo>
                          <a:cubicBezTo>
                            <a:pt x="3159" y="1"/>
                            <a:pt x="1997" y="512"/>
                            <a:pt x="1246" y="1424"/>
                          </a:cubicBezTo>
                          <a:cubicBezTo>
                            <a:pt x="180" y="2720"/>
                            <a:pt x="1" y="4577"/>
                            <a:pt x="867" y="6031"/>
                          </a:cubicBezTo>
                          <a:cubicBezTo>
                            <a:pt x="1600" y="7262"/>
                            <a:pt x="2935" y="7980"/>
                            <a:pt x="4331" y="7980"/>
                          </a:cubicBezTo>
                          <a:cubicBezTo>
                            <a:pt x="4576" y="7980"/>
                            <a:pt x="4822" y="7958"/>
                            <a:pt x="5067" y="7913"/>
                          </a:cubicBezTo>
                          <a:cubicBezTo>
                            <a:pt x="6219" y="7700"/>
                            <a:pt x="7170" y="6971"/>
                            <a:pt x="7733" y="6006"/>
                          </a:cubicBezTo>
                          <a:cubicBezTo>
                            <a:pt x="8105" y="5370"/>
                            <a:pt x="8773" y="4970"/>
                            <a:pt x="9508" y="4970"/>
                          </a:cubicBezTo>
                          <a:lnTo>
                            <a:pt x="10488" y="4970"/>
                          </a:lnTo>
                          <a:cubicBezTo>
                            <a:pt x="11237" y="4970"/>
                            <a:pt x="11919" y="5376"/>
                            <a:pt x="12300" y="6020"/>
                          </a:cubicBezTo>
                          <a:lnTo>
                            <a:pt x="12307" y="6031"/>
                          </a:lnTo>
                          <a:cubicBezTo>
                            <a:pt x="13039" y="7262"/>
                            <a:pt x="14375" y="7980"/>
                            <a:pt x="15771" y="7980"/>
                          </a:cubicBezTo>
                          <a:cubicBezTo>
                            <a:pt x="16016" y="7980"/>
                            <a:pt x="16262" y="7958"/>
                            <a:pt x="16507" y="7913"/>
                          </a:cubicBezTo>
                          <a:cubicBezTo>
                            <a:pt x="17658" y="7700"/>
                            <a:pt x="18610" y="6971"/>
                            <a:pt x="19173" y="6006"/>
                          </a:cubicBezTo>
                          <a:cubicBezTo>
                            <a:pt x="19545" y="5370"/>
                            <a:pt x="20213" y="4970"/>
                            <a:pt x="20946" y="4970"/>
                          </a:cubicBezTo>
                          <a:lnTo>
                            <a:pt x="21928" y="4970"/>
                          </a:lnTo>
                          <a:cubicBezTo>
                            <a:pt x="22677" y="4970"/>
                            <a:pt x="23359" y="5376"/>
                            <a:pt x="23740" y="6020"/>
                          </a:cubicBezTo>
                          <a:lnTo>
                            <a:pt x="23747" y="6031"/>
                          </a:lnTo>
                          <a:cubicBezTo>
                            <a:pt x="24479" y="7262"/>
                            <a:pt x="25815" y="7980"/>
                            <a:pt x="27210" y="7980"/>
                          </a:cubicBezTo>
                          <a:cubicBezTo>
                            <a:pt x="27454" y="7980"/>
                            <a:pt x="27700" y="7958"/>
                            <a:pt x="27945" y="7913"/>
                          </a:cubicBezTo>
                          <a:cubicBezTo>
                            <a:pt x="29098" y="7700"/>
                            <a:pt x="30048" y="6971"/>
                            <a:pt x="30613" y="6006"/>
                          </a:cubicBezTo>
                          <a:cubicBezTo>
                            <a:pt x="30985" y="5370"/>
                            <a:pt x="31652" y="4970"/>
                            <a:pt x="32388" y="4970"/>
                          </a:cubicBezTo>
                          <a:lnTo>
                            <a:pt x="33368" y="4970"/>
                          </a:lnTo>
                          <a:cubicBezTo>
                            <a:pt x="34117" y="4970"/>
                            <a:pt x="34799" y="5376"/>
                            <a:pt x="35180" y="6020"/>
                          </a:cubicBezTo>
                          <a:lnTo>
                            <a:pt x="35187" y="6031"/>
                          </a:lnTo>
                          <a:cubicBezTo>
                            <a:pt x="35920" y="7262"/>
                            <a:pt x="37255" y="7980"/>
                            <a:pt x="38651" y="7980"/>
                          </a:cubicBezTo>
                          <a:cubicBezTo>
                            <a:pt x="38896" y="7980"/>
                            <a:pt x="39142" y="7958"/>
                            <a:pt x="39387" y="7913"/>
                          </a:cubicBezTo>
                          <a:cubicBezTo>
                            <a:pt x="41256" y="7567"/>
                            <a:pt x="42594" y="5866"/>
                            <a:pt x="42615" y="3993"/>
                          </a:cubicBezTo>
                          <a:cubicBezTo>
                            <a:pt x="42599" y="2323"/>
                            <a:pt x="41557" y="833"/>
                            <a:pt x="39994" y="246"/>
                          </a:cubicBezTo>
                          <a:cubicBezTo>
                            <a:pt x="39559" y="81"/>
                            <a:pt x="39100" y="2"/>
                            <a:pt x="38642" y="2"/>
                          </a:cubicBezTo>
                          <a:cubicBezTo>
                            <a:pt x="37477" y="2"/>
                            <a:pt x="36315" y="513"/>
                            <a:pt x="35565" y="1426"/>
                          </a:cubicBezTo>
                          <a:cubicBezTo>
                            <a:pt x="35428" y="1592"/>
                            <a:pt x="35304" y="1770"/>
                            <a:pt x="35195" y="1957"/>
                          </a:cubicBezTo>
                          <a:cubicBezTo>
                            <a:pt x="34817" y="2606"/>
                            <a:pt x="34133" y="3018"/>
                            <a:pt x="33382" y="3018"/>
                          </a:cubicBezTo>
                          <a:lnTo>
                            <a:pt x="32420" y="3018"/>
                          </a:lnTo>
                          <a:cubicBezTo>
                            <a:pt x="31683" y="3018"/>
                            <a:pt x="30996" y="2632"/>
                            <a:pt x="30624" y="1994"/>
                          </a:cubicBezTo>
                          <a:cubicBezTo>
                            <a:pt x="30157" y="1190"/>
                            <a:pt x="29425" y="572"/>
                            <a:pt x="28556" y="244"/>
                          </a:cubicBezTo>
                          <a:cubicBezTo>
                            <a:pt x="28121" y="80"/>
                            <a:pt x="27663" y="1"/>
                            <a:pt x="27205" y="1"/>
                          </a:cubicBezTo>
                          <a:cubicBezTo>
                            <a:pt x="26039" y="1"/>
                            <a:pt x="24877" y="513"/>
                            <a:pt x="24125" y="1426"/>
                          </a:cubicBezTo>
                          <a:cubicBezTo>
                            <a:pt x="23989" y="1592"/>
                            <a:pt x="23865" y="1770"/>
                            <a:pt x="23755" y="1957"/>
                          </a:cubicBezTo>
                          <a:cubicBezTo>
                            <a:pt x="23377" y="2606"/>
                            <a:pt x="22695" y="3018"/>
                            <a:pt x="21944" y="3018"/>
                          </a:cubicBezTo>
                          <a:lnTo>
                            <a:pt x="20981" y="3018"/>
                          </a:lnTo>
                          <a:cubicBezTo>
                            <a:pt x="20243" y="3018"/>
                            <a:pt x="19556" y="2632"/>
                            <a:pt x="19185" y="1994"/>
                          </a:cubicBezTo>
                          <a:cubicBezTo>
                            <a:pt x="18717" y="1190"/>
                            <a:pt x="17987" y="572"/>
                            <a:pt x="17116" y="244"/>
                          </a:cubicBezTo>
                          <a:cubicBezTo>
                            <a:pt x="16681" y="80"/>
                            <a:pt x="16223" y="1"/>
                            <a:pt x="15766" y="1"/>
                          </a:cubicBezTo>
                          <a:cubicBezTo>
                            <a:pt x="14600" y="1"/>
                            <a:pt x="13437" y="513"/>
                            <a:pt x="12686" y="1426"/>
                          </a:cubicBezTo>
                          <a:cubicBezTo>
                            <a:pt x="12549" y="1592"/>
                            <a:pt x="12425" y="1770"/>
                            <a:pt x="12316" y="1957"/>
                          </a:cubicBezTo>
                          <a:cubicBezTo>
                            <a:pt x="11937" y="2606"/>
                            <a:pt x="11255" y="3016"/>
                            <a:pt x="10504" y="3016"/>
                          </a:cubicBezTo>
                          <a:lnTo>
                            <a:pt x="9541" y="3016"/>
                          </a:lnTo>
                          <a:cubicBezTo>
                            <a:pt x="8805" y="3016"/>
                            <a:pt x="8116" y="2632"/>
                            <a:pt x="7745" y="1994"/>
                          </a:cubicBezTo>
                          <a:cubicBezTo>
                            <a:pt x="7277" y="1190"/>
                            <a:pt x="6547" y="572"/>
                            <a:pt x="5676" y="244"/>
                          </a:cubicBezTo>
                          <a:cubicBezTo>
                            <a:pt x="5241" y="80"/>
                            <a:pt x="4782" y="1"/>
                            <a:pt x="4324" y="1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rgbClr val="5C7A6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</a:p>
                  </p:txBody>
                </p:sp>
                <p:sp>
                  <p:nvSpPr>
                    <p:cNvPr id="12" name="Google Shape;7501;p56"/>
                    <p:cNvSpPr/>
                    <p:nvPr/>
                  </p:nvSpPr>
                  <p:spPr>
                    <a:xfrm>
                      <a:off x="1017250" y="1193175"/>
                      <a:ext cx="177475" cy="177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9" h="7100" extrusionOk="0">
                          <a:moveTo>
                            <a:pt x="3550" y="1"/>
                          </a:moveTo>
                          <a:cubicBezTo>
                            <a:pt x="1589" y="1"/>
                            <a:pt x="0" y="1589"/>
                            <a:pt x="0" y="3551"/>
                          </a:cubicBezTo>
                          <a:cubicBezTo>
                            <a:pt x="0" y="5511"/>
                            <a:pt x="1589" y="7099"/>
                            <a:pt x="3550" y="7099"/>
                          </a:cubicBezTo>
                          <a:cubicBezTo>
                            <a:pt x="5510" y="7099"/>
                            <a:pt x="7099" y="5511"/>
                            <a:pt x="7099" y="3551"/>
                          </a:cubicBezTo>
                          <a:cubicBezTo>
                            <a:pt x="7099" y="1589"/>
                            <a:pt x="5510" y="1"/>
                            <a:pt x="3550" y="1"/>
                          </a:cubicBezTo>
                          <a:close/>
                        </a:path>
                      </a:pathLst>
                    </a:custGeom>
                    <a:solidFill>
                      <a:schemeClr val="bg2">
                        <a:lumMod val="40000"/>
                        <a:lumOff val="60000"/>
                      </a:schemeClr>
                    </a:solidFill>
                    <a:ln w="9525" cap="flat" cmpd="sng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</a:p>
                  </p:txBody>
                </p:sp>
                <p:sp>
                  <p:nvSpPr>
                    <p:cNvPr id="13" name="Google Shape;7502;p56"/>
                    <p:cNvSpPr/>
                    <p:nvPr/>
                  </p:nvSpPr>
                  <p:spPr>
                    <a:xfrm>
                      <a:off x="1303250" y="1193175"/>
                      <a:ext cx="177475" cy="177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9" h="7100" extrusionOk="0">
                          <a:moveTo>
                            <a:pt x="3550" y="1"/>
                          </a:moveTo>
                          <a:cubicBezTo>
                            <a:pt x="1589" y="1"/>
                            <a:pt x="0" y="1589"/>
                            <a:pt x="0" y="3551"/>
                          </a:cubicBezTo>
                          <a:cubicBezTo>
                            <a:pt x="0" y="5511"/>
                            <a:pt x="1589" y="7099"/>
                            <a:pt x="3550" y="7099"/>
                          </a:cubicBezTo>
                          <a:cubicBezTo>
                            <a:pt x="5510" y="7099"/>
                            <a:pt x="7099" y="5511"/>
                            <a:pt x="7099" y="3551"/>
                          </a:cubicBezTo>
                          <a:cubicBezTo>
                            <a:pt x="7099" y="1589"/>
                            <a:pt x="5510" y="1"/>
                            <a:pt x="3550" y="1"/>
                          </a:cubicBezTo>
                          <a:close/>
                        </a:path>
                      </a:pathLst>
                    </a:custGeom>
                    <a:solidFill>
                      <a:schemeClr val="bg2">
                        <a:lumMod val="40000"/>
                        <a:lumOff val="60000"/>
                      </a:schemeClr>
                    </a:solidFill>
                    <a:ln w="9525" cap="flat" cmpd="sng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</a:p>
                  </p:txBody>
                </p:sp>
                <p:sp>
                  <p:nvSpPr>
                    <p:cNvPr id="14" name="Google Shape;7503;p56"/>
                    <p:cNvSpPr/>
                    <p:nvPr/>
                  </p:nvSpPr>
                  <p:spPr>
                    <a:xfrm>
                      <a:off x="1589250" y="1193175"/>
                      <a:ext cx="177475" cy="177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9" h="7100" extrusionOk="0">
                          <a:moveTo>
                            <a:pt x="3549" y="1"/>
                          </a:moveTo>
                          <a:cubicBezTo>
                            <a:pt x="1589" y="1"/>
                            <a:pt x="0" y="1589"/>
                            <a:pt x="0" y="3551"/>
                          </a:cubicBezTo>
                          <a:cubicBezTo>
                            <a:pt x="0" y="5511"/>
                            <a:pt x="1589" y="7099"/>
                            <a:pt x="3549" y="7099"/>
                          </a:cubicBezTo>
                          <a:cubicBezTo>
                            <a:pt x="5510" y="7099"/>
                            <a:pt x="7099" y="5511"/>
                            <a:pt x="7099" y="3551"/>
                          </a:cubicBezTo>
                          <a:cubicBezTo>
                            <a:pt x="7099" y="1589"/>
                            <a:pt x="5510" y="1"/>
                            <a:pt x="3549" y="1"/>
                          </a:cubicBezTo>
                          <a:close/>
                        </a:path>
                      </a:pathLst>
                    </a:custGeom>
                    <a:solidFill>
                      <a:schemeClr val="bg2">
                        <a:lumMod val="40000"/>
                        <a:lumOff val="60000"/>
                      </a:schemeClr>
                    </a:solidFill>
                    <a:ln w="9525" cap="flat" cmpd="sng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</a:p>
                  </p:txBody>
                </p:sp>
                <p:sp>
                  <p:nvSpPr>
                    <p:cNvPr id="15" name="Google Shape;7504;p56"/>
                    <p:cNvSpPr/>
                    <p:nvPr/>
                  </p:nvSpPr>
                  <p:spPr>
                    <a:xfrm>
                      <a:off x="1875200" y="1193175"/>
                      <a:ext cx="177525" cy="177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01" h="7100" extrusionOk="0">
                          <a:moveTo>
                            <a:pt x="3551" y="1"/>
                          </a:moveTo>
                          <a:cubicBezTo>
                            <a:pt x="1590" y="1"/>
                            <a:pt x="0" y="1589"/>
                            <a:pt x="0" y="3551"/>
                          </a:cubicBezTo>
                          <a:cubicBezTo>
                            <a:pt x="0" y="5511"/>
                            <a:pt x="1590" y="7099"/>
                            <a:pt x="3551" y="7099"/>
                          </a:cubicBezTo>
                          <a:cubicBezTo>
                            <a:pt x="5511" y="7099"/>
                            <a:pt x="7101" y="5511"/>
                            <a:pt x="7101" y="3551"/>
                          </a:cubicBezTo>
                          <a:cubicBezTo>
                            <a:pt x="7101" y="1589"/>
                            <a:pt x="5511" y="1"/>
                            <a:pt x="3551" y="1"/>
                          </a:cubicBezTo>
                          <a:close/>
                        </a:path>
                      </a:pathLst>
                    </a:custGeom>
                    <a:solidFill>
                      <a:schemeClr val="bg2">
                        <a:lumMod val="40000"/>
                        <a:lumOff val="60000"/>
                      </a:schemeClr>
                    </a:solidFill>
                    <a:ln w="9525" cap="flat" cmpd="sng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</a:p>
                  </p:txBody>
                </p:sp>
              </p:grpSp>
              <p:sp>
                <p:nvSpPr>
                  <p:cNvPr id="18" name="Прямоугольник 17"/>
                  <p:cNvSpPr/>
                  <p:nvPr/>
                </p:nvSpPr>
                <p:spPr>
                  <a:xfrm>
                    <a:off x="1200175" y="1481693"/>
                    <a:ext cx="448649" cy="3693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ru-RU" sz="1800" b="1" dirty="0" smtClean="0">
                        <a:solidFill>
                          <a:schemeClr val="bg1"/>
                        </a:solidFill>
                        <a:latin typeface="Montserrat ExtraBold" panose="00000800000000000000"/>
                        <a:ea typeface="Montserrat ExtraBold" panose="00000800000000000000"/>
                        <a:cs typeface="Montserrat ExtraBold" panose="00000800000000000000"/>
                        <a:sym typeface="Montserrat ExtraBold" panose="00000800000000000000"/>
                      </a:rPr>
                      <a:t>1.</a:t>
                    </a:r>
                    <a:endParaRPr lang="ru-RU" sz="1800" b="1" dirty="0">
                      <a:solidFill>
                        <a:schemeClr val="bg1"/>
                      </a:solidFill>
                      <a:latin typeface="Montserrat ExtraBold" panose="00000800000000000000"/>
                      <a:ea typeface="Montserrat ExtraBold" panose="00000800000000000000"/>
                      <a:cs typeface="Montserrat ExtraBold" panose="00000800000000000000"/>
                      <a:sym typeface="Montserrat ExtraBold" panose="00000800000000000000"/>
                    </a:endParaRPr>
                  </a:p>
                </p:txBody>
              </p:sp>
            </p:grpSp>
            <p:sp>
              <p:nvSpPr>
                <p:cNvPr id="19" name="Прямоугольник 18"/>
                <p:cNvSpPr/>
                <p:nvPr/>
              </p:nvSpPr>
              <p:spPr>
                <a:xfrm>
                  <a:off x="1200173" y="2310945"/>
                  <a:ext cx="448649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800" b="1" dirty="0">
                      <a:solidFill>
                        <a:schemeClr val="bg1"/>
                      </a:solidFill>
                      <a:latin typeface="Montserrat ExtraBold" panose="00000800000000000000"/>
                      <a:ea typeface="Montserrat ExtraBold" panose="00000800000000000000"/>
                      <a:cs typeface="Montserrat ExtraBold" panose="00000800000000000000"/>
                      <a:sym typeface="Montserrat ExtraBold" panose="00000800000000000000"/>
                    </a:rPr>
                    <a:t>2</a:t>
                  </a:r>
                  <a:r>
                    <a:rPr lang="ru-RU" sz="1800" b="1" dirty="0" smtClean="0">
                      <a:solidFill>
                        <a:schemeClr val="bg1"/>
                      </a:solidFill>
                      <a:latin typeface="Montserrat ExtraBold" panose="00000800000000000000"/>
                      <a:ea typeface="Montserrat ExtraBold" panose="00000800000000000000"/>
                      <a:cs typeface="Montserrat ExtraBold" panose="00000800000000000000"/>
                      <a:sym typeface="Montserrat ExtraBold" panose="00000800000000000000"/>
                    </a:rPr>
                    <a:t>.</a:t>
                  </a:r>
                  <a:endParaRPr lang="ru-RU" sz="1800" b="1" dirty="0">
                    <a:solidFill>
                      <a:schemeClr val="bg1"/>
                    </a:solidFill>
                    <a:latin typeface="Montserrat ExtraBold" panose="00000800000000000000"/>
                    <a:ea typeface="Montserrat ExtraBold" panose="00000800000000000000"/>
                    <a:cs typeface="Montserrat ExtraBold" panose="00000800000000000000"/>
                    <a:sym typeface="Montserrat ExtraBold" panose="00000800000000000000"/>
                  </a:endParaRPr>
                </a:p>
              </p:txBody>
            </p:sp>
          </p:grpSp>
          <p:sp>
            <p:nvSpPr>
              <p:cNvPr id="20" name="Прямоугольник 19"/>
              <p:cNvSpPr/>
              <p:nvPr/>
            </p:nvSpPr>
            <p:spPr>
              <a:xfrm>
                <a:off x="1200172" y="3140197"/>
                <a:ext cx="44864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800" b="1" dirty="0">
                    <a:solidFill>
                      <a:schemeClr val="bg1"/>
                    </a:solidFill>
                    <a:latin typeface="Montserrat ExtraBold" panose="00000800000000000000"/>
                    <a:ea typeface="Montserrat ExtraBold" panose="00000800000000000000"/>
                    <a:cs typeface="Montserrat ExtraBold" panose="00000800000000000000"/>
                    <a:sym typeface="Montserrat ExtraBold" panose="00000800000000000000"/>
                  </a:rPr>
                  <a:t>3</a:t>
                </a:r>
                <a:r>
                  <a:rPr lang="ru-RU" sz="1800" b="1" dirty="0" smtClean="0">
                    <a:solidFill>
                      <a:schemeClr val="bg1"/>
                    </a:solidFill>
                    <a:latin typeface="Montserrat ExtraBold" panose="00000800000000000000"/>
                    <a:ea typeface="Montserrat ExtraBold" panose="00000800000000000000"/>
                    <a:cs typeface="Montserrat ExtraBold" panose="00000800000000000000"/>
                    <a:sym typeface="Montserrat ExtraBold" panose="00000800000000000000"/>
                  </a:rPr>
                  <a:t>.</a:t>
                </a:r>
                <a:endParaRPr lang="ru-RU" sz="1800" b="1" dirty="0">
                  <a:solidFill>
                    <a:schemeClr val="bg1"/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  <a:sym typeface="Montserrat ExtraBold" panose="00000800000000000000"/>
                </a:endParaRPr>
              </a:p>
            </p:txBody>
          </p:sp>
        </p:grpSp>
        <p:sp>
          <p:nvSpPr>
            <p:cNvPr id="21" name="Прямоугольник 20"/>
            <p:cNvSpPr/>
            <p:nvPr/>
          </p:nvSpPr>
          <p:spPr>
            <a:xfrm>
              <a:off x="1162574" y="3969377"/>
              <a:ext cx="4486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>
                  <a:solidFill>
                    <a:schemeClr val="bg1"/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  <a:sym typeface="Montserrat ExtraBold" panose="00000800000000000000"/>
                </a:rPr>
                <a:t>4</a:t>
              </a:r>
              <a:r>
                <a:rPr lang="ru-RU" sz="1800" b="1" dirty="0" smtClean="0">
                  <a:solidFill>
                    <a:schemeClr val="bg1"/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  <a:sym typeface="Montserrat ExtraBold" panose="00000800000000000000"/>
                </a:rPr>
                <a:t>.</a:t>
              </a:r>
              <a:endParaRPr lang="ru-RU" sz="1800" b="1" dirty="0">
                <a:solidFill>
                  <a:schemeClr val="bg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endParaRPr>
            </a:p>
          </p:txBody>
        </p:sp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2578" y="195486"/>
            <a:ext cx="4891421" cy="1512168"/>
          </a:xfrm>
        </p:spPr>
        <p:txBody>
          <a:bodyPr/>
          <a:lstStyle/>
          <a:p>
            <a:r>
              <a:rPr lang="ru-RU" sz="2400" dirty="0"/>
              <a:t>Досрочное завершение экзамена участником ГИА по объективным причинам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 idx="5"/>
          </p:nvPr>
        </p:nvSpPr>
        <p:spPr>
          <a:xfrm>
            <a:off x="3851920" y="1059582"/>
            <a:ext cx="4896544" cy="2808312"/>
          </a:xfrm>
        </p:spPr>
        <p:txBody>
          <a:bodyPr/>
          <a:lstStyle/>
          <a:p>
            <a:pPr algn="l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Член ГЭК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br>
              <a:rPr lang="ru-RU" sz="1800" dirty="0"/>
            </a:br>
            <a:r>
              <a:rPr lang="ru-RU" sz="1800" dirty="0"/>
              <a:t>- </a:t>
            </a:r>
            <a:r>
              <a:rPr lang="ru-RU" sz="1800" dirty="0">
                <a:solidFill>
                  <a:schemeClr val="accent2"/>
                </a:solidFill>
              </a:rPr>
              <a:t>оформляет</a:t>
            </a:r>
            <a:r>
              <a:rPr lang="ru-RU" sz="1800" dirty="0"/>
              <a:t> форму ППЭ-22 </a:t>
            </a:r>
            <a:br>
              <a:rPr lang="ru-RU" sz="1800" dirty="0"/>
            </a:br>
            <a:r>
              <a:rPr lang="ru-RU" sz="1800" dirty="0"/>
              <a:t>«Акт о досрочном завершении экзамена по объективным причинам» в 2-ух экземплярах</a:t>
            </a:r>
            <a:r>
              <a:rPr lang="ru-RU" sz="1800" dirty="0" smtClean="0"/>
              <a:t>;</a:t>
            </a:r>
            <a:br>
              <a:rPr lang="ru-RU" sz="1800" dirty="0"/>
            </a:br>
            <a:r>
              <a:rPr lang="ru-RU" sz="1800" dirty="0"/>
              <a:t>- </a:t>
            </a:r>
            <a:r>
              <a:rPr lang="ru-RU" sz="1800" dirty="0">
                <a:solidFill>
                  <a:schemeClr val="accent2"/>
                </a:solidFill>
              </a:rPr>
              <a:t>вручает</a:t>
            </a:r>
            <a:r>
              <a:rPr lang="ru-RU" sz="1800" dirty="0"/>
              <a:t> 1 экз. акта участнику ГИА,  досрочно завершившему экзамен</a:t>
            </a:r>
            <a:r>
              <a:rPr lang="ru-RU" sz="1800" dirty="0" smtClean="0"/>
              <a:t>;</a:t>
            </a:r>
            <a:br>
              <a:rPr lang="ru-RU" sz="1800" dirty="0"/>
            </a:br>
            <a:r>
              <a:rPr lang="ru-RU" sz="1800" dirty="0"/>
              <a:t>- </a:t>
            </a:r>
            <a:r>
              <a:rPr lang="ru-RU" sz="1800" dirty="0">
                <a:solidFill>
                  <a:schemeClr val="accent2"/>
                </a:solidFill>
              </a:rPr>
              <a:t>передает</a:t>
            </a:r>
            <a:r>
              <a:rPr lang="ru-RU" sz="1800" dirty="0"/>
              <a:t> 1 экз. акта в тот же день в ГЭК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6"/>
          </p:nvPr>
        </p:nvSpPr>
        <p:spPr>
          <a:xfrm>
            <a:off x="4283968" y="3579861"/>
            <a:ext cx="4176464" cy="1292401"/>
          </a:xfrm>
          <a:ln w="28575">
            <a:solidFill>
              <a:schemeClr val="accent5"/>
            </a:solidFill>
          </a:ln>
        </p:spPr>
        <p:txBody>
          <a:bodyPr/>
          <a:lstStyle/>
          <a:p>
            <a:pPr marL="0" indent="0" algn="just"/>
            <a:r>
              <a:rPr lang="ru-RU" dirty="0"/>
              <a:t>В случае отказа участника ГИА-9 от досрочного завершения экзамена довести до его сведения информацию о том, что </a:t>
            </a:r>
            <a:r>
              <a:rPr lang="ru-RU" dirty="0">
                <a:solidFill>
                  <a:schemeClr val="accent2"/>
                </a:solidFill>
              </a:rPr>
              <a:t>время</a:t>
            </a:r>
            <a:r>
              <a:rPr lang="ru-RU" dirty="0"/>
              <a:t> выполнения экзаменационной работы в этом случае </a:t>
            </a:r>
            <a:r>
              <a:rPr lang="ru-RU" dirty="0">
                <a:solidFill>
                  <a:schemeClr val="accent2"/>
                </a:solidFill>
              </a:rPr>
              <a:t>не увеличивается</a:t>
            </a:r>
            <a:r>
              <a:rPr lang="ru-RU" dirty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7494"/>
            <a:ext cx="3209051" cy="460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628" y="3465292"/>
            <a:ext cx="3168352" cy="1528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195486"/>
            <a:ext cx="6552728" cy="1588199"/>
          </a:xfrm>
        </p:spPr>
        <p:txBody>
          <a:bodyPr/>
          <a:lstStyle/>
          <a:p>
            <a:r>
              <a:rPr lang="ru-RU" sz="4800" dirty="0"/>
              <a:t>«Протокол проведения ГИА-9 в аудитории</a:t>
            </a:r>
            <a:r>
              <a:rPr lang="ru-RU" sz="4800" dirty="0" smtClean="0"/>
              <a:t>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995686"/>
            <a:ext cx="25167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форма ППЭ 05-02</a:t>
            </a:r>
            <a:endParaRPr lang="ru-RU" sz="3200" b="1" dirty="0">
              <a:solidFill>
                <a:schemeClr val="tx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36485"/>
            <a:ext cx="5568802" cy="305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9449;p61"/>
          <p:cNvSpPr/>
          <p:nvPr/>
        </p:nvSpPr>
        <p:spPr>
          <a:xfrm>
            <a:off x="7452320" y="843558"/>
            <a:ext cx="720080" cy="720080"/>
          </a:xfrm>
          <a:custGeom>
            <a:avLst/>
            <a:gdLst/>
            <a:ahLst/>
            <a:cxnLst/>
            <a:rect l="l" t="t" r="r" b="b"/>
            <a:pathLst>
              <a:path w="11658" h="11689" extrusionOk="0">
                <a:moveTo>
                  <a:pt x="10514" y="382"/>
                </a:moveTo>
                <a:cubicBezTo>
                  <a:pt x="10657" y="382"/>
                  <a:pt x="10812" y="441"/>
                  <a:pt x="10907" y="548"/>
                </a:cubicBezTo>
                <a:lnTo>
                  <a:pt x="11181" y="810"/>
                </a:lnTo>
                <a:cubicBezTo>
                  <a:pt x="11288" y="917"/>
                  <a:pt x="11348" y="1072"/>
                  <a:pt x="11348" y="1215"/>
                </a:cubicBezTo>
                <a:cubicBezTo>
                  <a:pt x="11348" y="1370"/>
                  <a:pt x="11288" y="1513"/>
                  <a:pt x="11181" y="1620"/>
                </a:cubicBezTo>
                <a:lnTo>
                  <a:pt x="10240" y="2560"/>
                </a:lnTo>
                <a:lnTo>
                  <a:pt x="9169" y="1489"/>
                </a:lnTo>
                <a:lnTo>
                  <a:pt x="10109" y="548"/>
                </a:lnTo>
                <a:cubicBezTo>
                  <a:pt x="10217" y="441"/>
                  <a:pt x="10359" y="382"/>
                  <a:pt x="10514" y="382"/>
                </a:cubicBezTo>
                <a:close/>
                <a:moveTo>
                  <a:pt x="8919" y="1715"/>
                </a:moveTo>
                <a:lnTo>
                  <a:pt x="9990" y="2799"/>
                </a:lnTo>
                <a:lnTo>
                  <a:pt x="6954" y="5823"/>
                </a:lnTo>
                <a:lnTo>
                  <a:pt x="5883" y="4751"/>
                </a:lnTo>
                <a:lnTo>
                  <a:pt x="8919" y="1715"/>
                </a:lnTo>
                <a:close/>
                <a:moveTo>
                  <a:pt x="1966" y="8668"/>
                </a:moveTo>
                <a:lnTo>
                  <a:pt x="3037" y="9740"/>
                </a:lnTo>
                <a:lnTo>
                  <a:pt x="2370" y="10419"/>
                </a:lnTo>
                <a:cubicBezTo>
                  <a:pt x="2335" y="10454"/>
                  <a:pt x="2281" y="10472"/>
                  <a:pt x="2227" y="10472"/>
                </a:cubicBezTo>
                <a:cubicBezTo>
                  <a:pt x="2174" y="10472"/>
                  <a:pt x="2120" y="10454"/>
                  <a:pt x="2085" y="10419"/>
                </a:cubicBezTo>
                <a:lnTo>
                  <a:pt x="1299" y="9621"/>
                </a:lnTo>
                <a:cubicBezTo>
                  <a:pt x="1215" y="9549"/>
                  <a:pt x="1215" y="9418"/>
                  <a:pt x="1299" y="9347"/>
                </a:cubicBezTo>
                <a:lnTo>
                  <a:pt x="1966" y="8668"/>
                </a:lnTo>
                <a:close/>
                <a:moveTo>
                  <a:pt x="1311" y="10133"/>
                </a:moveTo>
                <a:lnTo>
                  <a:pt x="1596" y="10407"/>
                </a:lnTo>
                <a:lnTo>
                  <a:pt x="1061" y="10942"/>
                </a:lnTo>
                <a:cubicBezTo>
                  <a:pt x="1019" y="10984"/>
                  <a:pt x="965" y="11005"/>
                  <a:pt x="913" y="11005"/>
                </a:cubicBezTo>
                <a:cubicBezTo>
                  <a:pt x="861" y="11005"/>
                  <a:pt x="811" y="10984"/>
                  <a:pt x="775" y="10942"/>
                </a:cubicBezTo>
                <a:cubicBezTo>
                  <a:pt x="703" y="10859"/>
                  <a:pt x="703" y="10740"/>
                  <a:pt x="775" y="10669"/>
                </a:cubicBezTo>
                <a:lnTo>
                  <a:pt x="1311" y="10133"/>
                </a:lnTo>
                <a:close/>
                <a:moveTo>
                  <a:pt x="10467" y="1"/>
                </a:moveTo>
                <a:cubicBezTo>
                  <a:pt x="10228" y="1"/>
                  <a:pt x="9990" y="84"/>
                  <a:pt x="9812" y="263"/>
                </a:cubicBezTo>
                <a:lnTo>
                  <a:pt x="8871" y="1203"/>
                </a:lnTo>
                <a:lnTo>
                  <a:pt x="8728" y="1048"/>
                </a:lnTo>
                <a:cubicBezTo>
                  <a:pt x="8687" y="1013"/>
                  <a:pt x="8642" y="995"/>
                  <a:pt x="8597" y="995"/>
                </a:cubicBezTo>
                <a:cubicBezTo>
                  <a:pt x="8553" y="995"/>
                  <a:pt x="8508" y="1013"/>
                  <a:pt x="8466" y="1048"/>
                </a:cubicBezTo>
                <a:cubicBezTo>
                  <a:pt x="8395" y="1120"/>
                  <a:pt x="8395" y="1227"/>
                  <a:pt x="8466" y="1310"/>
                </a:cubicBezTo>
                <a:lnTo>
                  <a:pt x="8621" y="1453"/>
                </a:lnTo>
                <a:lnTo>
                  <a:pt x="5037" y="5037"/>
                </a:lnTo>
                <a:cubicBezTo>
                  <a:pt x="4954" y="5120"/>
                  <a:pt x="4954" y="5216"/>
                  <a:pt x="5037" y="5299"/>
                </a:cubicBezTo>
                <a:cubicBezTo>
                  <a:pt x="5073" y="5335"/>
                  <a:pt x="5118" y="5352"/>
                  <a:pt x="5162" y="5352"/>
                </a:cubicBezTo>
                <a:cubicBezTo>
                  <a:pt x="5207" y="5352"/>
                  <a:pt x="5252" y="5335"/>
                  <a:pt x="5287" y="5299"/>
                </a:cubicBezTo>
                <a:lnTo>
                  <a:pt x="5597" y="4977"/>
                </a:lnTo>
                <a:lnTo>
                  <a:pt x="6668" y="6049"/>
                </a:lnTo>
                <a:cubicBezTo>
                  <a:pt x="6299" y="6525"/>
                  <a:pt x="6073" y="6978"/>
                  <a:pt x="5883" y="7382"/>
                </a:cubicBezTo>
                <a:cubicBezTo>
                  <a:pt x="5430" y="8287"/>
                  <a:pt x="5097" y="9002"/>
                  <a:pt x="3275" y="9526"/>
                </a:cubicBezTo>
                <a:lnTo>
                  <a:pt x="2156" y="8406"/>
                </a:lnTo>
                <a:lnTo>
                  <a:pt x="4597" y="5966"/>
                </a:lnTo>
                <a:cubicBezTo>
                  <a:pt x="4680" y="5894"/>
                  <a:pt x="4680" y="5787"/>
                  <a:pt x="4597" y="5716"/>
                </a:cubicBezTo>
                <a:cubicBezTo>
                  <a:pt x="4561" y="5674"/>
                  <a:pt x="4516" y="5653"/>
                  <a:pt x="4472" y="5653"/>
                </a:cubicBezTo>
                <a:cubicBezTo>
                  <a:pt x="4427" y="5653"/>
                  <a:pt x="4382" y="5674"/>
                  <a:pt x="4347" y="5716"/>
                </a:cubicBezTo>
                <a:lnTo>
                  <a:pt x="989" y="9073"/>
                </a:lnTo>
                <a:cubicBezTo>
                  <a:pt x="775" y="9287"/>
                  <a:pt x="775" y="9645"/>
                  <a:pt x="989" y="9847"/>
                </a:cubicBezTo>
                <a:lnTo>
                  <a:pt x="1001" y="9859"/>
                </a:lnTo>
                <a:lnTo>
                  <a:pt x="465" y="10395"/>
                </a:lnTo>
                <a:cubicBezTo>
                  <a:pt x="299" y="10561"/>
                  <a:pt x="251" y="10811"/>
                  <a:pt x="358" y="11026"/>
                </a:cubicBezTo>
                <a:lnTo>
                  <a:pt x="1" y="11383"/>
                </a:lnTo>
                <a:cubicBezTo>
                  <a:pt x="1" y="11454"/>
                  <a:pt x="1" y="11562"/>
                  <a:pt x="61" y="11633"/>
                </a:cubicBezTo>
                <a:cubicBezTo>
                  <a:pt x="92" y="11670"/>
                  <a:pt x="139" y="11688"/>
                  <a:pt x="187" y="11688"/>
                </a:cubicBezTo>
                <a:cubicBezTo>
                  <a:pt x="232" y="11688"/>
                  <a:pt x="276" y="11673"/>
                  <a:pt x="311" y="11645"/>
                </a:cubicBezTo>
                <a:lnTo>
                  <a:pt x="668" y="11288"/>
                </a:lnTo>
                <a:cubicBezTo>
                  <a:pt x="745" y="11326"/>
                  <a:pt x="827" y="11345"/>
                  <a:pt x="908" y="11345"/>
                </a:cubicBezTo>
                <a:cubicBezTo>
                  <a:pt x="1052" y="11345"/>
                  <a:pt x="1192" y="11287"/>
                  <a:pt x="1299" y="11181"/>
                </a:cubicBezTo>
                <a:lnTo>
                  <a:pt x="1835" y="10645"/>
                </a:lnTo>
                <a:cubicBezTo>
                  <a:pt x="1942" y="10752"/>
                  <a:pt x="2073" y="10811"/>
                  <a:pt x="2204" y="10811"/>
                </a:cubicBezTo>
                <a:cubicBezTo>
                  <a:pt x="2358" y="10811"/>
                  <a:pt x="2501" y="10752"/>
                  <a:pt x="2608" y="10645"/>
                </a:cubicBezTo>
                <a:lnTo>
                  <a:pt x="3370" y="9895"/>
                </a:lnTo>
                <a:cubicBezTo>
                  <a:pt x="5371" y="9335"/>
                  <a:pt x="5776" y="8502"/>
                  <a:pt x="6240" y="7549"/>
                </a:cubicBezTo>
                <a:cubicBezTo>
                  <a:pt x="6442" y="7121"/>
                  <a:pt x="6668" y="6656"/>
                  <a:pt x="7073" y="6180"/>
                </a:cubicBezTo>
                <a:lnTo>
                  <a:pt x="10228" y="3025"/>
                </a:lnTo>
                <a:lnTo>
                  <a:pt x="10526" y="3322"/>
                </a:lnTo>
                <a:lnTo>
                  <a:pt x="8407" y="5442"/>
                </a:lnTo>
                <a:cubicBezTo>
                  <a:pt x="8347" y="5501"/>
                  <a:pt x="8335" y="5608"/>
                  <a:pt x="8395" y="5680"/>
                </a:cubicBezTo>
                <a:cubicBezTo>
                  <a:pt x="8426" y="5717"/>
                  <a:pt x="8473" y="5735"/>
                  <a:pt x="8522" y="5735"/>
                </a:cubicBezTo>
                <a:cubicBezTo>
                  <a:pt x="8566" y="5735"/>
                  <a:pt x="8611" y="5720"/>
                  <a:pt x="8645" y="5692"/>
                </a:cubicBezTo>
                <a:lnTo>
                  <a:pt x="10883" y="3465"/>
                </a:lnTo>
                <a:cubicBezTo>
                  <a:pt x="10955" y="3382"/>
                  <a:pt x="10955" y="3287"/>
                  <a:pt x="10883" y="3203"/>
                </a:cubicBezTo>
                <a:lnTo>
                  <a:pt x="10455" y="2775"/>
                </a:lnTo>
                <a:lnTo>
                  <a:pt x="11383" y="1834"/>
                </a:lnTo>
                <a:cubicBezTo>
                  <a:pt x="11562" y="1656"/>
                  <a:pt x="11657" y="1441"/>
                  <a:pt x="11657" y="1179"/>
                </a:cubicBezTo>
                <a:cubicBezTo>
                  <a:pt x="11657" y="929"/>
                  <a:pt x="11562" y="703"/>
                  <a:pt x="11383" y="524"/>
                </a:cubicBezTo>
                <a:lnTo>
                  <a:pt x="11121" y="263"/>
                </a:lnTo>
                <a:cubicBezTo>
                  <a:pt x="10943" y="84"/>
                  <a:pt x="10717" y="1"/>
                  <a:pt x="1046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9660" y="483518"/>
            <a:ext cx="2310492" cy="3384376"/>
          </a:xfrm>
        </p:spPr>
        <p:txBody>
          <a:bodyPr/>
          <a:lstStyle/>
          <a:p>
            <a:r>
              <a:rPr lang="ru-RU" sz="2400" dirty="0">
                <a:solidFill>
                  <a:schemeClr val="accent2"/>
                </a:solidFill>
              </a:rPr>
              <a:t>Отметки об удалении и досрочном завершении экзамена в бланках ответов №1 (бланках регистрации)</a:t>
            </a:r>
            <a:br>
              <a:rPr lang="ru-RU" dirty="0"/>
            </a:b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1772" y="44135"/>
            <a:ext cx="3557887" cy="5055486"/>
            <a:chOff x="71772" y="44135"/>
            <a:chExt cx="3557887" cy="5055486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2" y="44135"/>
              <a:ext cx="3557887" cy="5047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323528" y="4688111"/>
              <a:ext cx="864096" cy="41151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940152" y="44135"/>
            <a:ext cx="3096344" cy="5047896"/>
            <a:chOff x="5940152" y="44135"/>
            <a:chExt cx="3096344" cy="5047896"/>
          </a:xfrm>
        </p:grpSpPr>
        <p:pic>
          <p:nvPicPr>
            <p:cNvPr id="6" name="Рисунок 5" descr="E:\Рабочий стол\ГИА-9_2021\2021_ Февральские сроки\Рисунки\1.pn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1" t="2019" r="4102" b="3006"/>
            <a:stretch>
              <a:fillRect/>
            </a:stretch>
          </p:blipFill>
          <p:spPr bwMode="auto">
            <a:xfrm>
              <a:off x="5940152" y="44135"/>
              <a:ext cx="3096344" cy="50478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6156176" y="4659982"/>
              <a:ext cx="2016224" cy="331911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 smtClean="0">
                <a:solidFill>
                  <a:schemeClr val="bg2"/>
                </a:solidFill>
              </a:rPr>
              <a:t>Апелляция от участника о </a:t>
            </a:r>
            <a:r>
              <a:rPr lang="ru-RU" dirty="0">
                <a:solidFill>
                  <a:schemeClr val="bg2"/>
                </a:solidFill>
              </a:rPr>
              <a:t>нарушении установленного порядка проведения ГИА в ППЭ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242" name="Google Shape;242;p35"/>
          <p:cNvSpPr txBox="1">
            <a:spLocks noGrp="1"/>
          </p:cNvSpPr>
          <p:nvPr>
            <p:ph type="title" idx="2"/>
          </p:nvPr>
        </p:nvSpPr>
        <p:spPr>
          <a:xfrm>
            <a:off x="720000" y="27007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1. </a:t>
            </a:r>
            <a:r>
              <a:rPr lang="ru-RU" b="1" dirty="0" smtClean="0"/>
              <a:t>Шаг</a:t>
            </a:r>
            <a:endParaRPr b="1" dirty="0"/>
          </a:p>
        </p:txBody>
      </p:sp>
      <p:sp>
        <p:nvSpPr>
          <p:cNvPr id="243" name="Google Shape;243;p35"/>
          <p:cNvSpPr txBox="1">
            <a:spLocks noGrp="1"/>
          </p:cNvSpPr>
          <p:nvPr>
            <p:ph type="subTitle" idx="1"/>
          </p:nvPr>
        </p:nvSpPr>
        <p:spPr>
          <a:xfrm>
            <a:off x="628644" y="3147814"/>
            <a:ext cx="2339832" cy="14558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Aft>
                <a:spcPts val="1600"/>
              </a:spcAft>
            </a:pPr>
            <a:r>
              <a:rPr lang="ru-RU" b="1" dirty="0" smtClean="0">
                <a:solidFill>
                  <a:schemeClr val="accent2"/>
                </a:solidFill>
              </a:rPr>
              <a:t>принимает</a:t>
            </a:r>
            <a:r>
              <a:rPr lang="ru-RU" dirty="0" smtClean="0"/>
              <a:t> </a:t>
            </a:r>
            <a:r>
              <a:rPr lang="ru-RU" dirty="0"/>
              <a:t>от </a:t>
            </a:r>
            <a:r>
              <a:rPr lang="ru-RU" dirty="0" smtClean="0"/>
              <a:t>участника ГИА-9 </a:t>
            </a:r>
            <a:r>
              <a:rPr lang="ru-RU" b="1" dirty="0">
                <a:solidFill>
                  <a:schemeClr val="accent2"/>
                </a:solidFill>
              </a:rPr>
              <a:t>апелляцию</a:t>
            </a:r>
            <a:r>
              <a:rPr lang="ru-RU" dirty="0"/>
              <a:t> по форме ППЭ-02 «Апелляция о нарушении порядка проведения ГИА-9» в двух экземплярах </a:t>
            </a: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44" name="Google Shape;244;p35"/>
          <p:cNvSpPr txBox="1">
            <a:spLocks noGrp="1"/>
          </p:cNvSpPr>
          <p:nvPr>
            <p:ph type="title" idx="3"/>
          </p:nvPr>
        </p:nvSpPr>
        <p:spPr>
          <a:xfrm>
            <a:off x="3403800" y="27007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2. </a:t>
            </a:r>
            <a:r>
              <a:rPr lang="ru-RU" b="1" dirty="0" smtClean="0"/>
              <a:t>Шаг</a:t>
            </a:r>
            <a:endParaRPr b="1" dirty="0"/>
          </a:p>
        </p:txBody>
      </p:sp>
      <p:sp>
        <p:nvSpPr>
          <p:cNvPr id="245" name="Google Shape;245;p35"/>
          <p:cNvSpPr txBox="1">
            <a:spLocks noGrp="1"/>
          </p:cNvSpPr>
          <p:nvPr>
            <p:ph type="subTitle" idx="4"/>
          </p:nvPr>
        </p:nvSpPr>
        <p:spPr>
          <a:xfrm>
            <a:off x="2987824" y="3147814"/>
            <a:ext cx="3168352" cy="17281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</a:pPr>
            <a:r>
              <a:rPr lang="ru-RU" b="1" dirty="0" smtClean="0">
                <a:solidFill>
                  <a:schemeClr val="accent2"/>
                </a:solidFill>
              </a:rPr>
              <a:t>организует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accent2"/>
                </a:solidFill>
              </a:rPr>
              <a:t>проведение проверки </a:t>
            </a:r>
            <a:r>
              <a:rPr lang="ru-RU" dirty="0"/>
              <a:t>изложенных </a:t>
            </a:r>
            <a:r>
              <a:rPr lang="ru-RU" dirty="0" smtClean="0"/>
              <a:t>в апелляции </a:t>
            </a:r>
            <a:r>
              <a:rPr lang="ru-RU" dirty="0"/>
              <a:t>сведений </a:t>
            </a:r>
            <a:r>
              <a:rPr lang="ru-RU" dirty="0" smtClean="0"/>
              <a:t>о нарушении порядка проведения </a:t>
            </a:r>
            <a:r>
              <a:rPr lang="ru-RU" dirty="0"/>
              <a:t>ГИА-9  и </a:t>
            </a:r>
            <a:r>
              <a:rPr lang="ru-RU" b="1" dirty="0">
                <a:solidFill>
                  <a:schemeClr val="accent2"/>
                </a:solidFill>
              </a:rPr>
              <a:t>оформляет форму </a:t>
            </a:r>
            <a:r>
              <a:rPr lang="ru-RU" b="1" dirty="0" smtClean="0">
                <a:solidFill>
                  <a:schemeClr val="accent2"/>
                </a:solidFill>
              </a:rPr>
              <a:t>ППЭ-03</a:t>
            </a:r>
            <a:r>
              <a:rPr lang="ru-RU" dirty="0" smtClean="0"/>
              <a:t> </a:t>
            </a:r>
            <a:r>
              <a:rPr lang="ru-RU" dirty="0"/>
              <a:t>«Протокол рассмотрения апелляции о нарушении порядка проведения ГИА-9»</a:t>
            </a:r>
            <a:endParaRPr dirty="0"/>
          </a:p>
        </p:txBody>
      </p:sp>
      <p:sp>
        <p:nvSpPr>
          <p:cNvPr id="246" name="Google Shape;246;p35"/>
          <p:cNvSpPr txBox="1">
            <a:spLocks noGrp="1"/>
          </p:cNvSpPr>
          <p:nvPr>
            <p:ph type="title" idx="5"/>
          </p:nvPr>
        </p:nvSpPr>
        <p:spPr>
          <a:xfrm>
            <a:off x="6087600" y="27007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3</a:t>
            </a:r>
            <a:r>
              <a:rPr lang="ru-RU" b="1" dirty="0" smtClean="0"/>
              <a:t>. Шаг</a:t>
            </a:r>
            <a:endParaRPr b="1" dirty="0"/>
          </a:p>
        </p:txBody>
      </p:sp>
      <p:sp>
        <p:nvSpPr>
          <p:cNvPr id="247" name="Google Shape;247;p35"/>
          <p:cNvSpPr txBox="1">
            <a:spLocks noGrp="1"/>
          </p:cNvSpPr>
          <p:nvPr>
            <p:ph type="subTitle" idx="6"/>
          </p:nvPr>
        </p:nvSpPr>
        <p:spPr>
          <a:xfrm>
            <a:off x="6267037" y="3147814"/>
            <a:ext cx="2336400" cy="1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</a:pPr>
            <a:r>
              <a:rPr lang="ru-RU" b="1" dirty="0" smtClean="0">
                <a:solidFill>
                  <a:schemeClr val="accent2"/>
                </a:solidFill>
              </a:rPr>
              <a:t>информирует </a:t>
            </a:r>
            <a:r>
              <a:rPr lang="ru-RU" b="1" dirty="0">
                <a:solidFill>
                  <a:schemeClr val="accent2"/>
                </a:solidFill>
              </a:rPr>
              <a:t>ГЭК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/>
              <a:t>о факте подачи апелляции и  </a:t>
            </a:r>
            <a:r>
              <a:rPr lang="ru-RU" b="1" dirty="0">
                <a:solidFill>
                  <a:schemeClr val="accent2"/>
                </a:solidFill>
              </a:rPr>
              <a:t>передает апелляцию  и протокол</a:t>
            </a:r>
            <a:r>
              <a:rPr lang="ru-RU" b="1" dirty="0"/>
              <a:t> </a:t>
            </a:r>
            <a:r>
              <a:rPr lang="ru-RU" dirty="0"/>
              <a:t>в конфликтную комиссию в тот же день</a:t>
            </a: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48" name="Google Shape;248;p35"/>
          <p:cNvSpPr/>
          <p:nvPr/>
        </p:nvSpPr>
        <p:spPr>
          <a:xfrm flipH="1">
            <a:off x="1504675" y="1751710"/>
            <a:ext cx="767100" cy="767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9" name="Google Shape;249;p35"/>
          <p:cNvSpPr/>
          <p:nvPr/>
        </p:nvSpPr>
        <p:spPr>
          <a:xfrm flipH="1">
            <a:off x="4188463" y="1751711"/>
            <a:ext cx="767100" cy="767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0" name="Google Shape;250;p35"/>
          <p:cNvSpPr/>
          <p:nvPr/>
        </p:nvSpPr>
        <p:spPr>
          <a:xfrm flipH="1">
            <a:off x="6872250" y="1751725"/>
            <a:ext cx="767100" cy="767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cxnSp>
        <p:nvCxnSpPr>
          <p:cNvPr id="251" name="Google Shape;251;p35"/>
          <p:cNvCxnSpPr>
            <a:stCxn id="248" idx="2"/>
            <a:endCxn id="249" idx="6"/>
          </p:cNvCxnSpPr>
          <p:nvPr/>
        </p:nvCxnSpPr>
        <p:spPr>
          <a:xfrm>
            <a:off x="2271775" y="2135260"/>
            <a:ext cx="19167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" name="Google Shape;262;p35"/>
          <p:cNvCxnSpPr>
            <a:stCxn id="249" idx="2"/>
            <a:endCxn id="250" idx="6"/>
          </p:cNvCxnSpPr>
          <p:nvPr/>
        </p:nvCxnSpPr>
        <p:spPr>
          <a:xfrm>
            <a:off x="4955563" y="2135261"/>
            <a:ext cx="19167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Прямоугольник 1"/>
          <p:cNvSpPr/>
          <p:nvPr/>
        </p:nvSpPr>
        <p:spPr>
          <a:xfrm>
            <a:off x="2089347" y="195486"/>
            <a:ext cx="5011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Этап завершения экзамена в ППЭ</a:t>
            </a:r>
            <a:endParaRPr lang="ru-RU" sz="2400" b="1" dirty="0">
              <a:solidFill>
                <a:schemeClr val="accent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grpSp>
        <p:nvGrpSpPr>
          <p:cNvPr id="25" name="Google Shape;9843;p62"/>
          <p:cNvGrpSpPr/>
          <p:nvPr/>
        </p:nvGrpSpPr>
        <p:grpSpPr>
          <a:xfrm>
            <a:off x="6967293" y="1847483"/>
            <a:ext cx="577014" cy="528508"/>
            <a:chOff x="1749728" y="2894777"/>
            <a:chExt cx="386927" cy="363438"/>
          </a:xfrm>
          <a:solidFill>
            <a:schemeClr val="bg1"/>
          </a:solidFill>
        </p:grpSpPr>
        <p:sp>
          <p:nvSpPr>
            <p:cNvPr id="26" name="Google Shape;9844;p62"/>
            <p:cNvSpPr/>
            <p:nvPr/>
          </p:nvSpPr>
          <p:spPr>
            <a:xfrm>
              <a:off x="1809595" y="3025333"/>
              <a:ext cx="97424" cy="32432"/>
            </a:xfrm>
            <a:custGeom>
              <a:avLst/>
              <a:gdLst/>
              <a:ahLst/>
              <a:cxnLst/>
              <a:rect l="l" t="t" r="r" b="b"/>
              <a:pathLst>
                <a:path w="3061" h="1019" extrusionOk="0">
                  <a:moveTo>
                    <a:pt x="1208" y="0"/>
                  </a:moveTo>
                  <a:cubicBezTo>
                    <a:pt x="852" y="0"/>
                    <a:pt x="531" y="35"/>
                    <a:pt x="322" y="66"/>
                  </a:cubicBezTo>
                  <a:cubicBezTo>
                    <a:pt x="143" y="101"/>
                    <a:pt x="1" y="244"/>
                    <a:pt x="1" y="423"/>
                  </a:cubicBezTo>
                  <a:lnTo>
                    <a:pt x="1" y="840"/>
                  </a:lnTo>
                  <a:cubicBezTo>
                    <a:pt x="1" y="947"/>
                    <a:pt x="84" y="1018"/>
                    <a:pt x="179" y="1018"/>
                  </a:cubicBezTo>
                  <a:cubicBezTo>
                    <a:pt x="286" y="1018"/>
                    <a:pt x="358" y="947"/>
                    <a:pt x="358" y="840"/>
                  </a:cubicBezTo>
                  <a:lnTo>
                    <a:pt x="358" y="423"/>
                  </a:lnTo>
                  <a:cubicBezTo>
                    <a:pt x="358" y="423"/>
                    <a:pt x="358" y="411"/>
                    <a:pt x="382" y="411"/>
                  </a:cubicBezTo>
                  <a:cubicBezTo>
                    <a:pt x="549" y="383"/>
                    <a:pt x="870" y="340"/>
                    <a:pt x="1231" y="340"/>
                  </a:cubicBezTo>
                  <a:cubicBezTo>
                    <a:pt x="1330" y="340"/>
                    <a:pt x="1433" y="344"/>
                    <a:pt x="1536" y="351"/>
                  </a:cubicBezTo>
                  <a:cubicBezTo>
                    <a:pt x="2084" y="387"/>
                    <a:pt x="2489" y="530"/>
                    <a:pt x="2727" y="768"/>
                  </a:cubicBezTo>
                  <a:cubicBezTo>
                    <a:pt x="2763" y="804"/>
                    <a:pt x="2807" y="822"/>
                    <a:pt x="2852" y="822"/>
                  </a:cubicBezTo>
                  <a:cubicBezTo>
                    <a:pt x="2897" y="822"/>
                    <a:pt x="2941" y="804"/>
                    <a:pt x="2977" y="768"/>
                  </a:cubicBezTo>
                  <a:cubicBezTo>
                    <a:pt x="3060" y="709"/>
                    <a:pt x="3060" y="590"/>
                    <a:pt x="2977" y="530"/>
                  </a:cubicBezTo>
                  <a:cubicBezTo>
                    <a:pt x="2554" y="107"/>
                    <a:pt x="1828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9845;p62"/>
            <p:cNvSpPr/>
            <p:nvPr/>
          </p:nvSpPr>
          <p:spPr>
            <a:xfrm>
              <a:off x="1749728" y="2974346"/>
              <a:ext cx="216777" cy="283869"/>
            </a:xfrm>
            <a:custGeom>
              <a:avLst/>
              <a:gdLst/>
              <a:ahLst/>
              <a:cxnLst/>
              <a:rect l="l" t="t" r="r" b="b"/>
              <a:pathLst>
                <a:path w="6811" h="8919" extrusionOk="0">
                  <a:moveTo>
                    <a:pt x="5311" y="334"/>
                  </a:moveTo>
                  <a:lnTo>
                    <a:pt x="5311" y="2061"/>
                  </a:lnTo>
                  <a:cubicBezTo>
                    <a:pt x="5311" y="2311"/>
                    <a:pt x="5251" y="2561"/>
                    <a:pt x="5132" y="2799"/>
                  </a:cubicBezTo>
                  <a:cubicBezTo>
                    <a:pt x="5120" y="2835"/>
                    <a:pt x="5120" y="2846"/>
                    <a:pt x="5120" y="2882"/>
                  </a:cubicBezTo>
                  <a:lnTo>
                    <a:pt x="5120" y="3382"/>
                  </a:lnTo>
                  <a:cubicBezTo>
                    <a:pt x="5120" y="3858"/>
                    <a:pt x="4918" y="4311"/>
                    <a:pt x="4560" y="4644"/>
                  </a:cubicBezTo>
                  <a:cubicBezTo>
                    <a:pt x="4227" y="4955"/>
                    <a:pt x="3811" y="5111"/>
                    <a:pt x="3369" y="5111"/>
                  </a:cubicBezTo>
                  <a:cubicBezTo>
                    <a:pt x="3338" y="5111"/>
                    <a:pt x="3306" y="5110"/>
                    <a:pt x="3275" y="5109"/>
                  </a:cubicBezTo>
                  <a:cubicBezTo>
                    <a:pt x="2382" y="5061"/>
                    <a:pt x="1679" y="4275"/>
                    <a:pt x="1679" y="3323"/>
                  </a:cubicBezTo>
                  <a:lnTo>
                    <a:pt x="1679" y="2882"/>
                  </a:lnTo>
                  <a:cubicBezTo>
                    <a:pt x="1679" y="2846"/>
                    <a:pt x="1679" y="2823"/>
                    <a:pt x="1667" y="2799"/>
                  </a:cubicBezTo>
                  <a:cubicBezTo>
                    <a:pt x="1548" y="2561"/>
                    <a:pt x="1489" y="2311"/>
                    <a:pt x="1489" y="2061"/>
                  </a:cubicBezTo>
                  <a:lnTo>
                    <a:pt x="1489" y="1668"/>
                  </a:lnTo>
                  <a:cubicBezTo>
                    <a:pt x="1489" y="930"/>
                    <a:pt x="2096" y="334"/>
                    <a:pt x="2822" y="334"/>
                  </a:cubicBezTo>
                  <a:close/>
                  <a:moveTo>
                    <a:pt x="4358" y="5240"/>
                  </a:moveTo>
                  <a:lnTo>
                    <a:pt x="4358" y="5573"/>
                  </a:lnTo>
                  <a:lnTo>
                    <a:pt x="3406" y="6228"/>
                  </a:lnTo>
                  <a:lnTo>
                    <a:pt x="2441" y="5573"/>
                  </a:lnTo>
                  <a:lnTo>
                    <a:pt x="2441" y="5240"/>
                  </a:lnTo>
                  <a:cubicBezTo>
                    <a:pt x="2691" y="5371"/>
                    <a:pt x="2977" y="5466"/>
                    <a:pt x="3251" y="5478"/>
                  </a:cubicBezTo>
                  <a:lnTo>
                    <a:pt x="3394" y="5478"/>
                  </a:lnTo>
                  <a:cubicBezTo>
                    <a:pt x="3727" y="5478"/>
                    <a:pt x="4060" y="5406"/>
                    <a:pt x="4358" y="5240"/>
                  </a:cubicBezTo>
                  <a:close/>
                  <a:moveTo>
                    <a:pt x="2286" y="5883"/>
                  </a:moveTo>
                  <a:lnTo>
                    <a:pt x="3120" y="6466"/>
                  </a:lnTo>
                  <a:lnTo>
                    <a:pt x="2679" y="6906"/>
                  </a:lnTo>
                  <a:lnTo>
                    <a:pt x="2655" y="6906"/>
                  </a:lnTo>
                  <a:lnTo>
                    <a:pt x="2108" y="6073"/>
                  </a:lnTo>
                  <a:lnTo>
                    <a:pt x="2286" y="5883"/>
                  </a:lnTo>
                  <a:close/>
                  <a:moveTo>
                    <a:pt x="4525" y="5883"/>
                  </a:moveTo>
                  <a:lnTo>
                    <a:pt x="4703" y="6073"/>
                  </a:lnTo>
                  <a:lnTo>
                    <a:pt x="4144" y="6906"/>
                  </a:lnTo>
                  <a:lnTo>
                    <a:pt x="4132" y="6906"/>
                  </a:lnTo>
                  <a:lnTo>
                    <a:pt x="3691" y="6466"/>
                  </a:lnTo>
                  <a:lnTo>
                    <a:pt x="4525" y="5883"/>
                  </a:lnTo>
                  <a:close/>
                  <a:moveTo>
                    <a:pt x="2834" y="1"/>
                  </a:moveTo>
                  <a:cubicBezTo>
                    <a:pt x="1905" y="1"/>
                    <a:pt x="1143" y="763"/>
                    <a:pt x="1143" y="1703"/>
                  </a:cubicBezTo>
                  <a:lnTo>
                    <a:pt x="1143" y="2084"/>
                  </a:lnTo>
                  <a:cubicBezTo>
                    <a:pt x="1143" y="2382"/>
                    <a:pt x="1203" y="2680"/>
                    <a:pt x="1334" y="2954"/>
                  </a:cubicBezTo>
                  <a:lnTo>
                    <a:pt x="1334" y="3358"/>
                  </a:lnTo>
                  <a:cubicBezTo>
                    <a:pt x="1334" y="4025"/>
                    <a:pt x="1631" y="4620"/>
                    <a:pt x="2096" y="5025"/>
                  </a:cubicBezTo>
                  <a:lnTo>
                    <a:pt x="2096" y="5621"/>
                  </a:lnTo>
                  <a:lnTo>
                    <a:pt x="1762" y="5954"/>
                  </a:lnTo>
                  <a:cubicBezTo>
                    <a:pt x="1739" y="6002"/>
                    <a:pt x="1703" y="6049"/>
                    <a:pt x="1727" y="6097"/>
                  </a:cubicBezTo>
                  <a:lnTo>
                    <a:pt x="619" y="6490"/>
                  </a:lnTo>
                  <a:cubicBezTo>
                    <a:pt x="250" y="6633"/>
                    <a:pt x="0" y="6990"/>
                    <a:pt x="0" y="7371"/>
                  </a:cubicBezTo>
                  <a:lnTo>
                    <a:pt x="0" y="8740"/>
                  </a:lnTo>
                  <a:cubicBezTo>
                    <a:pt x="0" y="8847"/>
                    <a:pt x="72" y="8919"/>
                    <a:pt x="179" y="8919"/>
                  </a:cubicBezTo>
                  <a:cubicBezTo>
                    <a:pt x="274" y="8919"/>
                    <a:pt x="358" y="8847"/>
                    <a:pt x="358" y="8740"/>
                  </a:cubicBezTo>
                  <a:lnTo>
                    <a:pt x="358" y="7371"/>
                  </a:lnTo>
                  <a:cubicBezTo>
                    <a:pt x="358" y="7133"/>
                    <a:pt x="500" y="6906"/>
                    <a:pt x="739" y="6823"/>
                  </a:cubicBezTo>
                  <a:lnTo>
                    <a:pt x="1905" y="6406"/>
                  </a:lnTo>
                  <a:lnTo>
                    <a:pt x="2382" y="7121"/>
                  </a:lnTo>
                  <a:cubicBezTo>
                    <a:pt x="2441" y="7204"/>
                    <a:pt x="2536" y="7264"/>
                    <a:pt x="2644" y="7287"/>
                  </a:cubicBezTo>
                  <a:lnTo>
                    <a:pt x="2679" y="7287"/>
                  </a:lnTo>
                  <a:cubicBezTo>
                    <a:pt x="2774" y="7287"/>
                    <a:pt x="2870" y="7240"/>
                    <a:pt x="2929" y="7180"/>
                  </a:cubicBezTo>
                  <a:lnTo>
                    <a:pt x="3227" y="6883"/>
                  </a:lnTo>
                  <a:lnTo>
                    <a:pt x="3227" y="8740"/>
                  </a:lnTo>
                  <a:cubicBezTo>
                    <a:pt x="3227" y="8847"/>
                    <a:pt x="3298" y="8919"/>
                    <a:pt x="3406" y="8919"/>
                  </a:cubicBezTo>
                  <a:cubicBezTo>
                    <a:pt x="3513" y="8919"/>
                    <a:pt x="3584" y="8847"/>
                    <a:pt x="3584" y="8740"/>
                  </a:cubicBezTo>
                  <a:lnTo>
                    <a:pt x="3584" y="6883"/>
                  </a:lnTo>
                  <a:lnTo>
                    <a:pt x="3882" y="7180"/>
                  </a:lnTo>
                  <a:cubicBezTo>
                    <a:pt x="3953" y="7252"/>
                    <a:pt x="4048" y="7287"/>
                    <a:pt x="4132" y="7287"/>
                  </a:cubicBezTo>
                  <a:lnTo>
                    <a:pt x="4168" y="7287"/>
                  </a:lnTo>
                  <a:cubicBezTo>
                    <a:pt x="4263" y="7264"/>
                    <a:pt x="4370" y="7204"/>
                    <a:pt x="4429" y="7121"/>
                  </a:cubicBezTo>
                  <a:lnTo>
                    <a:pt x="4906" y="6406"/>
                  </a:lnTo>
                  <a:lnTo>
                    <a:pt x="6073" y="6823"/>
                  </a:lnTo>
                  <a:cubicBezTo>
                    <a:pt x="6287" y="6906"/>
                    <a:pt x="6454" y="7121"/>
                    <a:pt x="6454" y="7371"/>
                  </a:cubicBezTo>
                  <a:lnTo>
                    <a:pt x="6454" y="8740"/>
                  </a:lnTo>
                  <a:cubicBezTo>
                    <a:pt x="6454" y="8847"/>
                    <a:pt x="6525" y="8919"/>
                    <a:pt x="6632" y="8919"/>
                  </a:cubicBezTo>
                  <a:cubicBezTo>
                    <a:pt x="6739" y="8919"/>
                    <a:pt x="6811" y="8847"/>
                    <a:pt x="6811" y="8740"/>
                  </a:cubicBezTo>
                  <a:lnTo>
                    <a:pt x="6811" y="7371"/>
                  </a:lnTo>
                  <a:cubicBezTo>
                    <a:pt x="6811" y="6954"/>
                    <a:pt x="6573" y="6609"/>
                    <a:pt x="6203" y="6478"/>
                  </a:cubicBezTo>
                  <a:lnTo>
                    <a:pt x="5096" y="6073"/>
                  </a:lnTo>
                  <a:cubicBezTo>
                    <a:pt x="5096" y="6037"/>
                    <a:pt x="5084" y="5966"/>
                    <a:pt x="5060" y="5942"/>
                  </a:cubicBezTo>
                  <a:lnTo>
                    <a:pt x="4727" y="5597"/>
                  </a:lnTo>
                  <a:lnTo>
                    <a:pt x="4727" y="5025"/>
                  </a:lnTo>
                  <a:cubicBezTo>
                    <a:pt x="4763" y="4990"/>
                    <a:pt x="4799" y="4966"/>
                    <a:pt x="4834" y="4930"/>
                  </a:cubicBezTo>
                  <a:cubicBezTo>
                    <a:pt x="5251" y="4549"/>
                    <a:pt x="5489" y="3978"/>
                    <a:pt x="5489" y="3418"/>
                  </a:cubicBezTo>
                  <a:lnTo>
                    <a:pt x="5489" y="2954"/>
                  </a:lnTo>
                  <a:cubicBezTo>
                    <a:pt x="5608" y="2680"/>
                    <a:pt x="5680" y="2382"/>
                    <a:pt x="5680" y="2084"/>
                  </a:cubicBezTo>
                  <a:lnTo>
                    <a:pt x="5680" y="179"/>
                  </a:lnTo>
                  <a:cubicBezTo>
                    <a:pt x="5680" y="84"/>
                    <a:pt x="5608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9846;p62"/>
            <p:cNvSpPr/>
            <p:nvPr/>
          </p:nvSpPr>
          <p:spPr>
            <a:xfrm>
              <a:off x="1785725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74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9847;p62"/>
            <p:cNvSpPr/>
            <p:nvPr/>
          </p:nvSpPr>
          <p:spPr>
            <a:xfrm>
              <a:off x="1919114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86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9848;p62"/>
            <p:cNvSpPr/>
            <p:nvPr/>
          </p:nvSpPr>
          <p:spPr>
            <a:xfrm>
              <a:off x="1956257" y="2931156"/>
              <a:ext cx="180398" cy="188737"/>
            </a:xfrm>
            <a:custGeom>
              <a:avLst/>
              <a:gdLst/>
              <a:ahLst/>
              <a:cxnLst/>
              <a:rect l="l" t="t" r="r" b="b"/>
              <a:pathLst>
                <a:path w="5668" h="5930" extrusionOk="0">
                  <a:moveTo>
                    <a:pt x="738" y="1"/>
                  </a:moveTo>
                  <a:cubicBezTo>
                    <a:pt x="322" y="1"/>
                    <a:pt x="0" y="346"/>
                    <a:pt x="0" y="751"/>
                  </a:cubicBezTo>
                  <a:lnTo>
                    <a:pt x="0" y="3799"/>
                  </a:lnTo>
                  <a:cubicBezTo>
                    <a:pt x="0" y="4215"/>
                    <a:pt x="334" y="4549"/>
                    <a:pt x="738" y="4549"/>
                  </a:cubicBezTo>
                  <a:lnTo>
                    <a:pt x="1084" y="4549"/>
                  </a:lnTo>
                  <a:lnTo>
                    <a:pt x="810" y="5585"/>
                  </a:lnTo>
                  <a:cubicBezTo>
                    <a:pt x="786" y="5704"/>
                    <a:pt x="834" y="5811"/>
                    <a:pt x="929" y="5882"/>
                  </a:cubicBezTo>
                  <a:cubicBezTo>
                    <a:pt x="977" y="5918"/>
                    <a:pt x="1036" y="5930"/>
                    <a:pt x="1084" y="5930"/>
                  </a:cubicBezTo>
                  <a:cubicBezTo>
                    <a:pt x="1143" y="5930"/>
                    <a:pt x="1203" y="5918"/>
                    <a:pt x="1250" y="5870"/>
                  </a:cubicBezTo>
                  <a:lnTo>
                    <a:pt x="3072" y="4525"/>
                  </a:lnTo>
                  <a:lnTo>
                    <a:pt x="4918" y="4525"/>
                  </a:lnTo>
                  <a:cubicBezTo>
                    <a:pt x="5334" y="4525"/>
                    <a:pt x="5668" y="4192"/>
                    <a:pt x="5668" y="3787"/>
                  </a:cubicBezTo>
                  <a:lnTo>
                    <a:pt x="5668" y="751"/>
                  </a:lnTo>
                  <a:cubicBezTo>
                    <a:pt x="5656" y="334"/>
                    <a:pt x="5322" y="12"/>
                    <a:pt x="4906" y="12"/>
                  </a:cubicBezTo>
                  <a:lnTo>
                    <a:pt x="3953" y="12"/>
                  </a:lnTo>
                  <a:cubicBezTo>
                    <a:pt x="3846" y="12"/>
                    <a:pt x="3775" y="84"/>
                    <a:pt x="3775" y="191"/>
                  </a:cubicBezTo>
                  <a:cubicBezTo>
                    <a:pt x="3775" y="286"/>
                    <a:pt x="3846" y="370"/>
                    <a:pt x="3953" y="370"/>
                  </a:cubicBezTo>
                  <a:lnTo>
                    <a:pt x="4906" y="370"/>
                  </a:lnTo>
                  <a:cubicBezTo>
                    <a:pt x="5132" y="370"/>
                    <a:pt x="5299" y="548"/>
                    <a:pt x="5299" y="751"/>
                  </a:cubicBezTo>
                  <a:lnTo>
                    <a:pt x="5299" y="3799"/>
                  </a:lnTo>
                  <a:cubicBezTo>
                    <a:pt x="5299" y="4025"/>
                    <a:pt x="5120" y="4192"/>
                    <a:pt x="4906" y="4192"/>
                  </a:cubicBezTo>
                  <a:lnTo>
                    <a:pt x="3001" y="4192"/>
                  </a:lnTo>
                  <a:cubicBezTo>
                    <a:pt x="2953" y="4192"/>
                    <a:pt x="2929" y="4203"/>
                    <a:pt x="2893" y="4215"/>
                  </a:cubicBezTo>
                  <a:lnTo>
                    <a:pt x="1203" y="5454"/>
                  </a:lnTo>
                  <a:lnTo>
                    <a:pt x="1203" y="5454"/>
                  </a:lnTo>
                  <a:lnTo>
                    <a:pt x="1465" y="4418"/>
                  </a:lnTo>
                  <a:cubicBezTo>
                    <a:pt x="1489" y="4358"/>
                    <a:pt x="1465" y="4311"/>
                    <a:pt x="1441" y="4263"/>
                  </a:cubicBezTo>
                  <a:cubicBezTo>
                    <a:pt x="1405" y="4215"/>
                    <a:pt x="1346" y="4192"/>
                    <a:pt x="1310" y="4192"/>
                  </a:cubicBezTo>
                  <a:lnTo>
                    <a:pt x="738" y="4192"/>
                  </a:lnTo>
                  <a:cubicBezTo>
                    <a:pt x="512" y="4192"/>
                    <a:pt x="357" y="4013"/>
                    <a:pt x="357" y="3799"/>
                  </a:cubicBezTo>
                  <a:lnTo>
                    <a:pt x="357" y="751"/>
                  </a:lnTo>
                  <a:cubicBezTo>
                    <a:pt x="357" y="524"/>
                    <a:pt x="536" y="370"/>
                    <a:pt x="738" y="370"/>
                  </a:cubicBezTo>
                  <a:lnTo>
                    <a:pt x="1691" y="370"/>
                  </a:lnTo>
                  <a:cubicBezTo>
                    <a:pt x="1798" y="370"/>
                    <a:pt x="1870" y="286"/>
                    <a:pt x="1870" y="179"/>
                  </a:cubicBezTo>
                  <a:cubicBezTo>
                    <a:pt x="1870" y="84"/>
                    <a:pt x="179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9849;p62"/>
            <p:cNvSpPr/>
            <p:nvPr/>
          </p:nvSpPr>
          <p:spPr>
            <a:xfrm>
              <a:off x="2027487" y="2894777"/>
              <a:ext cx="36029" cy="108786"/>
            </a:xfrm>
            <a:custGeom>
              <a:avLst/>
              <a:gdLst/>
              <a:ahLst/>
              <a:cxnLst/>
              <a:rect l="l" t="t" r="r" b="b"/>
              <a:pathLst>
                <a:path w="1132" h="3418" extrusionOk="0">
                  <a:moveTo>
                    <a:pt x="775" y="358"/>
                  </a:moveTo>
                  <a:lnTo>
                    <a:pt x="596" y="3049"/>
                  </a:lnTo>
                  <a:lnTo>
                    <a:pt x="560" y="3049"/>
                  </a:lnTo>
                  <a:lnTo>
                    <a:pt x="394" y="358"/>
                  </a:lnTo>
                  <a:close/>
                  <a:moveTo>
                    <a:pt x="179" y="1"/>
                  </a:moveTo>
                  <a:cubicBezTo>
                    <a:pt x="143" y="1"/>
                    <a:pt x="96" y="24"/>
                    <a:pt x="48" y="60"/>
                  </a:cubicBezTo>
                  <a:cubicBezTo>
                    <a:pt x="24" y="96"/>
                    <a:pt x="1" y="155"/>
                    <a:pt x="1" y="203"/>
                  </a:cubicBezTo>
                  <a:lnTo>
                    <a:pt x="203" y="3251"/>
                  </a:lnTo>
                  <a:cubicBezTo>
                    <a:pt x="203" y="3334"/>
                    <a:pt x="286" y="3418"/>
                    <a:pt x="382" y="3418"/>
                  </a:cubicBezTo>
                  <a:lnTo>
                    <a:pt x="763" y="3418"/>
                  </a:lnTo>
                  <a:cubicBezTo>
                    <a:pt x="858" y="3418"/>
                    <a:pt x="941" y="3334"/>
                    <a:pt x="941" y="3251"/>
                  </a:cubicBezTo>
                  <a:lnTo>
                    <a:pt x="1132" y="203"/>
                  </a:lnTo>
                  <a:cubicBezTo>
                    <a:pt x="1132" y="155"/>
                    <a:pt x="1120" y="96"/>
                    <a:pt x="1072" y="60"/>
                  </a:cubicBezTo>
                  <a:cubicBezTo>
                    <a:pt x="1048" y="36"/>
                    <a:pt x="1001" y="1"/>
                    <a:pt x="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9850;p62"/>
            <p:cNvSpPr/>
            <p:nvPr/>
          </p:nvSpPr>
          <p:spPr>
            <a:xfrm>
              <a:off x="2027487" y="3009992"/>
              <a:ext cx="36029" cy="36029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345"/>
                  </a:moveTo>
                  <a:cubicBezTo>
                    <a:pt x="691" y="345"/>
                    <a:pt x="775" y="429"/>
                    <a:pt x="775" y="548"/>
                  </a:cubicBezTo>
                  <a:cubicBezTo>
                    <a:pt x="775" y="667"/>
                    <a:pt x="691" y="762"/>
                    <a:pt x="572" y="762"/>
                  </a:cubicBezTo>
                  <a:cubicBezTo>
                    <a:pt x="453" y="762"/>
                    <a:pt x="358" y="667"/>
                    <a:pt x="358" y="548"/>
                  </a:cubicBezTo>
                  <a:cubicBezTo>
                    <a:pt x="358" y="429"/>
                    <a:pt x="453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9214;p61"/>
          <p:cNvGrpSpPr/>
          <p:nvPr/>
        </p:nvGrpSpPr>
        <p:grpSpPr>
          <a:xfrm>
            <a:off x="4272202" y="1857198"/>
            <a:ext cx="576064" cy="528508"/>
            <a:chOff x="3950316" y="3820307"/>
            <a:chExt cx="369805" cy="353782"/>
          </a:xfrm>
          <a:solidFill>
            <a:schemeClr val="bg1"/>
          </a:solidFill>
        </p:grpSpPr>
        <p:sp>
          <p:nvSpPr>
            <p:cNvPr id="34" name="Google Shape;9215;p61"/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9216;p61"/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9217;p61"/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9218;p61"/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" name="Google Shape;11555;p64"/>
          <p:cNvGrpSpPr/>
          <p:nvPr/>
        </p:nvGrpSpPr>
        <p:grpSpPr>
          <a:xfrm>
            <a:off x="1579947" y="1833688"/>
            <a:ext cx="534481" cy="549985"/>
            <a:chOff x="1396957" y="4287365"/>
            <a:chExt cx="301861" cy="332871"/>
          </a:xfrm>
          <a:solidFill>
            <a:schemeClr val="bg1"/>
          </a:solidFill>
        </p:grpSpPr>
        <p:sp>
          <p:nvSpPr>
            <p:cNvPr id="39" name="Google Shape;11556;p64"/>
            <p:cNvSpPr/>
            <p:nvPr/>
          </p:nvSpPr>
          <p:spPr>
            <a:xfrm>
              <a:off x="1396957" y="4287365"/>
              <a:ext cx="301861" cy="332871"/>
            </a:xfrm>
            <a:custGeom>
              <a:avLst/>
              <a:gdLst/>
              <a:ahLst/>
              <a:cxnLst/>
              <a:rect l="l" t="t" r="r" b="b"/>
              <a:pathLst>
                <a:path w="9491" h="10466" extrusionOk="0">
                  <a:moveTo>
                    <a:pt x="751" y="2417"/>
                  </a:moveTo>
                  <a:lnTo>
                    <a:pt x="930" y="2619"/>
                  </a:lnTo>
                  <a:lnTo>
                    <a:pt x="513" y="2989"/>
                  </a:lnTo>
                  <a:lnTo>
                    <a:pt x="334" y="2786"/>
                  </a:lnTo>
                  <a:lnTo>
                    <a:pt x="751" y="2417"/>
                  </a:lnTo>
                  <a:close/>
                  <a:moveTo>
                    <a:pt x="1132" y="2834"/>
                  </a:moveTo>
                  <a:lnTo>
                    <a:pt x="3394" y="5346"/>
                  </a:lnTo>
                  <a:lnTo>
                    <a:pt x="3299" y="5429"/>
                  </a:lnTo>
                  <a:lnTo>
                    <a:pt x="1037" y="2917"/>
                  </a:lnTo>
                  <a:lnTo>
                    <a:pt x="1132" y="2834"/>
                  </a:lnTo>
                  <a:close/>
                  <a:moveTo>
                    <a:pt x="811" y="3131"/>
                  </a:moveTo>
                  <a:lnTo>
                    <a:pt x="3073" y="5644"/>
                  </a:lnTo>
                  <a:lnTo>
                    <a:pt x="2989" y="5727"/>
                  </a:lnTo>
                  <a:lnTo>
                    <a:pt x="727" y="3215"/>
                  </a:lnTo>
                  <a:lnTo>
                    <a:pt x="811" y="3131"/>
                  </a:lnTo>
                  <a:close/>
                  <a:moveTo>
                    <a:pt x="3478" y="5691"/>
                  </a:moveTo>
                  <a:lnTo>
                    <a:pt x="3597" y="5989"/>
                  </a:lnTo>
                  <a:lnTo>
                    <a:pt x="3299" y="5846"/>
                  </a:lnTo>
                  <a:lnTo>
                    <a:pt x="3478" y="5691"/>
                  </a:lnTo>
                  <a:close/>
                  <a:moveTo>
                    <a:pt x="3216" y="0"/>
                  </a:moveTo>
                  <a:cubicBezTo>
                    <a:pt x="3013" y="0"/>
                    <a:pt x="2858" y="167"/>
                    <a:pt x="2858" y="357"/>
                  </a:cubicBezTo>
                  <a:lnTo>
                    <a:pt x="2858" y="4286"/>
                  </a:lnTo>
                  <a:lnTo>
                    <a:pt x="977" y="2203"/>
                  </a:lnTo>
                  <a:cubicBezTo>
                    <a:pt x="918" y="2143"/>
                    <a:pt x="846" y="2119"/>
                    <a:pt x="775" y="2096"/>
                  </a:cubicBezTo>
                  <a:cubicBezTo>
                    <a:pt x="691" y="2096"/>
                    <a:pt x="608" y="2131"/>
                    <a:pt x="549" y="2167"/>
                  </a:cubicBezTo>
                  <a:lnTo>
                    <a:pt x="132" y="2548"/>
                  </a:lnTo>
                  <a:cubicBezTo>
                    <a:pt x="13" y="2667"/>
                    <a:pt x="1" y="2858"/>
                    <a:pt x="96" y="2977"/>
                  </a:cubicBezTo>
                  <a:lnTo>
                    <a:pt x="2751" y="5917"/>
                  </a:lnTo>
                  <a:cubicBezTo>
                    <a:pt x="2775" y="5953"/>
                    <a:pt x="2811" y="5977"/>
                    <a:pt x="2858" y="6001"/>
                  </a:cubicBezTo>
                  <a:lnTo>
                    <a:pt x="2858" y="8358"/>
                  </a:lnTo>
                  <a:lnTo>
                    <a:pt x="2263" y="8358"/>
                  </a:lnTo>
                  <a:cubicBezTo>
                    <a:pt x="2168" y="8358"/>
                    <a:pt x="2108" y="8442"/>
                    <a:pt x="2108" y="8513"/>
                  </a:cubicBezTo>
                  <a:cubicBezTo>
                    <a:pt x="2108" y="8596"/>
                    <a:pt x="2180" y="8656"/>
                    <a:pt x="2263" y="8656"/>
                  </a:cubicBezTo>
                  <a:lnTo>
                    <a:pt x="6502" y="8656"/>
                  </a:lnTo>
                  <a:cubicBezTo>
                    <a:pt x="6526" y="8656"/>
                    <a:pt x="6549" y="8692"/>
                    <a:pt x="6549" y="8704"/>
                  </a:cubicBezTo>
                  <a:lnTo>
                    <a:pt x="6549" y="9013"/>
                  </a:lnTo>
                  <a:cubicBezTo>
                    <a:pt x="6549" y="9477"/>
                    <a:pt x="6752" y="9882"/>
                    <a:pt x="7097" y="10144"/>
                  </a:cubicBezTo>
                  <a:lnTo>
                    <a:pt x="1644" y="10144"/>
                  </a:lnTo>
                  <a:cubicBezTo>
                    <a:pt x="1025" y="10144"/>
                    <a:pt x="513" y="9644"/>
                    <a:pt x="513" y="9013"/>
                  </a:cubicBezTo>
                  <a:lnTo>
                    <a:pt x="513" y="8704"/>
                  </a:lnTo>
                  <a:cubicBezTo>
                    <a:pt x="513" y="8680"/>
                    <a:pt x="549" y="8656"/>
                    <a:pt x="561" y="8656"/>
                  </a:cubicBezTo>
                  <a:lnTo>
                    <a:pt x="1573" y="8656"/>
                  </a:lnTo>
                  <a:cubicBezTo>
                    <a:pt x="1668" y="8656"/>
                    <a:pt x="1727" y="8584"/>
                    <a:pt x="1727" y="8513"/>
                  </a:cubicBezTo>
                  <a:cubicBezTo>
                    <a:pt x="1727" y="8418"/>
                    <a:pt x="1644" y="8358"/>
                    <a:pt x="1573" y="8358"/>
                  </a:cubicBezTo>
                  <a:lnTo>
                    <a:pt x="561" y="8358"/>
                  </a:lnTo>
                  <a:cubicBezTo>
                    <a:pt x="370" y="8358"/>
                    <a:pt x="203" y="8525"/>
                    <a:pt x="203" y="8715"/>
                  </a:cubicBezTo>
                  <a:lnTo>
                    <a:pt x="203" y="9037"/>
                  </a:lnTo>
                  <a:cubicBezTo>
                    <a:pt x="203" y="9823"/>
                    <a:pt x="846" y="10466"/>
                    <a:pt x="1632" y="10466"/>
                  </a:cubicBezTo>
                  <a:lnTo>
                    <a:pt x="8050" y="10466"/>
                  </a:lnTo>
                  <a:cubicBezTo>
                    <a:pt x="8835" y="10466"/>
                    <a:pt x="9478" y="9823"/>
                    <a:pt x="9478" y="9037"/>
                  </a:cubicBezTo>
                  <a:lnTo>
                    <a:pt x="9478" y="4846"/>
                  </a:lnTo>
                  <a:cubicBezTo>
                    <a:pt x="9478" y="4763"/>
                    <a:pt x="9407" y="4703"/>
                    <a:pt x="9324" y="4703"/>
                  </a:cubicBezTo>
                  <a:cubicBezTo>
                    <a:pt x="9240" y="4703"/>
                    <a:pt x="9181" y="4774"/>
                    <a:pt x="9181" y="4846"/>
                  </a:cubicBezTo>
                  <a:lnTo>
                    <a:pt x="9181" y="9037"/>
                  </a:lnTo>
                  <a:cubicBezTo>
                    <a:pt x="9181" y="9656"/>
                    <a:pt x="8669" y="10168"/>
                    <a:pt x="8050" y="10168"/>
                  </a:cubicBezTo>
                  <a:lnTo>
                    <a:pt x="7978" y="10168"/>
                  </a:lnTo>
                  <a:cubicBezTo>
                    <a:pt x="7347" y="10168"/>
                    <a:pt x="6847" y="9656"/>
                    <a:pt x="6847" y="9037"/>
                  </a:cubicBezTo>
                  <a:lnTo>
                    <a:pt x="6847" y="8715"/>
                  </a:lnTo>
                  <a:cubicBezTo>
                    <a:pt x="6847" y="8525"/>
                    <a:pt x="6680" y="8358"/>
                    <a:pt x="6490" y="8358"/>
                  </a:cubicBezTo>
                  <a:lnTo>
                    <a:pt x="3156" y="8358"/>
                  </a:lnTo>
                  <a:lnTo>
                    <a:pt x="3156" y="6096"/>
                  </a:lnTo>
                  <a:lnTo>
                    <a:pt x="3585" y="6322"/>
                  </a:lnTo>
                  <a:cubicBezTo>
                    <a:pt x="3609" y="6334"/>
                    <a:pt x="3656" y="6358"/>
                    <a:pt x="3692" y="6358"/>
                  </a:cubicBezTo>
                  <a:cubicBezTo>
                    <a:pt x="3751" y="6358"/>
                    <a:pt x="3811" y="6334"/>
                    <a:pt x="3847" y="6298"/>
                  </a:cubicBezTo>
                  <a:cubicBezTo>
                    <a:pt x="3930" y="6215"/>
                    <a:pt x="3954" y="6120"/>
                    <a:pt x="3906" y="6025"/>
                  </a:cubicBezTo>
                  <a:lnTo>
                    <a:pt x="3668" y="5394"/>
                  </a:lnTo>
                  <a:lnTo>
                    <a:pt x="3668" y="5358"/>
                  </a:lnTo>
                  <a:cubicBezTo>
                    <a:pt x="3668" y="5286"/>
                    <a:pt x="3644" y="5191"/>
                    <a:pt x="3597" y="5132"/>
                  </a:cubicBezTo>
                  <a:lnTo>
                    <a:pt x="3132" y="4608"/>
                  </a:lnTo>
                  <a:lnTo>
                    <a:pt x="3132" y="345"/>
                  </a:lnTo>
                  <a:cubicBezTo>
                    <a:pt x="3132" y="310"/>
                    <a:pt x="3168" y="298"/>
                    <a:pt x="3180" y="298"/>
                  </a:cubicBezTo>
                  <a:lnTo>
                    <a:pt x="9109" y="298"/>
                  </a:lnTo>
                  <a:cubicBezTo>
                    <a:pt x="9133" y="298"/>
                    <a:pt x="9145" y="333"/>
                    <a:pt x="9145" y="345"/>
                  </a:cubicBezTo>
                  <a:lnTo>
                    <a:pt x="9145" y="2346"/>
                  </a:lnTo>
                  <a:cubicBezTo>
                    <a:pt x="9145" y="2441"/>
                    <a:pt x="9228" y="2500"/>
                    <a:pt x="9300" y="2500"/>
                  </a:cubicBezTo>
                  <a:cubicBezTo>
                    <a:pt x="9383" y="2500"/>
                    <a:pt x="9443" y="2429"/>
                    <a:pt x="9443" y="2346"/>
                  </a:cubicBezTo>
                  <a:lnTo>
                    <a:pt x="9443" y="345"/>
                  </a:lnTo>
                  <a:cubicBezTo>
                    <a:pt x="9490" y="167"/>
                    <a:pt x="9324" y="0"/>
                    <a:pt x="91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1557;p64"/>
            <p:cNvSpPr/>
            <p:nvPr/>
          </p:nvSpPr>
          <p:spPr>
            <a:xfrm>
              <a:off x="1689309" y="4378614"/>
              <a:ext cx="9510" cy="46976"/>
            </a:xfrm>
            <a:custGeom>
              <a:avLst/>
              <a:gdLst/>
              <a:ahLst/>
              <a:cxnLst/>
              <a:rect l="l" t="t" r="r" b="b"/>
              <a:pathLst>
                <a:path w="299" h="1477" extrusionOk="0">
                  <a:moveTo>
                    <a:pt x="155" y="0"/>
                  </a:moveTo>
                  <a:cubicBezTo>
                    <a:pt x="60" y="0"/>
                    <a:pt x="1" y="84"/>
                    <a:pt x="1" y="155"/>
                  </a:cubicBezTo>
                  <a:lnTo>
                    <a:pt x="1" y="1334"/>
                  </a:lnTo>
                  <a:cubicBezTo>
                    <a:pt x="1" y="1417"/>
                    <a:pt x="72" y="1477"/>
                    <a:pt x="155" y="1477"/>
                  </a:cubicBezTo>
                  <a:cubicBezTo>
                    <a:pt x="239" y="1477"/>
                    <a:pt x="298" y="1405"/>
                    <a:pt x="298" y="1334"/>
                  </a:cubicBezTo>
                  <a:lnTo>
                    <a:pt x="298" y="155"/>
                  </a:lnTo>
                  <a:cubicBezTo>
                    <a:pt x="298" y="84"/>
                    <a:pt x="239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1558;p64"/>
            <p:cNvSpPr/>
            <p:nvPr/>
          </p:nvSpPr>
          <p:spPr>
            <a:xfrm>
              <a:off x="1520424" y="4385420"/>
              <a:ext cx="33363" cy="32982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298"/>
                  </a:moveTo>
                  <a:cubicBezTo>
                    <a:pt x="643" y="298"/>
                    <a:pt x="739" y="406"/>
                    <a:pt x="739" y="525"/>
                  </a:cubicBezTo>
                  <a:cubicBezTo>
                    <a:pt x="739" y="644"/>
                    <a:pt x="643" y="739"/>
                    <a:pt x="524" y="739"/>
                  </a:cubicBezTo>
                  <a:cubicBezTo>
                    <a:pt x="405" y="739"/>
                    <a:pt x="298" y="644"/>
                    <a:pt x="298" y="525"/>
                  </a:cubicBezTo>
                  <a:cubicBezTo>
                    <a:pt x="298" y="406"/>
                    <a:pt x="405" y="298"/>
                    <a:pt x="524" y="298"/>
                  </a:cubicBezTo>
                  <a:close/>
                  <a:moveTo>
                    <a:pt x="524" y="1"/>
                  </a:moveTo>
                  <a:cubicBezTo>
                    <a:pt x="238" y="1"/>
                    <a:pt x="0" y="239"/>
                    <a:pt x="0" y="525"/>
                  </a:cubicBezTo>
                  <a:cubicBezTo>
                    <a:pt x="0" y="798"/>
                    <a:pt x="238" y="1037"/>
                    <a:pt x="524" y="1037"/>
                  </a:cubicBezTo>
                  <a:cubicBezTo>
                    <a:pt x="798" y="1037"/>
                    <a:pt x="1036" y="798"/>
                    <a:pt x="1036" y="525"/>
                  </a:cubicBezTo>
                  <a:cubicBezTo>
                    <a:pt x="1048" y="239"/>
                    <a:pt x="822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1559;p64"/>
            <p:cNvSpPr/>
            <p:nvPr/>
          </p:nvSpPr>
          <p:spPr>
            <a:xfrm>
              <a:off x="1563202" y="4398683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0"/>
                  </a:moveTo>
                  <a:cubicBezTo>
                    <a:pt x="84" y="0"/>
                    <a:pt x="25" y="72"/>
                    <a:pt x="25" y="143"/>
                  </a:cubicBezTo>
                  <a:cubicBezTo>
                    <a:pt x="1" y="227"/>
                    <a:pt x="84" y="298"/>
                    <a:pt x="167" y="298"/>
                  </a:cubicBezTo>
                  <a:lnTo>
                    <a:pt x="929" y="298"/>
                  </a:lnTo>
                  <a:cubicBezTo>
                    <a:pt x="1025" y="298"/>
                    <a:pt x="1084" y="227"/>
                    <a:pt x="1084" y="143"/>
                  </a:cubicBezTo>
                  <a:cubicBezTo>
                    <a:pt x="1084" y="60"/>
                    <a:pt x="1001" y="0"/>
                    <a:pt x="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1560;p64"/>
            <p:cNvSpPr/>
            <p:nvPr/>
          </p:nvSpPr>
          <p:spPr>
            <a:xfrm>
              <a:off x="1563965" y="4410037"/>
              <a:ext cx="92807" cy="9510"/>
            </a:xfrm>
            <a:custGeom>
              <a:avLst/>
              <a:gdLst/>
              <a:ahLst/>
              <a:cxnLst/>
              <a:rect l="l" t="t" r="r" b="b"/>
              <a:pathLst>
                <a:path w="2918" h="299" extrusionOk="0">
                  <a:moveTo>
                    <a:pt x="143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8"/>
                    <a:pt x="143" y="298"/>
                  </a:cubicBezTo>
                  <a:lnTo>
                    <a:pt x="2763" y="298"/>
                  </a:lnTo>
                  <a:cubicBezTo>
                    <a:pt x="2858" y="298"/>
                    <a:pt x="2918" y="227"/>
                    <a:pt x="2918" y="144"/>
                  </a:cubicBezTo>
                  <a:cubicBezTo>
                    <a:pt x="2918" y="72"/>
                    <a:pt x="2858" y="1"/>
                    <a:pt x="2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11561;p64"/>
            <p:cNvSpPr/>
            <p:nvPr/>
          </p:nvSpPr>
          <p:spPr>
            <a:xfrm>
              <a:off x="1563202" y="4385039"/>
              <a:ext cx="10273" cy="9510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44"/>
                  </a:cubicBezTo>
                  <a:cubicBezTo>
                    <a:pt x="1" y="215"/>
                    <a:pt x="84" y="299"/>
                    <a:pt x="167" y="299"/>
                  </a:cubicBezTo>
                  <a:cubicBezTo>
                    <a:pt x="263" y="299"/>
                    <a:pt x="322" y="215"/>
                    <a:pt x="322" y="144"/>
                  </a:cubicBez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11562;p64"/>
            <p:cNvSpPr/>
            <p:nvPr/>
          </p:nvSpPr>
          <p:spPr>
            <a:xfrm>
              <a:off x="1520424" y="4436944"/>
              <a:ext cx="33363" cy="33332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4" y="298"/>
                  </a:moveTo>
                  <a:cubicBezTo>
                    <a:pt x="643" y="298"/>
                    <a:pt x="739" y="405"/>
                    <a:pt x="739" y="524"/>
                  </a:cubicBezTo>
                  <a:cubicBezTo>
                    <a:pt x="739" y="655"/>
                    <a:pt x="643" y="750"/>
                    <a:pt x="524" y="750"/>
                  </a:cubicBezTo>
                  <a:cubicBezTo>
                    <a:pt x="405" y="750"/>
                    <a:pt x="298" y="643"/>
                    <a:pt x="298" y="524"/>
                  </a:cubicBezTo>
                  <a:cubicBezTo>
                    <a:pt x="298" y="405"/>
                    <a:pt x="405" y="298"/>
                    <a:pt x="524" y="298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810"/>
                    <a:pt x="238" y="1048"/>
                    <a:pt x="524" y="1048"/>
                  </a:cubicBezTo>
                  <a:cubicBezTo>
                    <a:pt x="798" y="1048"/>
                    <a:pt x="1036" y="810"/>
                    <a:pt x="1036" y="524"/>
                  </a:cubicBezTo>
                  <a:cubicBezTo>
                    <a:pt x="1048" y="238"/>
                    <a:pt x="822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1563;p64"/>
            <p:cNvSpPr/>
            <p:nvPr/>
          </p:nvSpPr>
          <p:spPr>
            <a:xfrm>
              <a:off x="1563202" y="4450175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56"/>
                  </a:cubicBezTo>
                  <a:cubicBezTo>
                    <a:pt x="1" y="239"/>
                    <a:pt x="84" y="298"/>
                    <a:pt x="167" y="298"/>
                  </a:cubicBezTo>
                  <a:lnTo>
                    <a:pt x="929" y="298"/>
                  </a:lnTo>
                  <a:cubicBezTo>
                    <a:pt x="1025" y="298"/>
                    <a:pt x="1084" y="227"/>
                    <a:pt x="1084" y="156"/>
                  </a:cubicBezTo>
                  <a:cubicBezTo>
                    <a:pt x="1084" y="60"/>
                    <a:pt x="1001" y="1"/>
                    <a:pt x="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11564;p64"/>
            <p:cNvSpPr/>
            <p:nvPr/>
          </p:nvSpPr>
          <p:spPr>
            <a:xfrm>
              <a:off x="1563965" y="4461530"/>
              <a:ext cx="92807" cy="9510"/>
            </a:xfrm>
            <a:custGeom>
              <a:avLst/>
              <a:gdLst/>
              <a:ahLst/>
              <a:cxnLst/>
              <a:rect l="l" t="t" r="r" b="b"/>
              <a:pathLst>
                <a:path w="2918" h="299" extrusionOk="0">
                  <a:moveTo>
                    <a:pt x="143" y="1"/>
                  </a:moveTo>
                  <a:cubicBezTo>
                    <a:pt x="60" y="1"/>
                    <a:pt x="1" y="72"/>
                    <a:pt x="1" y="156"/>
                  </a:cubicBezTo>
                  <a:cubicBezTo>
                    <a:pt x="1" y="239"/>
                    <a:pt x="72" y="299"/>
                    <a:pt x="143" y="299"/>
                  </a:cubicBezTo>
                  <a:lnTo>
                    <a:pt x="2763" y="299"/>
                  </a:lnTo>
                  <a:cubicBezTo>
                    <a:pt x="2858" y="299"/>
                    <a:pt x="2918" y="227"/>
                    <a:pt x="2918" y="156"/>
                  </a:cubicBezTo>
                  <a:cubicBezTo>
                    <a:pt x="2918" y="72"/>
                    <a:pt x="2858" y="1"/>
                    <a:pt x="2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11565;p64"/>
            <p:cNvSpPr/>
            <p:nvPr/>
          </p:nvSpPr>
          <p:spPr>
            <a:xfrm>
              <a:off x="1563202" y="4436563"/>
              <a:ext cx="10273" cy="9478"/>
            </a:xfrm>
            <a:custGeom>
              <a:avLst/>
              <a:gdLst/>
              <a:ahLst/>
              <a:cxnLst/>
              <a:rect l="l" t="t" r="r" b="b"/>
              <a:pathLst>
                <a:path w="323" h="298" extrusionOk="0">
                  <a:moveTo>
                    <a:pt x="167" y="0"/>
                  </a:moveTo>
                  <a:cubicBezTo>
                    <a:pt x="84" y="0"/>
                    <a:pt x="25" y="72"/>
                    <a:pt x="25" y="143"/>
                  </a:cubicBezTo>
                  <a:cubicBezTo>
                    <a:pt x="1" y="226"/>
                    <a:pt x="84" y="298"/>
                    <a:pt x="167" y="298"/>
                  </a:cubicBezTo>
                  <a:cubicBezTo>
                    <a:pt x="263" y="298"/>
                    <a:pt x="322" y="226"/>
                    <a:pt x="322" y="143"/>
                  </a:cubicBezTo>
                  <a:cubicBezTo>
                    <a:pt x="322" y="60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11566;p64"/>
            <p:cNvSpPr/>
            <p:nvPr/>
          </p:nvSpPr>
          <p:spPr>
            <a:xfrm>
              <a:off x="1520424" y="4488437"/>
              <a:ext cx="33363" cy="33332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4" y="298"/>
                  </a:moveTo>
                  <a:cubicBezTo>
                    <a:pt x="643" y="298"/>
                    <a:pt x="739" y="405"/>
                    <a:pt x="739" y="524"/>
                  </a:cubicBezTo>
                  <a:cubicBezTo>
                    <a:pt x="739" y="643"/>
                    <a:pt x="643" y="750"/>
                    <a:pt x="524" y="750"/>
                  </a:cubicBezTo>
                  <a:cubicBezTo>
                    <a:pt x="405" y="750"/>
                    <a:pt x="298" y="643"/>
                    <a:pt x="298" y="524"/>
                  </a:cubicBezTo>
                  <a:cubicBezTo>
                    <a:pt x="298" y="405"/>
                    <a:pt x="405" y="298"/>
                    <a:pt x="524" y="298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810"/>
                    <a:pt x="238" y="1048"/>
                    <a:pt x="524" y="1048"/>
                  </a:cubicBezTo>
                  <a:cubicBezTo>
                    <a:pt x="798" y="1048"/>
                    <a:pt x="1036" y="810"/>
                    <a:pt x="1036" y="524"/>
                  </a:cubicBezTo>
                  <a:cubicBezTo>
                    <a:pt x="1048" y="238"/>
                    <a:pt x="822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11567;p64"/>
            <p:cNvSpPr/>
            <p:nvPr/>
          </p:nvSpPr>
          <p:spPr>
            <a:xfrm>
              <a:off x="1563202" y="4501667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1"/>
                  </a:moveTo>
                  <a:cubicBezTo>
                    <a:pt x="84" y="1"/>
                    <a:pt x="25" y="84"/>
                    <a:pt x="25" y="156"/>
                  </a:cubicBezTo>
                  <a:cubicBezTo>
                    <a:pt x="1" y="239"/>
                    <a:pt x="84" y="299"/>
                    <a:pt x="167" y="299"/>
                  </a:cubicBezTo>
                  <a:lnTo>
                    <a:pt x="929" y="299"/>
                  </a:lnTo>
                  <a:cubicBezTo>
                    <a:pt x="1025" y="299"/>
                    <a:pt x="1084" y="227"/>
                    <a:pt x="1084" y="156"/>
                  </a:cubicBezTo>
                  <a:cubicBezTo>
                    <a:pt x="1084" y="61"/>
                    <a:pt x="1001" y="1"/>
                    <a:pt x="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1568;p64"/>
            <p:cNvSpPr/>
            <p:nvPr/>
          </p:nvSpPr>
          <p:spPr>
            <a:xfrm>
              <a:off x="1563202" y="4513785"/>
              <a:ext cx="93570" cy="9510"/>
            </a:xfrm>
            <a:custGeom>
              <a:avLst/>
              <a:gdLst/>
              <a:ahLst/>
              <a:cxnLst/>
              <a:rect l="l" t="t" r="r" b="b"/>
              <a:pathLst>
                <a:path w="2942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44"/>
                  </a:cubicBezTo>
                  <a:cubicBezTo>
                    <a:pt x="1" y="215"/>
                    <a:pt x="84" y="299"/>
                    <a:pt x="167" y="299"/>
                  </a:cubicBezTo>
                  <a:lnTo>
                    <a:pt x="2787" y="299"/>
                  </a:lnTo>
                  <a:cubicBezTo>
                    <a:pt x="2882" y="299"/>
                    <a:pt x="2942" y="215"/>
                    <a:pt x="2942" y="144"/>
                  </a:cubicBezTo>
                  <a:cubicBezTo>
                    <a:pt x="2942" y="61"/>
                    <a:pt x="2870" y="1"/>
                    <a:pt x="2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11569;p64"/>
            <p:cNvSpPr/>
            <p:nvPr/>
          </p:nvSpPr>
          <p:spPr>
            <a:xfrm>
              <a:off x="1563202" y="4488055"/>
              <a:ext cx="10273" cy="9478"/>
            </a:xfrm>
            <a:custGeom>
              <a:avLst/>
              <a:gdLst/>
              <a:ahLst/>
              <a:cxnLst/>
              <a:rect l="l" t="t" r="r" b="b"/>
              <a:pathLst>
                <a:path w="323" h="298" extrusionOk="0">
                  <a:moveTo>
                    <a:pt x="167" y="0"/>
                  </a:moveTo>
                  <a:cubicBezTo>
                    <a:pt x="84" y="0"/>
                    <a:pt x="25" y="72"/>
                    <a:pt x="25" y="155"/>
                  </a:cubicBezTo>
                  <a:cubicBezTo>
                    <a:pt x="1" y="227"/>
                    <a:pt x="84" y="298"/>
                    <a:pt x="167" y="298"/>
                  </a:cubicBezTo>
                  <a:cubicBezTo>
                    <a:pt x="263" y="298"/>
                    <a:pt x="322" y="227"/>
                    <a:pt x="322" y="155"/>
                  </a:cubicBezTo>
                  <a:cubicBezTo>
                    <a:pt x="322" y="60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11570;p64"/>
            <p:cNvSpPr/>
            <p:nvPr/>
          </p:nvSpPr>
          <p:spPr>
            <a:xfrm>
              <a:off x="1522682" y="4318025"/>
              <a:ext cx="141659" cy="37912"/>
            </a:xfrm>
            <a:custGeom>
              <a:avLst/>
              <a:gdLst/>
              <a:ahLst/>
              <a:cxnLst/>
              <a:rect l="l" t="t" r="r" b="b"/>
              <a:pathLst>
                <a:path w="4454" h="1192" extrusionOk="0">
                  <a:moveTo>
                    <a:pt x="4144" y="322"/>
                  </a:moveTo>
                  <a:lnTo>
                    <a:pt x="4144" y="893"/>
                  </a:lnTo>
                  <a:lnTo>
                    <a:pt x="298" y="893"/>
                  </a:lnTo>
                  <a:lnTo>
                    <a:pt x="298" y="322"/>
                  </a:lnTo>
                  <a:close/>
                  <a:moveTo>
                    <a:pt x="156" y="0"/>
                  </a:moveTo>
                  <a:cubicBezTo>
                    <a:pt x="60" y="0"/>
                    <a:pt x="1" y="84"/>
                    <a:pt x="1" y="155"/>
                  </a:cubicBezTo>
                  <a:lnTo>
                    <a:pt x="1" y="1048"/>
                  </a:lnTo>
                  <a:cubicBezTo>
                    <a:pt x="1" y="1132"/>
                    <a:pt x="72" y="1191"/>
                    <a:pt x="156" y="1191"/>
                  </a:cubicBezTo>
                  <a:lnTo>
                    <a:pt x="4299" y="1191"/>
                  </a:lnTo>
                  <a:cubicBezTo>
                    <a:pt x="4382" y="1191"/>
                    <a:pt x="4454" y="1132"/>
                    <a:pt x="4454" y="1048"/>
                  </a:cubicBezTo>
                  <a:lnTo>
                    <a:pt x="4454" y="155"/>
                  </a:lnTo>
                  <a:cubicBezTo>
                    <a:pt x="4454" y="60"/>
                    <a:pt x="4382" y="0"/>
                    <a:pt x="4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15616" y="1491630"/>
            <a:ext cx="3888432" cy="792089"/>
          </a:xfrm>
        </p:spPr>
        <p:txBody>
          <a:bodyPr/>
          <a:lstStyle/>
          <a:p>
            <a:r>
              <a:rPr lang="ru-RU" sz="3200" b="1" dirty="0">
                <a:solidFill>
                  <a:schemeClr val="bg2">
                    <a:lumMod val="75000"/>
                  </a:schemeClr>
                </a:solidFill>
              </a:rPr>
              <a:t>форма ППЭ-02 </a:t>
            </a:r>
            <a:endParaRPr lang="ru-RU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 idx="2"/>
          </p:nvPr>
        </p:nvSpPr>
        <p:spPr>
          <a:xfrm>
            <a:off x="899592" y="213740"/>
            <a:ext cx="4824536" cy="1129832"/>
          </a:xfrm>
        </p:spPr>
        <p:txBody>
          <a:bodyPr/>
          <a:lstStyle/>
          <a:p>
            <a:r>
              <a:rPr lang="ru-RU" sz="2400" dirty="0">
                <a:solidFill>
                  <a:schemeClr val="accent2"/>
                </a:solidFill>
              </a:rPr>
              <a:t>«Апелляция о нарушении установленного порядка проведения ГИА</a:t>
            </a:r>
            <a:r>
              <a:rPr lang="ru-RU" sz="2400" dirty="0" smtClean="0">
                <a:solidFill>
                  <a:schemeClr val="accent2"/>
                </a:solidFill>
              </a:rPr>
              <a:t>»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75656" y="3651870"/>
            <a:ext cx="4032448" cy="1264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899592" y="2427734"/>
            <a:ext cx="4032448" cy="2382991"/>
          </a:xfrm>
        </p:spPr>
        <p:txBody>
          <a:bodyPr/>
          <a:lstStyle/>
          <a:p>
            <a:pPr marL="285750" indent="-285750" algn="l">
              <a:buClr>
                <a:schemeClr val="bg2">
                  <a:lumMod val="50000"/>
                </a:schemeClr>
              </a:buClr>
              <a:buSzPct val="125000"/>
              <a:buFont typeface="Wingdings" panose="05000000000000000000" pitchFamily="2" charset="2"/>
              <a:buChar char="§"/>
            </a:pPr>
            <a:r>
              <a:rPr lang="ru-RU" dirty="0" smtClean="0"/>
              <a:t>подается </a:t>
            </a:r>
            <a:r>
              <a:rPr lang="ru-RU" dirty="0"/>
              <a:t>участником </a:t>
            </a:r>
            <a:r>
              <a:rPr lang="ru-RU" b="1" dirty="0">
                <a:solidFill>
                  <a:schemeClr val="accent2"/>
                </a:solidFill>
              </a:rPr>
              <a:t>в день проведения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/>
              <a:t>экзамена, </a:t>
            </a:r>
            <a:r>
              <a:rPr lang="ru-RU" u="sng" dirty="0"/>
              <a:t>до выхода  из </a:t>
            </a:r>
            <a:r>
              <a:rPr lang="ru-RU" u="sng" dirty="0" smtClean="0"/>
              <a:t>ППЭ</a:t>
            </a:r>
            <a:r>
              <a:rPr lang="ru-RU" dirty="0" smtClean="0"/>
              <a:t>;</a:t>
            </a:r>
            <a:endParaRPr lang="ru-RU" dirty="0" smtClean="0"/>
          </a:p>
          <a:p>
            <a:pPr marL="285750" indent="-285750" algn="l">
              <a:buClr>
                <a:schemeClr val="bg2">
                  <a:lumMod val="50000"/>
                </a:schemeClr>
              </a:buClr>
              <a:buSzPct val="125000"/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 algn="l">
              <a:buClr>
                <a:schemeClr val="bg2">
                  <a:lumMod val="50000"/>
                </a:schemeClr>
              </a:buClr>
              <a:buSzPct val="125000"/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chemeClr val="accent2"/>
                </a:solidFill>
              </a:rPr>
              <a:t>вручает</a:t>
            </a:r>
            <a:r>
              <a:rPr lang="ru-RU" dirty="0" smtClean="0"/>
              <a:t> </a:t>
            </a:r>
            <a:r>
              <a:rPr lang="ru-RU" dirty="0"/>
              <a:t>1 экз. акта участнику </a:t>
            </a:r>
            <a:r>
              <a:rPr lang="ru-RU" dirty="0" smtClean="0"/>
              <a:t>ГИА, подавшему апелляцию;</a:t>
            </a:r>
            <a:endParaRPr lang="ru-RU" dirty="0" smtClean="0"/>
          </a:p>
          <a:p>
            <a:pPr marL="285750" indent="-285750" algn="l">
              <a:buClr>
                <a:schemeClr val="bg2">
                  <a:lumMod val="50000"/>
                </a:schemeClr>
              </a:buClr>
              <a:buSzPct val="125000"/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chemeClr val="accent2"/>
                </a:solidFill>
              </a:rPr>
              <a:t>передает</a:t>
            </a:r>
            <a:r>
              <a:rPr lang="ru-RU" dirty="0" smtClean="0"/>
              <a:t> </a:t>
            </a:r>
            <a:r>
              <a:rPr lang="ru-RU" dirty="0"/>
              <a:t>1 экз. акта в тот же день в ГЭК.</a:t>
            </a:r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3740"/>
            <a:ext cx="3384376" cy="4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3828" y="215702"/>
            <a:ext cx="3528392" cy="1261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11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2843808" y="180577"/>
            <a:ext cx="6192688" cy="1296144"/>
          </a:xfrm>
        </p:spPr>
        <p:txBody>
          <a:bodyPr/>
          <a:lstStyle/>
          <a:p>
            <a:r>
              <a:rPr lang="ru-RU" sz="2800" b="1" dirty="0"/>
              <a:t>Основной функционал члена ГЭК в ППЭ </a:t>
            </a:r>
            <a:endParaRPr lang="ru-RU" sz="7200" b="1" dirty="0"/>
          </a:p>
        </p:txBody>
      </p:sp>
      <p:sp>
        <p:nvSpPr>
          <p:cNvPr id="31" name="Подзаголовок 30"/>
          <p:cNvSpPr>
            <a:spLocks noGrp="1"/>
          </p:cNvSpPr>
          <p:nvPr>
            <p:ph type="subTitle" idx="1"/>
          </p:nvPr>
        </p:nvSpPr>
        <p:spPr>
          <a:xfrm>
            <a:off x="2195736" y="1526666"/>
            <a:ext cx="5695500" cy="445200"/>
          </a:xfrm>
        </p:spPr>
        <p:txBody>
          <a:bodyPr/>
          <a:lstStyle/>
          <a:p>
            <a:r>
              <a:rPr lang="ru-RU" dirty="0"/>
              <a:t>Обеспечивает соблюдение требований Порядка проведения ГИА-9,  осуществляет контроль за проведением ГИА в ППЭ. </a:t>
            </a:r>
            <a:endParaRPr lang="ru-RU" dirty="0"/>
          </a:p>
          <a:p>
            <a:endParaRPr lang="ru-RU" dirty="0"/>
          </a:p>
        </p:txBody>
      </p:sp>
      <p:sp>
        <p:nvSpPr>
          <p:cNvPr id="33" name="Подзаголовок 32"/>
          <p:cNvSpPr>
            <a:spLocks noGrp="1"/>
          </p:cNvSpPr>
          <p:nvPr>
            <p:ph type="subTitle" idx="3"/>
          </p:nvPr>
        </p:nvSpPr>
        <p:spPr>
          <a:xfrm>
            <a:off x="2310906" y="3973176"/>
            <a:ext cx="5695500" cy="445200"/>
          </a:xfrm>
        </p:spPr>
        <p:txBody>
          <a:bodyPr/>
          <a:lstStyle/>
          <a:p>
            <a:r>
              <a:rPr lang="ru-RU" dirty="0"/>
              <a:t>Принимает решение об удалении с экзамена участников ГИА и иных лиц, находящихся в ППЭ, в случае выявления нарушений Порядка проведения ГИА-9.</a:t>
            </a:r>
            <a:endParaRPr lang="ru-RU" dirty="0"/>
          </a:p>
          <a:p>
            <a:endParaRPr lang="ru-RU" dirty="0"/>
          </a:p>
        </p:txBody>
      </p:sp>
      <p:grpSp>
        <p:nvGrpSpPr>
          <p:cNvPr id="34" name="Google Shape;7586;p56"/>
          <p:cNvGrpSpPr/>
          <p:nvPr/>
        </p:nvGrpSpPr>
        <p:grpSpPr>
          <a:xfrm rot="16200000">
            <a:off x="-207015" y="2424636"/>
            <a:ext cx="3346364" cy="1133149"/>
            <a:chOff x="5194708" y="3484366"/>
            <a:chExt cx="3148148" cy="987304"/>
          </a:xfrm>
        </p:grpSpPr>
        <p:grpSp>
          <p:nvGrpSpPr>
            <p:cNvPr id="35" name="Google Shape;7587;p56"/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</p:grpSpPr>
          <p:sp>
            <p:nvSpPr>
              <p:cNvPr id="48" name="Google Shape;7588;p56"/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" name="Google Shape;7589;p56"/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" name="Google Shape;7590;p56"/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6" name="Google Shape;7591;p56"/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</p:grpSpPr>
          <p:sp>
            <p:nvSpPr>
              <p:cNvPr id="45" name="Google Shape;7592;p56"/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" name="Google Shape;7593;p56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" name="Google Shape;7594;p56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7" name="Google Shape;7595;p56"/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</p:grpSpPr>
          <p:sp>
            <p:nvSpPr>
              <p:cNvPr id="42" name="Google Shape;7596;p56"/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" name="Google Shape;7597;p56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" name="Google Shape;7598;p56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8" name="Google Shape;7599;p56"/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</p:grpSpPr>
          <p:sp>
            <p:nvSpPr>
              <p:cNvPr id="39" name="Google Shape;7600;p56"/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" name="Google Shape;7601;p56"/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" name="Google Shape;7602;p56"/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51" name="Подзаголовок 30"/>
          <p:cNvSpPr txBox="1"/>
          <p:nvPr/>
        </p:nvSpPr>
        <p:spPr>
          <a:xfrm>
            <a:off x="2195736" y="2299739"/>
            <a:ext cx="56955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9pPr>
          </a:lstStyle>
          <a:p>
            <a:endParaRPr lang="ru-RU"/>
          </a:p>
        </p:txBody>
      </p:sp>
      <p:sp>
        <p:nvSpPr>
          <p:cNvPr id="52" name="Подзаголовок 30"/>
          <p:cNvSpPr txBox="1"/>
          <p:nvPr/>
        </p:nvSpPr>
        <p:spPr>
          <a:xfrm>
            <a:off x="2339752" y="3181989"/>
            <a:ext cx="56955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9pPr>
          </a:lstStyle>
          <a:p>
            <a:endParaRPr lang="ru-RU"/>
          </a:p>
        </p:txBody>
      </p:sp>
      <p:sp>
        <p:nvSpPr>
          <p:cNvPr id="53" name="Подзаголовок 30"/>
          <p:cNvSpPr txBox="1"/>
          <p:nvPr/>
        </p:nvSpPr>
        <p:spPr>
          <a:xfrm>
            <a:off x="2195736" y="2349667"/>
            <a:ext cx="56955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9pPr>
          </a:lstStyle>
          <a:p>
            <a:r>
              <a:rPr lang="ru-RU" dirty="0"/>
              <a:t>Обеспечивает доставку экзаменационных материалов </a:t>
            </a:r>
            <a:r>
              <a:rPr lang="ru-RU" dirty="0" smtClean="0"/>
              <a:t>(ЭМ) в </a:t>
            </a:r>
            <a:r>
              <a:rPr lang="ru-RU" dirty="0"/>
              <a:t>ППЭ.</a:t>
            </a:r>
            <a:endParaRPr lang="ru-RU" dirty="0"/>
          </a:p>
        </p:txBody>
      </p:sp>
      <p:sp>
        <p:nvSpPr>
          <p:cNvPr id="54" name="Подзаголовок 30"/>
          <p:cNvSpPr txBox="1"/>
          <p:nvPr/>
        </p:nvSpPr>
        <p:spPr>
          <a:xfrm>
            <a:off x="2066306" y="3182611"/>
            <a:ext cx="582493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 panose="00000500000000000000"/>
              <a:buNone/>
              <a:defRPr sz="1400" b="0" i="0" u="none" strike="noStrike" cap="none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defRPr>
            </a:lvl9pPr>
          </a:lstStyle>
          <a:p>
            <a:r>
              <a:rPr lang="ru-RU" dirty="0"/>
              <a:t>Осуществляет взаимодействие с лицами, присутствующими в ППЭ, по вопросам  соблюдения требований Порядка проведения ГИА-9.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71600" y="22648"/>
            <a:ext cx="6840760" cy="1036934"/>
          </a:xfrm>
        </p:spPr>
        <p:txBody>
          <a:bodyPr/>
          <a:lstStyle/>
          <a:p>
            <a:r>
              <a:rPr lang="ru-RU" sz="2400" dirty="0"/>
              <a:t>«Протокол рассмотрения апелляции о нарушении установленного порядка проведения ГИА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499992" y="915566"/>
            <a:ext cx="4032448" cy="4011910"/>
          </a:xfrm>
        </p:spPr>
        <p:txBody>
          <a:bodyPr/>
          <a:lstStyle/>
          <a:p>
            <a:pPr marL="179705" indent="342900" algn="just"/>
            <a:r>
              <a:rPr lang="ru-RU" sz="2000" b="1" dirty="0" smtClean="0">
                <a:solidFill>
                  <a:schemeClr val="tx2"/>
                </a:solidFill>
              </a:rPr>
              <a:t>Форма ППЭ-03</a:t>
            </a:r>
            <a:endParaRPr lang="ru-RU" sz="2000" b="1" dirty="0" smtClean="0">
              <a:solidFill>
                <a:schemeClr val="tx2"/>
              </a:solidFill>
            </a:endParaRPr>
          </a:p>
          <a:p>
            <a:pPr marL="179705" indent="342900" algn="just"/>
            <a:r>
              <a:rPr lang="ru-RU" dirty="0" smtClean="0"/>
              <a:t>Оформить </a:t>
            </a:r>
            <a:r>
              <a:rPr lang="ru-RU" dirty="0"/>
              <a:t>раздел «Заключение по результатам проверки изложенных в апелляции сведений о нарушении Порядка проведения ГИА-9</a:t>
            </a:r>
            <a:r>
              <a:rPr lang="ru-RU" dirty="0" smtClean="0"/>
              <a:t>».</a:t>
            </a:r>
            <a:endParaRPr lang="ru-RU" dirty="0" smtClean="0"/>
          </a:p>
          <a:p>
            <a:pPr marL="179705" indent="342900" algn="just"/>
            <a:endParaRPr lang="ru-RU" dirty="0"/>
          </a:p>
          <a:p>
            <a:pPr marL="179705" indent="342900" algn="just"/>
            <a:r>
              <a:rPr lang="ru-RU" dirty="0" smtClean="0"/>
              <a:t>К </a:t>
            </a:r>
            <a:r>
              <a:rPr lang="ru-RU" dirty="0"/>
              <a:t>проверке привлекаются  организаторы, </a:t>
            </a:r>
            <a:r>
              <a:rPr lang="ru-RU" u="sng" dirty="0" smtClean="0"/>
              <a:t>не задействованные </a:t>
            </a:r>
            <a:r>
              <a:rPr lang="ru-RU" u="sng" dirty="0"/>
              <a:t>в аудитории</a:t>
            </a:r>
            <a:r>
              <a:rPr lang="ru-RU" dirty="0"/>
              <a:t>, в которой сдавал экзамен обучающийся, технические специалисты и ассистенты, общественные наблюдатели, сотрудники, осуществляющие охрану правопорядка, медицинские </a:t>
            </a:r>
            <a:r>
              <a:rPr lang="ru-RU" dirty="0" smtClean="0"/>
              <a:t>работники</a:t>
            </a:r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179512" y="987574"/>
            <a:ext cx="3672408" cy="4022368"/>
            <a:chOff x="179512" y="987574"/>
            <a:chExt cx="3672408" cy="402236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987574"/>
              <a:ext cx="3528392" cy="402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179512" y="2715766"/>
              <a:ext cx="3672408" cy="1584176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195736" cy="185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91680" y="39257"/>
            <a:ext cx="5628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Не принимаются </a:t>
            </a:r>
            <a:r>
              <a:rPr lang="ru-RU" sz="3200" b="1" dirty="0" smtClean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апелляции:</a:t>
            </a:r>
            <a:endParaRPr lang="ru-RU" sz="3200" b="1" dirty="0">
              <a:solidFill>
                <a:schemeClr val="accent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40352" y="2499742"/>
            <a:ext cx="5124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0" b="1" dirty="0">
                <a:solidFill>
                  <a:schemeClr val="bg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!</a:t>
            </a:r>
            <a:endParaRPr lang="ru-RU" sz="10000" b="1" dirty="0">
              <a:solidFill>
                <a:schemeClr val="bg1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43029" y="1347614"/>
            <a:ext cx="59766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SzPct val="130000"/>
              <a:buFont typeface="Courier New" panose="02070309020205020404" pitchFamily="49" charset="0"/>
              <a:buChar char="o"/>
            </a:pPr>
            <a:r>
              <a:rPr lang="ru-RU" sz="2200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По вопросам содержания и структуры экзаменационных материалов</a:t>
            </a:r>
            <a:endParaRPr lang="ru-RU" sz="2200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285750" indent="-285750">
              <a:buClr>
                <a:schemeClr val="bg2"/>
              </a:buClr>
              <a:buSzPct val="130000"/>
              <a:buFont typeface="Courier New" panose="02070309020205020404" pitchFamily="49" charset="0"/>
              <a:buChar char="o"/>
            </a:pPr>
            <a:r>
              <a:rPr lang="ru-RU" sz="2200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По вопросам, связанным с </a:t>
            </a:r>
            <a:r>
              <a:rPr lang="ru-RU" sz="2200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нарушением обучающимся </a:t>
            </a:r>
            <a:r>
              <a:rPr lang="ru-RU" sz="2200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требований порядка проведения ГИА</a:t>
            </a:r>
            <a:endParaRPr lang="ru-RU" sz="2200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marL="285750" indent="-285750">
              <a:buClr>
                <a:schemeClr val="bg2"/>
              </a:buClr>
              <a:buSzPct val="130000"/>
              <a:buFont typeface="Courier New" panose="02070309020205020404" pitchFamily="49" charset="0"/>
              <a:buChar char="o"/>
            </a:pPr>
            <a:r>
              <a:rPr lang="ru-RU" sz="2200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По вопросам неправильного </a:t>
            </a:r>
            <a:r>
              <a:rPr lang="ru-RU" sz="2200" dirty="0" smtClean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оформления экзаменационной </a:t>
            </a:r>
            <a:r>
              <a:rPr lang="ru-RU" sz="2200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работы</a:t>
            </a:r>
            <a:endParaRPr lang="ru-RU" sz="2200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08304" y="0"/>
            <a:ext cx="1835696" cy="1730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3795886"/>
            <a:ext cx="4427984" cy="1347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0" name="Google Shape;430;p43"/>
          <p:cNvSpPr/>
          <p:nvPr/>
        </p:nvSpPr>
        <p:spPr>
          <a:xfrm flipH="1">
            <a:off x="720025" y="1347614"/>
            <a:ext cx="766500" cy="766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dirty="0">
                <a:solidFill>
                  <a:schemeClr val="lt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1</a:t>
            </a:r>
            <a:endParaRPr sz="3500" dirty="0">
              <a:solidFill>
                <a:schemeClr val="lt1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433" name="Google Shape;433;p43"/>
          <p:cNvSpPr txBox="1">
            <a:spLocks noGrp="1"/>
          </p:cNvSpPr>
          <p:nvPr>
            <p:ph type="subTitle" idx="3"/>
          </p:nvPr>
        </p:nvSpPr>
        <p:spPr>
          <a:xfrm>
            <a:off x="720025" y="2283718"/>
            <a:ext cx="4067999" cy="13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dirty="0" smtClean="0">
                <a:solidFill>
                  <a:schemeClr val="accent2"/>
                </a:solidFill>
              </a:rPr>
              <a:t>контролировать</a:t>
            </a:r>
            <a:r>
              <a:rPr lang="ru-RU" dirty="0" smtClean="0"/>
              <a:t> </a:t>
            </a:r>
            <a:r>
              <a:rPr lang="ru-RU" dirty="0"/>
              <a:t>в аудитории, где проходил экзамен для слабовидящих, </a:t>
            </a:r>
            <a:r>
              <a:rPr lang="ru-RU" dirty="0">
                <a:solidFill>
                  <a:schemeClr val="accent2"/>
                </a:solidFill>
              </a:rPr>
              <a:t>перенос ассистентами информации</a:t>
            </a:r>
            <a:r>
              <a:rPr lang="ru-RU" dirty="0"/>
              <a:t> с увеличенных бланков регистрации и бланков №1 на бланки стандартного размера;</a:t>
            </a: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34" name="Google Shape;434;p43"/>
          <p:cNvSpPr txBox="1">
            <a:spLocks noGrp="1"/>
          </p:cNvSpPr>
          <p:nvPr>
            <p:ph type="subTitle" idx="4"/>
          </p:nvPr>
        </p:nvSpPr>
        <p:spPr>
          <a:xfrm>
            <a:off x="4355976" y="3273600"/>
            <a:ext cx="4068024" cy="13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dirty="0" smtClean="0">
                <a:solidFill>
                  <a:schemeClr val="accent2"/>
                </a:solidFill>
              </a:rPr>
              <a:t>контролировать </a:t>
            </a:r>
            <a:r>
              <a:rPr lang="ru-RU" dirty="0">
                <a:solidFill>
                  <a:schemeClr val="accent2"/>
                </a:solidFill>
              </a:rPr>
              <a:t>перенос ассистентами информации</a:t>
            </a:r>
            <a:r>
              <a:rPr lang="ru-RU" dirty="0"/>
              <a:t> на стандартные бланки ГИА, в случае наличия участников ГИА с ОВЗ, выполнявших работу на компьютере . </a:t>
            </a:r>
            <a:endParaRPr lang="ru-RU" dirty="0"/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35" name="Google Shape;435;p43"/>
          <p:cNvSpPr txBox="1">
            <a:spLocks noGrp="1"/>
          </p:cNvSpPr>
          <p:nvPr>
            <p:ph type="title"/>
          </p:nvPr>
        </p:nvSpPr>
        <p:spPr>
          <a:xfrm>
            <a:off x="-46500" y="243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 smtClean="0"/>
              <a:t>Этап </a:t>
            </a:r>
            <a:r>
              <a:rPr lang="ru-RU" dirty="0"/>
              <a:t>завершения экзамена в </a:t>
            </a:r>
            <a:r>
              <a:rPr lang="ru-RU" dirty="0" smtClean="0"/>
              <a:t>ППЭ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36" name="Google Shape;436;p43"/>
          <p:cNvSpPr/>
          <p:nvPr/>
        </p:nvSpPr>
        <p:spPr>
          <a:xfrm flipH="1">
            <a:off x="7657500" y="2378300"/>
            <a:ext cx="766500" cy="766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lt1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2</a:t>
            </a:r>
            <a:endParaRPr sz="3500">
              <a:solidFill>
                <a:schemeClr val="lt1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cxnSp>
        <p:nvCxnSpPr>
          <p:cNvPr id="437" name="Google Shape;437;p43"/>
          <p:cNvCxnSpPr/>
          <p:nvPr/>
        </p:nvCxnSpPr>
        <p:spPr>
          <a:xfrm>
            <a:off x="1103275" y="1952068"/>
            <a:ext cx="0" cy="33165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8" name="Google Shape;438;p43"/>
          <p:cNvCxnSpPr/>
          <p:nvPr/>
        </p:nvCxnSpPr>
        <p:spPr>
          <a:xfrm>
            <a:off x="8058197" y="2922518"/>
            <a:ext cx="0" cy="369312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59632" y="463162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Montserrat ExtraBold" panose="00000800000000000000"/>
                <a:sym typeface="Montserrat ExtraBold" panose="00000800000000000000"/>
              </a:rPr>
              <a:t>В случае наличия  в ППЭ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ontserrat ExtraBold" panose="00000800000000000000"/>
                <a:sym typeface="Montserrat ExtraBold" panose="00000800000000000000"/>
              </a:rPr>
              <a:t>участников ГИА с ОВЗ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Montserrat ExtraBold" panose="00000800000000000000"/>
                <a:sym typeface="Montserrat ExtraBold" panose="00000800000000000000"/>
              </a:rPr>
              <a:t> член ГЭК должен: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8338;p58"/>
          <p:cNvGrpSpPr/>
          <p:nvPr/>
        </p:nvGrpSpPr>
        <p:grpSpPr>
          <a:xfrm>
            <a:off x="3646703" y="1343545"/>
            <a:ext cx="2088232" cy="1980742"/>
            <a:chOff x="2499700" y="1135950"/>
            <a:chExt cx="732402" cy="694705"/>
          </a:xfrm>
        </p:grpSpPr>
        <p:sp>
          <p:nvSpPr>
            <p:cNvPr id="17" name="Google Shape;8339;p58"/>
            <p:cNvSpPr/>
            <p:nvPr/>
          </p:nvSpPr>
          <p:spPr>
            <a:xfrm>
              <a:off x="2721907" y="1135950"/>
              <a:ext cx="288719" cy="199571"/>
            </a:xfrm>
            <a:custGeom>
              <a:avLst/>
              <a:gdLst/>
              <a:ahLst/>
              <a:cxnLst/>
              <a:rect l="l" t="t" r="r" b="b"/>
              <a:pathLst>
                <a:path w="81559" h="56376" extrusionOk="0">
                  <a:moveTo>
                    <a:pt x="40780" y="1"/>
                  </a:moveTo>
                  <a:cubicBezTo>
                    <a:pt x="38862" y="1"/>
                    <a:pt x="36944" y="556"/>
                    <a:pt x="35329" y="1666"/>
                  </a:cubicBezTo>
                  <a:cubicBezTo>
                    <a:pt x="24427" y="9338"/>
                    <a:pt x="1211" y="28718"/>
                    <a:pt x="0" y="51329"/>
                  </a:cubicBezTo>
                  <a:lnTo>
                    <a:pt x="1211" y="51732"/>
                  </a:lnTo>
                  <a:cubicBezTo>
                    <a:pt x="4845" y="52944"/>
                    <a:pt x="8479" y="54357"/>
                    <a:pt x="12113" y="56174"/>
                  </a:cubicBezTo>
                  <a:lnTo>
                    <a:pt x="12113" y="53145"/>
                  </a:lnTo>
                  <a:cubicBezTo>
                    <a:pt x="12113" y="36591"/>
                    <a:pt x="29071" y="22662"/>
                    <a:pt x="36944" y="17009"/>
                  </a:cubicBezTo>
                  <a:cubicBezTo>
                    <a:pt x="38155" y="16202"/>
                    <a:pt x="39467" y="15798"/>
                    <a:pt x="40780" y="15798"/>
                  </a:cubicBezTo>
                  <a:cubicBezTo>
                    <a:pt x="42092" y="15798"/>
                    <a:pt x="43404" y="16202"/>
                    <a:pt x="44615" y="17009"/>
                  </a:cubicBezTo>
                  <a:cubicBezTo>
                    <a:pt x="52489" y="22662"/>
                    <a:pt x="69446" y="36591"/>
                    <a:pt x="69446" y="53145"/>
                  </a:cubicBezTo>
                  <a:lnTo>
                    <a:pt x="69446" y="56376"/>
                  </a:lnTo>
                  <a:cubicBezTo>
                    <a:pt x="72878" y="54559"/>
                    <a:pt x="76512" y="53145"/>
                    <a:pt x="80146" y="51934"/>
                  </a:cubicBezTo>
                  <a:lnTo>
                    <a:pt x="81559" y="51530"/>
                  </a:lnTo>
                  <a:cubicBezTo>
                    <a:pt x="80751" y="28920"/>
                    <a:pt x="57132" y="9540"/>
                    <a:pt x="46230" y="1666"/>
                  </a:cubicBezTo>
                  <a:cubicBezTo>
                    <a:pt x="44615" y="556"/>
                    <a:pt x="42697" y="1"/>
                    <a:pt x="40780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8340;p58"/>
            <p:cNvSpPr/>
            <p:nvPr/>
          </p:nvSpPr>
          <p:spPr>
            <a:xfrm>
              <a:off x="2499700" y="1313180"/>
              <a:ext cx="225119" cy="278853"/>
            </a:xfrm>
            <a:custGeom>
              <a:avLst/>
              <a:gdLst/>
              <a:ahLst/>
              <a:cxnLst/>
              <a:rect l="l" t="t" r="r" b="b"/>
              <a:pathLst>
                <a:path w="63593" h="78772" extrusionOk="0">
                  <a:moveTo>
                    <a:pt x="53819" y="1"/>
                  </a:moveTo>
                  <a:cubicBezTo>
                    <a:pt x="53376" y="1"/>
                    <a:pt x="52933" y="13"/>
                    <a:pt x="52489" y="39"/>
                  </a:cubicBezTo>
                  <a:cubicBezTo>
                    <a:pt x="33311" y="39"/>
                    <a:pt x="13527" y="12758"/>
                    <a:pt x="4442" y="19420"/>
                  </a:cubicBezTo>
                  <a:cubicBezTo>
                    <a:pt x="1212" y="21842"/>
                    <a:pt x="1" y="26082"/>
                    <a:pt x="1212" y="29917"/>
                  </a:cubicBezTo>
                  <a:cubicBezTo>
                    <a:pt x="5048" y="42434"/>
                    <a:pt x="16353" y="70697"/>
                    <a:pt x="37550" y="78772"/>
                  </a:cubicBezTo>
                  <a:cubicBezTo>
                    <a:pt x="37752" y="78368"/>
                    <a:pt x="37954" y="77964"/>
                    <a:pt x="38156" y="77561"/>
                  </a:cubicBezTo>
                  <a:cubicBezTo>
                    <a:pt x="40377" y="74533"/>
                    <a:pt x="43001" y="71504"/>
                    <a:pt x="45827" y="68678"/>
                  </a:cubicBezTo>
                  <a:cubicBezTo>
                    <a:pt x="44818" y="68476"/>
                    <a:pt x="43809" y="68072"/>
                    <a:pt x="42799" y="67871"/>
                  </a:cubicBezTo>
                  <a:cubicBezTo>
                    <a:pt x="27255" y="62824"/>
                    <a:pt x="19179" y="42232"/>
                    <a:pt x="16151" y="32946"/>
                  </a:cubicBezTo>
                  <a:cubicBezTo>
                    <a:pt x="15344" y="30321"/>
                    <a:pt x="16353" y="27293"/>
                    <a:pt x="18574" y="25678"/>
                  </a:cubicBezTo>
                  <a:cubicBezTo>
                    <a:pt x="25034" y="20833"/>
                    <a:pt x="38963" y="11748"/>
                    <a:pt x="52489" y="11748"/>
                  </a:cubicBezTo>
                  <a:cubicBezTo>
                    <a:pt x="55316" y="11748"/>
                    <a:pt x="57940" y="12152"/>
                    <a:pt x="60564" y="12960"/>
                  </a:cubicBezTo>
                  <a:cubicBezTo>
                    <a:pt x="61574" y="13363"/>
                    <a:pt x="62583" y="13767"/>
                    <a:pt x="63593" y="14171"/>
                  </a:cubicBezTo>
                  <a:cubicBezTo>
                    <a:pt x="62987" y="10335"/>
                    <a:pt x="62785" y="6701"/>
                    <a:pt x="62785" y="2866"/>
                  </a:cubicBezTo>
                  <a:lnTo>
                    <a:pt x="62785" y="1452"/>
                  </a:lnTo>
                  <a:cubicBezTo>
                    <a:pt x="59796" y="573"/>
                    <a:pt x="56808" y="1"/>
                    <a:pt x="53819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8341;p58"/>
            <p:cNvSpPr/>
            <p:nvPr/>
          </p:nvSpPr>
          <p:spPr>
            <a:xfrm>
              <a:off x="2721907" y="1317604"/>
              <a:ext cx="53599" cy="72899"/>
            </a:xfrm>
            <a:custGeom>
              <a:avLst/>
              <a:gdLst/>
              <a:ahLst/>
              <a:cxnLst/>
              <a:rect l="l" t="t" r="r" b="b"/>
              <a:pathLst>
                <a:path w="15141" h="20593" extrusionOk="0">
                  <a:moveTo>
                    <a:pt x="0" y="1"/>
                  </a:moveTo>
                  <a:lnTo>
                    <a:pt x="0" y="1414"/>
                  </a:lnTo>
                  <a:cubicBezTo>
                    <a:pt x="0" y="5249"/>
                    <a:pt x="202" y="9085"/>
                    <a:pt x="808" y="12921"/>
                  </a:cubicBezTo>
                  <a:cubicBezTo>
                    <a:pt x="5653" y="14738"/>
                    <a:pt x="9892" y="17362"/>
                    <a:pt x="13930" y="20592"/>
                  </a:cubicBezTo>
                  <a:cubicBezTo>
                    <a:pt x="14333" y="20188"/>
                    <a:pt x="14737" y="19785"/>
                    <a:pt x="15141" y="19583"/>
                  </a:cubicBezTo>
                  <a:cubicBezTo>
                    <a:pt x="13324" y="14738"/>
                    <a:pt x="12315" y="9893"/>
                    <a:pt x="12113" y="4846"/>
                  </a:cubicBezTo>
                  <a:cubicBezTo>
                    <a:pt x="8681" y="3029"/>
                    <a:pt x="5047" y="1414"/>
                    <a:pt x="1211" y="404"/>
                  </a:cubicBezTo>
                  <a:lnTo>
                    <a:pt x="0" y="1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8342;p58"/>
            <p:cNvSpPr/>
            <p:nvPr/>
          </p:nvSpPr>
          <p:spPr>
            <a:xfrm>
              <a:off x="2764773" y="1334751"/>
              <a:ext cx="47171" cy="52173"/>
            </a:xfrm>
            <a:custGeom>
              <a:avLst/>
              <a:gdLst/>
              <a:ahLst/>
              <a:cxnLst/>
              <a:rect l="l" t="t" r="r" b="b"/>
              <a:pathLst>
                <a:path w="13325" h="14738" extrusionOk="0">
                  <a:moveTo>
                    <a:pt x="1" y="1"/>
                  </a:moveTo>
                  <a:cubicBezTo>
                    <a:pt x="203" y="5048"/>
                    <a:pt x="1212" y="9893"/>
                    <a:pt x="3029" y="14738"/>
                  </a:cubicBezTo>
                  <a:cubicBezTo>
                    <a:pt x="6259" y="12315"/>
                    <a:pt x="9691" y="10498"/>
                    <a:pt x="13325" y="9085"/>
                  </a:cubicBezTo>
                  <a:cubicBezTo>
                    <a:pt x="9287" y="5451"/>
                    <a:pt x="4846" y="2423"/>
                    <a:pt x="1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8343;p58"/>
            <p:cNvSpPr/>
            <p:nvPr/>
          </p:nvSpPr>
          <p:spPr>
            <a:xfrm>
              <a:off x="2554001" y="1354757"/>
              <a:ext cx="187956" cy="201536"/>
            </a:xfrm>
            <a:custGeom>
              <a:avLst/>
              <a:gdLst/>
              <a:ahLst/>
              <a:cxnLst/>
              <a:rect l="l" t="t" r="r" b="b"/>
              <a:pathLst>
                <a:path w="53095" h="56931" extrusionOk="0">
                  <a:moveTo>
                    <a:pt x="37146" y="0"/>
                  </a:moveTo>
                  <a:cubicBezTo>
                    <a:pt x="23620" y="0"/>
                    <a:pt x="9489" y="9085"/>
                    <a:pt x="3231" y="13930"/>
                  </a:cubicBezTo>
                  <a:cubicBezTo>
                    <a:pt x="808" y="15545"/>
                    <a:pt x="1" y="18573"/>
                    <a:pt x="808" y="21198"/>
                  </a:cubicBezTo>
                  <a:cubicBezTo>
                    <a:pt x="3634" y="30282"/>
                    <a:pt x="11710" y="51076"/>
                    <a:pt x="27456" y="56123"/>
                  </a:cubicBezTo>
                  <a:cubicBezTo>
                    <a:pt x="28466" y="56324"/>
                    <a:pt x="29273" y="56728"/>
                    <a:pt x="30282" y="56930"/>
                  </a:cubicBezTo>
                  <a:cubicBezTo>
                    <a:pt x="34926" y="52287"/>
                    <a:pt x="40174" y="48249"/>
                    <a:pt x="46029" y="45221"/>
                  </a:cubicBezTo>
                  <a:cubicBezTo>
                    <a:pt x="46029" y="44414"/>
                    <a:pt x="46029" y="43404"/>
                    <a:pt x="46029" y="42395"/>
                  </a:cubicBezTo>
                  <a:cubicBezTo>
                    <a:pt x="45827" y="34118"/>
                    <a:pt x="48452" y="25841"/>
                    <a:pt x="53095" y="18977"/>
                  </a:cubicBezTo>
                  <a:cubicBezTo>
                    <a:pt x="50672" y="13728"/>
                    <a:pt x="49057" y="8075"/>
                    <a:pt x="48250" y="2423"/>
                  </a:cubicBezTo>
                  <a:cubicBezTo>
                    <a:pt x="47240" y="2019"/>
                    <a:pt x="46231" y="1615"/>
                    <a:pt x="45221" y="1413"/>
                  </a:cubicBezTo>
                  <a:cubicBezTo>
                    <a:pt x="42597" y="404"/>
                    <a:pt x="39771" y="0"/>
                    <a:pt x="37146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8344;p58"/>
            <p:cNvSpPr/>
            <p:nvPr/>
          </p:nvSpPr>
          <p:spPr>
            <a:xfrm>
              <a:off x="2724763" y="1363329"/>
              <a:ext cx="46455" cy="58605"/>
            </a:xfrm>
            <a:custGeom>
              <a:avLst/>
              <a:gdLst/>
              <a:ahLst/>
              <a:cxnLst/>
              <a:rect l="l" t="t" r="r" b="b"/>
              <a:pathLst>
                <a:path w="13123" h="16555" extrusionOk="0">
                  <a:moveTo>
                    <a:pt x="1" y="1"/>
                  </a:moveTo>
                  <a:lnTo>
                    <a:pt x="1" y="1"/>
                  </a:lnTo>
                  <a:cubicBezTo>
                    <a:pt x="1010" y="5653"/>
                    <a:pt x="2625" y="11306"/>
                    <a:pt x="4846" y="16555"/>
                  </a:cubicBezTo>
                  <a:cubicBezTo>
                    <a:pt x="6461" y="14334"/>
                    <a:pt x="8076" y="12315"/>
                    <a:pt x="10095" y="10297"/>
                  </a:cubicBezTo>
                  <a:cubicBezTo>
                    <a:pt x="10902" y="9489"/>
                    <a:pt x="12113" y="8480"/>
                    <a:pt x="13123" y="7672"/>
                  </a:cubicBezTo>
                  <a:cubicBezTo>
                    <a:pt x="9085" y="4442"/>
                    <a:pt x="4846" y="1818"/>
                    <a:pt x="1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8345;p58"/>
            <p:cNvSpPr/>
            <p:nvPr/>
          </p:nvSpPr>
          <p:spPr>
            <a:xfrm>
              <a:off x="2587581" y="1591246"/>
              <a:ext cx="277288" cy="238695"/>
            </a:xfrm>
            <a:custGeom>
              <a:avLst/>
              <a:gdLst/>
              <a:ahLst/>
              <a:cxnLst/>
              <a:rect l="l" t="t" r="r" b="b"/>
              <a:pathLst>
                <a:path w="78330" h="67428" extrusionOk="0">
                  <a:moveTo>
                    <a:pt x="12719" y="0"/>
                  </a:moveTo>
                  <a:cubicBezTo>
                    <a:pt x="1" y="18977"/>
                    <a:pt x="7672" y="48451"/>
                    <a:pt x="11912" y="61169"/>
                  </a:cubicBezTo>
                  <a:cubicBezTo>
                    <a:pt x="13123" y="64803"/>
                    <a:pt x="16555" y="67428"/>
                    <a:pt x="20593" y="67428"/>
                  </a:cubicBezTo>
                  <a:lnTo>
                    <a:pt x="22006" y="67428"/>
                  </a:lnTo>
                  <a:cubicBezTo>
                    <a:pt x="35935" y="67428"/>
                    <a:pt x="64602" y="65207"/>
                    <a:pt x="78330" y="48047"/>
                  </a:cubicBezTo>
                  <a:cubicBezTo>
                    <a:pt x="78128" y="47643"/>
                    <a:pt x="77724" y="47442"/>
                    <a:pt x="77522" y="47038"/>
                  </a:cubicBezTo>
                  <a:cubicBezTo>
                    <a:pt x="75302" y="43808"/>
                    <a:pt x="73283" y="40578"/>
                    <a:pt x="71466" y="37146"/>
                  </a:cubicBezTo>
                  <a:cubicBezTo>
                    <a:pt x="70860" y="37953"/>
                    <a:pt x="70457" y="38761"/>
                    <a:pt x="69851" y="39568"/>
                  </a:cubicBezTo>
                  <a:cubicBezTo>
                    <a:pt x="60363" y="52489"/>
                    <a:pt x="39367" y="54104"/>
                    <a:pt x="29273" y="54104"/>
                  </a:cubicBezTo>
                  <a:lnTo>
                    <a:pt x="28466" y="54104"/>
                  </a:lnTo>
                  <a:cubicBezTo>
                    <a:pt x="25640" y="54104"/>
                    <a:pt x="23015" y="52287"/>
                    <a:pt x="22208" y="49662"/>
                  </a:cubicBezTo>
                  <a:cubicBezTo>
                    <a:pt x="19179" y="40578"/>
                    <a:pt x="13527" y="18977"/>
                    <a:pt x="23217" y="5855"/>
                  </a:cubicBezTo>
                  <a:cubicBezTo>
                    <a:pt x="23823" y="4845"/>
                    <a:pt x="24428" y="4038"/>
                    <a:pt x="25236" y="3230"/>
                  </a:cubicBezTo>
                  <a:cubicBezTo>
                    <a:pt x="21400" y="2625"/>
                    <a:pt x="17766" y="1817"/>
                    <a:pt x="14132" y="606"/>
                  </a:cubicBezTo>
                  <a:cubicBezTo>
                    <a:pt x="13527" y="404"/>
                    <a:pt x="13123" y="202"/>
                    <a:pt x="12719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8346;p58"/>
            <p:cNvSpPr/>
            <p:nvPr/>
          </p:nvSpPr>
          <p:spPr>
            <a:xfrm>
              <a:off x="2631881" y="1556237"/>
              <a:ext cx="95768" cy="46455"/>
            </a:xfrm>
            <a:custGeom>
              <a:avLst/>
              <a:gdLst/>
              <a:ahLst/>
              <a:cxnLst/>
              <a:rect l="l" t="t" r="r" b="b"/>
              <a:pathLst>
                <a:path w="27053" h="13123" extrusionOk="0">
                  <a:moveTo>
                    <a:pt x="8277" y="0"/>
                  </a:moveTo>
                  <a:cubicBezTo>
                    <a:pt x="5451" y="2826"/>
                    <a:pt x="3029" y="5653"/>
                    <a:pt x="808" y="8883"/>
                  </a:cubicBezTo>
                  <a:cubicBezTo>
                    <a:pt x="404" y="9286"/>
                    <a:pt x="202" y="9690"/>
                    <a:pt x="0" y="9892"/>
                  </a:cubicBezTo>
                  <a:cubicBezTo>
                    <a:pt x="606" y="10094"/>
                    <a:pt x="1010" y="10296"/>
                    <a:pt x="1414" y="10498"/>
                  </a:cubicBezTo>
                  <a:cubicBezTo>
                    <a:pt x="5047" y="11709"/>
                    <a:pt x="8883" y="12517"/>
                    <a:pt x="12719" y="13122"/>
                  </a:cubicBezTo>
                  <a:cubicBezTo>
                    <a:pt x="16554" y="8277"/>
                    <a:pt x="21601" y="4240"/>
                    <a:pt x="27052" y="1211"/>
                  </a:cubicBezTo>
                  <a:lnTo>
                    <a:pt x="27052" y="1211"/>
                  </a:lnTo>
                  <a:cubicBezTo>
                    <a:pt x="25033" y="1615"/>
                    <a:pt x="23015" y="1615"/>
                    <a:pt x="20996" y="1615"/>
                  </a:cubicBezTo>
                  <a:cubicBezTo>
                    <a:pt x="16756" y="1615"/>
                    <a:pt x="12517" y="1009"/>
                    <a:pt x="8277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8347;p58"/>
            <p:cNvSpPr/>
            <p:nvPr/>
          </p:nvSpPr>
          <p:spPr>
            <a:xfrm>
              <a:off x="2661889" y="1514798"/>
              <a:ext cx="66467" cy="47170"/>
            </a:xfrm>
            <a:custGeom>
              <a:avLst/>
              <a:gdLst/>
              <a:ahLst/>
              <a:cxnLst/>
              <a:rect l="l" t="t" r="r" b="b"/>
              <a:pathLst>
                <a:path w="18776" h="13325" extrusionOk="0">
                  <a:moveTo>
                    <a:pt x="15747" y="0"/>
                  </a:moveTo>
                  <a:cubicBezTo>
                    <a:pt x="9892" y="3028"/>
                    <a:pt x="4644" y="7066"/>
                    <a:pt x="0" y="11709"/>
                  </a:cubicBezTo>
                  <a:cubicBezTo>
                    <a:pt x="4038" y="12718"/>
                    <a:pt x="8277" y="13324"/>
                    <a:pt x="12517" y="13324"/>
                  </a:cubicBezTo>
                  <a:cubicBezTo>
                    <a:pt x="14536" y="13324"/>
                    <a:pt x="16756" y="13122"/>
                    <a:pt x="18775" y="12920"/>
                  </a:cubicBezTo>
                  <a:cubicBezTo>
                    <a:pt x="16958" y="8883"/>
                    <a:pt x="16151" y="4441"/>
                    <a:pt x="15747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8348;p58"/>
            <p:cNvSpPr/>
            <p:nvPr/>
          </p:nvSpPr>
          <p:spPr>
            <a:xfrm>
              <a:off x="2635452" y="1602677"/>
              <a:ext cx="205108" cy="180094"/>
            </a:xfrm>
            <a:custGeom>
              <a:avLst/>
              <a:gdLst/>
              <a:ahLst/>
              <a:cxnLst/>
              <a:rect l="l" t="t" r="r" b="b"/>
              <a:pathLst>
                <a:path w="57940" h="50874" extrusionOk="0">
                  <a:moveTo>
                    <a:pt x="11710" y="0"/>
                  </a:moveTo>
                  <a:cubicBezTo>
                    <a:pt x="10902" y="808"/>
                    <a:pt x="10297" y="1615"/>
                    <a:pt x="9691" y="2625"/>
                  </a:cubicBezTo>
                  <a:cubicBezTo>
                    <a:pt x="1" y="15949"/>
                    <a:pt x="5653" y="37348"/>
                    <a:pt x="8682" y="46432"/>
                  </a:cubicBezTo>
                  <a:cubicBezTo>
                    <a:pt x="9489" y="49057"/>
                    <a:pt x="12114" y="50874"/>
                    <a:pt x="14940" y="50874"/>
                  </a:cubicBezTo>
                  <a:lnTo>
                    <a:pt x="15747" y="50874"/>
                  </a:lnTo>
                  <a:cubicBezTo>
                    <a:pt x="25841" y="50874"/>
                    <a:pt x="46837" y="49259"/>
                    <a:pt x="56325" y="36338"/>
                  </a:cubicBezTo>
                  <a:cubicBezTo>
                    <a:pt x="56931" y="35531"/>
                    <a:pt x="57334" y="34723"/>
                    <a:pt x="57940" y="33916"/>
                  </a:cubicBezTo>
                  <a:cubicBezTo>
                    <a:pt x="54508" y="27052"/>
                    <a:pt x="52085" y="19582"/>
                    <a:pt x="51278" y="11911"/>
                  </a:cubicBezTo>
                  <a:cubicBezTo>
                    <a:pt x="45222" y="9892"/>
                    <a:pt x="39771" y="6460"/>
                    <a:pt x="35330" y="2019"/>
                  </a:cubicBezTo>
                  <a:cubicBezTo>
                    <a:pt x="34522" y="1413"/>
                    <a:pt x="33916" y="606"/>
                    <a:pt x="33311" y="0"/>
                  </a:cubicBezTo>
                  <a:cubicBezTo>
                    <a:pt x="29677" y="606"/>
                    <a:pt x="26043" y="808"/>
                    <a:pt x="22409" y="808"/>
                  </a:cubicBezTo>
                  <a:cubicBezTo>
                    <a:pt x="18776" y="808"/>
                    <a:pt x="15142" y="606"/>
                    <a:pt x="11710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8349;p58"/>
            <p:cNvSpPr/>
            <p:nvPr/>
          </p:nvSpPr>
          <p:spPr>
            <a:xfrm>
              <a:off x="2676892" y="1560523"/>
              <a:ext cx="76471" cy="45025"/>
            </a:xfrm>
            <a:custGeom>
              <a:avLst/>
              <a:gdLst/>
              <a:ahLst/>
              <a:cxnLst/>
              <a:rect l="l" t="t" r="r" b="b"/>
              <a:pathLst>
                <a:path w="21602" h="12719" extrusionOk="0">
                  <a:moveTo>
                    <a:pt x="14334" y="0"/>
                  </a:moveTo>
                  <a:cubicBezTo>
                    <a:pt x="8883" y="3029"/>
                    <a:pt x="3836" y="7066"/>
                    <a:pt x="1" y="11911"/>
                  </a:cubicBezTo>
                  <a:cubicBezTo>
                    <a:pt x="3433" y="12517"/>
                    <a:pt x="7067" y="12719"/>
                    <a:pt x="10700" y="12719"/>
                  </a:cubicBezTo>
                  <a:cubicBezTo>
                    <a:pt x="14334" y="12719"/>
                    <a:pt x="17968" y="12517"/>
                    <a:pt x="21602" y="11911"/>
                  </a:cubicBezTo>
                  <a:cubicBezTo>
                    <a:pt x="18574" y="8277"/>
                    <a:pt x="16151" y="4240"/>
                    <a:pt x="1433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8350;p58"/>
            <p:cNvSpPr/>
            <p:nvPr/>
          </p:nvSpPr>
          <p:spPr>
            <a:xfrm>
              <a:off x="2864801" y="1592672"/>
              <a:ext cx="278003" cy="237984"/>
            </a:xfrm>
            <a:custGeom>
              <a:avLst/>
              <a:gdLst/>
              <a:ahLst/>
              <a:cxnLst/>
              <a:rect l="l" t="t" r="r" b="b"/>
              <a:pathLst>
                <a:path w="78532" h="67227" extrusionOk="0">
                  <a:moveTo>
                    <a:pt x="66015" y="1"/>
                  </a:moveTo>
                  <a:cubicBezTo>
                    <a:pt x="65611" y="203"/>
                    <a:pt x="65208" y="405"/>
                    <a:pt x="64804" y="405"/>
                  </a:cubicBezTo>
                  <a:cubicBezTo>
                    <a:pt x="61170" y="1616"/>
                    <a:pt x="57334" y="2625"/>
                    <a:pt x="53499" y="3231"/>
                  </a:cubicBezTo>
                  <a:cubicBezTo>
                    <a:pt x="54104" y="4038"/>
                    <a:pt x="54710" y="4644"/>
                    <a:pt x="55315" y="5653"/>
                  </a:cubicBezTo>
                  <a:cubicBezTo>
                    <a:pt x="65006" y="18977"/>
                    <a:pt x="59555" y="40377"/>
                    <a:pt x="56325" y="49461"/>
                  </a:cubicBezTo>
                  <a:cubicBezTo>
                    <a:pt x="55517" y="52086"/>
                    <a:pt x="52893" y="53902"/>
                    <a:pt x="50269" y="53902"/>
                  </a:cubicBezTo>
                  <a:lnTo>
                    <a:pt x="49259" y="53902"/>
                  </a:lnTo>
                  <a:cubicBezTo>
                    <a:pt x="39165" y="53902"/>
                    <a:pt x="18170" y="52287"/>
                    <a:pt x="8883" y="39367"/>
                  </a:cubicBezTo>
                  <a:cubicBezTo>
                    <a:pt x="8076" y="38560"/>
                    <a:pt x="7470" y="37550"/>
                    <a:pt x="7067" y="36743"/>
                  </a:cubicBezTo>
                  <a:cubicBezTo>
                    <a:pt x="5250" y="40175"/>
                    <a:pt x="3231" y="43405"/>
                    <a:pt x="1010" y="46433"/>
                  </a:cubicBezTo>
                  <a:cubicBezTo>
                    <a:pt x="808" y="46837"/>
                    <a:pt x="405" y="47240"/>
                    <a:pt x="1" y="47644"/>
                  </a:cubicBezTo>
                  <a:cubicBezTo>
                    <a:pt x="13729" y="65006"/>
                    <a:pt x="42597" y="67226"/>
                    <a:pt x="56527" y="67226"/>
                  </a:cubicBezTo>
                  <a:lnTo>
                    <a:pt x="57738" y="67226"/>
                  </a:lnTo>
                  <a:cubicBezTo>
                    <a:pt x="61776" y="67226"/>
                    <a:pt x="65409" y="64602"/>
                    <a:pt x="66621" y="60968"/>
                  </a:cubicBezTo>
                  <a:cubicBezTo>
                    <a:pt x="70860" y="48250"/>
                    <a:pt x="78532" y="18977"/>
                    <a:pt x="66015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8351;p58"/>
            <p:cNvSpPr/>
            <p:nvPr/>
          </p:nvSpPr>
          <p:spPr>
            <a:xfrm>
              <a:off x="2840508" y="1660548"/>
              <a:ext cx="49316" cy="100770"/>
            </a:xfrm>
            <a:custGeom>
              <a:avLst/>
              <a:gdLst/>
              <a:ahLst/>
              <a:cxnLst/>
              <a:rect l="l" t="t" r="r" b="b"/>
              <a:pathLst>
                <a:path w="13931" h="28466" extrusionOk="0">
                  <a:moveTo>
                    <a:pt x="6865" y="0"/>
                  </a:moveTo>
                  <a:cubicBezTo>
                    <a:pt x="5855" y="6259"/>
                    <a:pt x="3433" y="12113"/>
                    <a:pt x="1" y="17564"/>
                  </a:cubicBezTo>
                  <a:cubicBezTo>
                    <a:pt x="1818" y="20996"/>
                    <a:pt x="3837" y="24428"/>
                    <a:pt x="6057" y="27658"/>
                  </a:cubicBezTo>
                  <a:cubicBezTo>
                    <a:pt x="6259" y="27860"/>
                    <a:pt x="6663" y="28263"/>
                    <a:pt x="6865" y="28465"/>
                  </a:cubicBezTo>
                  <a:cubicBezTo>
                    <a:pt x="7269" y="28061"/>
                    <a:pt x="7470" y="27860"/>
                    <a:pt x="7874" y="27456"/>
                  </a:cubicBezTo>
                  <a:cubicBezTo>
                    <a:pt x="10095" y="24226"/>
                    <a:pt x="12114" y="20996"/>
                    <a:pt x="13931" y="17564"/>
                  </a:cubicBezTo>
                  <a:cubicBezTo>
                    <a:pt x="10297" y="12113"/>
                    <a:pt x="8076" y="6259"/>
                    <a:pt x="6865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8352;p58"/>
            <p:cNvSpPr/>
            <p:nvPr/>
          </p:nvSpPr>
          <p:spPr>
            <a:xfrm>
              <a:off x="2816930" y="1644831"/>
              <a:ext cx="47886" cy="77898"/>
            </a:xfrm>
            <a:custGeom>
              <a:avLst/>
              <a:gdLst/>
              <a:ahLst/>
              <a:cxnLst/>
              <a:rect l="l" t="t" r="r" b="b"/>
              <a:pathLst>
                <a:path w="13527" h="22005" extrusionOk="0">
                  <a:moveTo>
                    <a:pt x="1" y="0"/>
                  </a:moveTo>
                  <a:lnTo>
                    <a:pt x="1" y="0"/>
                  </a:lnTo>
                  <a:cubicBezTo>
                    <a:pt x="808" y="7671"/>
                    <a:pt x="3231" y="15141"/>
                    <a:pt x="6663" y="22005"/>
                  </a:cubicBezTo>
                  <a:cubicBezTo>
                    <a:pt x="10095" y="16554"/>
                    <a:pt x="12517" y="10700"/>
                    <a:pt x="13527" y="4441"/>
                  </a:cubicBezTo>
                  <a:cubicBezTo>
                    <a:pt x="13527" y="3836"/>
                    <a:pt x="13325" y="3028"/>
                    <a:pt x="13325" y="2221"/>
                  </a:cubicBezTo>
                  <a:cubicBezTo>
                    <a:pt x="8682" y="2221"/>
                    <a:pt x="4240" y="1413"/>
                    <a:pt x="1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8353;p58"/>
            <p:cNvSpPr/>
            <p:nvPr/>
          </p:nvSpPr>
          <p:spPr>
            <a:xfrm>
              <a:off x="2889093" y="1602677"/>
              <a:ext cx="205823" cy="180809"/>
            </a:xfrm>
            <a:custGeom>
              <a:avLst/>
              <a:gdLst/>
              <a:ahLst/>
              <a:cxnLst/>
              <a:rect l="l" t="t" r="r" b="b"/>
              <a:pathLst>
                <a:path w="58142" h="51076" extrusionOk="0">
                  <a:moveTo>
                    <a:pt x="24428" y="0"/>
                  </a:moveTo>
                  <a:cubicBezTo>
                    <a:pt x="23822" y="808"/>
                    <a:pt x="23419" y="1413"/>
                    <a:pt x="22813" y="2019"/>
                  </a:cubicBezTo>
                  <a:cubicBezTo>
                    <a:pt x="18170" y="6460"/>
                    <a:pt x="12719" y="9892"/>
                    <a:pt x="6865" y="11911"/>
                  </a:cubicBezTo>
                  <a:cubicBezTo>
                    <a:pt x="5855" y="19582"/>
                    <a:pt x="3634" y="27052"/>
                    <a:pt x="1" y="33916"/>
                  </a:cubicBezTo>
                  <a:cubicBezTo>
                    <a:pt x="606" y="34723"/>
                    <a:pt x="1212" y="35733"/>
                    <a:pt x="1818" y="36540"/>
                  </a:cubicBezTo>
                  <a:cubicBezTo>
                    <a:pt x="11306" y="49460"/>
                    <a:pt x="32301" y="51075"/>
                    <a:pt x="42395" y="51075"/>
                  </a:cubicBezTo>
                  <a:lnTo>
                    <a:pt x="43203" y="51075"/>
                  </a:lnTo>
                  <a:cubicBezTo>
                    <a:pt x="46029" y="51075"/>
                    <a:pt x="48451" y="49259"/>
                    <a:pt x="49461" y="46634"/>
                  </a:cubicBezTo>
                  <a:cubicBezTo>
                    <a:pt x="52489" y="37550"/>
                    <a:pt x="58142" y="15949"/>
                    <a:pt x="48451" y="2826"/>
                  </a:cubicBezTo>
                  <a:cubicBezTo>
                    <a:pt x="47846" y="1817"/>
                    <a:pt x="47240" y="1211"/>
                    <a:pt x="46433" y="404"/>
                  </a:cubicBezTo>
                  <a:cubicBezTo>
                    <a:pt x="43001" y="808"/>
                    <a:pt x="39569" y="1211"/>
                    <a:pt x="35935" y="1211"/>
                  </a:cubicBezTo>
                  <a:cubicBezTo>
                    <a:pt x="32099" y="1211"/>
                    <a:pt x="28264" y="808"/>
                    <a:pt x="24428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8354;p58"/>
            <p:cNvSpPr/>
            <p:nvPr/>
          </p:nvSpPr>
          <p:spPr>
            <a:xfrm>
              <a:off x="2864801" y="1644831"/>
              <a:ext cx="48601" cy="77898"/>
            </a:xfrm>
            <a:custGeom>
              <a:avLst/>
              <a:gdLst/>
              <a:ahLst/>
              <a:cxnLst/>
              <a:rect l="l" t="t" r="r" b="b"/>
              <a:pathLst>
                <a:path w="13729" h="22005" extrusionOk="0">
                  <a:moveTo>
                    <a:pt x="13729" y="0"/>
                  </a:moveTo>
                  <a:cubicBezTo>
                    <a:pt x="9287" y="1413"/>
                    <a:pt x="4846" y="2221"/>
                    <a:pt x="405" y="2221"/>
                  </a:cubicBezTo>
                  <a:cubicBezTo>
                    <a:pt x="405" y="3028"/>
                    <a:pt x="203" y="3836"/>
                    <a:pt x="1" y="4441"/>
                  </a:cubicBezTo>
                  <a:cubicBezTo>
                    <a:pt x="1212" y="10700"/>
                    <a:pt x="3433" y="16554"/>
                    <a:pt x="7067" y="22005"/>
                  </a:cubicBezTo>
                  <a:cubicBezTo>
                    <a:pt x="10498" y="15141"/>
                    <a:pt x="12719" y="7671"/>
                    <a:pt x="13729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8355;p58"/>
            <p:cNvSpPr/>
            <p:nvPr/>
          </p:nvSpPr>
          <p:spPr>
            <a:xfrm>
              <a:off x="2864086" y="1653402"/>
              <a:ext cx="2149" cy="7151"/>
            </a:xfrm>
            <a:custGeom>
              <a:avLst/>
              <a:gdLst/>
              <a:ahLst/>
              <a:cxnLst/>
              <a:rect l="l" t="t" r="r" b="b"/>
              <a:pathLst>
                <a:path w="607" h="2020" extrusionOk="0">
                  <a:moveTo>
                    <a:pt x="1" y="1"/>
                  </a:moveTo>
                  <a:cubicBezTo>
                    <a:pt x="1" y="606"/>
                    <a:pt x="203" y="1414"/>
                    <a:pt x="203" y="2019"/>
                  </a:cubicBezTo>
                  <a:cubicBezTo>
                    <a:pt x="405" y="1414"/>
                    <a:pt x="405" y="606"/>
                    <a:pt x="60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8356;p58"/>
            <p:cNvSpPr/>
            <p:nvPr/>
          </p:nvSpPr>
          <p:spPr>
            <a:xfrm>
              <a:off x="3006983" y="1313318"/>
              <a:ext cx="225119" cy="279430"/>
            </a:xfrm>
            <a:custGeom>
              <a:avLst/>
              <a:gdLst/>
              <a:ahLst/>
              <a:cxnLst/>
              <a:rect l="l" t="t" r="r" b="b"/>
              <a:pathLst>
                <a:path w="63593" h="78935" extrusionOk="0">
                  <a:moveTo>
                    <a:pt x="11104" y="0"/>
                  </a:moveTo>
                  <a:cubicBezTo>
                    <a:pt x="7672" y="0"/>
                    <a:pt x="4240" y="606"/>
                    <a:pt x="1010" y="1413"/>
                  </a:cubicBezTo>
                  <a:lnTo>
                    <a:pt x="1010" y="2625"/>
                  </a:lnTo>
                  <a:cubicBezTo>
                    <a:pt x="1010" y="6662"/>
                    <a:pt x="606" y="10498"/>
                    <a:pt x="1" y="14334"/>
                  </a:cubicBezTo>
                  <a:cubicBezTo>
                    <a:pt x="1010" y="13930"/>
                    <a:pt x="1818" y="13728"/>
                    <a:pt x="2827" y="13324"/>
                  </a:cubicBezTo>
                  <a:cubicBezTo>
                    <a:pt x="5451" y="12517"/>
                    <a:pt x="8278" y="12113"/>
                    <a:pt x="11104" y="12113"/>
                  </a:cubicBezTo>
                  <a:cubicBezTo>
                    <a:pt x="24630" y="12113"/>
                    <a:pt x="38559" y="21198"/>
                    <a:pt x="45020" y="25841"/>
                  </a:cubicBezTo>
                  <a:cubicBezTo>
                    <a:pt x="47240" y="27456"/>
                    <a:pt x="48048" y="30484"/>
                    <a:pt x="47240" y="33108"/>
                  </a:cubicBezTo>
                  <a:cubicBezTo>
                    <a:pt x="44414" y="42395"/>
                    <a:pt x="36339" y="62986"/>
                    <a:pt x="20592" y="68033"/>
                  </a:cubicBezTo>
                  <a:cubicBezTo>
                    <a:pt x="19583" y="68235"/>
                    <a:pt x="18573" y="68639"/>
                    <a:pt x="17564" y="68841"/>
                  </a:cubicBezTo>
                  <a:cubicBezTo>
                    <a:pt x="20188" y="71667"/>
                    <a:pt x="22813" y="74494"/>
                    <a:pt x="25034" y="77522"/>
                  </a:cubicBezTo>
                  <a:cubicBezTo>
                    <a:pt x="25235" y="77925"/>
                    <a:pt x="25639" y="78531"/>
                    <a:pt x="25841" y="78935"/>
                  </a:cubicBezTo>
                  <a:cubicBezTo>
                    <a:pt x="47240" y="71062"/>
                    <a:pt x="58343" y="42799"/>
                    <a:pt x="62381" y="30080"/>
                  </a:cubicBezTo>
                  <a:cubicBezTo>
                    <a:pt x="63592" y="26245"/>
                    <a:pt x="62179" y="22005"/>
                    <a:pt x="58949" y="19583"/>
                  </a:cubicBezTo>
                  <a:cubicBezTo>
                    <a:pt x="49865" y="12921"/>
                    <a:pt x="30081" y="0"/>
                    <a:pt x="1110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8357;p58"/>
            <p:cNvSpPr/>
            <p:nvPr/>
          </p:nvSpPr>
          <p:spPr>
            <a:xfrm>
              <a:off x="2956256" y="1319034"/>
              <a:ext cx="54314" cy="72184"/>
            </a:xfrm>
            <a:custGeom>
              <a:avLst/>
              <a:gdLst/>
              <a:ahLst/>
              <a:cxnLst/>
              <a:rect l="l" t="t" r="r" b="b"/>
              <a:pathLst>
                <a:path w="15343" h="20391" extrusionOk="0">
                  <a:moveTo>
                    <a:pt x="15343" y="0"/>
                  </a:moveTo>
                  <a:lnTo>
                    <a:pt x="13930" y="404"/>
                  </a:lnTo>
                  <a:cubicBezTo>
                    <a:pt x="10094" y="1413"/>
                    <a:pt x="6662" y="2827"/>
                    <a:pt x="3230" y="4644"/>
                  </a:cubicBezTo>
                  <a:cubicBezTo>
                    <a:pt x="2827" y="9691"/>
                    <a:pt x="1817" y="14737"/>
                    <a:pt x="0" y="19583"/>
                  </a:cubicBezTo>
                  <a:lnTo>
                    <a:pt x="1010" y="20390"/>
                  </a:lnTo>
                  <a:cubicBezTo>
                    <a:pt x="5047" y="17160"/>
                    <a:pt x="9489" y="14737"/>
                    <a:pt x="14334" y="12921"/>
                  </a:cubicBezTo>
                  <a:cubicBezTo>
                    <a:pt x="14939" y="9085"/>
                    <a:pt x="15343" y="5047"/>
                    <a:pt x="15343" y="1212"/>
                  </a:cubicBezTo>
                  <a:lnTo>
                    <a:pt x="15343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8358;p58"/>
            <p:cNvSpPr/>
            <p:nvPr/>
          </p:nvSpPr>
          <p:spPr>
            <a:xfrm>
              <a:off x="2919817" y="1335466"/>
              <a:ext cx="47886" cy="52888"/>
            </a:xfrm>
            <a:custGeom>
              <a:avLst/>
              <a:gdLst/>
              <a:ahLst/>
              <a:cxnLst/>
              <a:rect l="l" t="t" r="r" b="b"/>
              <a:pathLst>
                <a:path w="13527" h="14940" extrusionOk="0">
                  <a:moveTo>
                    <a:pt x="13526" y="1"/>
                  </a:moveTo>
                  <a:cubicBezTo>
                    <a:pt x="8681" y="2423"/>
                    <a:pt x="4038" y="5451"/>
                    <a:pt x="0" y="9085"/>
                  </a:cubicBezTo>
                  <a:cubicBezTo>
                    <a:pt x="3634" y="10498"/>
                    <a:pt x="7066" y="12517"/>
                    <a:pt x="10296" y="14940"/>
                  </a:cubicBezTo>
                  <a:cubicBezTo>
                    <a:pt x="12113" y="10094"/>
                    <a:pt x="13123" y="5048"/>
                    <a:pt x="13526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8359;p58"/>
            <p:cNvSpPr/>
            <p:nvPr/>
          </p:nvSpPr>
          <p:spPr>
            <a:xfrm>
              <a:off x="3002697" y="1557663"/>
              <a:ext cx="95053" cy="46455"/>
            </a:xfrm>
            <a:custGeom>
              <a:avLst/>
              <a:gdLst/>
              <a:ahLst/>
              <a:cxnLst/>
              <a:rect l="l" t="t" r="r" b="b"/>
              <a:pathLst>
                <a:path w="26851" h="13123" extrusionOk="0">
                  <a:moveTo>
                    <a:pt x="18775" y="1"/>
                  </a:moveTo>
                  <a:cubicBezTo>
                    <a:pt x="14737" y="1010"/>
                    <a:pt x="10700" y="1414"/>
                    <a:pt x="6460" y="1616"/>
                  </a:cubicBezTo>
                  <a:cubicBezTo>
                    <a:pt x="4240" y="1616"/>
                    <a:pt x="2019" y="1414"/>
                    <a:pt x="0" y="1010"/>
                  </a:cubicBezTo>
                  <a:lnTo>
                    <a:pt x="0" y="1010"/>
                  </a:lnTo>
                  <a:cubicBezTo>
                    <a:pt x="5451" y="4038"/>
                    <a:pt x="10498" y="8076"/>
                    <a:pt x="14334" y="13123"/>
                  </a:cubicBezTo>
                  <a:cubicBezTo>
                    <a:pt x="18169" y="12517"/>
                    <a:pt x="22005" y="11508"/>
                    <a:pt x="25841" y="10297"/>
                  </a:cubicBezTo>
                  <a:cubicBezTo>
                    <a:pt x="26245" y="10297"/>
                    <a:pt x="26648" y="10095"/>
                    <a:pt x="26850" y="9893"/>
                  </a:cubicBezTo>
                  <a:cubicBezTo>
                    <a:pt x="26648" y="9489"/>
                    <a:pt x="26446" y="9085"/>
                    <a:pt x="26043" y="8682"/>
                  </a:cubicBezTo>
                  <a:cubicBezTo>
                    <a:pt x="23822" y="5452"/>
                    <a:pt x="21399" y="2625"/>
                    <a:pt x="18775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8360;p58"/>
            <p:cNvSpPr/>
            <p:nvPr/>
          </p:nvSpPr>
          <p:spPr>
            <a:xfrm>
              <a:off x="2975545" y="1561238"/>
              <a:ext cx="78616" cy="45740"/>
            </a:xfrm>
            <a:custGeom>
              <a:avLst/>
              <a:gdLst/>
              <a:ahLst/>
              <a:cxnLst/>
              <a:rect l="l" t="t" r="r" b="b"/>
              <a:pathLst>
                <a:path w="22208" h="12921" extrusionOk="0">
                  <a:moveTo>
                    <a:pt x="7672" y="0"/>
                  </a:moveTo>
                  <a:cubicBezTo>
                    <a:pt x="5654" y="4442"/>
                    <a:pt x="3231" y="8277"/>
                    <a:pt x="1" y="11709"/>
                  </a:cubicBezTo>
                  <a:cubicBezTo>
                    <a:pt x="3837" y="12517"/>
                    <a:pt x="7672" y="12920"/>
                    <a:pt x="11508" y="12920"/>
                  </a:cubicBezTo>
                  <a:cubicBezTo>
                    <a:pt x="15142" y="12920"/>
                    <a:pt x="18574" y="12517"/>
                    <a:pt x="22208" y="12113"/>
                  </a:cubicBezTo>
                  <a:cubicBezTo>
                    <a:pt x="18170" y="7066"/>
                    <a:pt x="13123" y="3028"/>
                    <a:pt x="7672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8361;p58"/>
            <p:cNvSpPr/>
            <p:nvPr/>
          </p:nvSpPr>
          <p:spPr>
            <a:xfrm>
              <a:off x="2959827" y="1364044"/>
              <a:ext cx="47171" cy="60035"/>
            </a:xfrm>
            <a:custGeom>
              <a:avLst/>
              <a:gdLst/>
              <a:ahLst/>
              <a:cxnLst/>
              <a:rect l="l" t="t" r="r" b="b"/>
              <a:pathLst>
                <a:path w="13325" h="16959" extrusionOk="0">
                  <a:moveTo>
                    <a:pt x="13325" y="1"/>
                  </a:moveTo>
                  <a:lnTo>
                    <a:pt x="13325" y="1"/>
                  </a:lnTo>
                  <a:cubicBezTo>
                    <a:pt x="8480" y="1818"/>
                    <a:pt x="4038" y="4442"/>
                    <a:pt x="1" y="7672"/>
                  </a:cubicBezTo>
                  <a:cubicBezTo>
                    <a:pt x="1010" y="8480"/>
                    <a:pt x="2019" y="9287"/>
                    <a:pt x="2827" y="10095"/>
                  </a:cubicBezTo>
                  <a:cubicBezTo>
                    <a:pt x="4846" y="12315"/>
                    <a:pt x="6663" y="14536"/>
                    <a:pt x="8278" y="16959"/>
                  </a:cubicBezTo>
                  <a:cubicBezTo>
                    <a:pt x="10700" y="11508"/>
                    <a:pt x="12315" y="5855"/>
                    <a:pt x="13325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8362;p58"/>
            <p:cNvSpPr/>
            <p:nvPr/>
          </p:nvSpPr>
          <p:spPr>
            <a:xfrm>
              <a:off x="3002697" y="1515509"/>
              <a:ext cx="67179" cy="47170"/>
            </a:xfrm>
            <a:custGeom>
              <a:avLst/>
              <a:gdLst/>
              <a:ahLst/>
              <a:cxnLst/>
              <a:rect l="l" t="t" r="r" b="b"/>
              <a:pathLst>
                <a:path w="18977" h="13325" extrusionOk="0">
                  <a:moveTo>
                    <a:pt x="2827" y="1"/>
                  </a:moveTo>
                  <a:cubicBezTo>
                    <a:pt x="2625" y="4442"/>
                    <a:pt x="1615" y="8682"/>
                    <a:pt x="0" y="12921"/>
                  </a:cubicBezTo>
                  <a:cubicBezTo>
                    <a:pt x="2221" y="13123"/>
                    <a:pt x="4442" y="13325"/>
                    <a:pt x="6460" y="13325"/>
                  </a:cubicBezTo>
                  <a:cubicBezTo>
                    <a:pt x="10700" y="13325"/>
                    <a:pt x="14939" y="12719"/>
                    <a:pt x="18977" y="11710"/>
                  </a:cubicBezTo>
                  <a:cubicBezTo>
                    <a:pt x="14132" y="7067"/>
                    <a:pt x="8883" y="3029"/>
                    <a:pt x="2827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8363;p58"/>
            <p:cNvSpPr/>
            <p:nvPr/>
          </p:nvSpPr>
          <p:spPr>
            <a:xfrm>
              <a:off x="3001982" y="1561238"/>
              <a:ext cx="719" cy="4"/>
            </a:xfrm>
            <a:custGeom>
              <a:avLst/>
              <a:gdLst/>
              <a:ahLst/>
              <a:cxnLst/>
              <a:rect l="l" t="t" r="r" b="b"/>
              <a:pathLst>
                <a:path w="203" h="1" extrusionOk="0">
                  <a:moveTo>
                    <a:pt x="202" y="0"/>
                  </a:moveTo>
                  <a:lnTo>
                    <a:pt x="2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8364;p58"/>
            <p:cNvSpPr/>
            <p:nvPr/>
          </p:nvSpPr>
          <p:spPr>
            <a:xfrm>
              <a:off x="2727622" y="1560523"/>
              <a:ext cx="4" cy="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8365;p58"/>
            <p:cNvSpPr/>
            <p:nvPr/>
          </p:nvSpPr>
          <p:spPr>
            <a:xfrm>
              <a:off x="2706186" y="1356898"/>
              <a:ext cx="321598" cy="311591"/>
            </a:xfrm>
            <a:custGeom>
              <a:avLst/>
              <a:gdLst/>
              <a:ahLst/>
              <a:cxnLst/>
              <a:rect l="l" t="t" r="r" b="b"/>
              <a:pathLst>
                <a:path w="90847" h="88020" fill="none" extrusionOk="0">
                  <a:moveTo>
                    <a:pt x="44818" y="1"/>
                  </a:moveTo>
                  <a:cubicBezTo>
                    <a:pt x="24832" y="1"/>
                    <a:pt x="7672" y="13931"/>
                    <a:pt x="3836" y="33715"/>
                  </a:cubicBezTo>
                  <a:cubicBezTo>
                    <a:pt x="1" y="53297"/>
                    <a:pt x="10297" y="72879"/>
                    <a:pt x="28869" y="80550"/>
                  </a:cubicBezTo>
                  <a:cubicBezTo>
                    <a:pt x="47240" y="88020"/>
                    <a:pt x="68639" y="81560"/>
                    <a:pt x="79743" y="65006"/>
                  </a:cubicBezTo>
                  <a:cubicBezTo>
                    <a:pt x="90846" y="48452"/>
                    <a:pt x="88625" y="26245"/>
                    <a:pt x="74494" y="12114"/>
                  </a:cubicBezTo>
                  <a:cubicBezTo>
                    <a:pt x="66621" y="4240"/>
                    <a:pt x="55921" y="1"/>
                    <a:pt x="44818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miter lim="20187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162566" y="279258"/>
            <a:ext cx="35004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присутствовать при приёме руководителем ППЭ ЭМ материалов  от ответственного организатора  в аудитории; </a:t>
            </a:r>
            <a:endParaRPr lang="ru-RU" sz="16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639477" y="3189798"/>
            <a:ext cx="33376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после последнего экзамена в ППЭ неиспользованные дополнительные бланки ответов № 2  по форме ППЭ-9 15-01 «Ведомость приёмки-передачи дополнительных бланков №2 (ОГЭ) в ППЭ»; </a:t>
            </a:r>
            <a:endParaRPr lang="ru-RU" sz="16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940152" y="1666898"/>
            <a:ext cx="2736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отчет о проведении ГИА-9 в ППЭ (ф. ППЭ-10);</a:t>
            </a:r>
            <a:endParaRPr lang="ru-RU" sz="16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923539" y="3530300"/>
            <a:ext cx="322837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у руководителя ППЭ ЭМ по форме ППЭ-9 14-01 ОГЭ (ГВЭ)  «Акт приёмки-передачи  экзаменационных материалов»;</a:t>
            </a:r>
            <a:endParaRPr lang="ru-RU" sz="16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0" y="1583020"/>
            <a:ext cx="35075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приступить к   упаковке  ЭМ  в соответствии с «Актом  приёмки-передачи экзаменационных материалов в ППЭ» (форма ППЭ-9 14-01 или   не позднее, чем через 1час 30 минут после окончания экзамена,  совместно с руководителем ППЭ. </a:t>
            </a:r>
            <a:endParaRPr lang="ru-RU" sz="16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065159" y="1176456"/>
            <a:ext cx="350388" cy="3600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1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5574441" y="1578656"/>
            <a:ext cx="350388" cy="3600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2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5482818" y="2985020"/>
            <a:ext cx="350388" cy="3600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3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4123455" y="3372139"/>
            <a:ext cx="350388" cy="3600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4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3336300" y="2281644"/>
            <a:ext cx="350388" cy="3600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5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-4676" y="285383"/>
            <a:ext cx="31964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Член ГЭК в штабе ППЭ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должен: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98" y="25764"/>
            <a:ext cx="4203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Этап завершения экзамена в ППЭ</a:t>
            </a:r>
            <a:endParaRPr lang="ru-RU" sz="2000" b="1" dirty="0">
              <a:solidFill>
                <a:schemeClr val="bg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23928" y="635283"/>
            <a:ext cx="4956378" cy="820078"/>
          </a:xfrm>
        </p:spPr>
        <p:txBody>
          <a:bodyPr/>
          <a:lstStyle/>
          <a:p>
            <a:pPr algn="r"/>
            <a:r>
              <a:rPr lang="ru-RU" sz="2000" b="1" dirty="0">
                <a:solidFill>
                  <a:schemeClr val="bg2"/>
                </a:solidFill>
              </a:rPr>
              <a:t>Отчет члена ГЭК о проведении ГИА-9 в </a:t>
            </a:r>
            <a:r>
              <a:rPr lang="ru-RU" sz="2000" b="1" dirty="0" smtClean="0">
                <a:solidFill>
                  <a:schemeClr val="bg2"/>
                </a:solidFill>
              </a:rPr>
              <a:t>ППЭ</a:t>
            </a:r>
            <a:endParaRPr lang="ru-RU" sz="2000" b="1" dirty="0">
              <a:solidFill>
                <a:schemeClr val="bg2"/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3276612" y="1491630"/>
            <a:ext cx="2528194" cy="1549742"/>
          </a:xfrm>
        </p:spPr>
        <p:txBody>
          <a:bodyPr/>
          <a:lstStyle/>
          <a:p>
            <a:pPr marL="0" algn="l"/>
            <a:r>
              <a:rPr lang="ru-RU" sz="1800" b="1" dirty="0">
                <a:solidFill>
                  <a:schemeClr val="accent2"/>
                </a:solidFill>
              </a:rPr>
              <a:t>Форма </a:t>
            </a:r>
            <a:r>
              <a:rPr lang="ru-RU" sz="1800" b="1" dirty="0" smtClean="0">
                <a:solidFill>
                  <a:schemeClr val="accent2"/>
                </a:solidFill>
              </a:rPr>
              <a:t>ППЭ-10</a:t>
            </a:r>
            <a:endParaRPr lang="ru-RU" sz="1800" b="1" dirty="0">
              <a:solidFill>
                <a:schemeClr val="accent2"/>
              </a:solidFill>
            </a:endParaRPr>
          </a:p>
          <a:p>
            <a:pPr marL="0" algn="l"/>
            <a:r>
              <a:rPr lang="ru-RU" dirty="0"/>
              <a:t>По </a:t>
            </a:r>
            <a:r>
              <a:rPr lang="ru-RU" dirty="0" smtClean="0"/>
              <a:t>завершении экзамена член ГЭК составляют отчет о</a:t>
            </a:r>
            <a:r>
              <a:rPr lang="ru-RU" dirty="0"/>
              <a:t> </a:t>
            </a:r>
            <a:r>
              <a:rPr lang="ru-RU" dirty="0" smtClean="0"/>
              <a:t>проведении ГИА-9 </a:t>
            </a:r>
            <a:r>
              <a:rPr lang="ru-RU" dirty="0"/>
              <a:t>в ППЭ, </a:t>
            </a:r>
            <a:r>
              <a:rPr lang="ru-RU" dirty="0" smtClean="0"/>
              <a:t>который </a:t>
            </a:r>
            <a:r>
              <a:rPr lang="ru-RU" dirty="0"/>
              <a:t>в тот же день </a:t>
            </a:r>
            <a:r>
              <a:rPr lang="ru-RU" dirty="0" smtClean="0"/>
              <a:t>передается в</a:t>
            </a:r>
            <a:r>
              <a:rPr lang="ru-RU" dirty="0"/>
              <a:t> ГЭК.</a:t>
            </a:r>
            <a:endParaRPr lang="ru-RU" dirty="0"/>
          </a:p>
          <a:p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305346"/>
            <a:ext cx="8723523" cy="4615497"/>
            <a:chOff x="107504" y="233338"/>
            <a:chExt cx="8723523" cy="4615497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107504" y="233338"/>
              <a:ext cx="6267337" cy="4596339"/>
              <a:chOff x="107504" y="233338"/>
              <a:chExt cx="6267337" cy="4596339"/>
            </a:xfrm>
          </p:grpSpPr>
          <p:grpSp>
            <p:nvGrpSpPr>
              <p:cNvPr id="24" name="Группа 23"/>
              <p:cNvGrpSpPr/>
              <p:nvPr/>
            </p:nvGrpSpPr>
            <p:grpSpPr>
              <a:xfrm>
                <a:off x="107504" y="233338"/>
                <a:ext cx="3076426" cy="4596339"/>
                <a:chOff x="107504" y="233338"/>
                <a:chExt cx="3076426" cy="4596339"/>
              </a:xfrm>
            </p:grpSpPr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9594" y="233338"/>
                  <a:ext cx="3024336" cy="45963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3" name="Овал 12"/>
                <p:cNvSpPr/>
                <p:nvPr/>
              </p:nvSpPr>
              <p:spPr>
                <a:xfrm>
                  <a:off x="107504" y="555526"/>
                  <a:ext cx="2952328" cy="1224136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cxnSp>
            <p:nvCxnSpPr>
              <p:cNvPr id="15" name="Скругленная соединительная линия 14"/>
              <p:cNvCxnSpPr>
                <a:stCxn id="13" idx="6"/>
                <a:endCxn id="1028" idx="0"/>
              </p:cNvCxnSpPr>
              <p:nvPr/>
            </p:nvCxnSpPr>
            <p:spPr>
              <a:xfrm>
                <a:off x="3059832" y="1167594"/>
                <a:ext cx="3315009" cy="1945053"/>
              </a:xfrm>
              <a:prstGeom prst="curvedConnector2">
                <a:avLst/>
              </a:prstGeom>
              <a:ln w="38100">
                <a:solidFill>
                  <a:schemeClr val="accent2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Группа 22"/>
            <p:cNvGrpSpPr/>
            <p:nvPr/>
          </p:nvGrpSpPr>
          <p:grpSpPr>
            <a:xfrm>
              <a:off x="3918655" y="3112647"/>
              <a:ext cx="4912372" cy="1736188"/>
              <a:chOff x="3918655" y="3112647"/>
              <a:chExt cx="4912372" cy="1736188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8655" y="3112647"/>
                <a:ext cx="4912372" cy="17361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6804248" y="3915735"/>
                <a:ext cx="1872208" cy="888264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0" name="Прямоугольник 19"/>
          <p:cNvSpPr/>
          <p:nvPr/>
        </p:nvSpPr>
        <p:spPr>
          <a:xfrm>
            <a:off x="3347864" y="267494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Этап завершения экзамена в ППЭ</a:t>
            </a:r>
            <a:endParaRPr lang="ru-RU" sz="2400" b="1" dirty="0">
              <a:solidFill>
                <a:schemeClr val="accent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195736" cy="185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1707654"/>
            <a:ext cx="5040560" cy="1813895"/>
          </a:xfrm>
        </p:spPr>
        <p:txBody>
          <a:bodyPr/>
          <a:lstStyle/>
          <a:p>
            <a:pPr indent="0" algn="l"/>
            <a:r>
              <a:rPr lang="ru-RU" sz="2000" b="1" dirty="0" smtClean="0">
                <a:latin typeface="Times New Roman" panose="02020603050405020304"/>
                <a:ea typeface="Times New Roman" panose="02020603050405020304"/>
              </a:rPr>
              <a:t>После </a:t>
            </a:r>
            <a:r>
              <a:rPr lang="ru-RU" sz="2000" b="1" dirty="0">
                <a:latin typeface="Times New Roman" panose="02020603050405020304"/>
                <a:ea typeface="Times New Roman" panose="02020603050405020304"/>
              </a:rPr>
              <a:t>проведения экзамена </a:t>
            </a:r>
            <a:r>
              <a:rPr lang="ru-RU" sz="2000" b="1" dirty="0">
                <a:solidFill>
                  <a:schemeClr val="accent2"/>
                </a:solidFill>
                <a:latin typeface="Times New Roman" panose="02020603050405020304"/>
                <a:ea typeface="Times New Roman" panose="02020603050405020304"/>
              </a:rPr>
              <a:t>по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/>
                <a:ea typeface="Times New Roman" panose="02020603050405020304"/>
              </a:rPr>
              <a:t>русскому языку</a:t>
            </a:r>
            <a:r>
              <a:rPr lang="ru-RU" sz="2000" b="1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ru-RU" sz="2000" b="1" dirty="0">
                <a:latin typeface="Times New Roman" panose="02020603050405020304"/>
                <a:ea typeface="Times New Roman" panose="02020603050405020304"/>
              </a:rPr>
              <a:t>совместно с техническим специалистом должен </a:t>
            </a:r>
            <a:r>
              <a:rPr lang="ru-RU" sz="2000" b="1" dirty="0">
                <a:solidFill>
                  <a:schemeClr val="accent2"/>
                </a:solidFill>
                <a:latin typeface="Times New Roman" panose="02020603050405020304"/>
                <a:ea typeface="Times New Roman" panose="02020603050405020304"/>
              </a:rPr>
              <a:t>удалить файлы аудиозаписи изложения с компьютеров</a:t>
            </a:r>
            <a:r>
              <a:rPr lang="ru-RU" sz="2000" b="1" dirty="0">
                <a:latin typeface="Times New Roman" panose="02020603050405020304"/>
                <a:ea typeface="Times New Roman" panose="02020603050405020304"/>
              </a:rPr>
              <a:t> во всех аудиториях проведения </a:t>
            </a:r>
            <a:r>
              <a:rPr lang="ru-RU" sz="2000" b="1" dirty="0" smtClean="0">
                <a:latin typeface="Times New Roman" panose="02020603050405020304"/>
                <a:ea typeface="Times New Roman" panose="02020603050405020304"/>
              </a:rPr>
              <a:t>экзамена.</a:t>
            </a:r>
            <a:endParaRPr lang="ru-RU" sz="2000" b="1" dirty="0"/>
          </a:p>
        </p:txBody>
      </p:sp>
      <p:grpSp>
        <p:nvGrpSpPr>
          <p:cNvPr id="4" name="Google Shape;11578;p64"/>
          <p:cNvGrpSpPr/>
          <p:nvPr/>
        </p:nvGrpSpPr>
        <p:grpSpPr>
          <a:xfrm>
            <a:off x="7621470" y="2993069"/>
            <a:ext cx="910462" cy="732001"/>
            <a:chOff x="2411823" y="4303999"/>
            <a:chExt cx="334398" cy="299953"/>
          </a:xfrm>
          <a:solidFill>
            <a:schemeClr val="bg1"/>
          </a:solidFill>
        </p:grpSpPr>
        <p:sp>
          <p:nvSpPr>
            <p:cNvPr id="5" name="Google Shape;11579;p64"/>
            <p:cNvSpPr/>
            <p:nvPr/>
          </p:nvSpPr>
          <p:spPr>
            <a:xfrm>
              <a:off x="2411823" y="4303999"/>
              <a:ext cx="237838" cy="84124"/>
            </a:xfrm>
            <a:custGeom>
              <a:avLst/>
              <a:gdLst/>
              <a:ahLst/>
              <a:cxnLst/>
              <a:rect l="l" t="t" r="r" b="b"/>
              <a:pathLst>
                <a:path w="7478" h="2645" extrusionOk="0">
                  <a:moveTo>
                    <a:pt x="3573" y="299"/>
                  </a:moveTo>
                  <a:cubicBezTo>
                    <a:pt x="3584" y="299"/>
                    <a:pt x="3596" y="310"/>
                    <a:pt x="3608" y="322"/>
                  </a:cubicBezTo>
                  <a:lnTo>
                    <a:pt x="3954" y="846"/>
                  </a:lnTo>
                  <a:lnTo>
                    <a:pt x="703" y="846"/>
                  </a:lnTo>
                  <a:lnTo>
                    <a:pt x="703" y="346"/>
                  </a:lnTo>
                  <a:lnTo>
                    <a:pt x="715" y="346"/>
                  </a:lnTo>
                  <a:cubicBezTo>
                    <a:pt x="715" y="310"/>
                    <a:pt x="739" y="299"/>
                    <a:pt x="751" y="299"/>
                  </a:cubicBezTo>
                  <a:close/>
                  <a:moveTo>
                    <a:pt x="5978" y="501"/>
                  </a:moveTo>
                  <a:cubicBezTo>
                    <a:pt x="5990" y="501"/>
                    <a:pt x="6013" y="525"/>
                    <a:pt x="6025" y="537"/>
                  </a:cubicBezTo>
                  <a:lnTo>
                    <a:pt x="6216" y="846"/>
                  </a:lnTo>
                  <a:lnTo>
                    <a:pt x="4323" y="846"/>
                  </a:lnTo>
                  <a:lnTo>
                    <a:pt x="4120" y="525"/>
                  </a:lnTo>
                  <a:lnTo>
                    <a:pt x="5978" y="525"/>
                  </a:lnTo>
                  <a:lnTo>
                    <a:pt x="5978" y="501"/>
                  </a:lnTo>
                  <a:close/>
                  <a:moveTo>
                    <a:pt x="786" y="1"/>
                  </a:moveTo>
                  <a:cubicBezTo>
                    <a:pt x="596" y="1"/>
                    <a:pt x="429" y="156"/>
                    <a:pt x="429" y="358"/>
                  </a:cubicBezTo>
                  <a:lnTo>
                    <a:pt x="429" y="858"/>
                  </a:lnTo>
                  <a:lnTo>
                    <a:pt x="358" y="858"/>
                  </a:lnTo>
                  <a:cubicBezTo>
                    <a:pt x="155" y="858"/>
                    <a:pt x="1" y="1025"/>
                    <a:pt x="1" y="1215"/>
                  </a:cubicBezTo>
                  <a:lnTo>
                    <a:pt x="1" y="2513"/>
                  </a:lnTo>
                  <a:cubicBezTo>
                    <a:pt x="1" y="2585"/>
                    <a:pt x="72" y="2644"/>
                    <a:pt x="144" y="2644"/>
                  </a:cubicBezTo>
                  <a:cubicBezTo>
                    <a:pt x="239" y="2644"/>
                    <a:pt x="298" y="2573"/>
                    <a:pt x="298" y="2501"/>
                  </a:cubicBezTo>
                  <a:lnTo>
                    <a:pt x="298" y="1203"/>
                  </a:lnTo>
                  <a:cubicBezTo>
                    <a:pt x="298" y="1168"/>
                    <a:pt x="322" y="1156"/>
                    <a:pt x="334" y="1156"/>
                  </a:cubicBezTo>
                  <a:lnTo>
                    <a:pt x="7335" y="1156"/>
                  </a:lnTo>
                  <a:cubicBezTo>
                    <a:pt x="7418" y="1156"/>
                    <a:pt x="7478" y="1084"/>
                    <a:pt x="7478" y="1013"/>
                  </a:cubicBezTo>
                  <a:cubicBezTo>
                    <a:pt x="7478" y="918"/>
                    <a:pt x="7406" y="858"/>
                    <a:pt x="7335" y="858"/>
                  </a:cubicBezTo>
                  <a:lnTo>
                    <a:pt x="6573" y="858"/>
                  </a:lnTo>
                  <a:lnTo>
                    <a:pt x="6263" y="382"/>
                  </a:lnTo>
                  <a:cubicBezTo>
                    <a:pt x="6204" y="275"/>
                    <a:pt x="6085" y="215"/>
                    <a:pt x="5966" y="215"/>
                  </a:cubicBezTo>
                  <a:lnTo>
                    <a:pt x="3930" y="215"/>
                  </a:lnTo>
                  <a:lnTo>
                    <a:pt x="3894" y="156"/>
                  </a:lnTo>
                  <a:cubicBezTo>
                    <a:pt x="3834" y="60"/>
                    <a:pt x="3715" y="1"/>
                    <a:pt x="35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11580;p64"/>
            <p:cNvSpPr/>
            <p:nvPr/>
          </p:nvSpPr>
          <p:spPr>
            <a:xfrm>
              <a:off x="2412205" y="4330525"/>
              <a:ext cx="334016" cy="273428"/>
            </a:xfrm>
            <a:custGeom>
              <a:avLst/>
              <a:gdLst/>
              <a:ahLst/>
              <a:cxnLst/>
              <a:rect l="l" t="t" r="r" b="b"/>
              <a:pathLst>
                <a:path w="10502" h="8597" extrusionOk="0">
                  <a:moveTo>
                    <a:pt x="6847" y="6835"/>
                  </a:moveTo>
                  <a:cubicBezTo>
                    <a:pt x="6870" y="6835"/>
                    <a:pt x="6894" y="6858"/>
                    <a:pt x="6894" y="6870"/>
                  </a:cubicBezTo>
                  <a:lnTo>
                    <a:pt x="6894" y="7192"/>
                  </a:lnTo>
                  <a:cubicBezTo>
                    <a:pt x="6894" y="7644"/>
                    <a:pt x="7097" y="8049"/>
                    <a:pt x="7442" y="8323"/>
                  </a:cubicBezTo>
                  <a:lnTo>
                    <a:pt x="1989" y="8323"/>
                  </a:lnTo>
                  <a:cubicBezTo>
                    <a:pt x="1370" y="8323"/>
                    <a:pt x="858" y="7811"/>
                    <a:pt x="858" y="7192"/>
                  </a:cubicBezTo>
                  <a:lnTo>
                    <a:pt x="858" y="6870"/>
                  </a:lnTo>
                  <a:cubicBezTo>
                    <a:pt x="858" y="6846"/>
                    <a:pt x="894" y="6835"/>
                    <a:pt x="905" y="6835"/>
                  </a:cubicBezTo>
                  <a:close/>
                  <a:moveTo>
                    <a:pt x="8002" y="0"/>
                  </a:moveTo>
                  <a:cubicBezTo>
                    <a:pt x="7918" y="0"/>
                    <a:pt x="7859" y="72"/>
                    <a:pt x="7859" y="143"/>
                  </a:cubicBezTo>
                  <a:cubicBezTo>
                    <a:pt x="7859" y="238"/>
                    <a:pt x="7930" y="298"/>
                    <a:pt x="8002" y="298"/>
                  </a:cubicBezTo>
                  <a:lnTo>
                    <a:pt x="10133" y="298"/>
                  </a:lnTo>
                  <a:cubicBezTo>
                    <a:pt x="10169" y="298"/>
                    <a:pt x="10180" y="322"/>
                    <a:pt x="10180" y="346"/>
                  </a:cubicBezTo>
                  <a:lnTo>
                    <a:pt x="10180" y="6918"/>
                  </a:lnTo>
                  <a:cubicBezTo>
                    <a:pt x="10180" y="6954"/>
                    <a:pt x="10145" y="6966"/>
                    <a:pt x="10133" y="6966"/>
                  </a:cubicBezTo>
                  <a:lnTo>
                    <a:pt x="9847" y="6966"/>
                  </a:lnTo>
                  <a:lnTo>
                    <a:pt x="9847" y="2465"/>
                  </a:lnTo>
                  <a:cubicBezTo>
                    <a:pt x="9847" y="2274"/>
                    <a:pt x="9680" y="2108"/>
                    <a:pt x="9490" y="2108"/>
                  </a:cubicBezTo>
                  <a:lnTo>
                    <a:pt x="5358" y="2108"/>
                  </a:lnTo>
                  <a:cubicBezTo>
                    <a:pt x="5263" y="2108"/>
                    <a:pt x="5204" y="2191"/>
                    <a:pt x="5204" y="2263"/>
                  </a:cubicBezTo>
                  <a:cubicBezTo>
                    <a:pt x="5204" y="2346"/>
                    <a:pt x="5287" y="2405"/>
                    <a:pt x="5358" y="2405"/>
                  </a:cubicBezTo>
                  <a:lnTo>
                    <a:pt x="9490" y="2405"/>
                  </a:lnTo>
                  <a:cubicBezTo>
                    <a:pt x="9526" y="2405"/>
                    <a:pt x="9537" y="2441"/>
                    <a:pt x="9537" y="2453"/>
                  </a:cubicBezTo>
                  <a:lnTo>
                    <a:pt x="9537" y="7144"/>
                  </a:lnTo>
                  <a:cubicBezTo>
                    <a:pt x="9537" y="7763"/>
                    <a:pt x="9037" y="8275"/>
                    <a:pt x="8406" y="8275"/>
                  </a:cubicBezTo>
                  <a:lnTo>
                    <a:pt x="8335" y="8275"/>
                  </a:lnTo>
                  <a:cubicBezTo>
                    <a:pt x="7704" y="8275"/>
                    <a:pt x="7204" y="7763"/>
                    <a:pt x="7204" y="7144"/>
                  </a:cubicBezTo>
                  <a:lnTo>
                    <a:pt x="7204" y="6823"/>
                  </a:lnTo>
                  <a:cubicBezTo>
                    <a:pt x="7204" y="6632"/>
                    <a:pt x="7037" y="6465"/>
                    <a:pt x="6847" y="6465"/>
                  </a:cubicBezTo>
                  <a:lnTo>
                    <a:pt x="3513" y="6465"/>
                  </a:lnTo>
                  <a:lnTo>
                    <a:pt x="3513" y="2453"/>
                  </a:lnTo>
                  <a:cubicBezTo>
                    <a:pt x="3513" y="2417"/>
                    <a:pt x="3537" y="2405"/>
                    <a:pt x="3549" y="2405"/>
                  </a:cubicBezTo>
                  <a:lnTo>
                    <a:pt x="4680" y="2405"/>
                  </a:lnTo>
                  <a:cubicBezTo>
                    <a:pt x="4775" y="2405"/>
                    <a:pt x="4835" y="2334"/>
                    <a:pt x="4835" y="2263"/>
                  </a:cubicBezTo>
                  <a:cubicBezTo>
                    <a:pt x="4835" y="2167"/>
                    <a:pt x="4763" y="2108"/>
                    <a:pt x="4680" y="2108"/>
                  </a:cubicBezTo>
                  <a:lnTo>
                    <a:pt x="3549" y="2108"/>
                  </a:lnTo>
                  <a:cubicBezTo>
                    <a:pt x="3358" y="2108"/>
                    <a:pt x="3191" y="2274"/>
                    <a:pt x="3191" y="2465"/>
                  </a:cubicBezTo>
                  <a:lnTo>
                    <a:pt x="3191" y="6489"/>
                  </a:lnTo>
                  <a:lnTo>
                    <a:pt x="905" y="6489"/>
                  </a:lnTo>
                  <a:cubicBezTo>
                    <a:pt x="715" y="6489"/>
                    <a:pt x="548" y="6656"/>
                    <a:pt x="548" y="6846"/>
                  </a:cubicBezTo>
                  <a:lnTo>
                    <a:pt x="548" y="6966"/>
                  </a:lnTo>
                  <a:lnTo>
                    <a:pt x="346" y="6966"/>
                  </a:lnTo>
                  <a:cubicBezTo>
                    <a:pt x="310" y="6966"/>
                    <a:pt x="298" y="6930"/>
                    <a:pt x="298" y="6918"/>
                  </a:cubicBezTo>
                  <a:lnTo>
                    <a:pt x="298" y="2298"/>
                  </a:lnTo>
                  <a:cubicBezTo>
                    <a:pt x="298" y="2215"/>
                    <a:pt x="227" y="2155"/>
                    <a:pt x="143" y="2155"/>
                  </a:cubicBezTo>
                  <a:cubicBezTo>
                    <a:pt x="60" y="2155"/>
                    <a:pt x="1" y="2227"/>
                    <a:pt x="1" y="2298"/>
                  </a:cubicBezTo>
                  <a:lnTo>
                    <a:pt x="1" y="6918"/>
                  </a:lnTo>
                  <a:cubicBezTo>
                    <a:pt x="1" y="7108"/>
                    <a:pt x="167" y="7275"/>
                    <a:pt x="358" y="7275"/>
                  </a:cubicBezTo>
                  <a:lnTo>
                    <a:pt x="584" y="7275"/>
                  </a:lnTo>
                  <a:cubicBezTo>
                    <a:pt x="632" y="8013"/>
                    <a:pt x="1251" y="8597"/>
                    <a:pt x="2001" y="8597"/>
                  </a:cubicBezTo>
                  <a:lnTo>
                    <a:pt x="8442" y="8597"/>
                  </a:lnTo>
                  <a:cubicBezTo>
                    <a:pt x="9192" y="8597"/>
                    <a:pt x="9823" y="8013"/>
                    <a:pt x="9871" y="7275"/>
                  </a:cubicBezTo>
                  <a:lnTo>
                    <a:pt x="10145" y="7275"/>
                  </a:lnTo>
                  <a:cubicBezTo>
                    <a:pt x="10335" y="7275"/>
                    <a:pt x="10502" y="7108"/>
                    <a:pt x="10502" y="6918"/>
                  </a:cubicBezTo>
                  <a:lnTo>
                    <a:pt x="10502" y="334"/>
                  </a:lnTo>
                  <a:cubicBezTo>
                    <a:pt x="10490" y="167"/>
                    <a:pt x="10347" y="0"/>
                    <a:pt x="101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11581;p64"/>
            <p:cNvSpPr/>
            <p:nvPr/>
          </p:nvSpPr>
          <p:spPr>
            <a:xfrm>
              <a:off x="2543241" y="4476319"/>
              <a:ext cx="20101" cy="9478"/>
            </a:xfrm>
            <a:custGeom>
              <a:avLst/>
              <a:gdLst/>
              <a:ahLst/>
              <a:cxnLst/>
              <a:rect l="l" t="t" r="r" b="b"/>
              <a:pathLst>
                <a:path w="632" h="298" extrusionOk="0">
                  <a:moveTo>
                    <a:pt x="167" y="0"/>
                  </a:moveTo>
                  <a:cubicBezTo>
                    <a:pt x="72" y="0"/>
                    <a:pt x="12" y="72"/>
                    <a:pt x="12" y="143"/>
                  </a:cubicBezTo>
                  <a:cubicBezTo>
                    <a:pt x="0" y="226"/>
                    <a:pt x="72" y="298"/>
                    <a:pt x="167" y="298"/>
                  </a:cubicBezTo>
                  <a:lnTo>
                    <a:pt x="476" y="298"/>
                  </a:lnTo>
                  <a:cubicBezTo>
                    <a:pt x="572" y="298"/>
                    <a:pt x="631" y="226"/>
                    <a:pt x="631" y="143"/>
                  </a:cubicBezTo>
                  <a:cubicBezTo>
                    <a:pt x="631" y="60"/>
                    <a:pt x="548" y="0"/>
                    <a:pt x="4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11582;p64"/>
            <p:cNvSpPr/>
            <p:nvPr/>
          </p:nvSpPr>
          <p:spPr>
            <a:xfrm>
              <a:off x="2568590" y="4475937"/>
              <a:ext cx="129160" cy="9478"/>
            </a:xfrm>
            <a:custGeom>
              <a:avLst/>
              <a:gdLst/>
              <a:ahLst/>
              <a:cxnLst/>
              <a:rect l="l" t="t" r="r" b="b"/>
              <a:pathLst>
                <a:path w="4061" h="298" extrusionOk="0">
                  <a:moveTo>
                    <a:pt x="156" y="0"/>
                  </a:moveTo>
                  <a:cubicBezTo>
                    <a:pt x="84" y="0"/>
                    <a:pt x="1" y="72"/>
                    <a:pt x="1" y="143"/>
                  </a:cubicBezTo>
                  <a:cubicBezTo>
                    <a:pt x="1" y="238"/>
                    <a:pt x="84" y="298"/>
                    <a:pt x="156" y="298"/>
                  </a:cubicBezTo>
                  <a:lnTo>
                    <a:pt x="3906" y="298"/>
                  </a:lnTo>
                  <a:cubicBezTo>
                    <a:pt x="4001" y="298"/>
                    <a:pt x="4061" y="215"/>
                    <a:pt x="4061" y="143"/>
                  </a:cubicBezTo>
                  <a:cubicBezTo>
                    <a:pt x="4061" y="60"/>
                    <a:pt x="3978" y="0"/>
                    <a:pt x="39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11583;p64"/>
            <p:cNvSpPr/>
            <p:nvPr/>
          </p:nvSpPr>
          <p:spPr>
            <a:xfrm>
              <a:off x="2543241" y="4491840"/>
              <a:ext cx="154890" cy="9510"/>
            </a:xfrm>
            <a:custGeom>
              <a:avLst/>
              <a:gdLst/>
              <a:ahLst/>
              <a:cxnLst/>
              <a:rect l="l" t="t" r="r" b="b"/>
              <a:pathLst>
                <a:path w="4870" h="299" extrusionOk="0">
                  <a:moveTo>
                    <a:pt x="155" y="0"/>
                  </a:moveTo>
                  <a:cubicBezTo>
                    <a:pt x="60" y="0"/>
                    <a:pt x="0" y="72"/>
                    <a:pt x="0" y="155"/>
                  </a:cubicBezTo>
                  <a:cubicBezTo>
                    <a:pt x="0" y="239"/>
                    <a:pt x="72" y="298"/>
                    <a:pt x="155" y="298"/>
                  </a:cubicBezTo>
                  <a:lnTo>
                    <a:pt x="4715" y="298"/>
                  </a:lnTo>
                  <a:cubicBezTo>
                    <a:pt x="4810" y="298"/>
                    <a:pt x="4870" y="227"/>
                    <a:pt x="4870" y="155"/>
                  </a:cubicBezTo>
                  <a:cubicBezTo>
                    <a:pt x="4870" y="72"/>
                    <a:pt x="4810" y="0"/>
                    <a:pt x="4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11584;p64"/>
            <p:cNvSpPr/>
            <p:nvPr/>
          </p:nvSpPr>
          <p:spPr>
            <a:xfrm>
              <a:off x="2543241" y="4508506"/>
              <a:ext cx="154890" cy="9478"/>
            </a:xfrm>
            <a:custGeom>
              <a:avLst/>
              <a:gdLst/>
              <a:ahLst/>
              <a:cxnLst/>
              <a:rect l="l" t="t" r="r" b="b"/>
              <a:pathLst>
                <a:path w="4870" h="298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cubicBezTo>
                    <a:pt x="0" y="238"/>
                    <a:pt x="72" y="298"/>
                    <a:pt x="155" y="298"/>
                  </a:cubicBezTo>
                  <a:lnTo>
                    <a:pt x="4715" y="298"/>
                  </a:lnTo>
                  <a:cubicBezTo>
                    <a:pt x="4810" y="298"/>
                    <a:pt x="4870" y="227"/>
                    <a:pt x="4870" y="143"/>
                  </a:cubicBezTo>
                  <a:cubicBezTo>
                    <a:pt x="4870" y="72"/>
                    <a:pt x="4810" y="0"/>
                    <a:pt x="4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585;p64"/>
            <p:cNvSpPr/>
            <p:nvPr/>
          </p:nvSpPr>
          <p:spPr>
            <a:xfrm>
              <a:off x="2635635" y="4436563"/>
              <a:ext cx="62497" cy="27289"/>
            </a:xfrm>
            <a:custGeom>
              <a:avLst/>
              <a:gdLst/>
              <a:ahLst/>
              <a:cxnLst/>
              <a:rect l="l" t="t" r="r" b="b"/>
              <a:pathLst>
                <a:path w="1965" h="858" extrusionOk="0">
                  <a:moveTo>
                    <a:pt x="1655" y="310"/>
                  </a:moveTo>
                  <a:lnTo>
                    <a:pt x="1655" y="560"/>
                  </a:lnTo>
                  <a:lnTo>
                    <a:pt x="298" y="560"/>
                  </a:lnTo>
                  <a:lnTo>
                    <a:pt x="298" y="310"/>
                  </a:lnTo>
                  <a:close/>
                  <a:moveTo>
                    <a:pt x="143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714"/>
                  </a:lnTo>
                  <a:cubicBezTo>
                    <a:pt x="0" y="798"/>
                    <a:pt x="72" y="857"/>
                    <a:pt x="143" y="857"/>
                  </a:cubicBezTo>
                  <a:lnTo>
                    <a:pt x="1810" y="857"/>
                  </a:lnTo>
                  <a:cubicBezTo>
                    <a:pt x="1905" y="857"/>
                    <a:pt x="1965" y="786"/>
                    <a:pt x="1965" y="714"/>
                  </a:cubicBezTo>
                  <a:lnTo>
                    <a:pt x="1965" y="143"/>
                  </a:lnTo>
                  <a:cubicBezTo>
                    <a:pt x="1965" y="60"/>
                    <a:pt x="1893" y="0"/>
                    <a:pt x="1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cxnSp>
        <p:nvCxnSpPr>
          <p:cNvPr id="13" name="Прямая соединительная линия 12"/>
          <p:cNvCxnSpPr/>
          <p:nvPr/>
        </p:nvCxnSpPr>
        <p:spPr>
          <a:xfrm>
            <a:off x="7524328" y="2787774"/>
            <a:ext cx="1080120" cy="115212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452320" cy="572700"/>
          </a:xfrm>
        </p:spPr>
        <p:txBody>
          <a:bodyPr/>
          <a:lstStyle/>
          <a:p>
            <a:pPr algn="r"/>
            <a:r>
              <a:rPr lang="ru-RU" b="1" dirty="0"/>
              <a:t>Этап завершения экзамена в ППЭ</a:t>
            </a:r>
            <a:br>
              <a:rPr lang="ru-RU" dirty="0"/>
            </a:br>
            <a:r>
              <a:rPr lang="ru-RU" dirty="0"/>
              <a:t>Упаковка экзаменационных материалов в штабе ППЭ 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22961" y="3491458"/>
            <a:ext cx="46951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Упаковка экзаменационных материалов в штабе ППЭ </a:t>
            </a:r>
            <a:endParaRPr lang="ru-RU" sz="2800" b="1" dirty="0">
              <a:solidFill>
                <a:schemeClr val="tx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563638"/>
            <a:ext cx="5359226" cy="183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https://ocdn.eu/images/pulscms/N2M7MDA_/31204448a2f62ea9197bf059f3e8ff6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36" b="99766" l="9982" r="96208">
                        <a14:backgroundMark x1="43719" y1="93021" x2="47801" y2="98642"/>
                        <a14:backgroundMark x1="5715" y1="70304" x2="5715" y2="7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22165"/>
            <a:ext cx="1579276" cy="88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5940152" y="1464453"/>
            <a:ext cx="937350" cy="1257712"/>
            <a:chOff x="251520" y="1430002"/>
            <a:chExt cx="1178285" cy="1690915"/>
          </a:xfrm>
        </p:grpSpPr>
        <p:pic>
          <p:nvPicPr>
            <p:cNvPr id="7" name="Picture 4" descr="https://aceplomb.ru/image/catalog/katalog/SPA/SP205%D1%85295-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3" t="5189" r="17750" b="2541"/>
            <a:stretch>
              <a:fillRect/>
            </a:stretch>
          </p:blipFill>
          <p:spPr bwMode="auto">
            <a:xfrm rot="21154360">
              <a:off x="251520" y="1430002"/>
              <a:ext cx="1178285" cy="1690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Группа 7"/>
            <p:cNvGrpSpPr/>
            <p:nvPr/>
          </p:nvGrpSpPr>
          <p:grpSpPr>
            <a:xfrm rot="21155608">
              <a:off x="390230" y="1894302"/>
              <a:ext cx="902224" cy="666371"/>
              <a:chOff x="1509445" y="1853740"/>
              <a:chExt cx="1579934" cy="1220080"/>
            </a:xfrm>
          </p:grpSpPr>
          <p:pic>
            <p:nvPicPr>
              <p:cNvPr id="9" name="Рисунок 8"/>
              <p:cNvPicPr/>
              <p:nvPr/>
            </p:nvPicPr>
            <p:blipFill rotWithShape="1">
              <a:blip r:embed="rId5" cstate="print"/>
              <a:srcRect l="25527" t="30060" r="24894" b="30973"/>
              <a:stretch>
                <a:fillRect/>
              </a:stretch>
            </p:blipFill>
            <p:spPr bwMode="auto">
              <a:xfrm>
                <a:off x="1509445" y="1853740"/>
                <a:ext cx="1579934" cy="122008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10" name="Прямоугольник 9"/>
              <p:cNvSpPr/>
              <p:nvPr/>
            </p:nvSpPr>
            <p:spPr>
              <a:xfrm>
                <a:off x="2752327" y="1876272"/>
                <a:ext cx="317579" cy="21395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" name="Правая фигурная скобка 3"/>
          <p:cNvSpPr/>
          <p:nvPr/>
        </p:nvSpPr>
        <p:spPr>
          <a:xfrm>
            <a:off x="5436096" y="1707654"/>
            <a:ext cx="288032" cy="642230"/>
          </a:xfrm>
          <a:prstGeom prst="rightBrace">
            <a:avLst>
              <a:gd name="adj1" fmla="val 30594"/>
              <a:gd name="adj2" fmla="val 48023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5394723" y="2643758"/>
            <a:ext cx="329405" cy="754833"/>
          </a:xfrm>
          <a:prstGeom prst="rightBrace">
            <a:avLst>
              <a:gd name="adj1" fmla="val 57288"/>
              <a:gd name="adj2" fmla="val 50000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2"/>
          </p:nvPr>
        </p:nvSpPr>
        <p:spPr>
          <a:xfrm>
            <a:off x="35496" y="-1538"/>
            <a:ext cx="8033320" cy="1384092"/>
          </a:xfrm>
        </p:spPr>
        <p:txBody>
          <a:bodyPr/>
          <a:lstStyle/>
          <a:p>
            <a:pPr algn="r"/>
            <a:r>
              <a:rPr lang="ru-RU" b="1" dirty="0">
                <a:solidFill>
                  <a:schemeClr val="bg2"/>
                </a:solidFill>
              </a:rPr>
              <a:t>«Сопроводительный бланк к экзаменационным материалам, полученным из ППЭ</a:t>
            </a:r>
            <a:r>
              <a:rPr lang="ru-RU" b="1" dirty="0" smtClean="0">
                <a:solidFill>
                  <a:schemeClr val="bg2"/>
                </a:solidFill>
              </a:rPr>
              <a:t>»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 idx="7"/>
          </p:nvPr>
        </p:nvSpPr>
        <p:spPr>
          <a:xfrm>
            <a:off x="6372200" y="2139702"/>
            <a:ext cx="2581620" cy="991311"/>
          </a:xfrm>
        </p:spPr>
        <p:txBody>
          <a:bodyPr/>
          <a:lstStyle/>
          <a:p>
            <a:r>
              <a:rPr lang="ru-RU" b="1" dirty="0"/>
              <a:t>Форма   ППЭ-9  11-02</a:t>
            </a:r>
            <a:endParaRPr lang="ru-RU" b="1" dirty="0"/>
          </a:p>
        </p:txBody>
      </p:sp>
      <p:pic>
        <p:nvPicPr>
          <p:cNvPr id="16" name="Picture 10" descr="https://ocdn.eu/images/pulscms/N2M7MDA_/31204448a2f62ea9197bf059f3e8ff69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436" b="99766" l="9982" r="96208">
                        <a14:backgroundMark x1="43719" y1="93021" x2="47801" y2="98642"/>
                        <a14:backgroundMark x1="2318" y1="74941" x2="2318" y2="7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21" y="3014042"/>
            <a:ext cx="2356571" cy="132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03685"/>
            <a:ext cx="2987921" cy="41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oogle Shape;361;p39"/>
          <p:cNvGrpSpPr/>
          <p:nvPr/>
        </p:nvGrpSpPr>
        <p:grpSpPr>
          <a:xfrm>
            <a:off x="5220072" y="4823982"/>
            <a:ext cx="209649" cy="156345"/>
            <a:chOff x="1171177" y="4799555"/>
            <a:chExt cx="209649" cy="156345"/>
          </a:xfrm>
        </p:grpSpPr>
        <p:sp>
          <p:nvSpPr>
            <p:cNvPr id="19" name="Google Shape;362;p39"/>
            <p:cNvSpPr/>
            <p:nvPr/>
          </p:nvSpPr>
          <p:spPr>
            <a:xfrm>
              <a:off x="1171177" y="4851853"/>
              <a:ext cx="174490" cy="104047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20" name="Google Shape;363;p39"/>
            <p:cNvSpPr/>
            <p:nvPr/>
          </p:nvSpPr>
          <p:spPr>
            <a:xfrm>
              <a:off x="1223251" y="4799555"/>
              <a:ext cx="157575" cy="100477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83568" y="195486"/>
            <a:ext cx="7704000" cy="572700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Этап завершения экзамена в ППЭ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dirty="0"/>
              <a:t>Упаковка экзаменационных материалов в штабе ППЭ </a:t>
            </a:r>
            <a:br>
              <a:rPr lang="ru-RU" dirty="0"/>
            </a:br>
            <a:r>
              <a:rPr lang="ru-RU" sz="2000" dirty="0"/>
              <a:t>«Акт приёмки-передачи экзаменационных материалов ОГЭ в ППЭ» ф. ППЭ-9 14-01  </a:t>
            </a:r>
            <a:r>
              <a:rPr lang="ru-RU" sz="2000" dirty="0" smtClean="0"/>
              <a:t>ОГЭ</a:t>
            </a:r>
            <a:endParaRPr lang="ru-RU" sz="3600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 idx="5"/>
          </p:nvPr>
        </p:nvSpPr>
        <p:spPr>
          <a:xfrm>
            <a:off x="820393" y="4382148"/>
            <a:ext cx="5796135" cy="504056"/>
          </a:xfrm>
        </p:spPr>
        <p:txBody>
          <a:bodyPr/>
          <a:lstStyle/>
          <a:p>
            <a:r>
              <a:rPr lang="ru-RU" sz="1400" b="1" dirty="0" smtClean="0"/>
              <a:t>Все заложить в сейф-пакет, в котором ЭМ были доставлены в ППЭ</a:t>
            </a:r>
            <a:endParaRPr lang="ru-RU" sz="1400" b="1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6660232" y="1716110"/>
            <a:ext cx="1440160" cy="1440160"/>
            <a:chOff x="7144444" y="1675656"/>
            <a:chExt cx="1440160" cy="1440160"/>
          </a:xfrm>
        </p:grpSpPr>
        <p:pic>
          <p:nvPicPr>
            <p:cNvPr id="2052" name="Picture 4" descr="https://mytehno.ru/image/cache/catalog/product/828859/828859_v01_b-750x750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000" b="98667" l="9200" r="93467">
                          <a14:foregroundMark x1="17333" y1="93733" x2="27600" y2="15467"/>
                          <a14:foregroundMark x1="20267" y1="93467" x2="26133" y2="42267"/>
                          <a14:foregroundMark x1="39467" y1="19067" x2="51067" y2="30933"/>
                          <a14:foregroundMark x1="56133" y1="27467" x2="53733" y2="8533"/>
                          <a14:foregroundMark x1="39333" y1="19467" x2="42000" y2="19867"/>
                          <a14:backgroundMark x1="26533" y1="15333" x2="15467" y2="97600"/>
                          <a14:backgroundMark x1="45200" y1="16000" x2="44667" y2="3467"/>
                          <a14:backgroundMark x1="45200" y1="16267" x2="42400" y2="14667"/>
                          <a14:backgroundMark x1="36267" y1="16667" x2="39067" y2="18000"/>
                          <a14:backgroundMark x1="40667" y1="18800" x2="34933" y2="14533"/>
                          <a14:backgroundMark x1="67067" y1="27067" x2="74000" y2="23733"/>
                          <a14:backgroundMark x1="68933" y1="27600" x2="75467" y2="2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4444" y="1675656"/>
              <a:ext cx="1440160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598123" y="2241847"/>
              <a:ext cx="4844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1.</a:t>
              </a:r>
              <a:endParaRPr lang="ru-RU" sz="2800" b="1" dirty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636045" y="3194016"/>
            <a:ext cx="1440160" cy="1440160"/>
            <a:chOff x="7236296" y="3233142"/>
            <a:chExt cx="1440160" cy="1440160"/>
          </a:xfrm>
        </p:grpSpPr>
        <p:pic>
          <p:nvPicPr>
            <p:cNvPr id="25" name="Picture 4" descr="https://mytehno.ru/image/cache/catalog/product/828859/828859_v01_b-750x750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000" b="98667" l="9200" r="93467">
                          <a14:foregroundMark x1="17333" y1="93733" x2="27600" y2="15467"/>
                          <a14:foregroundMark x1="20267" y1="93467" x2="26133" y2="42267"/>
                          <a14:foregroundMark x1="39467" y1="19067" x2="51067" y2="30933"/>
                          <a14:foregroundMark x1="56133" y1="27467" x2="53733" y2="8533"/>
                          <a14:foregroundMark x1="39333" y1="19467" x2="42000" y2="19867"/>
                          <a14:backgroundMark x1="26533" y1="15333" x2="15467" y2="97600"/>
                          <a14:backgroundMark x1="45200" y1="16000" x2="44667" y2="3467"/>
                          <a14:backgroundMark x1="45200" y1="16267" x2="42400" y2="14667"/>
                          <a14:backgroundMark x1="36267" y1="16667" x2="39067" y2="18000"/>
                          <a14:backgroundMark x1="40667" y1="18800" x2="34933" y2="14533"/>
                          <a14:backgroundMark x1="67067" y1="27067" x2="74000" y2="23733"/>
                          <a14:backgroundMark x1="68933" y1="27600" x2="75467" y2="2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36296" y="3233142"/>
              <a:ext cx="1440160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7714162" y="3795886"/>
              <a:ext cx="4844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2.</a:t>
              </a:r>
              <a:endParaRPr lang="ru-RU" sz="2800" b="1" dirty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971600" y="1932051"/>
            <a:ext cx="5328592" cy="2407235"/>
            <a:chOff x="251520" y="1983879"/>
            <a:chExt cx="5328592" cy="2407235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51520" y="1983879"/>
              <a:ext cx="5328592" cy="2407235"/>
              <a:chOff x="251520" y="1983879"/>
              <a:chExt cx="5328592" cy="2407235"/>
            </a:xfrm>
          </p:grpSpPr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397"/>
              <a:stretch>
                <a:fillRect/>
              </a:stretch>
            </p:blipFill>
            <p:spPr bwMode="auto">
              <a:xfrm>
                <a:off x="251520" y="1983879"/>
                <a:ext cx="4905454" cy="2407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Правая фигурная скобка 28"/>
              <p:cNvSpPr/>
              <p:nvPr/>
            </p:nvSpPr>
            <p:spPr>
              <a:xfrm>
                <a:off x="5292080" y="2139702"/>
                <a:ext cx="288032" cy="1296144"/>
              </a:xfrm>
              <a:prstGeom prst="rightBrace">
                <a:avLst>
                  <a:gd name="adj1" fmla="val 65087"/>
                  <a:gd name="adj2" fmla="val 50000"/>
                </a:avLst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3" name="Правая фигурная скобка 32"/>
            <p:cNvSpPr/>
            <p:nvPr/>
          </p:nvSpPr>
          <p:spPr>
            <a:xfrm>
              <a:off x="5292080" y="3532275"/>
              <a:ext cx="288032" cy="841894"/>
            </a:xfrm>
            <a:prstGeom prst="rightBrace">
              <a:avLst>
                <a:gd name="adj1" fmla="val 65087"/>
                <a:gd name="adj2" fmla="val 50000"/>
              </a:avLst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123478"/>
            <a:ext cx="7776864" cy="864096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Этап завершения экзамена в ППЭ</a:t>
            </a:r>
            <a:br>
              <a:rPr lang="ru-RU" b="1" dirty="0">
                <a:solidFill>
                  <a:schemeClr val="tx2"/>
                </a:solidFill>
              </a:rPr>
            </a:br>
            <a:r>
              <a:rPr lang="ru-RU" sz="2400" dirty="0"/>
              <a:t>Упаковка экзаменационных материалов в штабе ППЭ </a:t>
            </a:r>
            <a:endParaRPr lang="ru-RU" dirty="0"/>
          </a:p>
        </p:txBody>
      </p:sp>
      <p:pic>
        <p:nvPicPr>
          <p:cNvPr id="1026" name="Picture 2" descr="https://aceplomb.ru/image/catalog/katalog/SPA/SP205%D1%85295-2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 t="5162" r="18305" b="5133"/>
          <a:stretch>
            <a:fillRect/>
          </a:stretch>
        </p:blipFill>
        <p:spPr bwMode="auto">
          <a:xfrm>
            <a:off x="3995936" y="1559955"/>
            <a:ext cx="2432121" cy="344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Файлы-вкладыши, А4, 40 шт, ЛК: 5704023: купить в Москве и РФ, цена, фото,  характерист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95" y="2765943"/>
            <a:ext cx="1918862" cy="191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ocdn.eu/images/pulscms/N2M7MDA_/31204448a2f62ea9197bf059f3e8ff6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6" b="99766" l="9982" r="96208">
                        <a14:backgroundMark x1="43719" y1="93021" x2="47801" y2="98642"/>
                        <a14:backgroundMark x1="6268" y1="66136" x2="6268" y2="6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76685"/>
            <a:ext cx="2356571" cy="132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251520" y="1060670"/>
            <a:ext cx="2754312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Новый сейф-пакет с ЭР</a:t>
            </a:r>
            <a:endParaRPr lang="ru-RU" sz="16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963" y="3137295"/>
            <a:ext cx="2788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Упакованная пачка с ЭМ под сопроводительным бланком (ф. ППЭ-9 11-02) </a:t>
            </a:r>
            <a:endParaRPr lang="ru-RU" sz="16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34675" y="2418976"/>
            <a:ext cx="2284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Файлы с формами ППЭ</a:t>
            </a:r>
            <a:endParaRPr lang="ru-RU" sz="16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pic>
        <p:nvPicPr>
          <p:cNvPr id="1036" name="Picture 12" descr="https://images.ua.prom.st/2155292660_w640_h640_lenta-klejkaya-kantselyarskay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64834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трелка вправо 23"/>
          <p:cNvSpPr/>
          <p:nvPr/>
        </p:nvSpPr>
        <p:spPr>
          <a:xfrm>
            <a:off x="2051720" y="1576957"/>
            <a:ext cx="1440160" cy="72931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17673385">
            <a:off x="2744184" y="3040172"/>
            <a:ext cx="1440160" cy="72931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10275987">
            <a:off x="6202761" y="1437530"/>
            <a:ext cx="450592" cy="98198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11997878">
            <a:off x="6498528" y="2282934"/>
            <a:ext cx="1071522" cy="8499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608655" y="1479971"/>
            <a:ext cx="1178285" cy="1690915"/>
            <a:chOff x="251520" y="1430002"/>
            <a:chExt cx="1178285" cy="1690915"/>
          </a:xfrm>
        </p:grpSpPr>
        <p:pic>
          <p:nvPicPr>
            <p:cNvPr id="1028" name="Picture 4" descr="https://aceplomb.ru/image/catalog/katalog/SPA/SP205%D1%85295-1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3" t="5189" r="17750" b="2541"/>
            <a:stretch>
              <a:fillRect/>
            </a:stretch>
          </p:blipFill>
          <p:spPr bwMode="auto">
            <a:xfrm rot="21154360">
              <a:off x="251520" y="1430002"/>
              <a:ext cx="1178285" cy="1690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Группа 2"/>
            <p:cNvGrpSpPr/>
            <p:nvPr/>
          </p:nvGrpSpPr>
          <p:grpSpPr>
            <a:xfrm rot="21155608">
              <a:off x="390230" y="1894302"/>
              <a:ext cx="902224" cy="666371"/>
              <a:chOff x="1509445" y="1853740"/>
              <a:chExt cx="1579934" cy="1220080"/>
            </a:xfrm>
          </p:grpSpPr>
          <p:pic>
            <p:nvPicPr>
              <p:cNvPr id="15" name="Рисунок 14"/>
              <p:cNvPicPr/>
              <p:nvPr/>
            </p:nvPicPr>
            <p:blipFill rotWithShape="1">
              <a:blip r:embed="rId8" cstate="print"/>
              <a:srcRect l="25527" t="30060" r="24894" b="30973"/>
              <a:stretch>
                <a:fillRect/>
              </a:stretch>
            </p:blipFill>
            <p:spPr bwMode="auto">
              <a:xfrm>
                <a:off x="1509445" y="1853740"/>
                <a:ext cx="1579934" cy="122008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2" name="Прямоугольник 1"/>
              <p:cNvSpPr/>
              <p:nvPr/>
            </p:nvSpPr>
            <p:spPr>
              <a:xfrm>
                <a:off x="2752327" y="1876272"/>
                <a:ext cx="317579" cy="21395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70442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51470"/>
            <a:ext cx="1433557" cy="2453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Google Shape;8769;p59"/>
          <p:cNvGrpSpPr/>
          <p:nvPr/>
        </p:nvGrpSpPr>
        <p:grpSpPr>
          <a:xfrm rot="10800000">
            <a:off x="315472" y="2030034"/>
            <a:ext cx="5120625" cy="2955651"/>
            <a:chOff x="7222876" y="1447520"/>
            <a:chExt cx="1283659" cy="769503"/>
          </a:xfrm>
        </p:grpSpPr>
        <p:grpSp>
          <p:nvGrpSpPr>
            <p:cNvPr id="12" name="Google Shape;8770;p59"/>
            <p:cNvGrpSpPr/>
            <p:nvPr/>
          </p:nvGrpSpPr>
          <p:grpSpPr>
            <a:xfrm>
              <a:off x="7222876" y="1969723"/>
              <a:ext cx="1283659" cy="247300"/>
              <a:chOff x="7222876" y="1969723"/>
              <a:chExt cx="1283659" cy="247300"/>
            </a:xfrm>
          </p:grpSpPr>
          <p:sp>
            <p:nvSpPr>
              <p:cNvPr id="28" name="Google Shape;8771;p59"/>
              <p:cNvSpPr/>
              <p:nvPr/>
            </p:nvSpPr>
            <p:spPr>
              <a:xfrm flipH="1">
                <a:off x="8366247" y="1969723"/>
                <a:ext cx="140288" cy="247300"/>
              </a:xfrm>
              <a:custGeom>
                <a:avLst/>
                <a:gdLst/>
                <a:ahLst/>
                <a:cxnLst/>
                <a:rect l="l" t="t" r="r" b="b"/>
                <a:pathLst>
                  <a:path w="14992" h="26428" extrusionOk="0">
                    <a:moveTo>
                      <a:pt x="31" y="0"/>
                    </a:moveTo>
                    <a:cubicBezTo>
                      <a:pt x="25" y="0"/>
                      <a:pt x="19" y="0"/>
                      <a:pt x="13" y="0"/>
                    </a:cubicBezTo>
                    <a:lnTo>
                      <a:pt x="0" y="0"/>
                    </a:lnTo>
                    <a:lnTo>
                      <a:pt x="0" y="26407"/>
                    </a:lnTo>
                    <a:lnTo>
                      <a:pt x="13" y="26427"/>
                    </a:lnTo>
                    <a:lnTo>
                      <a:pt x="14992" y="1860"/>
                    </a:lnTo>
                    <a:cubicBezTo>
                      <a:pt x="10391" y="663"/>
                      <a:pt x="5335" y="0"/>
                      <a:pt x="31" y="0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9" name="Google Shape;8772;p59"/>
              <p:cNvGrpSpPr/>
              <p:nvPr/>
            </p:nvGrpSpPr>
            <p:grpSpPr>
              <a:xfrm>
                <a:off x="7222876" y="2000998"/>
                <a:ext cx="1215999" cy="136322"/>
                <a:chOff x="7222876" y="2000998"/>
                <a:chExt cx="1215999" cy="136322"/>
              </a:xfrm>
            </p:grpSpPr>
            <p:sp>
              <p:nvSpPr>
                <p:cNvPr id="30" name="Google Shape;8773;p59"/>
                <p:cNvSpPr/>
                <p:nvPr/>
              </p:nvSpPr>
              <p:spPr>
                <a:xfrm flipH="1">
                  <a:off x="7222876" y="2000998"/>
                  <a:ext cx="864788" cy="136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7" extrusionOk="0">
                      <a:moveTo>
                        <a:pt x="0" y="1"/>
                      </a:moveTo>
                      <a:lnTo>
                        <a:pt x="0" y="7847"/>
                      </a:lnTo>
                      <a:lnTo>
                        <a:pt x="35123" y="7847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cxnSp>
              <p:nvCxnSpPr>
                <p:cNvPr id="31" name="Google Shape;8774;p59"/>
                <p:cNvCxnSpPr/>
                <p:nvPr/>
              </p:nvCxnSpPr>
              <p:spPr>
                <a:xfrm rot="10800000" flipV="1">
                  <a:off x="8107388" y="2100600"/>
                  <a:ext cx="331487" cy="6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13" name="Google Shape;8775;p59"/>
            <p:cNvGrpSpPr/>
            <p:nvPr/>
          </p:nvGrpSpPr>
          <p:grpSpPr>
            <a:xfrm>
              <a:off x="7222876" y="1712201"/>
              <a:ext cx="1283649" cy="246767"/>
              <a:chOff x="7222876" y="1712201"/>
              <a:chExt cx="1283649" cy="246767"/>
            </a:xfrm>
          </p:grpSpPr>
          <p:sp>
            <p:nvSpPr>
              <p:cNvPr id="24" name="Google Shape;8776;p59"/>
              <p:cNvSpPr/>
              <p:nvPr/>
            </p:nvSpPr>
            <p:spPr>
              <a:xfrm flipH="1">
                <a:off x="8226249" y="1712201"/>
                <a:ext cx="280276" cy="246767"/>
              </a:xfrm>
              <a:custGeom>
                <a:avLst/>
                <a:gdLst/>
                <a:ahLst/>
                <a:cxnLst/>
                <a:rect l="l" t="t" r="r" b="b"/>
                <a:pathLst>
                  <a:path w="29952" h="26371" extrusionOk="0">
                    <a:moveTo>
                      <a:pt x="1" y="0"/>
                    </a:moveTo>
                    <a:lnTo>
                      <a:pt x="1" y="24234"/>
                    </a:lnTo>
                    <a:lnTo>
                      <a:pt x="14" y="24234"/>
                    </a:lnTo>
                    <a:cubicBezTo>
                      <a:pt x="14" y="24234"/>
                      <a:pt x="203" y="24229"/>
                      <a:pt x="558" y="24229"/>
                    </a:cubicBezTo>
                    <a:cubicBezTo>
                      <a:pt x="2473" y="24229"/>
                      <a:pt x="9215" y="24384"/>
                      <a:pt x="17213" y="26370"/>
                    </a:cubicBezTo>
                    <a:lnTo>
                      <a:pt x="29952" y="5713"/>
                    </a:lnTo>
                    <a:cubicBezTo>
                      <a:pt x="29952" y="5713"/>
                      <a:pt x="20827" y="0"/>
                      <a:pt x="14" y="0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5" name="Google Shape;8777;p59"/>
              <p:cNvGrpSpPr/>
              <p:nvPr/>
            </p:nvGrpSpPr>
            <p:grpSpPr>
              <a:xfrm>
                <a:off x="7222876" y="1776031"/>
                <a:ext cx="1069549" cy="140249"/>
                <a:chOff x="7222876" y="1776031"/>
                <a:chExt cx="1069549" cy="140249"/>
              </a:xfrm>
            </p:grpSpPr>
            <p:sp>
              <p:nvSpPr>
                <p:cNvPr id="26" name="Google Shape;8778;p59"/>
                <p:cNvSpPr/>
                <p:nvPr/>
              </p:nvSpPr>
              <p:spPr>
                <a:xfrm flipH="1">
                  <a:off x="7222876" y="1776031"/>
                  <a:ext cx="864789" cy="140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6" extrusionOk="0">
                      <a:moveTo>
                        <a:pt x="0" y="1"/>
                      </a:moveTo>
                      <a:lnTo>
                        <a:pt x="0" y="7845"/>
                      </a:lnTo>
                      <a:lnTo>
                        <a:pt x="35123" y="7845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cxnSp>
              <p:nvCxnSpPr>
                <p:cNvPr id="27" name="Google Shape;8779;p59"/>
                <p:cNvCxnSpPr/>
                <p:nvPr/>
              </p:nvCxnSpPr>
              <p:spPr>
                <a:xfrm rot="10800000">
                  <a:off x="8107388" y="1879575"/>
                  <a:ext cx="185037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14" name="Google Shape;8780;p59"/>
            <p:cNvGrpSpPr/>
            <p:nvPr/>
          </p:nvGrpSpPr>
          <p:grpSpPr>
            <a:xfrm>
              <a:off x="7222876" y="1447520"/>
              <a:ext cx="1283649" cy="286667"/>
              <a:chOff x="7222876" y="1447520"/>
              <a:chExt cx="1283649" cy="286667"/>
            </a:xfrm>
          </p:grpSpPr>
          <p:sp>
            <p:nvSpPr>
              <p:cNvPr id="20" name="Google Shape;8781;p59"/>
              <p:cNvSpPr/>
              <p:nvPr/>
            </p:nvSpPr>
            <p:spPr>
              <a:xfrm flipH="1">
                <a:off x="8087665" y="1447520"/>
                <a:ext cx="418860" cy="286667"/>
              </a:xfrm>
              <a:custGeom>
                <a:avLst/>
                <a:gdLst/>
                <a:ahLst/>
                <a:cxnLst/>
                <a:rect l="l" t="t" r="r" b="b"/>
                <a:pathLst>
                  <a:path w="44762" h="30635" extrusionOk="0">
                    <a:moveTo>
                      <a:pt x="1" y="1"/>
                    </a:moveTo>
                    <a:lnTo>
                      <a:pt x="1" y="24648"/>
                    </a:lnTo>
                    <a:lnTo>
                      <a:pt x="14" y="24648"/>
                    </a:lnTo>
                    <a:cubicBezTo>
                      <a:pt x="5607" y="24648"/>
                      <a:pt x="18560" y="25130"/>
                      <a:pt x="31390" y="30635"/>
                    </a:cubicBezTo>
                    <a:lnTo>
                      <a:pt x="44761" y="10327"/>
                    </a:lnTo>
                    <a:cubicBezTo>
                      <a:pt x="44761" y="10327"/>
                      <a:pt x="27304" y="1"/>
                      <a:pt x="14" y="1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1" name="Google Shape;8782;p59"/>
              <p:cNvGrpSpPr/>
              <p:nvPr/>
            </p:nvGrpSpPr>
            <p:grpSpPr>
              <a:xfrm>
                <a:off x="7222876" y="1447520"/>
                <a:ext cx="917049" cy="207885"/>
                <a:chOff x="7222876" y="1447520"/>
                <a:chExt cx="917049" cy="207885"/>
              </a:xfrm>
            </p:grpSpPr>
            <p:sp>
              <p:nvSpPr>
                <p:cNvPr id="22" name="Google Shape;8783;p59"/>
                <p:cNvSpPr/>
                <p:nvPr/>
              </p:nvSpPr>
              <p:spPr>
                <a:xfrm flipH="1">
                  <a:off x="7222876" y="1447520"/>
                  <a:ext cx="848410" cy="207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7" extrusionOk="0">
                      <a:moveTo>
                        <a:pt x="0" y="1"/>
                      </a:moveTo>
                      <a:lnTo>
                        <a:pt x="0" y="7847"/>
                      </a:lnTo>
                      <a:lnTo>
                        <a:pt x="35123" y="7847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cxnSp>
              <p:nvCxnSpPr>
                <p:cNvPr id="23" name="Google Shape;8784;p59"/>
                <p:cNvCxnSpPr/>
                <p:nvPr/>
              </p:nvCxnSpPr>
              <p:spPr>
                <a:xfrm rot="10800000">
                  <a:off x="8087665" y="1618700"/>
                  <a:ext cx="5226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</p:grp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347864" y="-92546"/>
            <a:ext cx="5682468" cy="1419622"/>
          </a:xfrm>
        </p:spPr>
        <p:txBody>
          <a:bodyPr/>
          <a:lstStyle/>
          <a:p>
            <a:r>
              <a:rPr lang="ru-RU" b="1" dirty="0">
                <a:solidFill>
                  <a:schemeClr val="bg2"/>
                </a:solidFill>
              </a:rPr>
              <a:t>Ответственность за </a:t>
            </a:r>
            <a:r>
              <a:rPr lang="ru-RU" b="1" dirty="0" smtClean="0">
                <a:solidFill>
                  <a:schemeClr val="bg2"/>
                </a:solidFill>
              </a:rPr>
              <a:t>искажение результатов </a:t>
            </a:r>
            <a:r>
              <a:rPr lang="ru-RU" b="1" dirty="0">
                <a:solidFill>
                  <a:schemeClr val="bg2"/>
                </a:solidFill>
              </a:rPr>
              <a:t>ГИА</a:t>
            </a:r>
            <a:br>
              <a:rPr lang="ru-RU" dirty="0">
                <a:solidFill>
                  <a:schemeClr val="bg2"/>
                </a:solidFill>
              </a:rPr>
            </a:b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1588" y="843558"/>
            <a:ext cx="9036496" cy="1079500"/>
          </a:xfrm>
        </p:spPr>
        <p:txBody>
          <a:bodyPr/>
          <a:lstStyle/>
          <a:p>
            <a:pPr marL="114300" indent="0">
              <a:buNone/>
            </a:pPr>
            <a:r>
              <a:rPr lang="ru-RU" sz="1600"/>
              <a:t>Н</a:t>
            </a:r>
            <a:r>
              <a:rPr lang="ru-RU" sz="1600" smtClean="0"/>
              <a:t>арушение </a:t>
            </a:r>
            <a:r>
              <a:rPr lang="ru-RU" sz="1600" dirty="0"/>
              <a:t>установленного законодательством об образовании порядка проведения государственной итоговой аттестации – влечет наложение </a:t>
            </a:r>
            <a:r>
              <a:rPr lang="ru-RU" sz="1600" b="1" dirty="0">
                <a:solidFill>
                  <a:schemeClr val="accent6"/>
                </a:solidFill>
              </a:rPr>
              <a:t>административного </a:t>
            </a:r>
            <a:r>
              <a:rPr lang="ru-RU" sz="1600" b="1" dirty="0" smtClean="0">
                <a:solidFill>
                  <a:schemeClr val="accent6"/>
                </a:solidFill>
              </a:rPr>
              <a:t>штрафа</a:t>
            </a:r>
            <a:r>
              <a:rPr lang="ru-RU" sz="1600" dirty="0" smtClean="0"/>
              <a:t>:</a:t>
            </a:r>
            <a:endParaRPr lang="ru-RU" sz="16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022387" y="2305590"/>
            <a:ext cx="3377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на граждан в размере от трех тысяч до пяти тысяч рублей;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004382" y="3139105"/>
            <a:ext cx="34137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на должностных лиц - от двадцати тысяч до сорока тысяч рублей; 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051717" y="4142755"/>
            <a:ext cx="3384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</a:rPr>
              <a:t>на юридических лиц - от пятидесяти тысяч до двухсот тысяч рублей.</a:t>
            </a:r>
            <a:endParaRPr lang="ru-RU" sz="1600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717808" y="3111704"/>
            <a:ext cx="2304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Ч.4 ст. 19.30 Кодекса Российской Федерации </a:t>
            </a:r>
            <a:br>
              <a:rPr lang="ru-RU" sz="16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</a:br>
            <a:r>
              <a:rPr lang="ru-RU" sz="1600" b="1" dirty="0">
                <a:solidFill>
                  <a:schemeClr val="dk2"/>
                </a:solidFill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об административных правонарушениях от 30.12.2001 № 195-ФЗ</a:t>
            </a:r>
            <a:endParaRPr lang="ru-RU" sz="1600" b="1" dirty="0">
              <a:solidFill>
                <a:schemeClr val="dk2"/>
              </a:solidFill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06" y="195486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7494"/>
            <a:ext cx="7704000" cy="572700"/>
          </a:xfrm>
        </p:spPr>
        <p:txBody>
          <a:bodyPr/>
          <a:lstStyle/>
          <a:p>
            <a:r>
              <a:rPr lang="ru-RU" dirty="0" smtClean="0"/>
              <a:t>Возврат ДБО №2 из </a:t>
            </a:r>
            <a:r>
              <a:rPr lang="ru-RU" dirty="0" smtClean="0">
                <a:solidFill>
                  <a:schemeClr val="accent2"/>
                </a:solidFill>
              </a:rPr>
              <a:t>ППЭ</a:t>
            </a:r>
            <a:br>
              <a:rPr lang="ru-RU" dirty="0" smtClean="0"/>
            </a:br>
            <a:br>
              <a:rPr lang="ru-RU" dirty="0" smtClean="0"/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933994" y="1059582"/>
            <a:ext cx="3454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1. </a:t>
            </a: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В форме ППЭ-9  15-01 «Ведомость получения и расходования  ДБО№ 2 ОГЭ в ППЭ в основной период» указать итоговое количество израсходованных и оставшихся ДБО №2.</a:t>
            </a:r>
            <a:endParaRPr lang="ru-RU" sz="1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endParaRPr lang="ru-RU" sz="1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r>
              <a:rPr lang="ru-RU" sz="1800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2. </a:t>
            </a: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Упаковывать неиспользованные ДБО № 2  в сейф пакет, в котором они были  </a:t>
            </a:r>
            <a:r>
              <a:rPr lang="ru-RU" sz="18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доставлены. </a:t>
            </a:r>
            <a:endParaRPr lang="ru-RU" sz="1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235" y="195486"/>
            <a:ext cx="3646180" cy="444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8460432" y="3651870"/>
            <a:ext cx="561983" cy="28803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64376"/>
            <a:ext cx="1584176" cy="238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7" y="35693"/>
            <a:ext cx="4275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Этап завершения экзамена в ППЭ</a:t>
            </a:r>
            <a:endParaRPr lang="ru-RU" sz="2000" b="1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276;p36"/>
          <p:cNvSpPr/>
          <p:nvPr/>
        </p:nvSpPr>
        <p:spPr>
          <a:xfrm>
            <a:off x="4248531" y="1386671"/>
            <a:ext cx="574237" cy="5621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32" name="Google Shape;537;p49"/>
          <p:cNvSpPr/>
          <p:nvPr/>
        </p:nvSpPr>
        <p:spPr>
          <a:xfrm>
            <a:off x="0" y="0"/>
            <a:ext cx="761292" cy="52360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Прямоугольник 32"/>
          <p:cNvSpPr/>
          <p:nvPr/>
        </p:nvSpPr>
        <p:spPr>
          <a:xfrm>
            <a:off x="3923928" y="167521"/>
            <a:ext cx="4987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Возврат ЭМ из ППЭ в РЦОИ</a:t>
            </a:r>
            <a:endParaRPr lang="ru-RU" sz="2800" b="1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10872" y="87247"/>
            <a:ext cx="1816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№ 1   Доставка ЭМ в МОУО</a:t>
            </a:r>
            <a:endParaRPr lang="ru-RU" sz="2000" b="1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-342299" y="1264288"/>
            <a:ext cx="4761419" cy="2311740"/>
            <a:chOff x="755576" y="746806"/>
            <a:chExt cx="4761419" cy="2311740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662881" y="1824390"/>
              <a:ext cx="185411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>
                  <a:solidFill>
                    <a:schemeClr val="dk2"/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</a:rPr>
                <a:t>МОУО</a:t>
              </a:r>
              <a:endParaRPr lang="ru-RU" sz="18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endParaRPr>
            </a:p>
            <a:p>
              <a:pPr algn="ctr"/>
              <a:r>
                <a:rPr lang="ru-RU" sz="1600" dirty="0">
                  <a:solidFill>
                    <a:schemeClr val="accent6"/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</a:rPr>
                <a:t>муниципальному координатору* </a:t>
              </a:r>
              <a:endParaRPr lang="ru-RU" sz="1600" dirty="0">
                <a:solidFill>
                  <a:schemeClr val="accent6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755576" y="746806"/>
              <a:ext cx="4626450" cy="2311740"/>
              <a:chOff x="755576" y="746806"/>
              <a:chExt cx="4626450" cy="2311740"/>
            </a:xfrm>
          </p:grpSpPr>
          <p:sp>
            <p:nvSpPr>
              <p:cNvPr id="35" name="Прямоугольник 34"/>
              <p:cNvSpPr/>
              <p:nvPr/>
            </p:nvSpPr>
            <p:spPr>
              <a:xfrm>
                <a:off x="2698602" y="1085359"/>
                <a:ext cx="91621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chemeClr val="dk2"/>
                    </a:solidFill>
                    <a:latin typeface="Montserrat ExtraBold" panose="00000800000000000000"/>
                    <a:ea typeface="Montserrat ExtraBold" panose="00000800000000000000"/>
                    <a:cs typeface="Montserrat ExtraBold" panose="00000800000000000000"/>
                    <a:sym typeface="Montserrat ExtraBold" panose="00000800000000000000"/>
                  </a:rPr>
                  <a:t>ППЭ</a:t>
                </a:r>
                <a:endParaRPr lang="ru-RU" sz="2000" b="1" dirty="0">
                  <a:solidFill>
                    <a:schemeClr val="dk2"/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  <a:sym typeface="Montserrat ExtraBold" panose="00000800000000000000"/>
                </a:endParaRPr>
              </a:p>
            </p:txBody>
          </p:sp>
          <p:grpSp>
            <p:nvGrpSpPr>
              <p:cNvPr id="40" name="Группа 39"/>
              <p:cNvGrpSpPr/>
              <p:nvPr/>
            </p:nvGrpSpPr>
            <p:grpSpPr>
              <a:xfrm>
                <a:off x="755576" y="746806"/>
                <a:ext cx="4626450" cy="2311740"/>
                <a:chOff x="755576" y="711294"/>
                <a:chExt cx="4626450" cy="2311740"/>
              </a:xfrm>
            </p:grpSpPr>
            <p:grpSp>
              <p:nvGrpSpPr>
                <p:cNvPr id="31" name="Группа 30"/>
                <p:cNvGrpSpPr/>
                <p:nvPr/>
              </p:nvGrpSpPr>
              <p:grpSpPr>
                <a:xfrm>
                  <a:off x="755576" y="711294"/>
                  <a:ext cx="4626450" cy="2311740"/>
                  <a:chOff x="2053186" y="440963"/>
                  <a:chExt cx="4138230" cy="1866036"/>
                </a:xfrm>
              </p:grpSpPr>
              <p:grpSp>
                <p:nvGrpSpPr>
                  <p:cNvPr id="13" name="Google Shape;7431;p56"/>
                  <p:cNvGrpSpPr/>
                  <p:nvPr/>
                </p:nvGrpSpPr>
                <p:grpSpPr>
                  <a:xfrm>
                    <a:off x="2053186" y="440963"/>
                    <a:ext cx="3429731" cy="978637"/>
                    <a:chOff x="5139732" y="1931783"/>
                    <a:chExt cx="3593971" cy="750477"/>
                  </a:xfrm>
                </p:grpSpPr>
                <p:grpSp>
                  <p:nvGrpSpPr>
                    <p:cNvPr id="14" name="Google Shape;7432;p56"/>
                    <p:cNvGrpSpPr/>
                    <p:nvPr/>
                  </p:nvGrpSpPr>
                  <p:grpSpPr>
                    <a:xfrm>
                      <a:off x="5139732" y="2252109"/>
                      <a:ext cx="3593971" cy="277874"/>
                      <a:chOff x="2785807" y="1805334"/>
                      <a:chExt cx="3593971" cy="277874"/>
                    </a:xfrm>
                  </p:grpSpPr>
                  <p:sp>
                    <p:nvSpPr>
                      <p:cNvPr id="25" name="Google Shape;7437;p56"/>
                      <p:cNvSpPr/>
                      <p:nvPr/>
                    </p:nvSpPr>
                    <p:spPr>
                      <a:xfrm>
                        <a:off x="5627844" y="1822864"/>
                        <a:ext cx="751934" cy="26034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6774" h="34353" extrusionOk="0">
                            <a:moveTo>
                              <a:pt x="0" y="0"/>
                            </a:moveTo>
                            <a:lnTo>
                              <a:pt x="0" y="2705"/>
                            </a:lnTo>
                            <a:lnTo>
                              <a:pt x="45524" y="2705"/>
                            </a:lnTo>
                            <a:cubicBezTo>
                              <a:pt x="54991" y="2705"/>
                              <a:pt x="63674" y="6195"/>
                              <a:pt x="70545" y="11821"/>
                            </a:cubicBezTo>
                            <a:cubicBezTo>
                              <a:pt x="77415" y="17582"/>
                              <a:pt x="82284" y="25454"/>
                              <a:pt x="84177" y="34353"/>
                            </a:cubicBezTo>
                            <a:lnTo>
                              <a:pt x="86774" y="33920"/>
                            </a:lnTo>
                            <a:cubicBezTo>
                              <a:pt x="84854" y="24345"/>
                              <a:pt x="79579" y="15878"/>
                              <a:pt x="72249" y="9792"/>
                            </a:cubicBezTo>
                            <a:cubicBezTo>
                              <a:pt x="65027" y="3706"/>
                              <a:pt x="55668" y="0"/>
                              <a:pt x="4552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>
                          <a:lumMod val="75000"/>
                        </a:scheme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</a:p>
                    </p:txBody>
                  </p:sp>
                  <p:sp>
                    <p:nvSpPr>
                      <p:cNvPr id="26" name="Google Shape;7438;p56"/>
                      <p:cNvSpPr/>
                      <p:nvPr/>
                    </p:nvSpPr>
                    <p:spPr>
                      <a:xfrm>
                        <a:off x="2785807" y="1805334"/>
                        <a:ext cx="1700993" cy="3506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3713" h="2706" extrusionOk="0">
                            <a:moveTo>
                              <a:pt x="0" y="0"/>
                            </a:moveTo>
                            <a:lnTo>
                              <a:pt x="0" y="2705"/>
                            </a:lnTo>
                            <a:lnTo>
                              <a:pt x="143712" y="2705"/>
                            </a:lnTo>
                            <a:lnTo>
                              <a:pt x="143712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>
                          <a:lumMod val="75000"/>
                        </a:scheme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</a:p>
                    </p:txBody>
                  </p:sp>
                </p:grpSp>
                <p:sp>
                  <p:nvSpPr>
                    <p:cNvPr id="16" name="Google Shape;7441;p56"/>
                    <p:cNvSpPr/>
                    <p:nvPr/>
                  </p:nvSpPr>
                  <p:spPr>
                    <a:xfrm rot="5400000">
                      <a:off x="7036006" y="1736499"/>
                      <a:ext cx="750477" cy="11410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949" h="27693" extrusionOk="0">
                          <a:moveTo>
                            <a:pt x="7959" y="1"/>
                          </a:moveTo>
                          <a:lnTo>
                            <a:pt x="1" y="13847"/>
                          </a:lnTo>
                          <a:lnTo>
                            <a:pt x="7959" y="27693"/>
                          </a:lnTo>
                          <a:lnTo>
                            <a:pt x="23991" y="27693"/>
                          </a:lnTo>
                          <a:lnTo>
                            <a:pt x="31949" y="13847"/>
                          </a:lnTo>
                          <a:lnTo>
                            <a:pt x="23991" y="1"/>
                          </a:lnTo>
                          <a:close/>
                        </a:path>
                      </a:pathLst>
                    </a:custGeom>
                    <a:noFill/>
                    <a:ln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</a:p>
                  </p:txBody>
                </p:sp>
              </p:grpSp>
              <p:sp>
                <p:nvSpPr>
                  <p:cNvPr id="28" name="Google Shape;7441;p56"/>
                  <p:cNvSpPr/>
                  <p:nvPr/>
                </p:nvSpPr>
                <p:spPr>
                  <a:xfrm rot="5400000">
                    <a:off x="4939930" y="1055513"/>
                    <a:ext cx="1085972" cy="1417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949" h="27693" extrusionOk="0">
                        <a:moveTo>
                          <a:pt x="7959" y="1"/>
                        </a:moveTo>
                        <a:lnTo>
                          <a:pt x="1" y="13847"/>
                        </a:lnTo>
                        <a:lnTo>
                          <a:pt x="7959" y="27693"/>
                        </a:lnTo>
                        <a:lnTo>
                          <a:pt x="23991" y="27693"/>
                        </a:lnTo>
                        <a:lnTo>
                          <a:pt x="31949" y="13847"/>
                        </a:lnTo>
                        <a:lnTo>
                          <a:pt x="23991" y="1"/>
                        </a:lnTo>
                        <a:close/>
                      </a:path>
                    </a:pathLst>
                  </a:custGeom>
                  <a:noFill/>
                  <a:ln w="38100" cap="flat" cmpd="sng">
                    <a:solidFill>
                      <a:srgbClr val="869FB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  <p:sp>
              <p:nvSpPr>
                <p:cNvPr id="38" name="Google Shape;791;p54"/>
                <p:cNvSpPr/>
                <p:nvPr/>
              </p:nvSpPr>
              <p:spPr>
                <a:xfrm rot="4138681" flipV="1">
                  <a:off x="4464028" y="1482644"/>
                  <a:ext cx="187101" cy="224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5" h="2148" extrusionOk="0">
                      <a:moveTo>
                        <a:pt x="308" y="0"/>
                      </a:moveTo>
                      <a:cubicBezTo>
                        <a:pt x="152" y="0"/>
                        <a:pt x="1" y="123"/>
                        <a:pt x="1" y="308"/>
                      </a:cubicBezTo>
                      <a:lnTo>
                        <a:pt x="8" y="1844"/>
                      </a:lnTo>
                      <a:cubicBezTo>
                        <a:pt x="8" y="2026"/>
                        <a:pt x="158" y="2148"/>
                        <a:pt x="316" y="2148"/>
                      </a:cubicBezTo>
                      <a:cubicBezTo>
                        <a:pt x="390" y="2148"/>
                        <a:pt x="465" y="2121"/>
                        <a:pt x="527" y="2061"/>
                      </a:cubicBezTo>
                      <a:lnTo>
                        <a:pt x="1292" y="1296"/>
                      </a:lnTo>
                      <a:cubicBezTo>
                        <a:pt x="1414" y="1181"/>
                        <a:pt x="1414" y="986"/>
                        <a:pt x="1292" y="864"/>
                      </a:cubicBezTo>
                      <a:lnTo>
                        <a:pt x="520" y="92"/>
                      </a:lnTo>
                      <a:cubicBezTo>
                        <a:pt x="459" y="29"/>
                        <a:pt x="383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sp>
        <p:nvSpPr>
          <p:cNvPr id="42" name="Прямоугольник 41"/>
          <p:cNvSpPr/>
          <p:nvPr/>
        </p:nvSpPr>
        <p:spPr>
          <a:xfrm>
            <a:off x="4952553" y="1231375"/>
            <a:ext cx="3888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Возврат ЭМ осуществляется членами ГЭК </a:t>
            </a:r>
            <a:r>
              <a:rPr lang="ru-RU" sz="2400" b="1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в день экзамена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по соответствующему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предмету.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61293" y="4404836"/>
            <a:ext cx="83884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*</a:t>
            </a:r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Передача ЭМ иному лицу не предусмотрена. В МОУО </a:t>
            </a:r>
            <a:r>
              <a:rPr lang="ru-RU" dirty="0">
                <a:solidFill>
                  <a:schemeClr val="accent6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обеспечивается безопасное хранение ЭМ</a:t>
            </a:r>
            <a:r>
              <a:rPr lang="ru-RU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, исключающее несанкционированный доступ к ним, до дня проведения экзамена и передачи их члену ГЭК в ППЭ. </a:t>
            </a:r>
            <a:endParaRPr lang="ru-RU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11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276;p36"/>
          <p:cNvSpPr/>
          <p:nvPr/>
        </p:nvSpPr>
        <p:spPr>
          <a:xfrm>
            <a:off x="4490978" y="860852"/>
            <a:ext cx="574237" cy="5621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32" name="Google Shape;537;p49"/>
          <p:cNvSpPr/>
          <p:nvPr/>
        </p:nvSpPr>
        <p:spPr>
          <a:xfrm>
            <a:off x="1" y="0"/>
            <a:ext cx="761292" cy="52360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Прямоугольник 32"/>
          <p:cNvSpPr/>
          <p:nvPr/>
        </p:nvSpPr>
        <p:spPr>
          <a:xfrm>
            <a:off x="5436096" y="170974"/>
            <a:ext cx="3575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Схемы доставки ЭМ</a:t>
            </a:r>
            <a:endParaRPr lang="ru-RU" sz="2800" b="1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39853" y="22972"/>
            <a:ext cx="18180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№ </a:t>
            </a:r>
            <a:r>
              <a:rPr lang="ru-RU" sz="2000" b="1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2</a:t>
            </a:r>
            <a:endParaRPr lang="ru-RU" sz="2000" b="1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3128440" y="977149"/>
            <a:ext cx="7689069" cy="2495600"/>
            <a:chOff x="-3140644" y="624396"/>
            <a:chExt cx="7689069" cy="249560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-3140644" y="624396"/>
              <a:ext cx="7689069" cy="2495600"/>
              <a:chOff x="-3132856" y="590823"/>
              <a:chExt cx="7689069" cy="2495600"/>
            </a:xfrm>
          </p:grpSpPr>
          <p:grpSp>
            <p:nvGrpSpPr>
              <p:cNvPr id="4" name="Группа 3"/>
              <p:cNvGrpSpPr/>
              <p:nvPr/>
            </p:nvGrpSpPr>
            <p:grpSpPr>
              <a:xfrm>
                <a:off x="-3132856" y="590823"/>
                <a:ext cx="7689069" cy="2495600"/>
                <a:chOff x="-3145175" y="792697"/>
                <a:chExt cx="7689069" cy="2495600"/>
              </a:xfrm>
            </p:grpSpPr>
            <p:sp>
              <p:nvSpPr>
                <p:cNvPr id="2" name="Дуга 1"/>
                <p:cNvSpPr/>
                <p:nvPr/>
              </p:nvSpPr>
              <p:spPr>
                <a:xfrm>
                  <a:off x="-3145175" y="1312780"/>
                  <a:ext cx="7689069" cy="1346490"/>
                </a:xfrm>
                <a:prstGeom prst="arc">
                  <a:avLst>
                    <a:gd name="adj1" fmla="val 16329666"/>
                    <a:gd name="adj2" fmla="val 5213036"/>
                  </a:avLst>
                </a:prstGeom>
                <a:ln w="571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41" name="Группа 40"/>
                <p:cNvGrpSpPr/>
                <p:nvPr/>
              </p:nvGrpSpPr>
              <p:grpSpPr>
                <a:xfrm>
                  <a:off x="778392" y="792697"/>
                  <a:ext cx="2545755" cy="2495600"/>
                  <a:chOff x="778392" y="792697"/>
                  <a:chExt cx="2545755" cy="2495600"/>
                </a:xfrm>
              </p:grpSpPr>
              <p:grpSp>
                <p:nvGrpSpPr>
                  <p:cNvPr id="31" name="Группа 30"/>
                  <p:cNvGrpSpPr/>
                  <p:nvPr/>
                </p:nvGrpSpPr>
                <p:grpSpPr>
                  <a:xfrm>
                    <a:off x="778392" y="792697"/>
                    <a:ext cx="2545755" cy="2495600"/>
                    <a:chOff x="2073595" y="506672"/>
                    <a:chExt cx="2277106" cy="2014447"/>
                  </a:xfrm>
                </p:grpSpPr>
                <p:sp>
                  <p:nvSpPr>
                    <p:cNvPr id="16" name="Google Shape;7441;p56"/>
                    <p:cNvSpPr/>
                    <p:nvPr/>
                  </p:nvSpPr>
                  <p:spPr>
                    <a:xfrm rot="5400000">
                      <a:off x="3263265" y="505210"/>
                      <a:ext cx="1085973" cy="10888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949" h="27693" extrusionOk="0">
                          <a:moveTo>
                            <a:pt x="7959" y="1"/>
                          </a:moveTo>
                          <a:lnTo>
                            <a:pt x="1" y="13847"/>
                          </a:lnTo>
                          <a:lnTo>
                            <a:pt x="7959" y="27693"/>
                          </a:lnTo>
                          <a:lnTo>
                            <a:pt x="23991" y="27693"/>
                          </a:lnTo>
                          <a:lnTo>
                            <a:pt x="31949" y="13847"/>
                          </a:lnTo>
                          <a:lnTo>
                            <a:pt x="23991" y="1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</a:p>
                  </p:txBody>
                </p:sp>
                <p:sp>
                  <p:nvSpPr>
                    <p:cNvPr id="29" name="Google Shape;7441;p56"/>
                    <p:cNvSpPr/>
                    <p:nvPr/>
                  </p:nvSpPr>
                  <p:spPr>
                    <a:xfrm rot="5400000">
                      <a:off x="2070258" y="1467602"/>
                      <a:ext cx="1056854" cy="10501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949" h="27693" extrusionOk="0">
                          <a:moveTo>
                            <a:pt x="7959" y="1"/>
                          </a:moveTo>
                          <a:lnTo>
                            <a:pt x="1" y="13847"/>
                          </a:lnTo>
                          <a:lnTo>
                            <a:pt x="7959" y="27693"/>
                          </a:lnTo>
                          <a:lnTo>
                            <a:pt x="23991" y="27693"/>
                          </a:lnTo>
                          <a:lnTo>
                            <a:pt x="31949" y="13847"/>
                          </a:lnTo>
                          <a:lnTo>
                            <a:pt x="23991" y="1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</a:p>
                  </p:txBody>
                </p:sp>
              </p:grpSp>
              <p:sp>
                <p:nvSpPr>
                  <p:cNvPr id="39" name="Google Shape;791;p54"/>
                  <p:cNvSpPr/>
                  <p:nvPr/>
                </p:nvSpPr>
                <p:spPr>
                  <a:xfrm rot="10800000">
                    <a:off x="1912293" y="2525642"/>
                    <a:ext cx="216024" cy="2160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" h="2148" extrusionOk="0">
                        <a:moveTo>
                          <a:pt x="308" y="0"/>
                        </a:moveTo>
                        <a:cubicBezTo>
                          <a:pt x="152" y="0"/>
                          <a:pt x="1" y="123"/>
                          <a:pt x="1" y="308"/>
                        </a:cubicBezTo>
                        <a:lnTo>
                          <a:pt x="8" y="1844"/>
                        </a:lnTo>
                        <a:cubicBezTo>
                          <a:pt x="8" y="2026"/>
                          <a:pt x="158" y="2148"/>
                          <a:pt x="316" y="2148"/>
                        </a:cubicBezTo>
                        <a:cubicBezTo>
                          <a:pt x="390" y="2148"/>
                          <a:pt x="465" y="2121"/>
                          <a:pt x="527" y="2061"/>
                        </a:cubicBezTo>
                        <a:lnTo>
                          <a:pt x="1292" y="1296"/>
                        </a:lnTo>
                        <a:cubicBezTo>
                          <a:pt x="1414" y="1181"/>
                          <a:pt x="1414" y="986"/>
                          <a:pt x="1292" y="864"/>
                        </a:cubicBezTo>
                        <a:lnTo>
                          <a:pt x="520" y="92"/>
                        </a:lnTo>
                        <a:cubicBezTo>
                          <a:pt x="459" y="29"/>
                          <a:pt x="383" y="0"/>
                          <a:pt x="308" y="0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9525" cap="flat" cmpd="sng">
                    <a:noFill/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</p:grpSp>
          <p:sp>
            <p:nvSpPr>
              <p:cNvPr id="35" name="Прямоугольник 34"/>
              <p:cNvSpPr/>
              <p:nvPr/>
            </p:nvSpPr>
            <p:spPr>
              <a:xfrm>
                <a:off x="2269676" y="1036645"/>
                <a:ext cx="9162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chemeClr val="dk2"/>
                    </a:solidFill>
                    <a:latin typeface="Montserrat ExtraBold" panose="00000800000000000000"/>
                    <a:ea typeface="Montserrat ExtraBold" panose="00000800000000000000"/>
                    <a:cs typeface="Montserrat ExtraBold" panose="00000800000000000000"/>
                    <a:sym typeface="Montserrat ExtraBold" panose="00000800000000000000"/>
                  </a:rPr>
                  <a:t>ППЭ</a:t>
                </a:r>
                <a:endParaRPr lang="ru-RU" sz="2400" b="1" dirty="0">
                  <a:solidFill>
                    <a:schemeClr val="dk2"/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  <a:sym typeface="Montserrat ExtraBold" panose="00000800000000000000"/>
                </a:endParaRPr>
              </a:p>
            </p:txBody>
          </p:sp>
        </p:grpSp>
        <p:sp>
          <p:nvSpPr>
            <p:cNvPr id="37" name="Прямоугольник 36"/>
            <p:cNvSpPr/>
            <p:nvPr/>
          </p:nvSpPr>
          <p:spPr>
            <a:xfrm>
              <a:off x="762151" y="2216412"/>
              <a:ext cx="11948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 err="1" smtClean="0">
                  <a:solidFill>
                    <a:schemeClr val="dk2"/>
                  </a:solidFill>
                  <a:latin typeface="Montserrat ExtraBold" panose="00000800000000000000"/>
                  <a:ea typeface="Montserrat ExtraBold" panose="00000800000000000000"/>
                  <a:cs typeface="Montserrat ExtraBold" panose="00000800000000000000"/>
                </a:rPr>
                <a:t>ЦОиККО</a:t>
              </a:r>
              <a:endParaRPr lang="ru-RU" sz="1800" b="1" dirty="0">
                <a:solidFill>
                  <a:schemeClr val="accent6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endParaRPr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5101033" y="746805"/>
            <a:ext cx="38884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Возврат ЭМ осуществляется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ответственными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специалистами ГУ ЯО </a:t>
            </a:r>
            <a:r>
              <a:rPr lang="ru-RU" sz="2000" dirty="0" err="1">
                <a:solidFill>
                  <a:schemeClr val="bg2">
                    <a:lumMod val="5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ЦОиККО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 в день экзамена по соответствующему предмету.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endParaRPr lang="ru-RU" sz="1800" dirty="0">
              <a:solidFill>
                <a:schemeClr val="bg2">
                  <a:lumMod val="50000"/>
                </a:schemeClr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918852" y="3939902"/>
            <a:ext cx="37901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chemeClr val="bg2">
                  <a:lumMod val="50000"/>
                </a:schemeClr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7"/>
            <a:ext cx="974293" cy="7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57898" y="3003798"/>
            <a:ext cx="63532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Внимание!</a:t>
            </a:r>
            <a:endParaRPr lang="ru-RU" sz="2800" b="1" dirty="0">
              <a:solidFill>
                <a:schemeClr val="accent6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pPr algn="just"/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При сдаче ЭМ в </a:t>
            </a:r>
            <a:r>
              <a:rPr lang="ru-RU" sz="1800" dirty="0" err="1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ЦОиККО</a:t>
            </a:r>
            <a:r>
              <a:rPr lang="ru-RU" sz="1800" dirty="0" smtClean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, </a:t>
            </a: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в случае </a:t>
            </a:r>
            <a:r>
              <a:rPr lang="ru-RU" sz="1800" dirty="0">
                <a:solidFill>
                  <a:schemeClr val="accent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нарушения целостности </a:t>
            </a: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доставочных </a:t>
            </a:r>
            <a:r>
              <a:rPr lang="ru-RU" sz="1800" dirty="0" err="1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спецпакетов</a:t>
            </a:r>
            <a:r>
              <a:rPr lang="ru-RU" sz="1800" dirty="0">
                <a:solidFill>
                  <a:schemeClr val="dk2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</a:rPr>
              <a:t>, расхождении с количеством, указанным в акте (форма ППЭ 14–01), член ГЭК  оформляет служебную записку с полным перечнем отсутствующих документов и разъяснением  причин.</a:t>
            </a:r>
            <a:endParaRPr lang="ru-RU" sz="1800" dirty="0">
              <a:solidFill>
                <a:schemeClr val="dk2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</a:endParaRPr>
          </a:p>
          <a:p>
            <a:endParaRPr lang="ru-RU" dirty="0"/>
          </a:p>
        </p:txBody>
      </p:sp>
      <p:grpSp>
        <p:nvGrpSpPr>
          <p:cNvPr id="49" name="Google Shape;7539;p56"/>
          <p:cNvGrpSpPr/>
          <p:nvPr/>
        </p:nvGrpSpPr>
        <p:grpSpPr>
          <a:xfrm>
            <a:off x="2512748" y="2859783"/>
            <a:ext cx="6019691" cy="203548"/>
            <a:chOff x="1464850" y="436376"/>
            <a:chExt cx="6001362" cy="222300"/>
          </a:xfrm>
        </p:grpSpPr>
        <p:sp>
          <p:nvSpPr>
            <p:cNvPr id="50" name="Google Shape;7540;p56"/>
            <p:cNvSpPr/>
            <p:nvPr/>
          </p:nvSpPr>
          <p:spPr>
            <a:xfrm>
              <a:off x="1464850" y="436376"/>
              <a:ext cx="222300" cy="222300"/>
            </a:xfrm>
            <a:prstGeom prst="diamond">
              <a:avLst/>
            </a:prstGeom>
            <a:noFill/>
            <a:ln w="190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7541;p56"/>
            <p:cNvSpPr/>
            <p:nvPr/>
          </p:nvSpPr>
          <p:spPr>
            <a:xfrm>
              <a:off x="4410215" y="436376"/>
              <a:ext cx="222300" cy="222300"/>
            </a:xfrm>
            <a:prstGeom prst="diamond">
              <a:avLst/>
            </a:prstGeom>
            <a:noFill/>
            <a:ln w="190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7542;p56"/>
            <p:cNvSpPr/>
            <p:nvPr/>
          </p:nvSpPr>
          <p:spPr>
            <a:xfrm>
              <a:off x="7243912" y="436376"/>
              <a:ext cx="222300" cy="222300"/>
            </a:xfrm>
            <a:prstGeom prst="diamond">
              <a:avLst/>
            </a:prstGeom>
            <a:noFill/>
            <a:ln w="190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7543;p56"/>
            <p:cNvSpPr/>
            <p:nvPr/>
          </p:nvSpPr>
          <p:spPr>
            <a:xfrm>
              <a:off x="2920366" y="436376"/>
              <a:ext cx="222300" cy="222300"/>
            </a:xfrm>
            <a:prstGeom prst="diamond">
              <a:avLst/>
            </a:prstGeom>
            <a:noFill/>
            <a:ln w="190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7544;p56"/>
            <p:cNvSpPr/>
            <p:nvPr/>
          </p:nvSpPr>
          <p:spPr>
            <a:xfrm>
              <a:off x="5831847" y="436376"/>
              <a:ext cx="222300" cy="222300"/>
            </a:xfrm>
            <a:prstGeom prst="diamond">
              <a:avLst/>
            </a:prstGeom>
            <a:noFill/>
            <a:ln w="190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cxnSp>
          <p:nvCxnSpPr>
            <p:cNvPr id="55" name="Google Shape;7545;p56"/>
            <p:cNvCxnSpPr/>
            <p:nvPr/>
          </p:nvCxnSpPr>
          <p:spPr>
            <a:xfrm>
              <a:off x="1798637" y="547513"/>
              <a:ext cx="988200" cy="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7546;p56"/>
            <p:cNvCxnSpPr/>
            <p:nvPr/>
          </p:nvCxnSpPr>
          <p:spPr>
            <a:xfrm>
              <a:off x="3276248" y="547513"/>
              <a:ext cx="988200" cy="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7547;p56"/>
            <p:cNvCxnSpPr/>
            <p:nvPr/>
          </p:nvCxnSpPr>
          <p:spPr>
            <a:xfrm>
              <a:off x="4753898" y="547513"/>
              <a:ext cx="988200" cy="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7548;p56"/>
            <p:cNvCxnSpPr/>
            <p:nvPr/>
          </p:nvCxnSpPr>
          <p:spPr>
            <a:xfrm>
              <a:off x="6143961" y="547513"/>
              <a:ext cx="988200" cy="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5486"/>
            <a:ext cx="4655700" cy="1089736"/>
          </a:xfrm>
        </p:spPr>
        <p:txBody>
          <a:bodyPr/>
          <a:lstStyle/>
          <a:p>
            <a:r>
              <a:rPr lang="ru-RU" b="1" dirty="0" smtClean="0"/>
              <a:t>ППЭ на дому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419622"/>
            <a:ext cx="6048672" cy="2448272"/>
          </a:xfrm>
        </p:spPr>
        <p:txBody>
          <a:bodyPr/>
          <a:lstStyle/>
          <a:p>
            <a:pPr lvl="0">
              <a:lnSpc>
                <a:spcPct val="100000"/>
              </a:lnSpc>
              <a:buClr>
                <a:srgbClr val="334436"/>
              </a:buClr>
              <a:buFont typeface="Montserrat Medium" panose="00000500000000000000" charset="-52"/>
              <a:buChar char="o"/>
            </a:pPr>
            <a:r>
              <a:rPr lang="ru-RU" dirty="0">
                <a:solidFill>
                  <a:srgbClr val="334436"/>
                </a:solidFill>
              </a:rPr>
              <a:t>Доставка ЭМ в ППЭ, организованные на дому, в </a:t>
            </a:r>
            <a:r>
              <a:rPr lang="ru-RU" dirty="0" smtClean="0">
                <a:solidFill>
                  <a:srgbClr val="334436"/>
                </a:solidFill>
              </a:rPr>
              <a:t>медицинской организации</a:t>
            </a:r>
            <a:r>
              <a:rPr lang="ru-RU" dirty="0">
                <a:solidFill>
                  <a:srgbClr val="334436"/>
                </a:solidFill>
              </a:rPr>
              <a:t>, осуществляется </a:t>
            </a:r>
            <a:r>
              <a:rPr lang="ru-RU" sz="1800" b="1" dirty="0" smtClean="0">
                <a:solidFill>
                  <a:srgbClr val="EA5430"/>
                </a:solidFill>
              </a:rPr>
              <a:t>не</a:t>
            </a:r>
            <a:r>
              <a:rPr lang="ru-RU" sz="1800" dirty="0" smtClean="0">
                <a:solidFill>
                  <a:srgbClr val="EA5430"/>
                </a:solidFill>
              </a:rPr>
              <a:t> </a:t>
            </a:r>
            <a:r>
              <a:rPr lang="ru-RU" sz="1800" b="1" dirty="0">
                <a:solidFill>
                  <a:srgbClr val="EA5430"/>
                </a:solidFill>
              </a:rPr>
              <a:t>ранее </a:t>
            </a:r>
            <a:r>
              <a:rPr lang="ru-RU" sz="1800" b="1" dirty="0" smtClean="0">
                <a:solidFill>
                  <a:srgbClr val="EA5430"/>
                </a:solidFill>
              </a:rPr>
              <a:t>09.00;</a:t>
            </a:r>
            <a:endParaRPr lang="ru-RU" sz="2000" b="1" dirty="0" smtClean="0">
              <a:solidFill>
                <a:srgbClr val="EA5430"/>
              </a:solidFill>
            </a:endParaRPr>
          </a:p>
          <a:p>
            <a:pPr lvl="0">
              <a:lnSpc>
                <a:spcPct val="100000"/>
              </a:lnSpc>
              <a:buClr>
                <a:srgbClr val="334436"/>
              </a:buClr>
              <a:buFont typeface="Montserrat Medium" panose="00000500000000000000" charset="-52"/>
              <a:buChar char="o"/>
            </a:pPr>
            <a:r>
              <a:rPr lang="ru-RU" dirty="0" smtClean="0">
                <a:solidFill>
                  <a:srgbClr val="334436"/>
                </a:solidFill>
              </a:rPr>
              <a:t>По </a:t>
            </a:r>
            <a:r>
              <a:rPr lang="ru-RU" dirty="0">
                <a:solidFill>
                  <a:srgbClr val="334436"/>
                </a:solidFill>
              </a:rPr>
              <a:t>согласованию с ГЭК допускается </a:t>
            </a:r>
            <a:r>
              <a:rPr lang="ru-RU" b="1" dirty="0">
                <a:solidFill>
                  <a:schemeClr val="accent2"/>
                </a:solidFill>
              </a:rPr>
              <a:t>совмещение полномочий </a:t>
            </a:r>
            <a:r>
              <a:rPr lang="ru-RU" dirty="0">
                <a:solidFill>
                  <a:srgbClr val="334436"/>
                </a:solidFill>
              </a:rPr>
              <a:t>и </a:t>
            </a:r>
            <a:r>
              <a:rPr lang="ru-RU" dirty="0" smtClean="0">
                <a:solidFill>
                  <a:srgbClr val="334436"/>
                </a:solidFill>
              </a:rPr>
              <a:t>обязанностей отдельными лицами;</a:t>
            </a:r>
            <a:endParaRPr lang="ru-RU" dirty="0" smtClean="0">
              <a:solidFill>
                <a:srgbClr val="334436"/>
              </a:solidFill>
            </a:endParaRPr>
          </a:p>
          <a:p>
            <a:pPr lvl="0">
              <a:lnSpc>
                <a:spcPct val="100000"/>
              </a:lnSpc>
              <a:buClr>
                <a:srgbClr val="334436"/>
              </a:buClr>
              <a:buFont typeface="Montserrat Medium" panose="00000500000000000000" charset="-52"/>
              <a:buChar char="o"/>
            </a:pPr>
            <a:r>
              <a:rPr lang="ru-RU" dirty="0" smtClean="0">
                <a:solidFill>
                  <a:srgbClr val="334436"/>
                </a:solidFill>
              </a:rPr>
              <a:t>Член ГЭК </a:t>
            </a:r>
            <a:r>
              <a:rPr lang="ru-RU" b="1" dirty="0" smtClean="0">
                <a:solidFill>
                  <a:srgbClr val="334436"/>
                </a:solidFill>
              </a:rPr>
              <a:t>присутствует</a:t>
            </a:r>
            <a:r>
              <a:rPr lang="ru-RU" dirty="0" smtClean="0">
                <a:solidFill>
                  <a:srgbClr val="334436"/>
                </a:solidFill>
              </a:rPr>
              <a:t> при переносе с увеличенных бланков;</a:t>
            </a:r>
            <a:endParaRPr lang="ru-RU" dirty="0" smtClean="0">
              <a:solidFill>
                <a:srgbClr val="334436"/>
              </a:solidFill>
            </a:endParaRPr>
          </a:p>
          <a:p>
            <a:pPr lvl="0">
              <a:lnSpc>
                <a:spcPct val="100000"/>
              </a:lnSpc>
              <a:buClr>
                <a:srgbClr val="334436"/>
              </a:buClr>
              <a:buFont typeface="Montserrat Medium" panose="00000500000000000000" charset="-52"/>
              <a:buChar char="o"/>
            </a:pPr>
            <a:r>
              <a:rPr lang="ru-RU" dirty="0" smtClean="0">
                <a:solidFill>
                  <a:srgbClr val="334436"/>
                </a:solidFill>
              </a:rPr>
              <a:t>Член ГЭК </a:t>
            </a:r>
            <a:r>
              <a:rPr lang="ru-RU" b="1" dirty="0" smtClean="0">
                <a:solidFill>
                  <a:srgbClr val="334436"/>
                </a:solidFill>
              </a:rPr>
              <a:t>присутствует при</a:t>
            </a:r>
            <a:r>
              <a:rPr lang="ru-RU" dirty="0" smtClean="0">
                <a:solidFill>
                  <a:srgbClr val="334436"/>
                </a:solidFill>
              </a:rPr>
              <a:t> переносе ассистентом ответов </a:t>
            </a:r>
            <a:r>
              <a:rPr lang="ru-RU" dirty="0">
                <a:solidFill>
                  <a:srgbClr val="334436"/>
                </a:solidFill>
              </a:rPr>
              <a:t>в </a:t>
            </a:r>
            <a:r>
              <a:rPr lang="ru-RU" dirty="0" smtClean="0">
                <a:solidFill>
                  <a:srgbClr val="334436"/>
                </a:solidFill>
              </a:rPr>
              <a:t>бланк, при выполнении участником работы на компьютере.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Style Thesis Defense by Slidesgo">
  <a:themeElements>
    <a:clrScheme name="Simple Light">
      <a:dk1>
        <a:srgbClr val="D4CAB7"/>
      </a:dk1>
      <a:lt1>
        <a:srgbClr val="E3DAC5"/>
      </a:lt1>
      <a:dk2>
        <a:srgbClr val="334436"/>
      </a:dk2>
      <a:lt2>
        <a:srgbClr val="DFAA28"/>
      </a:lt2>
      <a:accent1>
        <a:srgbClr val="2C4EB8"/>
      </a:accent1>
      <a:accent2>
        <a:srgbClr val="EA5430"/>
      </a:accent2>
      <a:accent3>
        <a:srgbClr val="334436"/>
      </a:accent3>
      <a:accent4>
        <a:srgbClr val="DFAA28"/>
      </a:accent4>
      <a:accent5>
        <a:srgbClr val="2C4EB8"/>
      </a:accent5>
      <a:accent6>
        <a:srgbClr val="EA5430"/>
      </a:accent6>
      <a:hlink>
        <a:srgbClr val="3344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33570</Words>
  <Application>WPS Presentation</Application>
  <PresentationFormat>Экран (16:9)</PresentationFormat>
  <Paragraphs>1026</Paragraphs>
  <Slides>93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93</vt:i4>
      </vt:variant>
    </vt:vector>
  </HeadingPairs>
  <TitlesOfParts>
    <vt:vector size="114" baseType="lpstr">
      <vt:lpstr>Arial</vt:lpstr>
      <vt:lpstr>SimSun</vt:lpstr>
      <vt:lpstr>Wingdings</vt:lpstr>
      <vt:lpstr>Arial</vt:lpstr>
      <vt:lpstr>Montserrat ExtraBold</vt:lpstr>
      <vt:lpstr>Bebas Neue</vt:lpstr>
      <vt:lpstr>Montserrat Medium</vt:lpstr>
      <vt:lpstr>Livvic</vt:lpstr>
      <vt:lpstr>Andantino script</vt:lpstr>
      <vt:lpstr>Source Sans Pro</vt:lpstr>
      <vt:lpstr>Roboto Condensed Light</vt:lpstr>
      <vt:lpstr>Anaheim</vt:lpstr>
      <vt:lpstr>Montserrat Medium</vt:lpstr>
      <vt:lpstr>Times New Roman</vt:lpstr>
      <vt:lpstr>Microsoft YaHei</vt:lpstr>
      <vt:lpstr>Arial Unicode MS</vt:lpstr>
      <vt:lpstr>Montserrat ExtraBold</vt:lpstr>
      <vt:lpstr>Calibri</vt:lpstr>
      <vt:lpstr>Courier New</vt:lpstr>
      <vt:lpstr>Times New Roman</vt:lpstr>
      <vt:lpstr>Simple Style Thesis Defense by Slidesgo</vt:lpstr>
      <vt:lpstr>«Государственная итоговая аттестация по образовательным программам основного общего образования в 2021 году» </vt:lpstr>
      <vt:lpstr>Государственная итоговая аттестация 2021г. </vt:lpstr>
      <vt:lpstr>Структура ГЭК: </vt:lpstr>
      <vt:lpstr>04</vt:lpstr>
      <vt:lpstr>Нормативно-правовые документы,  регламентирующие деятельность ГЭК   </vt:lpstr>
      <vt:lpstr>Сроки проведения ГИА-9 в 2021 г.</vt:lpstr>
      <vt:lpstr>ГЭК выполняет функции:  </vt:lpstr>
      <vt:lpstr>Основной функционал члена ГЭК в ППЭ </vt:lpstr>
      <vt:lpstr>Ответственность за искажение результатов ГИА </vt:lpstr>
      <vt:lpstr>Продолжительность экзаменов </vt:lpstr>
      <vt:lpstr>4.  Провести проверку готовности ППЭ не позднее чем за 2 недели до начала        экзаменов по решению председателя ГЭК; </vt:lpstr>
      <vt:lpstr>PowerPoint 演示文稿</vt:lpstr>
      <vt:lpstr>PowerPoint 演示文稿</vt:lpstr>
      <vt:lpstr>Получение ЭМ </vt:lpstr>
      <vt:lpstr>Доставка ЭМ  Ведомость приемки-передачи сейфпакетов с экзаменационными материалами (форма ППЭ-9 14)</vt:lpstr>
      <vt:lpstr>Экзаменационные материалы доставляются в сейф-пакетах, защищенных от вскрытия: </vt:lpstr>
      <vt:lpstr>Доставка ДБО №2 в ППЭ  </vt:lpstr>
      <vt:lpstr>Содержание сейф-пакета при проведении ОГЭ</vt:lpstr>
      <vt:lpstr>Содержание сейф-пакета при проведении ГВЭ</vt:lpstr>
      <vt:lpstr>Передача ЭМ руководителю ППЭ</vt:lpstr>
      <vt:lpstr>PowerPoint 演示文稿</vt:lpstr>
      <vt:lpstr>PowerPoint 演示文稿</vt:lpstr>
      <vt:lpstr>Передача ЭМ руководителю ППЭ</vt:lpstr>
      <vt:lpstr>Передача ЭМ руководителю ППЭ</vt:lpstr>
      <vt:lpstr>PowerPoint 演示文稿</vt:lpstr>
      <vt:lpstr>03</vt:lpstr>
      <vt:lpstr>на территории  ППЭ оборудованы помещения : </vt:lpstr>
      <vt:lpstr>Контроль готовности ППЭ в день проведения экзамена</vt:lpstr>
      <vt:lpstr>PowerPoint 演示文稿</vt:lpstr>
      <vt:lpstr>Контроль готовности ППЭ Оснащение штаба ППЭ</vt:lpstr>
      <vt:lpstr>Контроль готовности ППЭ В штабе ППЭ должны быть:  </vt:lpstr>
      <vt:lpstr>Контроль готовности ППЭ в день проведения экзамена</vt:lpstr>
      <vt:lpstr>Помещения, не использующиеся для проведения экзамена, в день проведения экзамена должны быть заперты и опечатаны </vt:lpstr>
      <vt:lpstr>Контроль готовности ППЭ в день проведения экзамена</vt:lpstr>
      <vt:lpstr>Контроль готовности ППЭ в день проведения экзамена</vt:lpstr>
      <vt:lpstr>Нумерация рабочих мест участников ГИА-9</vt:lpstr>
      <vt:lpstr>4.</vt:lpstr>
      <vt:lpstr>Наличие специальных кресел и других приспособлений</vt:lpstr>
      <vt:lpstr>Особенности оборудования аудиторий для детей с ОВЗ, детей-инвалидов и инвалидов:</vt:lpstr>
      <vt:lpstr>Особенности оборудования аудиторий для детей с ОВЗ, детей-инвалидов и инвалидов:</vt:lpstr>
      <vt:lpstr>Особенности организации ППЭ для детей с ОВЗ, детей-инвалидов и инвалидов:</vt:lpstr>
      <vt:lpstr>Контроль мероприятий, осуществляемых до начала  экзамена</vt:lpstr>
      <vt:lpstr>Организация входа в ППЭ </vt:lpstr>
      <vt:lpstr>PowerPoint 演示文稿</vt:lpstr>
      <vt:lpstr>Организация входа в ППЭ </vt:lpstr>
      <vt:lpstr>Организация входа в ППЭ </vt:lpstr>
      <vt:lpstr>Представители СМИ </vt:lpstr>
      <vt:lpstr>PowerPoint 演示文稿</vt:lpstr>
      <vt:lpstr>Организация входа в ППЭ</vt:lpstr>
      <vt:lpstr>PowerPoint 演示文稿</vt:lpstr>
      <vt:lpstr>Допуск в  ППЭ участников ГИА-9</vt:lpstr>
      <vt:lpstr>Допуск в  ППЭ участников ГИА-9</vt:lpstr>
      <vt:lpstr>Участникам ГИА запрещается иметь при себе: </vt:lpstr>
      <vt:lpstr>Категория участников ГИА, имеющая право</vt:lpstr>
      <vt:lpstr>Нестандартные ситуации </vt:lpstr>
      <vt:lpstr>«Акт об идентификации личности участника ГИА-9»</vt:lpstr>
      <vt:lpstr>Нестандартные ситуации  </vt:lpstr>
      <vt:lpstr>«Акт о допуске участника ГИА-9 в ППЭ после начала экзамена»</vt:lpstr>
      <vt:lpstr>В «Акте о допуске участника ГИА-9 в ППЭ после начала экзамена» констатируется  факт отсутствия участника ГИА-9 на прослушивании текста изложения.</vt:lpstr>
      <vt:lpstr>Нестандартные ситуации </vt:lpstr>
      <vt:lpstr>«Акт о недопуске участника ГИА-9 в ППЭ» </vt:lpstr>
      <vt:lpstr>Нестандартные ситуации </vt:lpstr>
      <vt:lpstr>PowerPoint 演示文稿</vt:lpstr>
      <vt:lpstr>Особые ситуации  при входе участников ГИА-9 в ППЭ</vt:lpstr>
      <vt:lpstr>Выдача ЭМ в штабе ППЭ </vt:lpstr>
      <vt:lpstr>Этап проведения экзамена Член ГЭК:</vt:lpstr>
      <vt:lpstr>Во время экзамена участникам ГИА ЗАПРЕЩАЕТСЯ: </vt:lpstr>
      <vt:lpstr>Лицам, присутствующим в ППЭ ЗАПРЕЩАЕТСЯ:</vt:lpstr>
      <vt:lpstr>Контроль за ходом проведения экзамена</vt:lpstr>
      <vt:lpstr>Удаление с экзамена участника ГИА, нарушившего Порядок проведения ГИА-9</vt:lpstr>
      <vt:lpstr>Удаление с экзамена участника ГИА, нарушившего Порядок проведения ГИА-9</vt:lpstr>
      <vt:lpstr>Удаление из ППЭ</vt:lpstr>
      <vt:lpstr>Удаление из ППЭ</vt:lpstr>
      <vt:lpstr>Досрочное завершение экзамена участником ГИА по объективным причинам </vt:lpstr>
      <vt:lpstr>Член ГЭК: - оформляет форму ППЭ-22  «Акт о досрочном завершении экзамена по объективным причинам» в 2-ух экземплярах; - вручает 1 экз. акта участнику ГИА,  досрочно завершившему экзамен; - передает 1 экз. акта в тот же день в ГЭК.</vt:lpstr>
      <vt:lpstr>«Протокол проведения ГИА-9 в аудитории»</vt:lpstr>
      <vt:lpstr>Отметки об удалении и досрочном завершении экзамена в бланках ответов №1 (бланках регистрации) </vt:lpstr>
      <vt:lpstr>3. Шаг</vt:lpstr>
      <vt:lpstr>«Апелляция о нарушении установленного порядка проведения ГИА»</vt:lpstr>
      <vt:lpstr>«Протокол рассмотрения апелляции о нарушении установленного порядка проведения ГИА»</vt:lpstr>
      <vt:lpstr>PowerPoint 演示文稿</vt:lpstr>
      <vt:lpstr>Этап завершения экзамена в ППЭ</vt:lpstr>
      <vt:lpstr>PowerPoint 演示文稿</vt:lpstr>
      <vt:lpstr>Отчет члена ГЭК о проведении ГИА-9 в ППЭ</vt:lpstr>
      <vt:lpstr>PowerPoint 演示文稿</vt:lpstr>
      <vt:lpstr>Этап завершения экзамена в ППЭ Упаковка экзаменационных материалов в штабе ППЭ  </vt:lpstr>
      <vt:lpstr>Форма   ППЭ-9  11-02</vt:lpstr>
      <vt:lpstr>Все заложить в сейф-пакет, в котором ЭМ были доставлены в ППЭ</vt:lpstr>
      <vt:lpstr>Этап завершения экзамена в ППЭ Упаковка экзаменационных материалов в штабе ППЭ </vt:lpstr>
      <vt:lpstr>Возврат ДБО №2 из ППЭ  </vt:lpstr>
      <vt:lpstr>PowerPoint 演示文稿</vt:lpstr>
      <vt:lpstr>PowerPoint 演示文稿</vt:lpstr>
      <vt:lpstr>ППЭ на дому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STYLE THESIS DEFENSE</dc:title>
  <dc:creator>Наволоцкая_ПА</dc:creator>
  <cp:lastModifiedBy>Северин_СИ</cp:lastModifiedBy>
  <cp:revision>440</cp:revision>
  <dcterms:created xsi:type="dcterms:W3CDTF">2021-05-17T07:02:16Z</dcterms:created>
  <dcterms:modified xsi:type="dcterms:W3CDTF">2021-05-17T07:04:20Z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1049-11.2.0.10132</vt:lpwstr>
  </property>
</Properties>
</file>