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94" r:id="rId4"/>
    <p:sldId id="267" r:id="rId5"/>
    <p:sldId id="297" r:id="rId6"/>
    <p:sldId id="265" r:id="rId7"/>
    <p:sldId id="268" r:id="rId8"/>
    <p:sldId id="270" r:id="rId9"/>
    <p:sldId id="276" r:id="rId10"/>
    <p:sldId id="300" r:id="rId11"/>
    <p:sldId id="305" r:id="rId12"/>
    <p:sldId id="302" r:id="rId13"/>
    <p:sldId id="308" r:id="rId14"/>
    <p:sldId id="309" r:id="rId15"/>
    <p:sldId id="310" r:id="rId16"/>
    <p:sldId id="288" r:id="rId17"/>
    <p:sldId id="285" r:id="rId18"/>
    <p:sldId id="306" r:id="rId19"/>
    <p:sldId id="304" r:id="rId20"/>
    <p:sldId id="28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66FF"/>
    <a:srgbClr val="FF9900"/>
    <a:srgbClr val="3366CC"/>
    <a:srgbClr val="9BF0FB"/>
    <a:srgbClr val="B5DEE1"/>
    <a:srgbClr val="FF9966"/>
    <a:srgbClr val="FCF2D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269" autoAdjust="0"/>
    <p:restoredTop sz="85354" autoAdjust="0"/>
  </p:normalViewPr>
  <p:slideViewPr>
    <p:cSldViewPr>
      <p:cViewPr>
        <p:scale>
          <a:sx n="100" d="100"/>
          <a:sy n="100" d="100"/>
        </p:scale>
        <p:origin x="-2676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209B37-B4F1-43F9-A1FB-A56F4EFC7FC1}" type="doc">
      <dgm:prSet loTypeId="urn:microsoft.com/office/officeart/2005/8/layout/venn1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DE6640-0699-4EC4-B223-D1960BE17E22}">
      <dgm:prSet custT="1"/>
      <dgm:spPr>
        <a:solidFill>
          <a:srgbClr val="FF9966">
            <a:alpha val="50000"/>
          </a:srgbClr>
        </a:solidFill>
        <a:ln>
          <a:noFill/>
        </a:ln>
      </dgm:spPr>
      <dgm:t>
        <a:bodyPr/>
        <a:lstStyle/>
        <a:p>
          <a:pPr rtl="0"/>
          <a:endParaRPr lang="ru-RU" sz="1600" dirty="0" smtClean="0"/>
        </a:p>
        <a:p>
          <a:pPr rtl="0"/>
          <a:r>
            <a:rPr lang="ru-RU" sz="1600" dirty="0" smtClean="0"/>
            <a:t>Технический специалист и ответственный организатор проводят проверку качества аудиозаписи, занимая места экзаменатора-собеседника и участника.</a:t>
          </a:r>
        </a:p>
        <a:p>
          <a:endParaRPr lang="ru-RU" sz="1600" dirty="0" smtClean="0"/>
        </a:p>
        <a:p>
          <a:r>
            <a:rPr lang="ru-RU" sz="1600" dirty="0" smtClean="0"/>
            <a:t>Рабочее место эксперта располагается так, чтобы участник ИС не отвлекался на процесс оценивания.</a:t>
          </a:r>
          <a:endParaRPr lang="ru-RU" sz="16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CA0FC43-447A-488D-8DBC-BB75A0F61500}" type="parTrans" cxnId="{CE0ADABA-3B4D-40C2-9FC0-6DF3EF753782}">
      <dgm:prSet/>
      <dgm:spPr/>
      <dgm:t>
        <a:bodyPr/>
        <a:lstStyle/>
        <a:p>
          <a:endParaRPr lang="ru-RU"/>
        </a:p>
      </dgm:t>
    </dgm:pt>
    <dgm:pt modelId="{80702466-8EBF-4CF1-B72F-A5C4E9209EEF}" type="sibTrans" cxnId="{CE0ADABA-3B4D-40C2-9FC0-6DF3EF753782}">
      <dgm:prSet/>
      <dgm:spPr/>
      <dgm:t>
        <a:bodyPr/>
        <a:lstStyle/>
        <a:p>
          <a:endParaRPr lang="ru-RU"/>
        </a:p>
      </dgm:t>
    </dgm:pt>
    <dgm:pt modelId="{2059CDC3-C0FD-43D8-8DB8-5278B950960F}" type="pres">
      <dgm:prSet presAssocID="{8C209B37-B4F1-43F9-A1FB-A56F4EFC7FC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A04DB0-5B19-4CA5-B321-FB78E1D32970}" type="pres">
      <dgm:prSet presAssocID="{EFDE6640-0699-4EC4-B223-D1960BE17E22}" presName="circ1TxSh" presStyleLbl="vennNode1" presStyleIdx="0" presStyleCnt="1" custLinFactNeighborX="21614" custLinFactNeighborY="-8229"/>
      <dgm:spPr/>
      <dgm:t>
        <a:bodyPr/>
        <a:lstStyle/>
        <a:p>
          <a:endParaRPr lang="ru-RU"/>
        </a:p>
      </dgm:t>
    </dgm:pt>
  </dgm:ptLst>
  <dgm:cxnLst>
    <dgm:cxn modelId="{CE0ADABA-3B4D-40C2-9FC0-6DF3EF753782}" srcId="{8C209B37-B4F1-43F9-A1FB-A56F4EFC7FC1}" destId="{EFDE6640-0699-4EC4-B223-D1960BE17E22}" srcOrd="0" destOrd="0" parTransId="{BCA0FC43-447A-488D-8DBC-BB75A0F61500}" sibTransId="{80702466-8EBF-4CF1-B72F-A5C4E9209EEF}"/>
    <dgm:cxn modelId="{E3E8EB44-7A27-4EE5-8C2E-8A31A26E456F}" type="presOf" srcId="{8C209B37-B4F1-43F9-A1FB-A56F4EFC7FC1}" destId="{2059CDC3-C0FD-43D8-8DB8-5278B950960F}" srcOrd="0" destOrd="0" presId="urn:microsoft.com/office/officeart/2005/8/layout/venn1"/>
    <dgm:cxn modelId="{DB6490FA-63F2-40C5-9EA3-F51398C50040}" type="presOf" srcId="{EFDE6640-0699-4EC4-B223-D1960BE17E22}" destId="{99A04DB0-5B19-4CA5-B321-FB78E1D32970}" srcOrd="0" destOrd="0" presId="urn:microsoft.com/office/officeart/2005/8/layout/venn1"/>
    <dgm:cxn modelId="{82CD95AA-096C-49A2-A04F-22D6D3134AE9}" type="presParOf" srcId="{2059CDC3-C0FD-43D8-8DB8-5278B950960F}" destId="{99A04DB0-5B19-4CA5-B321-FB78E1D3297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C52984-3495-4CAD-BCF5-3958B35A260B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A5750BF-ABFE-4723-9701-3357DC8AB79B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2. Получить от муниципального координатора </a:t>
          </a:r>
          <a:r>
            <a:rPr lang="ru-RU" sz="1600" b="1" smtClean="0">
              <a:latin typeface="Times New Roman" pitchFamily="18" charset="0"/>
              <a:cs typeface="Times New Roman" pitchFamily="18" charset="0"/>
            </a:rPr>
            <a:t>ГИА-9</a:t>
          </a:r>
          <a:r>
            <a:rPr lang="en-US" sz="1600" b="1" smtClean="0">
              <a:latin typeface="Times New Roman" pitchFamily="18" charset="0"/>
              <a:cs typeface="Times New Roman" pitchFamily="18" charset="0"/>
            </a:rPr>
            <a:t>/</a:t>
          </a:r>
          <a:r>
            <a:rPr lang="ru-RU" sz="1600" b="1" smtClean="0">
              <a:latin typeface="Times New Roman" pitchFamily="18" charset="0"/>
              <a:cs typeface="Times New Roman" pitchFamily="18" charset="0"/>
            </a:rPr>
            <a:t>РЦОИ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 защищенным каналам связи или на флеш-носителе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1166163-6ACC-4884-A12B-A45E5D8A13EC}" type="parTrans" cxnId="{315AD34D-C014-4822-AD91-7C40B44F48BC}">
      <dgm:prSet/>
      <dgm:spPr/>
      <dgm:t>
        <a:bodyPr/>
        <a:lstStyle/>
        <a:p>
          <a:endParaRPr lang="ru-RU"/>
        </a:p>
      </dgm:t>
    </dgm:pt>
    <dgm:pt modelId="{32115EC5-C478-434D-9544-BCB6C81A1824}" type="sibTrans" cxnId="{315AD34D-C014-4822-AD91-7C40B44F48BC}">
      <dgm:prSet/>
      <dgm:spPr/>
      <dgm:t>
        <a:bodyPr/>
        <a:lstStyle/>
        <a:p>
          <a:endParaRPr lang="ru-RU"/>
        </a:p>
      </dgm:t>
    </dgm:pt>
    <dgm:pt modelId="{06EBEC7E-C53E-4218-9CAB-8CF6A4323CBE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3. Получить от технического специалиста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DDD5B95-26D3-491F-9CC8-08920B1EF288}" type="parTrans" cxnId="{3EA3DA71-5748-43A7-9024-4F9246E25294}">
      <dgm:prSet/>
      <dgm:spPr/>
      <dgm:t>
        <a:bodyPr/>
        <a:lstStyle/>
        <a:p>
          <a:endParaRPr lang="ru-RU"/>
        </a:p>
      </dgm:t>
    </dgm:pt>
    <dgm:pt modelId="{AC115358-1E2D-48E1-B095-DA44FD833667}" type="sibTrans" cxnId="{3EA3DA71-5748-43A7-9024-4F9246E25294}">
      <dgm:prSet/>
      <dgm:spPr/>
      <dgm:t>
        <a:bodyPr/>
        <a:lstStyle/>
        <a:p>
          <a:endParaRPr lang="ru-RU"/>
        </a:p>
      </dgm:t>
    </dgm:pt>
    <dgm:pt modelId="{03A54989-54C1-4D55-BD7C-267BA664A8E8}">
      <dgm:prSet custT="1"/>
      <dgm:spPr/>
      <dgm:t>
        <a:bodyPr/>
        <a:lstStyle/>
        <a:p>
          <a:pPr algn="l" rtl="0"/>
          <a:r>
            <a:rPr lang="ru-RU" sz="1600" b="1" i="0" u="sng" dirty="0" smtClean="0">
              <a:latin typeface="Times New Roman" pitchFamily="18" charset="0"/>
              <a:cs typeface="Times New Roman" pitchFamily="18" charset="0"/>
            </a:rPr>
            <a:t>протоколы эксперта</a:t>
          </a:r>
          <a:r>
            <a:rPr lang="ru-RU" sz="1600" i="0" dirty="0" smtClean="0">
              <a:latin typeface="Times New Roman" pitchFamily="18" charset="0"/>
              <a:cs typeface="Times New Roman" pitchFamily="18" charset="0"/>
            </a:rPr>
            <a:t> для оценивания ответов участников ИС (по количеству участников) - из ПО «Планирование ГИА-9»</a:t>
          </a:r>
          <a:endParaRPr lang="ru-RU" sz="1600" i="0" dirty="0">
            <a:latin typeface="Times New Roman" pitchFamily="18" charset="0"/>
            <a:cs typeface="Times New Roman" pitchFamily="18" charset="0"/>
          </a:endParaRPr>
        </a:p>
      </dgm:t>
    </dgm:pt>
    <dgm:pt modelId="{413FC59F-AF04-4628-9104-5E8461112BAC}" type="parTrans" cxnId="{F7D18D26-DD34-41DC-AAAF-992CEB8C2C74}">
      <dgm:prSet/>
      <dgm:spPr/>
      <dgm:t>
        <a:bodyPr/>
        <a:lstStyle/>
        <a:p>
          <a:endParaRPr lang="ru-RU"/>
        </a:p>
      </dgm:t>
    </dgm:pt>
    <dgm:pt modelId="{74300B7E-667D-4854-86D7-045CA1137909}" type="sibTrans" cxnId="{F7D18D26-DD34-41DC-AAAF-992CEB8C2C74}">
      <dgm:prSet/>
      <dgm:spPr/>
      <dgm:t>
        <a:bodyPr/>
        <a:lstStyle/>
        <a:p>
          <a:endParaRPr lang="ru-RU"/>
        </a:p>
      </dgm:t>
    </dgm:pt>
    <dgm:pt modelId="{B0917C88-D5E4-4E2C-B668-F91E7D26DBFC}">
      <dgm:prSet custT="1"/>
      <dgm:spPr/>
      <dgm:t>
        <a:bodyPr/>
        <a:lstStyle/>
        <a:p>
          <a:pPr algn="l" rtl="0"/>
          <a:r>
            <a:rPr lang="ru-RU" sz="1600" b="1" i="0" u="sng" dirty="0" smtClean="0">
              <a:latin typeface="Times New Roman" pitchFamily="18" charset="0"/>
              <a:cs typeface="Times New Roman" pitchFamily="18" charset="0"/>
            </a:rPr>
            <a:t>критерии оценивания</a:t>
          </a:r>
          <a:r>
            <a:rPr lang="ru-RU" sz="1600" i="0" dirty="0" smtClean="0">
              <a:latin typeface="Times New Roman" pitchFamily="18" charset="0"/>
              <a:cs typeface="Times New Roman" pitchFamily="18" charset="0"/>
            </a:rPr>
            <a:t> ИС для экспертов (по количеству экспертов) - с официального сайта ФГБНУ «ФИПИ» (fipi.ru)</a:t>
          </a:r>
          <a:endParaRPr lang="ru-RU" sz="1600" i="0" dirty="0">
            <a:latin typeface="Times New Roman" pitchFamily="18" charset="0"/>
            <a:cs typeface="Times New Roman" pitchFamily="18" charset="0"/>
          </a:endParaRPr>
        </a:p>
      </dgm:t>
    </dgm:pt>
    <dgm:pt modelId="{41EA7E01-C3CB-45CC-A38A-1F3CCB5879E6}" type="parTrans" cxnId="{14CA21FB-E9D8-4B80-842D-7B3B4B5C4D9A}">
      <dgm:prSet/>
      <dgm:spPr/>
      <dgm:t>
        <a:bodyPr/>
        <a:lstStyle/>
        <a:p>
          <a:endParaRPr lang="ru-RU"/>
        </a:p>
      </dgm:t>
    </dgm:pt>
    <dgm:pt modelId="{033C12DF-5685-4551-9E6D-20C7215CC49E}" type="sibTrans" cxnId="{14CA21FB-E9D8-4B80-842D-7B3B4B5C4D9A}">
      <dgm:prSet/>
      <dgm:spPr/>
      <dgm:t>
        <a:bodyPr/>
        <a:lstStyle/>
        <a:p>
          <a:endParaRPr lang="ru-RU"/>
        </a:p>
      </dgm:t>
    </dgm:pt>
    <dgm:pt modelId="{AA97E9EA-F2DB-4251-BD5A-D4473FAF9751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4. Сверить списки участников ИС из РЦОИ </a:t>
          </a:r>
          <a:r>
            <a:rPr lang="ru-RU" sz="1600" b="1" smtClean="0">
              <a:latin typeface="Times New Roman" pitchFamily="18" charset="0"/>
              <a:cs typeface="Times New Roman" pitchFamily="18" charset="0"/>
            </a:rPr>
            <a:t>и ПО </a:t>
          </a:r>
          <a:r>
            <a:rPr lang="ru-RU" sz="1600" b="1" i="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1600" b="1" i="0" smtClean="0">
              <a:latin typeface="Times New Roman" pitchFamily="18" charset="0"/>
              <a:cs typeface="Times New Roman" pitchFamily="18" charset="0"/>
            </a:rPr>
            <a:t>Планирование ГИА-9» - </a:t>
          </a:r>
          <a:r>
            <a:rPr lang="ru-RU" sz="1600" b="1" smtClean="0">
              <a:latin typeface="Times New Roman" pitchFamily="18" charset="0"/>
              <a:cs typeface="Times New Roman" pitchFamily="18" charset="0"/>
            </a:rPr>
            <a:t>о выявленных расхождениях сообщить в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РЦОИ.</a:t>
          </a:r>
          <a:endParaRPr lang="ru-RU" sz="600" dirty="0"/>
        </a:p>
      </dgm:t>
    </dgm:pt>
    <dgm:pt modelId="{DFDBD5A9-95CD-4391-AACD-DBBA97AA3105}" type="parTrans" cxnId="{1276192F-90AF-4CCB-8111-6B2B7D4ACAD9}">
      <dgm:prSet/>
      <dgm:spPr/>
      <dgm:t>
        <a:bodyPr/>
        <a:lstStyle/>
        <a:p>
          <a:endParaRPr lang="ru-RU"/>
        </a:p>
      </dgm:t>
    </dgm:pt>
    <dgm:pt modelId="{6B0A3EAE-1C33-4B71-8264-C51A6D04CD20}" type="sibTrans" cxnId="{1276192F-90AF-4CCB-8111-6B2B7D4ACAD9}">
      <dgm:prSet/>
      <dgm:spPr/>
      <dgm:t>
        <a:bodyPr/>
        <a:lstStyle/>
        <a:p>
          <a:endParaRPr lang="ru-RU"/>
        </a:p>
      </dgm:t>
    </dgm:pt>
    <dgm:pt modelId="{5A51A2E4-39F3-4D59-93E7-E70167813665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контрольные списки участников, сформированные в РЦОИ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A7BC262-1DCA-4885-A0E1-BEAFC16B7547}" type="parTrans" cxnId="{730D6017-DC6A-4FE8-AE1D-D4EEF30FAFF5}">
      <dgm:prSet/>
      <dgm:spPr/>
      <dgm:t>
        <a:bodyPr/>
        <a:lstStyle/>
        <a:p>
          <a:endParaRPr lang="ru-RU"/>
        </a:p>
      </dgm:t>
    </dgm:pt>
    <dgm:pt modelId="{170720F5-B4D3-478D-B1A1-9CFD17B62956}" type="sibTrans" cxnId="{730D6017-DC6A-4FE8-AE1D-D4EEF30FAFF5}">
      <dgm:prSet/>
      <dgm:spPr/>
      <dgm:t>
        <a:bodyPr/>
        <a:lstStyle/>
        <a:p>
          <a:endParaRPr lang="ru-RU"/>
        </a:p>
      </dgm:t>
    </dgm:pt>
    <dgm:pt modelId="{5ECD777E-B1A5-4CAF-8C9B-146F855EA8C8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1. Обеспечить создание условий для участников ИС с ОВЗ, детей-инвалидов и инвалидов и для лиц, обучающихся на дому или в медицинских организациях.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96C0D806-7838-4C80-BED1-2436528B8C88}" type="parTrans" cxnId="{27110B5B-8B02-4D0A-98E8-06FE5C0DCE04}">
      <dgm:prSet/>
      <dgm:spPr/>
      <dgm:t>
        <a:bodyPr/>
        <a:lstStyle/>
        <a:p>
          <a:endParaRPr lang="ru-RU"/>
        </a:p>
      </dgm:t>
    </dgm:pt>
    <dgm:pt modelId="{6BB5D19E-6BD2-434E-923B-661388155D90}" type="sibTrans" cxnId="{27110B5B-8B02-4D0A-98E8-06FE5C0DCE04}">
      <dgm:prSet/>
      <dgm:spPr/>
      <dgm:t>
        <a:bodyPr/>
        <a:lstStyle/>
        <a:p>
          <a:endParaRPr lang="ru-RU"/>
        </a:p>
      </dgm:t>
    </dgm:pt>
    <dgm:pt modelId="{7342C6CA-400D-48A3-8C94-36A2A456A262}">
      <dgm:prSet custT="1"/>
      <dgm:spPr/>
      <dgm:t>
        <a:bodyPr/>
        <a:lstStyle/>
        <a:p>
          <a:pPr rtl="0"/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B2P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-файл для загрузки списков участников в ПО «Результаты ИС»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BAA3EAB-EF2A-4CD1-BD25-560C09CB34F3}" type="parTrans" cxnId="{7F359F5C-6B6E-4053-9C15-C1F7AFEC6EDC}">
      <dgm:prSet/>
      <dgm:spPr/>
      <dgm:t>
        <a:bodyPr/>
        <a:lstStyle/>
        <a:p>
          <a:endParaRPr lang="ru-RU"/>
        </a:p>
      </dgm:t>
    </dgm:pt>
    <dgm:pt modelId="{2E349D2D-38BE-4A89-9195-590181FC72A0}" type="sibTrans" cxnId="{7F359F5C-6B6E-4053-9C15-C1F7AFEC6EDC}">
      <dgm:prSet/>
      <dgm:spPr/>
      <dgm:t>
        <a:bodyPr/>
        <a:lstStyle/>
        <a:p>
          <a:endParaRPr lang="ru-RU"/>
        </a:p>
      </dgm:t>
    </dgm:pt>
    <dgm:pt modelId="{8529DC03-95E1-430E-A19C-93244A3B2F10}">
      <dgm:prSet custT="1"/>
      <dgm:spPr/>
      <dgm:t>
        <a:bodyPr/>
        <a:lstStyle/>
        <a:p>
          <a:pPr algn="l" rtl="0"/>
          <a:r>
            <a:rPr lang="ru-RU" sz="1600" b="1" i="0" u="sng" dirty="0" smtClean="0">
              <a:latin typeface="Times New Roman" pitchFamily="18" charset="0"/>
              <a:cs typeface="Times New Roman" pitchFamily="18" charset="0"/>
            </a:rPr>
            <a:t>списки участников</a:t>
          </a:r>
          <a:r>
            <a:rPr lang="ru-RU" sz="1600" i="0" dirty="0" smtClean="0">
              <a:latin typeface="Times New Roman" pitchFamily="18" charset="0"/>
              <a:cs typeface="Times New Roman" pitchFamily="18" charset="0"/>
            </a:rPr>
            <a:t> ИС в формате </a:t>
          </a:r>
          <a:r>
            <a:rPr lang="ru-RU" sz="1600" i="0" dirty="0" err="1" smtClean="0">
              <a:latin typeface="Times New Roman" pitchFamily="18" charset="0"/>
              <a:cs typeface="Times New Roman" pitchFamily="18" charset="0"/>
            </a:rPr>
            <a:t>Excel</a:t>
          </a:r>
          <a:r>
            <a:rPr lang="ru-RU" sz="1600" i="0" dirty="0" smtClean="0">
              <a:latin typeface="Times New Roman" pitchFamily="18" charset="0"/>
              <a:cs typeface="Times New Roman" pitchFamily="18" charset="0"/>
            </a:rPr>
            <a:t>, выгруженные при помощи ПО «Планирование ГИА-9»</a:t>
          </a:r>
          <a:endParaRPr lang="ru-RU" sz="1600" i="0" dirty="0">
            <a:latin typeface="Times New Roman" pitchFamily="18" charset="0"/>
            <a:cs typeface="Times New Roman" pitchFamily="18" charset="0"/>
          </a:endParaRPr>
        </a:p>
      </dgm:t>
    </dgm:pt>
    <dgm:pt modelId="{17591D9B-EE6F-472D-94BE-63A758959520}" type="sibTrans" cxnId="{8C13B0AF-AAE1-44A0-BB4B-EC7F448F1D1F}">
      <dgm:prSet/>
      <dgm:spPr/>
      <dgm:t>
        <a:bodyPr/>
        <a:lstStyle/>
        <a:p>
          <a:endParaRPr lang="ru-RU"/>
        </a:p>
      </dgm:t>
    </dgm:pt>
    <dgm:pt modelId="{0AA03F3C-52DF-412E-89A6-B8A36A8255B9}" type="parTrans" cxnId="{8C13B0AF-AAE1-44A0-BB4B-EC7F448F1D1F}">
      <dgm:prSet/>
      <dgm:spPr/>
      <dgm:t>
        <a:bodyPr/>
        <a:lstStyle/>
        <a:p>
          <a:endParaRPr lang="ru-RU"/>
        </a:p>
      </dgm:t>
    </dgm:pt>
    <dgm:pt modelId="{53B2834A-C900-4703-A69A-6E9310AEB854}">
      <dgm:prSet custT="1"/>
      <dgm:spPr/>
      <dgm:t>
        <a:bodyPr/>
        <a:lstStyle/>
        <a:p>
          <a:pPr algn="l" rtl="0"/>
          <a:r>
            <a:rPr lang="ru-RU" sz="1600" b="1" i="0" u="sng" dirty="0" smtClean="0">
              <a:latin typeface="Times New Roman" pitchFamily="18" charset="0"/>
              <a:cs typeface="Times New Roman" pitchFamily="18" charset="0"/>
            </a:rPr>
            <a:t>ведомости учета</a:t>
          </a:r>
          <a:r>
            <a:rPr lang="ru-RU" sz="1600" i="0" dirty="0" smtClean="0">
              <a:latin typeface="Times New Roman" pitchFamily="18" charset="0"/>
              <a:cs typeface="Times New Roman" pitchFamily="18" charset="0"/>
            </a:rPr>
            <a:t> проведения ИС в аудитории (по количеству аудиторий) – из ПО «Планирование ГИА-9»</a:t>
          </a:r>
          <a:endParaRPr lang="ru-RU" sz="1600" i="0" dirty="0">
            <a:latin typeface="Times New Roman" pitchFamily="18" charset="0"/>
            <a:cs typeface="Times New Roman" pitchFamily="18" charset="0"/>
          </a:endParaRPr>
        </a:p>
      </dgm:t>
    </dgm:pt>
    <dgm:pt modelId="{F0D69199-9158-45CE-9348-F3BA428744D5}" type="parTrans" cxnId="{D1384210-794F-44CC-9918-326826C53F00}">
      <dgm:prSet/>
      <dgm:spPr/>
      <dgm:t>
        <a:bodyPr/>
        <a:lstStyle/>
        <a:p>
          <a:endParaRPr lang="ru-RU"/>
        </a:p>
      </dgm:t>
    </dgm:pt>
    <dgm:pt modelId="{E6FBB6A8-2063-41A4-AB7B-ED938EB4D262}" type="sibTrans" cxnId="{D1384210-794F-44CC-9918-326826C53F00}">
      <dgm:prSet/>
      <dgm:spPr/>
      <dgm:t>
        <a:bodyPr/>
        <a:lstStyle/>
        <a:p>
          <a:endParaRPr lang="ru-RU"/>
        </a:p>
      </dgm:t>
    </dgm:pt>
    <dgm:pt modelId="{F2A3C456-84C3-4364-A47C-7520E337EFC3}" type="pres">
      <dgm:prSet presAssocID="{40C52984-3495-4CAD-BCF5-3958B35A260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AFA0C2-70CC-437A-95F5-4B2B44B3CDA8}" type="pres">
      <dgm:prSet presAssocID="{5ECD777E-B1A5-4CAF-8C9B-146F855EA8C8}" presName="parentLin" presStyleCnt="0"/>
      <dgm:spPr/>
    </dgm:pt>
    <dgm:pt modelId="{D27750AC-C55A-4DEB-9ABA-997B5F0F9CAB}" type="pres">
      <dgm:prSet presAssocID="{5ECD777E-B1A5-4CAF-8C9B-146F855EA8C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B889FB3-DE9E-4C54-9A69-674970C3D19C}" type="pres">
      <dgm:prSet presAssocID="{5ECD777E-B1A5-4CAF-8C9B-146F855EA8C8}" presName="parentText" presStyleLbl="node1" presStyleIdx="0" presStyleCnt="4" custScaleX="136016" custScaleY="135102" custLinFactNeighborX="-49174" custLinFactNeighborY="76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7D162-C29C-4B53-B758-BD54A7C73BF7}" type="pres">
      <dgm:prSet presAssocID="{5ECD777E-B1A5-4CAF-8C9B-146F855EA8C8}" presName="negativeSpace" presStyleCnt="0"/>
      <dgm:spPr/>
    </dgm:pt>
    <dgm:pt modelId="{D2873245-2176-4AF0-B6AF-2ABD2C1C709A}" type="pres">
      <dgm:prSet presAssocID="{5ECD777E-B1A5-4CAF-8C9B-146F855EA8C8}" presName="childText" presStyleLbl="conFgAcc1" presStyleIdx="0" presStyleCnt="4">
        <dgm:presLayoutVars>
          <dgm:bulletEnabled val="1"/>
        </dgm:presLayoutVars>
      </dgm:prSet>
      <dgm:spPr/>
    </dgm:pt>
    <dgm:pt modelId="{568DF7A1-0DE4-421A-A605-37D56FE81A4F}" type="pres">
      <dgm:prSet presAssocID="{6BB5D19E-6BD2-434E-923B-661388155D90}" presName="spaceBetweenRectangles" presStyleCnt="0"/>
      <dgm:spPr/>
    </dgm:pt>
    <dgm:pt modelId="{7FBE198F-1A9C-4923-BA54-95D6C8C19B3A}" type="pres">
      <dgm:prSet presAssocID="{7A5750BF-ABFE-4723-9701-3357DC8AB79B}" presName="parentLin" presStyleCnt="0"/>
      <dgm:spPr/>
      <dgm:t>
        <a:bodyPr/>
        <a:lstStyle/>
        <a:p>
          <a:endParaRPr lang="ru-RU"/>
        </a:p>
      </dgm:t>
    </dgm:pt>
    <dgm:pt modelId="{55FA6EE7-0FEE-49A9-BB37-C956EED5EEBF}" type="pres">
      <dgm:prSet presAssocID="{7A5750BF-ABFE-4723-9701-3357DC8AB79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7244E69-8222-4734-8967-A570A430C6CC}" type="pres">
      <dgm:prSet presAssocID="{7A5750BF-ABFE-4723-9701-3357DC8AB79B}" presName="parentText" presStyleLbl="node1" presStyleIdx="1" presStyleCnt="4" custScaleX="137327" custScaleY="141753" custLinFactNeighborX="-49431" custLinFactNeighborY="143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6F2BD-8D20-45C8-8A93-F6D50EC502B4}" type="pres">
      <dgm:prSet presAssocID="{7A5750BF-ABFE-4723-9701-3357DC8AB79B}" presName="negativeSpace" presStyleCnt="0"/>
      <dgm:spPr/>
      <dgm:t>
        <a:bodyPr/>
        <a:lstStyle/>
        <a:p>
          <a:endParaRPr lang="ru-RU"/>
        </a:p>
      </dgm:t>
    </dgm:pt>
    <dgm:pt modelId="{6EEB481E-259C-4C4E-85BC-D05212BAE1D0}" type="pres">
      <dgm:prSet presAssocID="{7A5750BF-ABFE-4723-9701-3357DC8AB79B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00736-6E49-45D9-B3EA-1C158CFD7F55}" type="pres">
      <dgm:prSet presAssocID="{32115EC5-C478-434D-9544-BCB6C81A1824}" presName="spaceBetweenRectangles" presStyleCnt="0"/>
      <dgm:spPr/>
      <dgm:t>
        <a:bodyPr/>
        <a:lstStyle/>
        <a:p>
          <a:endParaRPr lang="ru-RU"/>
        </a:p>
      </dgm:t>
    </dgm:pt>
    <dgm:pt modelId="{ADDC3074-E6CF-4E37-95B3-B16B381E5649}" type="pres">
      <dgm:prSet presAssocID="{06EBEC7E-C53E-4218-9CAB-8CF6A4323CBE}" presName="parentLin" presStyleCnt="0"/>
      <dgm:spPr/>
      <dgm:t>
        <a:bodyPr/>
        <a:lstStyle/>
        <a:p>
          <a:endParaRPr lang="ru-RU"/>
        </a:p>
      </dgm:t>
    </dgm:pt>
    <dgm:pt modelId="{AB82562F-0DE5-4092-90EC-7911943BAD0D}" type="pres">
      <dgm:prSet presAssocID="{06EBEC7E-C53E-4218-9CAB-8CF6A4323CBE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88CDAED-DB26-4952-8013-E212525C4A49}" type="pres">
      <dgm:prSet presAssocID="{06EBEC7E-C53E-4218-9CAB-8CF6A4323CBE}" presName="parentText" presStyleLbl="node1" presStyleIdx="2" presStyleCnt="4" custScaleX="137140" custLinFactNeighborX="-49121" custLinFactNeighborY="-45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1CCB5-FDFF-48FC-873A-BFF16AEA1C5F}" type="pres">
      <dgm:prSet presAssocID="{06EBEC7E-C53E-4218-9CAB-8CF6A4323CBE}" presName="negativeSpace" presStyleCnt="0"/>
      <dgm:spPr/>
      <dgm:t>
        <a:bodyPr/>
        <a:lstStyle/>
        <a:p>
          <a:endParaRPr lang="ru-RU"/>
        </a:p>
      </dgm:t>
    </dgm:pt>
    <dgm:pt modelId="{292184BD-D304-4CE5-B8F4-2C75A371F396}" type="pres">
      <dgm:prSet presAssocID="{06EBEC7E-C53E-4218-9CAB-8CF6A4323CBE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BD0C6-27B0-4D20-A4C9-97501948D375}" type="pres">
      <dgm:prSet presAssocID="{AC115358-1E2D-48E1-B095-DA44FD833667}" presName="spaceBetweenRectangles" presStyleCnt="0"/>
      <dgm:spPr/>
      <dgm:t>
        <a:bodyPr/>
        <a:lstStyle/>
        <a:p>
          <a:endParaRPr lang="ru-RU"/>
        </a:p>
      </dgm:t>
    </dgm:pt>
    <dgm:pt modelId="{EE615A82-8501-4156-87A4-FBFED7652F16}" type="pres">
      <dgm:prSet presAssocID="{AA97E9EA-F2DB-4251-BD5A-D4473FAF9751}" presName="parentLin" presStyleCnt="0"/>
      <dgm:spPr/>
      <dgm:t>
        <a:bodyPr/>
        <a:lstStyle/>
        <a:p>
          <a:endParaRPr lang="ru-RU"/>
        </a:p>
      </dgm:t>
    </dgm:pt>
    <dgm:pt modelId="{4EF2BD5B-783B-49C0-86CA-D66EECA902FC}" type="pres">
      <dgm:prSet presAssocID="{AA97E9EA-F2DB-4251-BD5A-D4473FAF9751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54743AAA-7073-42FA-AD8D-B195DF47C97A}" type="pres">
      <dgm:prSet presAssocID="{AA97E9EA-F2DB-4251-BD5A-D4473FAF9751}" presName="parentText" presStyleLbl="node1" presStyleIdx="3" presStyleCnt="4" custScaleX="135022" custScaleY="141590" custLinFactNeighborX="-45154" custLinFactNeighborY="-39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DAB39-DDD3-49CF-9C15-1A8BA47776E6}" type="pres">
      <dgm:prSet presAssocID="{AA97E9EA-F2DB-4251-BD5A-D4473FAF9751}" presName="negativeSpace" presStyleCnt="0"/>
      <dgm:spPr/>
      <dgm:t>
        <a:bodyPr/>
        <a:lstStyle/>
        <a:p>
          <a:endParaRPr lang="ru-RU"/>
        </a:p>
      </dgm:t>
    </dgm:pt>
    <dgm:pt modelId="{7CAC41BD-BFB0-4467-8DE5-4163289AB6EA}" type="pres">
      <dgm:prSet presAssocID="{AA97E9EA-F2DB-4251-BD5A-D4473FAF9751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D0EBC3-1310-41F4-A776-FE4BAF8BC9B5}" type="presOf" srcId="{8529DC03-95E1-430E-A19C-93244A3B2F10}" destId="{292184BD-D304-4CE5-B8F4-2C75A371F396}" srcOrd="0" destOrd="0" presId="urn:microsoft.com/office/officeart/2005/8/layout/list1"/>
    <dgm:cxn modelId="{7F359F5C-6B6E-4053-9C15-C1F7AFEC6EDC}" srcId="{7A5750BF-ABFE-4723-9701-3357DC8AB79B}" destId="{7342C6CA-400D-48A3-8C94-36A2A456A262}" srcOrd="1" destOrd="0" parTransId="{EBAA3EAB-EF2A-4CD1-BD25-560C09CB34F3}" sibTransId="{2E349D2D-38BE-4A89-9195-590181FC72A0}"/>
    <dgm:cxn modelId="{5219F7F4-9B3F-4371-A00A-6566116CA45C}" type="presOf" srcId="{53B2834A-C900-4703-A69A-6E9310AEB854}" destId="{292184BD-D304-4CE5-B8F4-2C75A371F396}" srcOrd="0" destOrd="1" presId="urn:microsoft.com/office/officeart/2005/8/layout/list1"/>
    <dgm:cxn modelId="{315AD34D-C014-4822-AD91-7C40B44F48BC}" srcId="{40C52984-3495-4CAD-BCF5-3958B35A260B}" destId="{7A5750BF-ABFE-4723-9701-3357DC8AB79B}" srcOrd="1" destOrd="0" parTransId="{81166163-6ACC-4884-A12B-A45E5D8A13EC}" sibTransId="{32115EC5-C478-434D-9544-BCB6C81A1824}"/>
    <dgm:cxn modelId="{A48D5D88-67A4-4B45-BEAA-A79321C82A5F}" type="presOf" srcId="{7A5750BF-ABFE-4723-9701-3357DC8AB79B}" destId="{55FA6EE7-0FEE-49A9-BB37-C956EED5EEBF}" srcOrd="0" destOrd="0" presId="urn:microsoft.com/office/officeart/2005/8/layout/list1"/>
    <dgm:cxn modelId="{730D6017-DC6A-4FE8-AE1D-D4EEF30FAFF5}" srcId="{7A5750BF-ABFE-4723-9701-3357DC8AB79B}" destId="{5A51A2E4-39F3-4D59-93E7-E70167813665}" srcOrd="0" destOrd="0" parTransId="{7A7BC262-1DCA-4885-A0E1-BEAFC16B7547}" sibTransId="{170720F5-B4D3-478D-B1A1-9CFD17B62956}"/>
    <dgm:cxn modelId="{DFA79DA2-4FEC-4040-80C8-BEEB6E193DC5}" type="presOf" srcId="{06EBEC7E-C53E-4218-9CAB-8CF6A4323CBE}" destId="{AB82562F-0DE5-4092-90EC-7911943BAD0D}" srcOrd="0" destOrd="0" presId="urn:microsoft.com/office/officeart/2005/8/layout/list1"/>
    <dgm:cxn modelId="{76DBDB99-F467-4C2D-83B9-529CEBBC81BF}" type="presOf" srcId="{B0917C88-D5E4-4E2C-B668-F91E7D26DBFC}" destId="{292184BD-D304-4CE5-B8F4-2C75A371F396}" srcOrd="0" destOrd="3" presId="urn:microsoft.com/office/officeart/2005/8/layout/list1"/>
    <dgm:cxn modelId="{0FE70078-26E0-4760-959C-066F83F339DF}" type="presOf" srcId="{7342C6CA-400D-48A3-8C94-36A2A456A262}" destId="{6EEB481E-259C-4C4E-85BC-D05212BAE1D0}" srcOrd="0" destOrd="1" presId="urn:microsoft.com/office/officeart/2005/8/layout/list1"/>
    <dgm:cxn modelId="{BD67279B-D261-448A-BC66-3B9CF1F42EF4}" type="presOf" srcId="{40C52984-3495-4CAD-BCF5-3958B35A260B}" destId="{F2A3C456-84C3-4364-A47C-7520E337EFC3}" srcOrd="0" destOrd="0" presId="urn:microsoft.com/office/officeart/2005/8/layout/list1"/>
    <dgm:cxn modelId="{8C13B0AF-AAE1-44A0-BB4B-EC7F448F1D1F}" srcId="{06EBEC7E-C53E-4218-9CAB-8CF6A4323CBE}" destId="{8529DC03-95E1-430E-A19C-93244A3B2F10}" srcOrd="0" destOrd="0" parTransId="{0AA03F3C-52DF-412E-89A6-B8A36A8255B9}" sibTransId="{17591D9B-EE6F-472D-94BE-63A758959520}"/>
    <dgm:cxn modelId="{27110B5B-8B02-4D0A-98E8-06FE5C0DCE04}" srcId="{40C52984-3495-4CAD-BCF5-3958B35A260B}" destId="{5ECD777E-B1A5-4CAF-8C9B-146F855EA8C8}" srcOrd="0" destOrd="0" parTransId="{96C0D806-7838-4C80-BED1-2436528B8C88}" sibTransId="{6BB5D19E-6BD2-434E-923B-661388155D90}"/>
    <dgm:cxn modelId="{1152D537-27A8-4138-8EFE-141F62D0B4E5}" type="presOf" srcId="{AA97E9EA-F2DB-4251-BD5A-D4473FAF9751}" destId="{4EF2BD5B-783B-49C0-86CA-D66EECA902FC}" srcOrd="0" destOrd="0" presId="urn:microsoft.com/office/officeart/2005/8/layout/list1"/>
    <dgm:cxn modelId="{1276192F-90AF-4CCB-8111-6B2B7D4ACAD9}" srcId="{40C52984-3495-4CAD-BCF5-3958B35A260B}" destId="{AA97E9EA-F2DB-4251-BD5A-D4473FAF9751}" srcOrd="3" destOrd="0" parTransId="{DFDBD5A9-95CD-4391-AACD-DBBA97AA3105}" sibTransId="{6B0A3EAE-1C33-4B71-8264-C51A6D04CD20}"/>
    <dgm:cxn modelId="{14CA21FB-E9D8-4B80-842D-7B3B4B5C4D9A}" srcId="{06EBEC7E-C53E-4218-9CAB-8CF6A4323CBE}" destId="{B0917C88-D5E4-4E2C-B668-F91E7D26DBFC}" srcOrd="3" destOrd="0" parTransId="{41EA7E01-C3CB-45CC-A38A-1F3CCB5879E6}" sibTransId="{033C12DF-5685-4551-9E6D-20C7215CC49E}"/>
    <dgm:cxn modelId="{F7D18D26-DD34-41DC-AAAF-992CEB8C2C74}" srcId="{06EBEC7E-C53E-4218-9CAB-8CF6A4323CBE}" destId="{03A54989-54C1-4D55-BD7C-267BA664A8E8}" srcOrd="2" destOrd="0" parTransId="{413FC59F-AF04-4628-9104-5E8461112BAC}" sibTransId="{74300B7E-667D-4854-86D7-045CA1137909}"/>
    <dgm:cxn modelId="{F81EAA86-71E8-46A1-BC03-17A2516B682D}" type="presOf" srcId="{7A5750BF-ABFE-4723-9701-3357DC8AB79B}" destId="{97244E69-8222-4734-8967-A570A430C6CC}" srcOrd="1" destOrd="0" presId="urn:microsoft.com/office/officeart/2005/8/layout/list1"/>
    <dgm:cxn modelId="{3EA3DA71-5748-43A7-9024-4F9246E25294}" srcId="{40C52984-3495-4CAD-BCF5-3958B35A260B}" destId="{06EBEC7E-C53E-4218-9CAB-8CF6A4323CBE}" srcOrd="2" destOrd="0" parTransId="{ADDD5B95-26D3-491F-9CC8-08920B1EF288}" sibTransId="{AC115358-1E2D-48E1-B095-DA44FD833667}"/>
    <dgm:cxn modelId="{764EEA9A-61A0-4392-A648-EB22A892C50D}" type="presOf" srcId="{AA97E9EA-F2DB-4251-BD5A-D4473FAF9751}" destId="{54743AAA-7073-42FA-AD8D-B195DF47C97A}" srcOrd="1" destOrd="0" presId="urn:microsoft.com/office/officeart/2005/8/layout/list1"/>
    <dgm:cxn modelId="{52977A4C-C18B-43BA-88F4-9E517402111A}" type="presOf" srcId="{06EBEC7E-C53E-4218-9CAB-8CF6A4323CBE}" destId="{288CDAED-DB26-4952-8013-E212525C4A49}" srcOrd="1" destOrd="0" presId="urn:microsoft.com/office/officeart/2005/8/layout/list1"/>
    <dgm:cxn modelId="{B9C0150D-1577-4ED9-BDC1-48A0EA3D103C}" type="presOf" srcId="{5A51A2E4-39F3-4D59-93E7-E70167813665}" destId="{6EEB481E-259C-4C4E-85BC-D05212BAE1D0}" srcOrd="0" destOrd="0" presId="urn:microsoft.com/office/officeart/2005/8/layout/list1"/>
    <dgm:cxn modelId="{B19D8B1D-6343-4480-8D15-929F154ECB6A}" type="presOf" srcId="{5ECD777E-B1A5-4CAF-8C9B-146F855EA8C8}" destId="{BB889FB3-DE9E-4C54-9A69-674970C3D19C}" srcOrd="1" destOrd="0" presId="urn:microsoft.com/office/officeart/2005/8/layout/list1"/>
    <dgm:cxn modelId="{DF1F9D9E-5F1D-4C14-A034-48E8BA5B11E2}" type="presOf" srcId="{03A54989-54C1-4D55-BD7C-267BA664A8E8}" destId="{292184BD-D304-4CE5-B8F4-2C75A371F396}" srcOrd="0" destOrd="2" presId="urn:microsoft.com/office/officeart/2005/8/layout/list1"/>
    <dgm:cxn modelId="{D1384210-794F-44CC-9918-326826C53F00}" srcId="{06EBEC7E-C53E-4218-9CAB-8CF6A4323CBE}" destId="{53B2834A-C900-4703-A69A-6E9310AEB854}" srcOrd="1" destOrd="0" parTransId="{F0D69199-9158-45CE-9348-F3BA428744D5}" sibTransId="{E6FBB6A8-2063-41A4-AB7B-ED938EB4D262}"/>
    <dgm:cxn modelId="{9F753138-B810-4155-94C4-9853A2640A28}" type="presOf" srcId="{5ECD777E-B1A5-4CAF-8C9B-146F855EA8C8}" destId="{D27750AC-C55A-4DEB-9ABA-997B5F0F9CAB}" srcOrd="0" destOrd="0" presId="urn:microsoft.com/office/officeart/2005/8/layout/list1"/>
    <dgm:cxn modelId="{8FD53DC0-ED42-4311-B752-95A1BCBA1DB2}" type="presParOf" srcId="{F2A3C456-84C3-4364-A47C-7520E337EFC3}" destId="{14AFA0C2-70CC-437A-95F5-4B2B44B3CDA8}" srcOrd="0" destOrd="0" presId="urn:microsoft.com/office/officeart/2005/8/layout/list1"/>
    <dgm:cxn modelId="{3EABBA38-AD4B-4BE9-B71D-0DF17C959C9F}" type="presParOf" srcId="{14AFA0C2-70CC-437A-95F5-4B2B44B3CDA8}" destId="{D27750AC-C55A-4DEB-9ABA-997B5F0F9CAB}" srcOrd="0" destOrd="0" presId="urn:microsoft.com/office/officeart/2005/8/layout/list1"/>
    <dgm:cxn modelId="{3546A252-595A-4FAE-A7FD-C0F3D46CE684}" type="presParOf" srcId="{14AFA0C2-70CC-437A-95F5-4B2B44B3CDA8}" destId="{BB889FB3-DE9E-4C54-9A69-674970C3D19C}" srcOrd="1" destOrd="0" presId="urn:microsoft.com/office/officeart/2005/8/layout/list1"/>
    <dgm:cxn modelId="{5982A661-C6C5-4C47-9ED3-8DACC4C41654}" type="presParOf" srcId="{F2A3C456-84C3-4364-A47C-7520E337EFC3}" destId="{6597D162-C29C-4B53-B758-BD54A7C73BF7}" srcOrd="1" destOrd="0" presId="urn:microsoft.com/office/officeart/2005/8/layout/list1"/>
    <dgm:cxn modelId="{6801F450-8B86-4EA6-8A2D-E04E05E39701}" type="presParOf" srcId="{F2A3C456-84C3-4364-A47C-7520E337EFC3}" destId="{D2873245-2176-4AF0-B6AF-2ABD2C1C709A}" srcOrd="2" destOrd="0" presId="urn:microsoft.com/office/officeart/2005/8/layout/list1"/>
    <dgm:cxn modelId="{016E6D80-BB78-4B11-8FEC-6D7249E5DEA0}" type="presParOf" srcId="{F2A3C456-84C3-4364-A47C-7520E337EFC3}" destId="{568DF7A1-0DE4-421A-A605-37D56FE81A4F}" srcOrd="3" destOrd="0" presId="urn:microsoft.com/office/officeart/2005/8/layout/list1"/>
    <dgm:cxn modelId="{BE1357C8-20E1-4562-8185-6689A8E29557}" type="presParOf" srcId="{F2A3C456-84C3-4364-A47C-7520E337EFC3}" destId="{7FBE198F-1A9C-4923-BA54-95D6C8C19B3A}" srcOrd="4" destOrd="0" presId="urn:microsoft.com/office/officeart/2005/8/layout/list1"/>
    <dgm:cxn modelId="{DAEDE54E-97D6-4383-B4EA-FC5BE7D48D7D}" type="presParOf" srcId="{7FBE198F-1A9C-4923-BA54-95D6C8C19B3A}" destId="{55FA6EE7-0FEE-49A9-BB37-C956EED5EEBF}" srcOrd="0" destOrd="0" presId="urn:microsoft.com/office/officeart/2005/8/layout/list1"/>
    <dgm:cxn modelId="{E6799773-BB7C-4A1B-AB0F-3FFAC3D35423}" type="presParOf" srcId="{7FBE198F-1A9C-4923-BA54-95D6C8C19B3A}" destId="{97244E69-8222-4734-8967-A570A430C6CC}" srcOrd="1" destOrd="0" presId="urn:microsoft.com/office/officeart/2005/8/layout/list1"/>
    <dgm:cxn modelId="{8BA40BF1-004E-4EEB-9DD7-6FBB2EE51DD1}" type="presParOf" srcId="{F2A3C456-84C3-4364-A47C-7520E337EFC3}" destId="{80A6F2BD-8D20-45C8-8A93-F6D50EC502B4}" srcOrd="5" destOrd="0" presId="urn:microsoft.com/office/officeart/2005/8/layout/list1"/>
    <dgm:cxn modelId="{22056872-2D9B-4C49-9975-E9D3411B1ABF}" type="presParOf" srcId="{F2A3C456-84C3-4364-A47C-7520E337EFC3}" destId="{6EEB481E-259C-4C4E-85BC-D05212BAE1D0}" srcOrd="6" destOrd="0" presId="urn:microsoft.com/office/officeart/2005/8/layout/list1"/>
    <dgm:cxn modelId="{788EB1A0-4F97-4E91-9FC6-A2AE1B92B923}" type="presParOf" srcId="{F2A3C456-84C3-4364-A47C-7520E337EFC3}" destId="{01800736-6E49-45D9-B3EA-1C158CFD7F55}" srcOrd="7" destOrd="0" presId="urn:microsoft.com/office/officeart/2005/8/layout/list1"/>
    <dgm:cxn modelId="{6F957875-E567-4F60-8568-F737C1AC1F11}" type="presParOf" srcId="{F2A3C456-84C3-4364-A47C-7520E337EFC3}" destId="{ADDC3074-E6CF-4E37-95B3-B16B381E5649}" srcOrd="8" destOrd="0" presId="urn:microsoft.com/office/officeart/2005/8/layout/list1"/>
    <dgm:cxn modelId="{4B140367-3E02-43FD-BD32-560BBA1AE5C2}" type="presParOf" srcId="{ADDC3074-E6CF-4E37-95B3-B16B381E5649}" destId="{AB82562F-0DE5-4092-90EC-7911943BAD0D}" srcOrd="0" destOrd="0" presId="urn:microsoft.com/office/officeart/2005/8/layout/list1"/>
    <dgm:cxn modelId="{4462C9A0-E62D-4F6C-9984-0A5260CA7C1D}" type="presParOf" srcId="{ADDC3074-E6CF-4E37-95B3-B16B381E5649}" destId="{288CDAED-DB26-4952-8013-E212525C4A49}" srcOrd="1" destOrd="0" presId="urn:microsoft.com/office/officeart/2005/8/layout/list1"/>
    <dgm:cxn modelId="{93E50A41-6E5B-4953-8CB8-397A1F039060}" type="presParOf" srcId="{F2A3C456-84C3-4364-A47C-7520E337EFC3}" destId="{B211CCB5-FDFF-48FC-873A-BFF16AEA1C5F}" srcOrd="9" destOrd="0" presId="urn:microsoft.com/office/officeart/2005/8/layout/list1"/>
    <dgm:cxn modelId="{90F226E0-E000-43C2-8CE2-6297AB1EE28A}" type="presParOf" srcId="{F2A3C456-84C3-4364-A47C-7520E337EFC3}" destId="{292184BD-D304-4CE5-B8F4-2C75A371F396}" srcOrd="10" destOrd="0" presId="urn:microsoft.com/office/officeart/2005/8/layout/list1"/>
    <dgm:cxn modelId="{0F101B4F-6931-49F5-8D3F-DE6D7B1FB387}" type="presParOf" srcId="{F2A3C456-84C3-4364-A47C-7520E337EFC3}" destId="{7FEBD0C6-27B0-4D20-A4C9-97501948D375}" srcOrd="11" destOrd="0" presId="urn:microsoft.com/office/officeart/2005/8/layout/list1"/>
    <dgm:cxn modelId="{137DA94B-FDCC-4599-8321-AFB09E1662CD}" type="presParOf" srcId="{F2A3C456-84C3-4364-A47C-7520E337EFC3}" destId="{EE615A82-8501-4156-87A4-FBFED7652F16}" srcOrd="12" destOrd="0" presId="urn:microsoft.com/office/officeart/2005/8/layout/list1"/>
    <dgm:cxn modelId="{0A98A6B0-D5EC-4EC4-B673-6281D1ED374E}" type="presParOf" srcId="{EE615A82-8501-4156-87A4-FBFED7652F16}" destId="{4EF2BD5B-783B-49C0-86CA-D66EECA902FC}" srcOrd="0" destOrd="0" presId="urn:microsoft.com/office/officeart/2005/8/layout/list1"/>
    <dgm:cxn modelId="{71BC515A-BCCA-49AB-A921-0A9D2FEE2ABF}" type="presParOf" srcId="{EE615A82-8501-4156-87A4-FBFED7652F16}" destId="{54743AAA-7073-42FA-AD8D-B195DF47C97A}" srcOrd="1" destOrd="0" presId="urn:microsoft.com/office/officeart/2005/8/layout/list1"/>
    <dgm:cxn modelId="{A548E38C-7A1F-4E93-B874-47761AC39560}" type="presParOf" srcId="{F2A3C456-84C3-4364-A47C-7520E337EFC3}" destId="{BBBDAB39-DDD3-49CF-9C15-1A8BA47776E6}" srcOrd="13" destOrd="0" presId="urn:microsoft.com/office/officeart/2005/8/layout/list1"/>
    <dgm:cxn modelId="{298963D5-6063-45ED-A602-F78AB1E9649C}" type="presParOf" srcId="{F2A3C456-84C3-4364-A47C-7520E337EFC3}" destId="{7CAC41BD-BFB0-4467-8DE5-4163289AB6E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892754-4892-4E5D-85EE-69CE6C8D1AF1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345371D-0DC9-45DC-B6C0-CA5E8B16C9E9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5. Определить необходимое количество аудиторий ожидания и проведения.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DC3F49CA-0094-4441-9429-5D71E4DB971A}" type="parTrans" cxnId="{4B889200-297A-4D1F-BF91-3D95E8723993}">
      <dgm:prSet/>
      <dgm:spPr/>
      <dgm:t>
        <a:bodyPr/>
        <a:lstStyle/>
        <a:p>
          <a:endParaRPr lang="ru-RU"/>
        </a:p>
      </dgm:t>
    </dgm:pt>
    <dgm:pt modelId="{8D96EBDF-87CF-4307-90C8-C0CC97919B7C}" type="sibTrans" cxnId="{4B889200-297A-4D1F-BF91-3D95E8723993}">
      <dgm:prSet/>
      <dgm:spPr/>
      <dgm:t>
        <a:bodyPr/>
        <a:lstStyle/>
        <a:p>
          <a:endParaRPr lang="ru-RU"/>
        </a:p>
      </dgm:t>
    </dgm:pt>
    <dgm:pt modelId="{FE9803F8-9183-4C3C-A384-B120F46CF9D0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6.  Распределить работников ОО по аудиториям, назначить организаторов вне аудитории.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E40FCA41-5BFD-44EB-ADC4-2AD0ADDBF4BF}" type="parTrans" cxnId="{8340F61A-30AE-40B2-B8B6-86DF6730F5D9}">
      <dgm:prSet/>
      <dgm:spPr/>
      <dgm:t>
        <a:bodyPr/>
        <a:lstStyle/>
        <a:p>
          <a:endParaRPr lang="ru-RU"/>
        </a:p>
      </dgm:t>
    </dgm:pt>
    <dgm:pt modelId="{9D56B46A-2A98-4E12-8291-A2171F0FAA9E}" type="sibTrans" cxnId="{8340F61A-30AE-40B2-B8B6-86DF6730F5D9}">
      <dgm:prSet/>
      <dgm:spPr/>
      <dgm:t>
        <a:bodyPr/>
        <a:lstStyle/>
        <a:p>
          <a:endParaRPr lang="ru-RU"/>
        </a:p>
      </dgm:t>
    </dgm:pt>
    <dgm:pt modelId="{04A77F20-4CB5-413F-8B1A-CEAC633AA4E0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7. Разделить участников ИС на группы, распределив их по аудиториям проведения.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A84A4902-BD32-4C9C-8C44-F334ACE87FA1}" type="parTrans" cxnId="{AF4D0B10-7B0F-414B-915E-9DC084B97E9D}">
      <dgm:prSet/>
      <dgm:spPr/>
      <dgm:t>
        <a:bodyPr/>
        <a:lstStyle/>
        <a:p>
          <a:endParaRPr lang="ru-RU"/>
        </a:p>
      </dgm:t>
    </dgm:pt>
    <dgm:pt modelId="{21D896B7-BB26-4637-A40D-298351CA2EED}" type="sibTrans" cxnId="{AF4D0B10-7B0F-414B-915E-9DC084B97E9D}">
      <dgm:prSet/>
      <dgm:spPr/>
      <dgm:t>
        <a:bodyPr/>
        <a:lstStyle/>
        <a:p>
          <a:endParaRPr lang="ru-RU"/>
        </a:p>
      </dgm:t>
    </dgm:pt>
    <dgm:pt modelId="{C8C636FA-FD7F-4CC5-B87D-239DDB5E3B0E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8. Подготовить: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77E568BE-A1E2-44B1-8F38-3FC0BD1366D9}" type="parTrans" cxnId="{0CC9FFB1-3320-47E9-AD2A-FCD89C60A51B}">
      <dgm:prSet/>
      <dgm:spPr/>
      <dgm:t>
        <a:bodyPr/>
        <a:lstStyle/>
        <a:p>
          <a:endParaRPr lang="ru-RU"/>
        </a:p>
      </dgm:t>
    </dgm:pt>
    <dgm:pt modelId="{5BC17413-695F-4637-9AEC-2EE7B3C70006}" type="sibTrans" cxnId="{0CC9FFB1-3320-47E9-AD2A-FCD89C60A51B}">
      <dgm:prSet/>
      <dgm:spPr/>
      <dgm:t>
        <a:bodyPr/>
        <a:lstStyle/>
        <a:p>
          <a:endParaRPr lang="ru-RU"/>
        </a:p>
      </dgm:t>
    </dgm:pt>
    <dgm:pt modelId="{D8BB4D9E-BFDC-4F5C-9606-0B967C8EC821}">
      <dgm:prSet custT="1"/>
      <dgm:spPr/>
      <dgm:t>
        <a:bodyPr/>
        <a:lstStyle/>
        <a:p>
          <a:pPr rtl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возвратные доставочные пакеты формата А4 (по 1 на аудиторию проведения для протоколов эксперта и 1 для носителя информации)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ACD4CA7-87B7-4E16-9AF3-31F3FCD4FE4D}" type="parTrans" cxnId="{83625BD4-06E9-4CA5-8F1B-F5D3F6A43571}">
      <dgm:prSet/>
      <dgm:spPr/>
      <dgm:t>
        <a:bodyPr/>
        <a:lstStyle/>
        <a:p>
          <a:endParaRPr lang="ru-RU"/>
        </a:p>
      </dgm:t>
    </dgm:pt>
    <dgm:pt modelId="{31A39EA6-827D-4CB8-A897-33C0DBC07D87}" type="sibTrans" cxnId="{83625BD4-06E9-4CA5-8F1B-F5D3F6A43571}">
      <dgm:prSet/>
      <dgm:spPr/>
      <dgm:t>
        <a:bodyPr/>
        <a:lstStyle/>
        <a:p>
          <a:endParaRPr lang="ru-RU"/>
        </a:p>
      </dgm:t>
    </dgm:pt>
    <dgm:pt modelId="{4F1444E6-7A98-4175-A912-72897D3520A8}">
      <dgm:prSet custT="1"/>
      <dgm:spPr/>
      <dgm:t>
        <a:bodyPr/>
        <a:lstStyle/>
        <a:p>
          <a:pPr rtl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листы для письменных ответов и черновиков (при необходимости)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179CD293-96A4-4E33-A7B0-E6CD0424689E}" type="parTrans" cxnId="{F2776184-A094-4DBD-9A33-76C8CF2626C3}">
      <dgm:prSet/>
      <dgm:spPr/>
      <dgm:t>
        <a:bodyPr/>
        <a:lstStyle/>
        <a:p>
          <a:endParaRPr lang="ru-RU"/>
        </a:p>
      </dgm:t>
    </dgm:pt>
    <dgm:pt modelId="{87FD5958-BC5F-485C-856E-AC139C94C77D}" type="sibTrans" cxnId="{F2776184-A094-4DBD-9A33-76C8CF2626C3}">
      <dgm:prSet/>
      <dgm:spPr/>
      <dgm:t>
        <a:bodyPr/>
        <a:lstStyle/>
        <a:p>
          <a:endParaRPr lang="ru-RU"/>
        </a:p>
      </dgm:t>
    </dgm:pt>
    <dgm:pt modelId="{7145474E-2A00-4416-9C33-D714E73DC09E}">
      <dgm:prSet custT="1"/>
      <dgm:spPr/>
      <dgm:t>
        <a:bodyPr/>
        <a:lstStyle/>
        <a:p>
          <a:pPr rtl="0"/>
          <a:r>
            <a:rPr lang="ru-RU" sz="1600" b="1" i="1" smtClean="0">
              <a:latin typeface="Times New Roman" pitchFamily="18" charset="0"/>
              <a:cs typeface="Times New Roman" pitchFamily="18" charset="0"/>
            </a:rPr>
            <a:t>свое рабочее место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081D41FE-1222-4880-A230-233350A3D71F}" type="parTrans" cxnId="{B2262C64-F4FE-476B-9B00-59D4AA3B5785}">
      <dgm:prSet/>
      <dgm:spPr/>
      <dgm:t>
        <a:bodyPr/>
        <a:lstStyle/>
        <a:p>
          <a:endParaRPr lang="ru-RU"/>
        </a:p>
      </dgm:t>
    </dgm:pt>
    <dgm:pt modelId="{1C0B0BD9-6D7D-4FE8-8CB4-DD3996A6F479}" type="sibTrans" cxnId="{B2262C64-F4FE-476B-9B00-59D4AA3B5785}">
      <dgm:prSet/>
      <dgm:spPr/>
      <dgm:t>
        <a:bodyPr/>
        <a:lstStyle/>
        <a:p>
          <a:endParaRPr lang="ru-RU"/>
        </a:p>
      </dgm:t>
    </dgm:pt>
    <dgm:pt modelId="{1975F254-BD5B-427F-8287-FAA4F77B9C2B}">
      <dgm:prSet custT="1"/>
      <dgm:spPr/>
      <dgm:t>
        <a:bodyPr/>
        <a:lstStyle/>
        <a:p>
          <a:pPr rtl="0"/>
          <a:r>
            <a:rPr lang="ru-RU" sz="1600" b="1" i="1" smtClean="0">
              <a:latin typeface="Times New Roman" pitchFamily="18" charset="0"/>
              <a:cs typeface="Times New Roman" pitchFamily="18" charset="0"/>
            </a:rPr>
            <a:t>достаточное </a:t>
          </a:r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количество бумаги для распечатывания материалов ИС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4D72059C-1B76-46D2-8399-CA30EEF21612}" type="parTrans" cxnId="{203BBAD7-9FC7-420B-A9E3-D74A09CA59BB}">
      <dgm:prSet/>
      <dgm:spPr/>
      <dgm:t>
        <a:bodyPr/>
        <a:lstStyle/>
        <a:p>
          <a:endParaRPr lang="ru-RU"/>
        </a:p>
      </dgm:t>
    </dgm:pt>
    <dgm:pt modelId="{1BFE2A50-2CD4-496A-880E-F0F113429ADC}" type="sibTrans" cxnId="{203BBAD7-9FC7-420B-A9E3-D74A09CA59BB}">
      <dgm:prSet/>
      <dgm:spPr/>
      <dgm:t>
        <a:bodyPr/>
        <a:lstStyle/>
        <a:p>
          <a:endParaRPr lang="ru-RU"/>
        </a:p>
      </dgm:t>
    </dgm:pt>
    <dgm:pt modelId="{3A321DDE-EC55-4E0A-B903-4D4687F0ABA3}">
      <dgm:prSet custT="1"/>
      <dgm:spPr/>
      <dgm:t>
        <a:bodyPr/>
        <a:lstStyle/>
        <a:p>
          <a:pPr rtl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необходимое оборудование и материалы в аудиториях ожидания и проведения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FC5E8B7A-E6AD-4CD2-80AE-E7178BFB8D92}" type="parTrans" cxnId="{E600BEFC-B0A4-4FC8-A9B9-9762DDFEB114}">
      <dgm:prSet/>
      <dgm:spPr/>
      <dgm:t>
        <a:bodyPr/>
        <a:lstStyle/>
        <a:p>
          <a:endParaRPr lang="ru-RU"/>
        </a:p>
      </dgm:t>
    </dgm:pt>
    <dgm:pt modelId="{7E9F25EE-56ED-4B64-94D4-6FAF00A7B224}" type="sibTrans" cxnId="{E600BEFC-B0A4-4FC8-A9B9-9762DDFEB114}">
      <dgm:prSet/>
      <dgm:spPr/>
      <dgm:t>
        <a:bodyPr/>
        <a:lstStyle/>
        <a:p>
          <a:endParaRPr lang="ru-RU"/>
        </a:p>
      </dgm:t>
    </dgm:pt>
    <dgm:pt modelId="{6CEEDC0A-5C5F-423A-8DEB-563475EC3BF4}">
      <dgm:prSet custT="1"/>
      <dgm:spPr/>
      <dgm:t>
        <a:bodyPr/>
        <a:lstStyle/>
        <a:p>
          <a:pPr rtl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носитель(и) информации для хранения и передачи записи ответов в РЦОИ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28170674-7E92-4771-B9DE-A60A4E5156C3}" type="parTrans" cxnId="{73636677-AF4B-4D4B-A3BA-21DD22758EB7}">
      <dgm:prSet/>
      <dgm:spPr/>
      <dgm:t>
        <a:bodyPr/>
        <a:lstStyle/>
        <a:p>
          <a:endParaRPr lang="ru-RU"/>
        </a:p>
      </dgm:t>
    </dgm:pt>
    <dgm:pt modelId="{990F7259-ADB5-4F2D-ACA8-6250E6FF52BC}" type="sibTrans" cxnId="{73636677-AF4B-4D4B-A3BA-21DD22758EB7}">
      <dgm:prSet/>
      <dgm:spPr/>
      <dgm:t>
        <a:bodyPr/>
        <a:lstStyle/>
        <a:p>
          <a:endParaRPr lang="ru-RU"/>
        </a:p>
      </dgm:t>
    </dgm:pt>
    <dgm:pt modelId="{ABC060CE-E254-4506-89FE-B1B54E4C0D4A}">
      <dgm:prSet custT="1"/>
      <dgm:spPr/>
      <dgm:t>
        <a:bodyPr/>
        <a:lstStyle/>
        <a:p>
          <a:pPr rtl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акт о досрочном завершении ИС по уважительным причинам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C939646-AE1C-4052-9D1F-FE0039814175}" type="sibTrans" cxnId="{2EC3EBC1-85C6-448F-9952-80B812780AD2}">
      <dgm:prSet/>
      <dgm:spPr/>
      <dgm:t>
        <a:bodyPr/>
        <a:lstStyle/>
        <a:p>
          <a:endParaRPr lang="ru-RU"/>
        </a:p>
      </dgm:t>
    </dgm:pt>
    <dgm:pt modelId="{E40332D6-4E11-404D-A588-B5F1C0065F0C}" type="parTrans" cxnId="{2EC3EBC1-85C6-448F-9952-80B812780AD2}">
      <dgm:prSet/>
      <dgm:spPr/>
      <dgm:t>
        <a:bodyPr/>
        <a:lstStyle/>
        <a:p>
          <a:endParaRPr lang="ru-RU"/>
        </a:p>
      </dgm:t>
    </dgm:pt>
    <dgm:pt modelId="{D90C4725-7D49-44AF-A7C9-3403715D4E7C}" type="pres">
      <dgm:prSet presAssocID="{2A892754-4892-4E5D-85EE-69CE6C8D1AF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A6FF9D-8EE3-44B3-BE35-B3CBC343A30F}" type="pres">
      <dgm:prSet presAssocID="{7345371D-0DC9-45DC-B6C0-CA5E8B16C9E9}" presName="parentLin" presStyleCnt="0"/>
      <dgm:spPr/>
    </dgm:pt>
    <dgm:pt modelId="{2131F37B-B57B-4A2B-BA3C-04DC6FCFAA23}" type="pres">
      <dgm:prSet presAssocID="{7345371D-0DC9-45DC-B6C0-CA5E8B16C9E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993691A-BA53-4E07-812A-68637339BE7D}" type="pres">
      <dgm:prSet presAssocID="{7345371D-0DC9-45DC-B6C0-CA5E8B16C9E9}" presName="parentText" presStyleLbl="node1" presStyleIdx="0" presStyleCnt="4" custScaleX="142857" custLinFactNeighborX="-48768" custLinFactNeighborY="17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8166A-F100-4CE6-8838-8C1D47C81249}" type="pres">
      <dgm:prSet presAssocID="{7345371D-0DC9-45DC-B6C0-CA5E8B16C9E9}" presName="negativeSpace" presStyleCnt="0"/>
      <dgm:spPr/>
    </dgm:pt>
    <dgm:pt modelId="{29F34B1E-D98C-4375-9766-C041D868486B}" type="pres">
      <dgm:prSet presAssocID="{7345371D-0DC9-45DC-B6C0-CA5E8B16C9E9}" presName="childText" presStyleLbl="conFgAcc1" presStyleIdx="0" presStyleCnt="4">
        <dgm:presLayoutVars>
          <dgm:bulletEnabled val="1"/>
        </dgm:presLayoutVars>
      </dgm:prSet>
      <dgm:spPr/>
    </dgm:pt>
    <dgm:pt modelId="{F1AE18C0-2D0F-4234-8B02-C42EA4198EB1}" type="pres">
      <dgm:prSet presAssocID="{8D96EBDF-87CF-4307-90C8-C0CC97919B7C}" presName="spaceBetweenRectangles" presStyleCnt="0"/>
      <dgm:spPr/>
    </dgm:pt>
    <dgm:pt modelId="{DEF3DB0F-8A50-431A-A980-41293A03324E}" type="pres">
      <dgm:prSet presAssocID="{FE9803F8-9183-4C3C-A384-B120F46CF9D0}" presName="parentLin" presStyleCnt="0"/>
      <dgm:spPr/>
    </dgm:pt>
    <dgm:pt modelId="{306D4255-A5F2-48CC-8E91-E56DD5BEF6C2}" type="pres">
      <dgm:prSet presAssocID="{FE9803F8-9183-4C3C-A384-B120F46CF9D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D19E164-9BCB-44C0-B6D7-8FD6BCD8BCCF}" type="pres">
      <dgm:prSet presAssocID="{FE9803F8-9183-4C3C-A384-B120F46CF9D0}" presName="parentText" presStyleLbl="node1" presStyleIdx="1" presStyleCnt="4" custScaleX="142857" custScaleY="161575" custLinFactNeighborX="-48768" custLinFactNeighborY="-16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1E403-A5CE-4B8F-988A-CAFA1F68012E}" type="pres">
      <dgm:prSet presAssocID="{FE9803F8-9183-4C3C-A384-B120F46CF9D0}" presName="negativeSpace" presStyleCnt="0"/>
      <dgm:spPr/>
    </dgm:pt>
    <dgm:pt modelId="{62432FDF-A8B9-42B1-835B-241E5D967308}" type="pres">
      <dgm:prSet presAssocID="{FE9803F8-9183-4C3C-A384-B120F46CF9D0}" presName="childText" presStyleLbl="conFgAcc1" presStyleIdx="1" presStyleCnt="4">
        <dgm:presLayoutVars>
          <dgm:bulletEnabled val="1"/>
        </dgm:presLayoutVars>
      </dgm:prSet>
      <dgm:spPr/>
    </dgm:pt>
    <dgm:pt modelId="{4177AFD7-528D-44D8-9D69-7AFB3C43EC1B}" type="pres">
      <dgm:prSet presAssocID="{9D56B46A-2A98-4E12-8291-A2171F0FAA9E}" presName="spaceBetweenRectangles" presStyleCnt="0"/>
      <dgm:spPr/>
    </dgm:pt>
    <dgm:pt modelId="{0301B679-3389-464A-B10C-57B11CD2ABD5}" type="pres">
      <dgm:prSet presAssocID="{04A77F20-4CB5-413F-8B1A-CEAC633AA4E0}" presName="parentLin" presStyleCnt="0"/>
      <dgm:spPr/>
    </dgm:pt>
    <dgm:pt modelId="{96E0CD57-E430-4E79-8B03-A7F05F4DCE84}" type="pres">
      <dgm:prSet presAssocID="{04A77F20-4CB5-413F-8B1A-CEAC633AA4E0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AE507918-CA6A-4FD7-9A6A-8453C342448B}" type="pres">
      <dgm:prSet presAssocID="{04A77F20-4CB5-413F-8B1A-CEAC633AA4E0}" presName="parentText" presStyleLbl="node1" presStyleIdx="2" presStyleCnt="4" custScaleX="142857" custLinFactNeighborX="-48768" custLinFactNeighborY="-50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40740-623D-43E0-B9FC-9371BF6ABDAC}" type="pres">
      <dgm:prSet presAssocID="{04A77F20-4CB5-413F-8B1A-CEAC633AA4E0}" presName="negativeSpace" presStyleCnt="0"/>
      <dgm:spPr/>
    </dgm:pt>
    <dgm:pt modelId="{FFD36971-C34C-4369-A38A-B13847410ABE}" type="pres">
      <dgm:prSet presAssocID="{04A77F20-4CB5-413F-8B1A-CEAC633AA4E0}" presName="childText" presStyleLbl="conFgAcc1" presStyleIdx="2" presStyleCnt="4">
        <dgm:presLayoutVars>
          <dgm:bulletEnabled val="1"/>
        </dgm:presLayoutVars>
      </dgm:prSet>
      <dgm:spPr/>
    </dgm:pt>
    <dgm:pt modelId="{699C2E51-8F0D-4BD6-8A50-99BB6A3ABBF9}" type="pres">
      <dgm:prSet presAssocID="{21D896B7-BB26-4637-A40D-298351CA2EED}" presName="spaceBetweenRectangles" presStyleCnt="0"/>
      <dgm:spPr/>
    </dgm:pt>
    <dgm:pt modelId="{3F48C822-6A80-484B-9E81-1EFDE46E8930}" type="pres">
      <dgm:prSet presAssocID="{C8C636FA-FD7F-4CC5-B87D-239DDB5E3B0E}" presName="parentLin" presStyleCnt="0"/>
      <dgm:spPr/>
    </dgm:pt>
    <dgm:pt modelId="{F1FC75E9-EC48-4AD7-B766-DF1CEA817894}" type="pres">
      <dgm:prSet presAssocID="{C8C636FA-FD7F-4CC5-B87D-239DDB5E3B0E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53805AB6-84CA-4662-A7EF-E0E72415311D}" type="pres">
      <dgm:prSet presAssocID="{C8C636FA-FD7F-4CC5-B87D-239DDB5E3B0E}" presName="parentText" presStyleLbl="node1" presStyleIdx="3" presStyleCnt="4" custScaleX="142857" custLinFactNeighborX="-48768" custLinFactNeighborY="-272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82FD6-7AB0-4D47-9DB6-EFF5576CFFC5}" type="pres">
      <dgm:prSet presAssocID="{C8C636FA-FD7F-4CC5-B87D-239DDB5E3B0E}" presName="negativeSpace" presStyleCnt="0"/>
      <dgm:spPr/>
    </dgm:pt>
    <dgm:pt modelId="{46F9170C-7901-4427-832C-6488F0150E6D}" type="pres">
      <dgm:prSet presAssocID="{C8C636FA-FD7F-4CC5-B87D-239DDB5E3B0E}" presName="childText" presStyleLbl="conFgAcc1" presStyleIdx="3" presStyleCnt="4" custScaleY="98152" custLinFactNeighborY="-12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85DE5F-AD7B-45A7-B272-8AB46EC72485}" type="presOf" srcId="{7345371D-0DC9-45DC-B6C0-CA5E8B16C9E9}" destId="{B993691A-BA53-4E07-812A-68637339BE7D}" srcOrd="1" destOrd="0" presId="urn:microsoft.com/office/officeart/2005/8/layout/list1"/>
    <dgm:cxn modelId="{D4B35CB8-BDAC-47A8-AA1D-1E8C0F2A1DDE}" type="presOf" srcId="{ABC060CE-E254-4506-89FE-B1B54E4C0D4A}" destId="{46F9170C-7901-4427-832C-6488F0150E6D}" srcOrd="0" destOrd="6" presId="urn:microsoft.com/office/officeart/2005/8/layout/list1"/>
    <dgm:cxn modelId="{B2262C64-F4FE-476B-9B00-59D4AA3B5785}" srcId="{C8C636FA-FD7F-4CC5-B87D-239DDB5E3B0E}" destId="{7145474E-2A00-4416-9C33-D714E73DC09E}" srcOrd="0" destOrd="0" parTransId="{081D41FE-1222-4880-A230-233350A3D71F}" sibTransId="{1C0B0BD9-6D7D-4FE8-8CB4-DD3996A6F479}"/>
    <dgm:cxn modelId="{8340F61A-30AE-40B2-B8B6-86DF6730F5D9}" srcId="{2A892754-4892-4E5D-85EE-69CE6C8D1AF1}" destId="{FE9803F8-9183-4C3C-A384-B120F46CF9D0}" srcOrd="1" destOrd="0" parTransId="{E40FCA41-5BFD-44EB-ADC4-2AD0ADDBF4BF}" sibTransId="{9D56B46A-2A98-4E12-8291-A2171F0FAA9E}"/>
    <dgm:cxn modelId="{AF4D0B10-7B0F-414B-915E-9DC084B97E9D}" srcId="{2A892754-4892-4E5D-85EE-69CE6C8D1AF1}" destId="{04A77F20-4CB5-413F-8B1A-CEAC633AA4E0}" srcOrd="2" destOrd="0" parTransId="{A84A4902-BD32-4C9C-8C44-F334ACE87FA1}" sibTransId="{21D896B7-BB26-4637-A40D-298351CA2EED}"/>
    <dgm:cxn modelId="{32C7A925-FE27-4765-B66A-86839DBF917B}" type="presOf" srcId="{C8C636FA-FD7F-4CC5-B87D-239DDB5E3B0E}" destId="{F1FC75E9-EC48-4AD7-B766-DF1CEA817894}" srcOrd="0" destOrd="0" presId="urn:microsoft.com/office/officeart/2005/8/layout/list1"/>
    <dgm:cxn modelId="{249E73AD-7BBA-4F54-A35F-4F0BE79C63ED}" type="presOf" srcId="{FE9803F8-9183-4C3C-A384-B120F46CF9D0}" destId="{DD19E164-9BCB-44C0-B6D7-8FD6BCD8BCCF}" srcOrd="1" destOrd="0" presId="urn:microsoft.com/office/officeart/2005/8/layout/list1"/>
    <dgm:cxn modelId="{5F4B05AC-873F-4332-845B-FEEE31337E07}" type="presOf" srcId="{7345371D-0DC9-45DC-B6C0-CA5E8B16C9E9}" destId="{2131F37B-B57B-4A2B-BA3C-04DC6FCFAA23}" srcOrd="0" destOrd="0" presId="urn:microsoft.com/office/officeart/2005/8/layout/list1"/>
    <dgm:cxn modelId="{0CC9FFB1-3320-47E9-AD2A-FCD89C60A51B}" srcId="{2A892754-4892-4E5D-85EE-69CE6C8D1AF1}" destId="{C8C636FA-FD7F-4CC5-B87D-239DDB5E3B0E}" srcOrd="3" destOrd="0" parTransId="{77E568BE-A1E2-44B1-8F38-3FC0BD1366D9}" sibTransId="{5BC17413-695F-4637-9AEC-2EE7B3C70006}"/>
    <dgm:cxn modelId="{1A424946-921E-44A4-B639-FAE0301D95C9}" type="presOf" srcId="{4F1444E6-7A98-4175-A912-72897D3520A8}" destId="{46F9170C-7901-4427-832C-6488F0150E6D}" srcOrd="0" destOrd="5" presId="urn:microsoft.com/office/officeart/2005/8/layout/list1"/>
    <dgm:cxn modelId="{D3003BE0-8111-4077-B2E7-B96D067D50C7}" type="presOf" srcId="{6CEEDC0A-5C5F-423A-8DEB-563475EC3BF4}" destId="{46F9170C-7901-4427-832C-6488F0150E6D}" srcOrd="0" destOrd="3" presId="urn:microsoft.com/office/officeart/2005/8/layout/list1"/>
    <dgm:cxn modelId="{83625BD4-06E9-4CA5-8F1B-F5D3F6A43571}" srcId="{C8C636FA-FD7F-4CC5-B87D-239DDB5E3B0E}" destId="{D8BB4D9E-BFDC-4F5C-9606-0B967C8EC821}" srcOrd="4" destOrd="0" parTransId="{0ACD4CA7-87B7-4E16-9AF3-31F3FCD4FE4D}" sibTransId="{31A39EA6-827D-4CB8-A897-33C0DBC07D87}"/>
    <dgm:cxn modelId="{AB961BCF-9FFD-4A8B-98AC-69A56E49BB79}" type="presOf" srcId="{7145474E-2A00-4416-9C33-D714E73DC09E}" destId="{46F9170C-7901-4427-832C-6488F0150E6D}" srcOrd="0" destOrd="0" presId="urn:microsoft.com/office/officeart/2005/8/layout/list1"/>
    <dgm:cxn modelId="{203BBAD7-9FC7-420B-A9E3-D74A09CA59BB}" srcId="{C8C636FA-FD7F-4CC5-B87D-239DDB5E3B0E}" destId="{1975F254-BD5B-427F-8287-FAA4F77B9C2B}" srcOrd="1" destOrd="0" parTransId="{4D72059C-1B76-46D2-8399-CA30EEF21612}" sibTransId="{1BFE2A50-2CD4-496A-880E-F0F113429ADC}"/>
    <dgm:cxn modelId="{F2776184-A094-4DBD-9A33-76C8CF2626C3}" srcId="{C8C636FA-FD7F-4CC5-B87D-239DDB5E3B0E}" destId="{4F1444E6-7A98-4175-A912-72897D3520A8}" srcOrd="5" destOrd="0" parTransId="{179CD293-96A4-4E33-A7B0-E6CD0424689E}" sibTransId="{87FD5958-BC5F-485C-856E-AC139C94C77D}"/>
    <dgm:cxn modelId="{600E5D05-9030-4369-8A8B-65A2534B409F}" type="presOf" srcId="{FE9803F8-9183-4C3C-A384-B120F46CF9D0}" destId="{306D4255-A5F2-48CC-8E91-E56DD5BEF6C2}" srcOrd="0" destOrd="0" presId="urn:microsoft.com/office/officeart/2005/8/layout/list1"/>
    <dgm:cxn modelId="{4B889200-297A-4D1F-BF91-3D95E8723993}" srcId="{2A892754-4892-4E5D-85EE-69CE6C8D1AF1}" destId="{7345371D-0DC9-45DC-B6C0-CA5E8B16C9E9}" srcOrd="0" destOrd="0" parTransId="{DC3F49CA-0094-4441-9429-5D71E4DB971A}" sibTransId="{8D96EBDF-87CF-4307-90C8-C0CC97919B7C}"/>
    <dgm:cxn modelId="{E600BEFC-B0A4-4FC8-A9B9-9762DDFEB114}" srcId="{C8C636FA-FD7F-4CC5-B87D-239DDB5E3B0E}" destId="{3A321DDE-EC55-4E0A-B903-4D4687F0ABA3}" srcOrd="2" destOrd="0" parTransId="{FC5E8B7A-E6AD-4CD2-80AE-E7178BFB8D92}" sibTransId="{7E9F25EE-56ED-4B64-94D4-6FAF00A7B224}"/>
    <dgm:cxn modelId="{B7069261-3D2B-4047-9BD7-7E8BFDE57A9F}" type="presOf" srcId="{2A892754-4892-4E5D-85EE-69CE6C8D1AF1}" destId="{D90C4725-7D49-44AF-A7C9-3403715D4E7C}" srcOrd="0" destOrd="0" presId="urn:microsoft.com/office/officeart/2005/8/layout/list1"/>
    <dgm:cxn modelId="{323D2E5A-653B-43D1-B0D4-3DF230E4007A}" type="presOf" srcId="{C8C636FA-FD7F-4CC5-B87D-239DDB5E3B0E}" destId="{53805AB6-84CA-4662-A7EF-E0E72415311D}" srcOrd="1" destOrd="0" presId="urn:microsoft.com/office/officeart/2005/8/layout/list1"/>
    <dgm:cxn modelId="{73636677-AF4B-4D4B-A3BA-21DD22758EB7}" srcId="{C8C636FA-FD7F-4CC5-B87D-239DDB5E3B0E}" destId="{6CEEDC0A-5C5F-423A-8DEB-563475EC3BF4}" srcOrd="3" destOrd="0" parTransId="{28170674-7E92-4771-B9DE-A60A4E5156C3}" sibTransId="{990F7259-ADB5-4F2D-ACA8-6250E6FF52BC}"/>
    <dgm:cxn modelId="{0338E0DD-EE07-41F3-8467-6ECFE4846913}" type="presOf" srcId="{1975F254-BD5B-427F-8287-FAA4F77B9C2B}" destId="{46F9170C-7901-4427-832C-6488F0150E6D}" srcOrd="0" destOrd="1" presId="urn:microsoft.com/office/officeart/2005/8/layout/list1"/>
    <dgm:cxn modelId="{BAC20B8E-3633-413A-9CA8-0322B956BFE2}" type="presOf" srcId="{D8BB4D9E-BFDC-4F5C-9606-0B967C8EC821}" destId="{46F9170C-7901-4427-832C-6488F0150E6D}" srcOrd="0" destOrd="4" presId="urn:microsoft.com/office/officeart/2005/8/layout/list1"/>
    <dgm:cxn modelId="{2EC3EBC1-85C6-448F-9952-80B812780AD2}" srcId="{C8C636FA-FD7F-4CC5-B87D-239DDB5E3B0E}" destId="{ABC060CE-E254-4506-89FE-B1B54E4C0D4A}" srcOrd="6" destOrd="0" parTransId="{E40332D6-4E11-404D-A588-B5F1C0065F0C}" sibTransId="{0C939646-AE1C-4052-9D1F-FE0039814175}"/>
    <dgm:cxn modelId="{585D64F7-9953-4CF2-9FA1-633971EE334B}" type="presOf" srcId="{3A321DDE-EC55-4E0A-B903-4D4687F0ABA3}" destId="{46F9170C-7901-4427-832C-6488F0150E6D}" srcOrd="0" destOrd="2" presId="urn:microsoft.com/office/officeart/2005/8/layout/list1"/>
    <dgm:cxn modelId="{715ECC94-69D9-4E9B-AD08-780490D575E8}" type="presOf" srcId="{04A77F20-4CB5-413F-8B1A-CEAC633AA4E0}" destId="{96E0CD57-E430-4E79-8B03-A7F05F4DCE84}" srcOrd="0" destOrd="0" presId="urn:microsoft.com/office/officeart/2005/8/layout/list1"/>
    <dgm:cxn modelId="{AB89E22B-E1FB-471A-B1C0-5725F5185C8E}" type="presOf" srcId="{04A77F20-4CB5-413F-8B1A-CEAC633AA4E0}" destId="{AE507918-CA6A-4FD7-9A6A-8453C342448B}" srcOrd="1" destOrd="0" presId="urn:microsoft.com/office/officeart/2005/8/layout/list1"/>
    <dgm:cxn modelId="{2C0D0192-DFD2-4BC6-B70B-236745CC5847}" type="presParOf" srcId="{D90C4725-7D49-44AF-A7C9-3403715D4E7C}" destId="{DFA6FF9D-8EE3-44B3-BE35-B3CBC343A30F}" srcOrd="0" destOrd="0" presId="urn:microsoft.com/office/officeart/2005/8/layout/list1"/>
    <dgm:cxn modelId="{98D009A4-AF48-4111-9150-75F454AAAAFD}" type="presParOf" srcId="{DFA6FF9D-8EE3-44B3-BE35-B3CBC343A30F}" destId="{2131F37B-B57B-4A2B-BA3C-04DC6FCFAA23}" srcOrd="0" destOrd="0" presId="urn:microsoft.com/office/officeart/2005/8/layout/list1"/>
    <dgm:cxn modelId="{37686154-4FD4-4AB8-99EC-0B9E96B9D33F}" type="presParOf" srcId="{DFA6FF9D-8EE3-44B3-BE35-B3CBC343A30F}" destId="{B993691A-BA53-4E07-812A-68637339BE7D}" srcOrd="1" destOrd="0" presId="urn:microsoft.com/office/officeart/2005/8/layout/list1"/>
    <dgm:cxn modelId="{13000F67-C3D2-4FFC-B23C-8352F133473D}" type="presParOf" srcId="{D90C4725-7D49-44AF-A7C9-3403715D4E7C}" destId="{4EB8166A-F100-4CE6-8838-8C1D47C81249}" srcOrd="1" destOrd="0" presId="urn:microsoft.com/office/officeart/2005/8/layout/list1"/>
    <dgm:cxn modelId="{957B4399-29F2-4943-A123-54BFE277B83A}" type="presParOf" srcId="{D90C4725-7D49-44AF-A7C9-3403715D4E7C}" destId="{29F34B1E-D98C-4375-9766-C041D868486B}" srcOrd="2" destOrd="0" presId="urn:microsoft.com/office/officeart/2005/8/layout/list1"/>
    <dgm:cxn modelId="{1F057E54-9088-485D-B988-F135F1A236D6}" type="presParOf" srcId="{D90C4725-7D49-44AF-A7C9-3403715D4E7C}" destId="{F1AE18C0-2D0F-4234-8B02-C42EA4198EB1}" srcOrd="3" destOrd="0" presId="urn:microsoft.com/office/officeart/2005/8/layout/list1"/>
    <dgm:cxn modelId="{E9D1D6B6-5C02-4F94-B813-70C087C490A0}" type="presParOf" srcId="{D90C4725-7D49-44AF-A7C9-3403715D4E7C}" destId="{DEF3DB0F-8A50-431A-A980-41293A03324E}" srcOrd="4" destOrd="0" presId="urn:microsoft.com/office/officeart/2005/8/layout/list1"/>
    <dgm:cxn modelId="{C12D3EED-CA86-450D-A078-1C5A143A5B45}" type="presParOf" srcId="{DEF3DB0F-8A50-431A-A980-41293A03324E}" destId="{306D4255-A5F2-48CC-8E91-E56DD5BEF6C2}" srcOrd="0" destOrd="0" presId="urn:microsoft.com/office/officeart/2005/8/layout/list1"/>
    <dgm:cxn modelId="{96341566-1347-4193-A57B-8FF40845DE02}" type="presParOf" srcId="{DEF3DB0F-8A50-431A-A980-41293A03324E}" destId="{DD19E164-9BCB-44C0-B6D7-8FD6BCD8BCCF}" srcOrd="1" destOrd="0" presId="urn:microsoft.com/office/officeart/2005/8/layout/list1"/>
    <dgm:cxn modelId="{F6E4571C-FB14-4C1D-A58C-1ACBF46AF420}" type="presParOf" srcId="{D90C4725-7D49-44AF-A7C9-3403715D4E7C}" destId="{1DA1E403-A5CE-4B8F-988A-CAFA1F68012E}" srcOrd="5" destOrd="0" presId="urn:microsoft.com/office/officeart/2005/8/layout/list1"/>
    <dgm:cxn modelId="{74FC26D2-8796-46A0-B925-B314D95E3EA4}" type="presParOf" srcId="{D90C4725-7D49-44AF-A7C9-3403715D4E7C}" destId="{62432FDF-A8B9-42B1-835B-241E5D967308}" srcOrd="6" destOrd="0" presId="urn:microsoft.com/office/officeart/2005/8/layout/list1"/>
    <dgm:cxn modelId="{77A93D8F-40C9-4EA8-A921-6DE3F0B45C52}" type="presParOf" srcId="{D90C4725-7D49-44AF-A7C9-3403715D4E7C}" destId="{4177AFD7-528D-44D8-9D69-7AFB3C43EC1B}" srcOrd="7" destOrd="0" presId="urn:microsoft.com/office/officeart/2005/8/layout/list1"/>
    <dgm:cxn modelId="{1B5A13AD-E3C1-486F-B117-58A47095B3AF}" type="presParOf" srcId="{D90C4725-7D49-44AF-A7C9-3403715D4E7C}" destId="{0301B679-3389-464A-B10C-57B11CD2ABD5}" srcOrd="8" destOrd="0" presId="urn:microsoft.com/office/officeart/2005/8/layout/list1"/>
    <dgm:cxn modelId="{98001111-F83B-434E-B606-4C26B01ACF7B}" type="presParOf" srcId="{0301B679-3389-464A-B10C-57B11CD2ABD5}" destId="{96E0CD57-E430-4E79-8B03-A7F05F4DCE84}" srcOrd="0" destOrd="0" presId="urn:microsoft.com/office/officeart/2005/8/layout/list1"/>
    <dgm:cxn modelId="{F3A8F62F-8B3E-4533-98C3-E21CA689C38E}" type="presParOf" srcId="{0301B679-3389-464A-B10C-57B11CD2ABD5}" destId="{AE507918-CA6A-4FD7-9A6A-8453C342448B}" srcOrd="1" destOrd="0" presId="urn:microsoft.com/office/officeart/2005/8/layout/list1"/>
    <dgm:cxn modelId="{B7DB02FC-AA7E-4842-97A4-0729D7977A9A}" type="presParOf" srcId="{D90C4725-7D49-44AF-A7C9-3403715D4E7C}" destId="{A3640740-623D-43E0-B9FC-9371BF6ABDAC}" srcOrd="9" destOrd="0" presId="urn:microsoft.com/office/officeart/2005/8/layout/list1"/>
    <dgm:cxn modelId="{30434167-852F-43F4-8CAE-D61EB8361B3E}" type="presParOf" srcId="{D90C4725-7D49-44AF-A7C9-3403715D4E7C}" destId="{FFD36971-C34C-4369-A38A-B13847410ABE}" srcOrd="10" destOrd="0" presId="urn:microsoft.com/office/officeart/2005/8/layout/list1"/>
    <dgm:cxn modelId="{36E019EF-1E69-45D2-9BE2-E8673964CDAC}" type="presParOf" srcId="{D90C4725-7D49-44AF-A7C9-3403715D4E7C}" destId="{699C2E51-8F0D-4BD6-8A50-99BB6A3ABBF9}" srcOrd="11" destOrd="0" presId="urn:microsoft.com/office/officeart/2005/8/layout/list1"/>
    <dgm:cxn modelId="{2B97E343-4D00-4E04-A2D4-18FEEB07E123}" type="presParOf" srcId="{D90C4725-7D49-44AF-A7C9-3403715D4E7C}" destId="{3F48C822-6A80-484B-9E81-1EFDE46E8930}" srcOrd="12" destOrd="0" presId="urn:microsoft.com/office/officeart/2005/8/layout/list1"/>
    <dgm:cxn modelId="{736821AF-2248-4925-BE9F-41187D9F5E41}" type="presParOf" srcId="{3F48C822-6A80-484B-9E81-1EFDE46E8930}" destId="{F1FC75E9-EC48-4AD7-B766-DF1CEA817894}" srcOrd="0" destOrd="0" presId="urn:microsoft.com/office/officeart/2005/8/layout/list1"/>
    <dgm:cxn modelId="{21108626-519E-439E-9859-CBDD1EB9C4E4}" type="presParOf" srcId="{3F48C822-6A80-484B-9E81-1EFDE46E8930}" destId="{53805AB6-84CA-4662-A7EF-E0E72415311D}" srcOrd="1" destOrd="0" presId="urn:microsoft.com/office/officeart/2005/8/layout/list1"/>
    <dgm:cxn modelId="{A7B0B8EB-F36F-4F0E-A858-4C1020F9D55E}" type="presParOf" srcId="{D90C4725-7D49-44AF-A7C9-3403715D4E7C}" destId="{70B82FD6-7AB0-4D47-9DB6-EFF5576CFFC5}" srcOrd="13" destOrd="0" presId="urn:microsoft.com/office/officeart/2005/8/layout/list1"/>
    <dgm:cxn modelId="{6CE2A23E-87FC-418E-B044-12AF18918DA0}" type="presParOf" srcId="{D90C4725-7D49-44AF-A7C9-3403715D4E7C}" destId="{46F9170C-7901-4427-832C-6488F0150E6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373BE9-F5F8-45A0-A7C6-F43214C2964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75E874-1E27-4FCD-8079-C245A6948517}">
      <dgm:prSet custT="1"/>
      <dgm:spPr>
        <a:noFill/>
        <a:ln>
          <a:noFill/>
        </a:ln>
      </dgm:spPr>
      <dgm:t>
        <a:bodyPr/>
        <a:lstStyle/>
        <a:p>
          <a:pPr algn="l" rtl="0">
            <a:lnSpc>
              <a:spcPct val="100000"/>
            </a:lnSpc>
          </a:pPr>
          <a:r>
            <a:rPr lang="ru-RU" sz="1900" b="1" i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случае отсутствия доступа к указанному Интернет-ресурсу, технический специалист незамедлительно обращается в РЦОИ по телефонам горячей линии для получения материалов по резервной схеме.</a:t>
          </a:r>
          <a:endParaRPr lang="ru-RU" sz="1900" b="1" i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749B05-D988-474C-8D4D-C26CEF7FCD57}" type="parTrans" cxnId="{314335F4-C3B2-4FD6-A452-BD0DE3742250}">
      <dgm:prSet/>
      <dgm:spPr/>
      <dgm:t>
        <a:bodyPr/>
        <a:lstStyle/>
        <a:p>
          <a:endParaRPr lang="ru-RU"/>
        </a:p>
      </dgm:t>
    </dgm:pt>
    <dgm:pt modelId="{A0A0655C-4A86-4E36-AD0D-0A9757075B78}" type="sibTrans" cxnId="{314335F4-C3B2-4FD6-A452-BD0DE3742250}">
      <dgm:prSet/>
      <dgm:spPr/>
      <dgm:t>
        <a:bodyPr/>
        <a:lstStyle/>
        <a:p>
          <a:endParaRPr lang="ru-RU"/>
        </a:p>
      </dgm:t>
    </dgm:pt>
    <dgm:pt modelId="{BB0D1732-0BBE-4F7B-93F3-DBDCB41B83C0}" type="pres">
      <dgm:prSet presAssocID="{AC373BE9-F5F8-45A0-A7C6-F43214C296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EE0663-4423-48F8-B63D-576D019B6CCF}" type="pres">
      <dgm:prSet presAssocID="{AE75E874-1E27-4FCD-8079-C245A6948517}" presName="parentText" presStyleLbl="node1" presStyleIdx="0" presStyleCnt="1" custScaleX="96369" custLinFactNeighborX="-2895" custLinFactNeighborY="-67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4335F4-C3B2-4FD6-A452-BD0DE3742250}" srcId="{AC373BE9-F5F8-45A0-A7C6-F43214C2964B}" destId="{AE75E874-1E27-4FCD-8079-C245A6948517}" srcOrd="0" destOrd="0" parTransId="{5C749B05-D988-474C-8D4D-C26CEF7FCD57}" sibTransId="{A0A0655C-4A86-4E36-AD0D-0A9757075B78}"/>
    <dgm:cxn modelId="{78116D46-AC31-4632-8135-1ACF104AE429}" type="presOf" srcId="{AC373BE9-F5F8-45A0-A7C6-F43214C2964B}" destId="{BB0D1732-0BBE-4F7B-93F3-DBDCB41B83C0}" srcOrd="0" destOrd="0" presId="urn:microsoft.com/office/officeart/2005/8/layout/vList2"/>
    <dgm:cxn modelId="{47D220F1-CE81-4629-9023-111267EBBF69}" type="presOf" srcId="{AE75E874-1E27-4FCD-8079-C245A6948517}" destId="{02EE0663-4423-48F8-B63D-576D019B6CCF}" srcOrd="0" destOrd="0" presId="urn:microsoft.com/office/officeart/2005/8/layout/vList2"/>
    <dgm:cxn modelId="{1996EBB6-6E19-462E-918F-C976FB8DCD0D}" type="presParOf" srcId="{BB0D1732-0BBE-4F7B-93F3-DBDCB41B83C0}" destId="{02EE0663-4423-48F8-B63D-576D019B6CCF}" srcOrd="0" destOrd="0" presId="urn:microsoft.com/office/officeart/2005/8/layout/vList2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9B1E1F-DF11-4D5C-964A-496D52ED4D2E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64EE1CA-5895-4E36-8B34-B1A04ECED292}">
      <dgm:prSet custT="1"/>
      <dgm:spPr/>
      <dgm:t>
        <a:bodyPr/>
        <a:lstStyle/>
        <a:p>
          <a:pPr rtl="0"/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не позднее 08:30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D1F1E748-537E-4178-A5F4-E634696A064D}" type="parTrans" cxnId="{259B051A-8B43-4C70-8B18-3FE1852648C0}">
      <dgm:prSet/>
      <dgm:spPr/>
      <dgm:t>
        <a:bodyPr/>
        <a:lstStyle/>
        <a:p>
          <a:endParaRPr lang="ru-RU"/>
        </a:p>
      </dgm:t>
    </dgm:pt>
    <dgm:pt modelId="{D246F3BB-059E-4C63-9D28-C5E846010EA5}" type="sibTrans" cxnId="{259B051A-8B43-4C70-8B18-3FE1852648C0}">
      <dgm:prSet/>
      <dgm:spPr/>
      <dgm:t>
        <a:bodyPr/>
        <a:lstStyle/>
        <a:p>
          <a:endParaRPr lang="ru-RU"/>
        </a:p>
      </dgm:t>
    </dgm:pt>
    <dgm:pt modelId="{D000E6BB-AA37-4C8C-911D-CCD97A010D83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сообщить работникам ОО, привлекаемым к проведению ИС, о распределении по аудиториям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1AB0FB9-765A-4E7E-9C15-73C99741E6D7}" type="parTrans" cxnId="{46FEC240-B394-4A71-9946-9FB849887264}">
      <dgm:prSet/>
      <dgm:spPr/>
      <dgm:t>
        <a:bodyPr/>
        <a:lstStyle/>
        <a:p>
          <a:endParaRPr lang="ru-RU"/>
        </a:p>
      </dgm:t>
    </dgm:pt>
    <dgm:pt modelId="{F950EDFA-948C-4610-BA74-B19166D87E03}" type="sibTrans" cxnId="{46FEC240-B394-4A71-9946-9FB849887264}">
      <dgm:prSet/>
      <dgm:spPr/>
      <dgm:t>
        <a:bodyPr/>
        <a:lstStyle/>
        <a:p>
          <a:endParaRPr lang="ru-RU"/>
        </a:p>
      </dgm:t>
    </dgm:pt>
    <dgm:pt modelId="{7BB8BDF3-8C80-47B7-9A74-722E327BB8D5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провести краткий инструктаж по процедуре проведения ИС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27F127A-8175-478D-94FD-6D7BFBF55476}" type="parTrans" cxnId="{4BE012B6-64B4-47DE-905F-62FAC70C4D08}">
      <dgm:prSet/>
      <dgm:spPr/>
      <dgm:t>
        <a:bodyPr/>
        <a:lstStyle/>
        <a:p>
          <a:endParaRPr lang="ru-RU"/>
        </a:p>
      </dgm:t>
    </dgm:pt>
    <dgm:pt modelId="{01C53C71-4B8F-4BD4-9D7A-E0895D37B7F1}" type="sibTrans" cxnId="{4BE012B6-64B4-47DE-905F-62FAC70C4D08}">
      <dgm:prSet/>
      <dgm:spPr/>
      <dgm:t>
        <a:bodyPr/>
        <a:lstStyle/>
        <a:p>
          <a:endParaRPr lang="ru-RU"/>
        </a:p>
      </dgm:t>
    </dgm:pt>
    <dgm:pt modelId="{6DC46AA7-4D17-4240-9BBD-72436F7EC762}">
      <dgm:prSet custT="1"/>
      <dgm:spPr/>
      <dgm:t>
        <a:bodyPr/>
        <a:lstStyle/>
        <a:p>
          <a:pPr rtl="0"/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не позднее 08:45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68EBBD02-9340-4E5E-96D3-EDD748AA3813}" type="parTrans" cxnId="{4840C340-CF38-4726-B530-C210D51BF991}">
      <dgm:prSet/>
      <dgm:spPr/>
      <dgm:t>
        <a:bodyPr/>
        <a:lstStyle/>
        <a:p>
          <a:endParaRPr lang="ru-RU"/>
        </a:p>
      </dgm:t>
    </dgm:pt>
    <dgm:pt modelId="{CE9173AB-F98A-4EF5-91EE-C2FA8B8BCF83}" type="sibTrans" cxnId="{4840C340-CF38-4726-B530-C210D51BF991}">
      <dgm:prSet/>
      <dgm:spPr/>
      <dgm:t>
        <a:bodyPr/>
        <a:lstStyle/>
        <a:p>
          <a:endParaRPr lang="ru-RU"/>
        </a:p>
      </dgm:t>
    </dgm:pt>
    <dgm:pt modelId="{C96204D8-50C5-4F15-BD8C-843BF6D80249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выдать комплекты материалов для проведения ИС экзаменатору-собеседнику, эксперту и организаторам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93E1D6E-137A-482F-9F9E-6D790BFF5E37}" type="parTrans" cxnId="{EEC6A800-A9C5-4FDA-8567-2204F271FB00}">
      <dgm:prSet/>
      <dgm:spPr/>
      <dgm:t>
        <a:bodyPr/>
        <a:lstStyle/>
        <a:p>
          <a:endParaRPr lang="ru-RU"/>
        </a:p>
      </dgm:t>
    </dgm:pt>
    <dgm:pt modelId="{0EC4E7E4-DEF0-4A92-AC05-C670545EAE28}" type="sibTrans" cxnId="{EEC6A800-A9C5-4FDA-8567-2204F271FB00}">
      <dgm:prSet/>
      <dgm:spPr/>
      <dgm:t>
        <a:bodyPr/>
        <a:lstStyle/>
        <a:p>
          <a:endParaRPr lang="ru-RU"/>
        </a:p>
      </dgm:t>
    </dgm:pt>
    <dgm:pt modelId="{627341BD-5988-4C3E-88DD-276DF106BE10}">
      <dgm:prSet custT="1"/>
      <dgm:spPr/>
      <dgm:t>
        <a:bodyPr/>
        <a:lstStyle/>
        <a:p>
          <a:pPr rtl="0"/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не ранее 09:00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556F2CF6-F795-4BE4-BEC1-E50095371A2C}" type="parTrans" cxnId="{D306426D-DED6-40C7-B474-579352B2F02A}">
      <dgm:prSet/>
      <dgm:spPr/>
      <dgm:t>
        <a:bodyPr/>
        <a:lstStyle/>
        <a:p>
          <a:endParaRPr lang="ru-RU"/>
        </a:p>
      </dgm:t>
    </dgm:pt>
    <dgm:pt modelId="{4B6DA1D0-ADB0-43EC-8591-3BBBEAF61C03}" type="sibTrans" cxnId="{D306426D-DED6-40C7-B474-579352B2F02A}">
      <dgm:prSet/>
      <dgm:spPr/>
      <dgm:t>
        <a:bodyPr/>
        <a:lstStyle/>
        <a:p>
          <a:endParaRPr lang="ru-RU"/>
        </a:p>
      </dgm:t>
    </dgm:pt>
    <dgm:pt modelId="{0D674EB0-AD72-4739-B3AA-6A2F4A02D455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ответственный организатор должен дать указание начать ИС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D48211F-D7C7-4835-840B-E3AB0F4D3FDB}" type="sibTrans" cxnId="{C241D118-F0D0-4D2C-915F-A04145E29886}">
      <dgm:prSet/>
      <dgm:spPr/>
      <dgm:t>
        <a:bodyPr/>
        <a:lstStyle/>
        <a:p>
          <a:endParaRPr lang="ru-RU"/>
        </a:p>
      </dgm:t>
    </dgm:pt>
    <dgm:pt modelId="{01726C05-D4C3-4CA6-BA97-05CC234BC75F}" type="parTrans" cxnId="{C241D118-F0D0-4D2C-915F-A04145E29886}">
      <dgm:prSet/>
      <dgm:spPr/>
      <dgm:t>
        <a:bodyPr/>
        <a:lstStyle/>
        <a:p>
          <a:endParaRPr lang="ru-RU"/>
        </a:p>
      </dgm:t>
    </dgm:pt>
    <dgm:pt modelId="{7FD73BC7-8EA1-441A-A110-85F949546451}" type="pres">
      <dgm:prSet presAssocID="{B59B1E1F-DF11-4D5C-964A-496D52ED4D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45AE35-DB90-49B2-A448-0B29485E285E}" type="pres">
      <dgm:prSet presAssocID="{A64EE1CA-5895-4E36-8B34-B1A04ECED292}" presName="linNode" presStyleCnt="0"/>
      <dgm:spPr/>
      <dgm:t>
        <a:bodyPr/>
        <a:lstStyle/>
        <a:p>
          <a:endParaRPr lang="ru-RU"/>
        </a:p>
      </dgm:t>
    </dgm:pt>
    <dgm:pt modelId="{3CA06D98-4DCC-4824-8236-9E844393309A}" type="pres">
      <dgm:prSet presAssocID="{A64EE1CA-5895-4E36-8B34-B1A04ECED29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F9320-1929-41EC-9DDA-DD4E367B28D3}" type="pres">
      <dgm:prSet presAssocID="{A64EE1CA-5895-4E36-8B34-B1A04ECED292}" presName="descendantText" presStyleLbl="alignAccFollowNode1" presStyleIdx="0" presStyleCnt="3" custScaleX="108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9D71F-A6E1-42AA-8D79-20A429F271E7}" type="pres">
      <dgm:prSet presAssocID="{D246F3BB-059E-4C63-9D28-C5E846010EA5}" presName="sp" presStyleCnt="0"/>
      <dgm:spPr/>
      <dgm:t>
        <a:bodyPr/>
        <a:lstStyle/>
        <a:p>
          <a:endParaRPr lang="ru-RU"/>
        </a:p>
      </dgm:t>
    </dgm:pt>
    <dgm:pt modelId="{FAB19CAF-0AE0-4401-B65A-329789382D3A}" type="pres">
      <dgm:prSet presAssocID="{6DC46AA7-4D17-4240-9BBD-72436F7EC762}" presName="linNode" presStyleCnt="0"/>
      <dgm:spPr/>
      <dgm:t>
        <a:bodyPr/>
        <a:lstStyle/>
        <a:p>
          <a:endParaRPr lang="ru-RU"/>
        </a:p>
      </dgm:t>
    </dgm:pt>
    <dgm:pt modelId="{0AF67156-16DE-45D5-AA4C-893DD93F4BE8}" type="pres">
      <dgm:prSet presAssocID="{6DC46AA7-4D17-4240-9BBD-72436F7EC76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3EEF7-65C7-4843-9623-4188E268EAD2}" type="pres">
      <dgm:prSet presAssocID="{6DC46AA7-4D17-4240-9BBD-72436F7EC762}" presName="descendantText" presStyleLbl="alignAccFollowNode1" presStyleIdx="1" presStyleCnt="3" custScaleX="111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1B557-B71B-47CB-9714-4F3BF60F878C}" type="pres">
      <dgm:prSet presAssocID="{CE9173AB-F98A-4EF5-91EE-C2FA8B8BCF83}" presName="sp" presStyleCnt="0"/>
      <dgm:spPr/>
      <dgm:t>
        <a:bodyPr/>
        <a:lstStyle/>
        <a:p>
          <a:endParaRPr lang="ru-RU"/>
        </a:p>
      </dgm:t>
    </dgm:pt>
    <dgm:pt modelId="{28AA961A-BDC8-4B81-B23D-D8E625ACBD93}" type="pres">
      <dgm:prSet presAssocID="{627341BD-5988-4C3E-88DD-276DF106BE10}" presName="linNode" presStyleCnt="0"/>
      <dgm:spPr/>
      <dgm:t>
        <a:bodyPr/>
        <a:lstStyle/>
        <a:p>
          <a:endParaRPr lang="ru-RU"/>
        </a:p>
      </dgm:t>
    </dgm:pt>
    <dgm:pt modelId="{CA0F0881-76C5-41DC-A9B9-166E5F1753ED}" type="pres">
      <dgm:prSet presAssocID="{627341BD-5988-4C3E-88DD-276DF106BE1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D61FF-AE32-4079-AE89-84949A34FF79}" type="pres">
      <dgm:prSet presAssocID="{627341BD-5988-4C3E-88DD-276DF106BE10}" presName="descendantText" presStyleLbl="alignAccFollowNode1" presStyleIdx="2" presStyleCnt="3" custScaleX="111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7BA3FC-7FB9-47DB-80B5-3A213B90C085}" type="presOf" srcId="{C96204D8-50C5-4F15-BD8C-843BF6D80249}" destId="{1E23EEF7-65C7-4843-9623-4188E268EAD2}" srcOrd="0" destOrd="0" presId="urn:microsoft.com/office/officeart/2005/8/layout/vList5"/>
    <dgm:cxn modelId="{46FEC240-B394-4A71-9946-9FB849887264}" srcId="{A64EE1CA-5895-4E36-8B34-B1A04ECED292}" destId="{D000E6BB-AA37-4C8C-911D-CCD97A010D83}" srcOrd="0" destOrd="0" parTransId="{91AB0FB9-765A-4E7E-9C15-73C99741E6D7}" sibTransId="{F950EDFA-948C-4610-BA74-B19166D87E03}"/>
    <dgm:cxn modelId="{66C56266-8BDF-43C1-B639-B6BE34377B37}" type="presOf" srcId="{6DC46AA7-4D17-4240-9BBD-72436F7EC762}" destId="{0AF67156-16DE-45D5-AA4C-893DD93F4BE8}" srcOrd="0" destOrd="0" presId="urn:microsoft.com/office/officeart/2005/8/layout/vList5"/>
    <dgm:cxn modelId="{4BE012B6-64B4-47DE-905F-62FAC70C4D08}" srcId="{A64EE1CA-5895-4E36-8B34-B1A04ECED292}" destId="{7BB8BDF3-8C80-47B7-9A74-722E327BB8D5}" srcOrd="1" destOrd="0" parTransId="{E27F127A-8175-478D-94FD-6D7BFBF55476}" sibTransId="{01C53C71-4B8F-4BD4-9D7A-E0895D37B7F1}"/>
    <dgm:cxn modelId="{EEC6A800-A9C5-4FDA-8567-2204F271FB00}" srcId="{6DC46AA7-4D17-4240-9BBD-72436F7EC762}" destId="{C96204D8-50C5-4F15-BD8C-843BF6D80249}" srcOrd="0" destOrd="0" parTransId="{F93E1D6E-137A-482F-9F9E-6D790BFF5E37}" sibTransId="{0EC4E7E4-DEF0-4A92-AC05-C670545EAE28}"/>
    <dgm:cxn modelId="{B492BCB1-425A-4939-BE33-CFA547843B47}" type="presOf" srcId="{D000E6BB-AA37-4C8C-911D-CCD97A010D83}" destId="{B10F9320-1929-41EC-9DDA-DD4E367B28D3}" srcOrd="0" destOrd="0" presId="urn:microsoft.com/office/officeart/2005/8/layout/vList5"/>
    <dgm:cxn modelId="{DDAAE770-EB45-437A-8E47-B28CAE7BE900}" type="presOf" srcId="{627341BD-5988-4C3E-88DD-276DF106BE10}" destId="{CA0F0881-76C5-41DC-A9B9-166E5F1753ED}" srcOrd="0" destOrd="0" presId="urn:microsoft.com/office/officeart/2005/8/layout/vList5"/>
    <dgm:cxn modelId="{1125A3FF-1BF2-418C-9AEB-351944DA9D6A}" type="presOf" srcId="{B59B1E1F-DF11-4D5C-964A-496D52ED4D2E}" destId="{7FD73BC7-8EA1-441A-A110-85F949546451}" srcOrd="0" destOrd="0" presId="urn:microsoft.com/office/officeart/2005/8/layout/vList5"/>
    <dgm:cxn modelId="{D306426D-DED6-40C7-B474-579352B2F02A}" srcId="{B59B1E1F-DF11-4D5C-964A-496D52ED4D2E}" destId="{627341BD-5988-4C3E-88DD-276DF106BE10}" srcOrd="2" destOrd="0" parTransId="{556F2CF6-F795-4BE4-BEC1-E50095371A2C}" sibTransId="{4B6DA1D0-ADB0-43EC-8591-3BBBEAF61C03}"/>
    <dgm:cxn modelId="{93489086-881C-48A1-A3D3-E172906BE49B}" type="presOf" srcId="{0D674EB0-AD72-4739-B3AA-6A2F4A02D455}" destId="{186D61FF-AE32-4079-AE89-84949A34FF79}" srcOrd="0" destOrd="0" presId="urn:microsoft.com/office/officeart/2005/8/layout/vList5"/>
    <dgm:cxn modelId="{C241D118-F0D0-4D2C-915F-A04145E29886}" srcId="{627341BD-5988-4C3E-88DD-276DF106BE10}" destId="{0D674EB0-AD72-4739-B3AA-6A2F4A02D455}" srcOrd="0" destOrd="0" parTransId="{01726C05-D4C3-4CA6-BA97-05CC234BC75F}" sibTransId="{FD48211F-D7C7-4835-840B-E3AB0F4D3FDB}"/>
    <dgm:cxn modelId="{259B051A-8B43-4C70-8B18-3FE1852648C0}" srcId="{B59B1E1F-DF11-4D5C-964A-496D52ED4D2E}" destId="{A64EE1CA-5895-4E36-8B34-B1A04ECED292}" srcOrd="0" destOrd="0" parTransId="{D1F1E748-537E-4178-A5F4-E634696A064D}" sibTransId="{D246F3BB-059E-4C63-9D28-C5E846010EA5}"/>
    <dgm:cxn modelId="{CD7E5231-63EF-4E0D-9FBB-C56339FE39E9}" type="presOf" srcId="{7BB8BDF3-8C80-47B7-9A74-722E327BB8D5}" destId="{B10F9320-1929-41EC-9DDA-DD4E367B28D3}" srcOrd="0" destOrd="1" presId="urn:microsoft.com/office/officeart/2005/8/layout/vList5"/>
    <dgm:cxn modelId="{4840C340-CF38-4726-B530-C210D51BF991}" srcId="{B59B1E1F-DF11-4D5C-964A-496D52ED4D2E}" destId="{6DC46AA7-4D17-4240-9BBD-72436F7EC762}" srcOrd="1" destOrd="0" parTransId="{68EBBD02-9340-4E5E-96D3-EDD748AA3813}" sibTransId="{CE9173AB-F98A-4EF5-91EE-C2FA8B8BCF83}"/>
    <dgm:cxn modelId="{0C54E252-53A4-4CFF-A5C2-15B81672757D}" type="presOf" srcId="{A64EE1CA-5895-4E36-8B34-B1A04ECED292}" destId="{3CA06D98-4DCC-4824-8236-9E844393309A}" srcOrd="0" destOrd="0" presId="urn:microsoft.com/office/officeart/2005/8/layout/vList5"/>
    <dgm:cxn modelId="{593E5E39-E9FB-480D-9253-2EAFBC1E2D4E}" type="presParOf" srcId="{7FD73BC7-8EA1-441A-A110-85F949546451}" destId="{9E45AE35-DB90-49B2-A448-0B29485E285E}" srcOrd="0" destOrd="0" presId="urn:microsoft.com/office/officeart/2005/8/layout/vList5"/>
    <dgm:cxn modelId="{351041D1-8EFF-4620-88F5-B8781D430E9C}" type="presParOf" srcId="{9E45AE35-DB90-49B2-A448-0B29485E285E}" destId="{3CA06D98-4DCC-4824-8236-9E844393309A}" srcOrd="0" destOrd="0" presId="urn:microsoft.com/office/officeart/2005/8/layout/vList5"/>
    <dgm:cxn modelId="{2BDA6F91-6F46-4F81-BD2B-8BEE05BA9F57}" type="presParOf" srcId="{9E45AE35-DB90-49B2-A448-0B29485E285E}" destId="{B10F9320-1929-41EC-9DDA-DD4E367B28D3}" srcOrd="1" destOrd="0" presId="urn:microsoft.com/office/officeart/2005/8/layout/vList5"/>
    <dgm:cxn modelId="{34E51747-7C7C-4989-9A76-AA33A8C81A22}" type="presParOf" srcId="{7FD73BC7-8EA1-441A-A110-85F949546451}" destId="{4209D71F-A6E1-42AA-8D79-20A429F271E7}" srcOrd="1" destOrd="0" presId="urn:microsoft.com/office/officeart/2005/8/layout/vList5"/>
    <dgm:cxn modelId="{C01E2925-3FF1-4C28-A744-E383B72F3C95}" type="presParOf" srcId="{7FD73BC7-8EA1-441A-A110-85F949546451}" destId="{FAB19CAF-0AE0-4401-B65A-329789382D3A}" srcOrd="2" destOrd="0" presId="urn:microsoft.com/office/officeart/2005/8/layout/vList5"/>
    <dgm:cxn modelId="{E1DCC111-AFCD-4026-BE21-75F72D811E7C}" type="presParOf" srcId="{FAB19CAF-0AE0-4401-B65A-329789382D3A}" destId="{0AF67156-16DE-45D5-AA4C-893DD93F4BE8}" srcOrd="0" destOrd="0" presId="urn:microsoft.com/office/officeart/2005/8/layout/vList5"/>
    <dgm:cxn modelId="{F5C61B07-B9D1-4FA0-BD68-A432652D4E3A}" type="presParOf" srcId="{FAB19CAF-0AE0-4401-B65A-329789382D3A}" destId="{1E23EEF7-65C7-4843-9623-4188E268EAD2}" srcOrd="1" destOrd="0" presId="urn:microsoft.com/office/officeart/2005/8/layout/vList5"/>
    <dgm:cxn modelId="{BDD53507-06A8-4D37-889D-2DD7BE23B739}" type="presParOf" srcId="{7FD73BC7-8EA1-441A-A110-85F949546451}" destId="{5A51B557-B71B-47CB-9714-4F3BF60F878C}" srcOrd="3" destOrd="0" presId="urn:microsoft.com/office/officeart/2005/8/layout/vList5"/>
    <dgm:cxn modelId="{821BE604-E437-441A-B9B9-BB8A6A8CDAB0}" type="presParOf" srcId="{7FD73BC7-8EA1-441A-A110-85F949546451}" destId="{28AA961A-BDC8-4B81-B23D-D8E625ACBD93}" srcOrd="4" destOrd="0" presId="urn:microsoft.com/office/officeart/2005/8/layout/vList5"/>
    <dgm:cxn modelId="{B006ABE9-EC55-4930-A617-ADB042DAACC4}" type="presParOf" srcId="{28AA961A-BDC8-4B81-B23D-D8E625ACBD93}" destId="{CA0F0881-76C5-41DC-A9B9-166E5F1753ED}" srcOrd="0" destOrd="0" presId="urn:microsoft.com/office/officeart/2005/8/layout/vList5"/>
    <dgm:cxn modelId="{7E0A969D-8E53-4D54-9D53-E2748C29F225}" type="presParOf" srcId="{28AA961A-BDC8-4B81-B23D-D8E625ACBD93}" destId="{186D61FF-AE32-4079-AE89-84949A34FF7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7E3D75-F4D0-43F0-A73D-1D7211E45900}" type="doc">
      <dgm:prSet loTypeId="urn:microsoft.com/office/officeart/2005/8/layout/v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7661C06-84FC-42EC-92A0-AB6EB23D203A}">
      <dgm:prSet phldrT="[Текст]"/>
      <dgm:spPr/>
      <dgm:t>
        <a:bodyPr/>
        <a:lstStyle/>
        <a:p>
          <a:r>
            <a:rPr lang="ru-RU" b="1" u="sng" dirty="0" smtClean="0"/>
            <a:t>Экзаменатор-собеседник:</a:t>
          </a:r>
          <a:endParaRPr lang="ru-RU" b="1" u="sng" dirty="0"/>
        </a:p>
      </dgm:t>
    </dgm:pt>
    <dgm:pt modelId="{46DAEAEC-A6F7-47A3-89D3-6AE07F451DC5}" type="parTrans" cxnId="{4FDA592C-4DB2-48CE-A4E9-BC6C34D2903C}">
      <dgm:prSet/>
      <dgm:spPr/>
      <dgm:t>
        <a:bodyPr/>
        <a:lstStyle/>
        <a:p>
          <a:endParaRPr lang="ru-RU"/>
        </a:p>
      </dgm:t>
    </dgm:pt>
    <dgm:pt modelId="{C4E4B2CC-47A5-40AE-BDE2-CD21ED7D344C}" type="sibTrans" cxnId="{4FDA592C-4DB2-48CE-A4E9-BC6C34D2903C}">
      <dgm:prSet/>
      <dgm:spPr/>
      <dgm:t>
        <a:bodyPr/>
        <a:lstStyle/>
        <a:p>
          <a:endParaRPr lang="ru-RU"/>
        </a:p>
      </dgm:t>
    </dgm:pt>
    <dgm:pt modelId="{9BD672FD-8A86-4A94-B26F-3EF56AD861DA}">
      <dgm:prSet phldrT="[Текст]"/>
      <dgm:spPr/>
      <dgm:t>
        <a:bodyPr/>
        <a:lstStyle/>
        <a:p>
          <a:r>
            <a:rPr lang="ru-RU" b="1" dirty="0" smtClean="0"/>
            <a:t> проверяет у участника ИС данные документа, удостоверяющего личность </a:t>
          </a:r>
          <a:endParaRPr lang="ru-RU" b="1" dirty="0"/>
        </a:p>
      </dgm:t>
    </dgm:pt>
    <dgm:pt modelId="{80C7645F-3977-4E26-9A71-2B95D637E476}" type="parTrans" cxnId="{3A91FC55-129D-445C-BC2A-5CFCB835D836}">
      <dgm:prSet/>
      <dgm:spPr/>
      <dgm:t>
        <a:bodyPr/>
        <a:lstStyle/>
        <a:p>
          <a:endParaRPr lang="ru-RU"/>
        </a:p>
      </dgm:t>
    </dgm:pt>
    <dgm:pt modelId="{7925B51E-CE16-4364-B620-99FBBA627F48}" type="sibTrans" cxnId="{3A91FC55-129D-445C-BC2A-5CFCB835D836}">
      <dgm:prSet/>
      <dgm:spPr/>
      <dgm:t>
        <a:bodyPr/>
        <a:lstStyle/>
        <a:p>
          <a:endParaRPr lang="ru-RU"/>
        </a:p>
      </dgm:t>
    </dgm:pt>
    <dgm:pt modelId="{94FD2320-9FD1-485C-8898-09D1F66DF4FC}">
      <dgm:prSet phldrT="[Текст]"/>
      <dgm:spPr/>
      <dgm:t>
        <a:bodyPr/>
        <a:lstStyle/>
        <a:p>
          <a:r>
            <a:rPr lang="ru-RU" b="1" u="sng" dirty="0" smtClean="0"/>
            <a:t>Эксперт</a:t>
          </a:r>
          <a:endParaRPr lang="ru-RU" b="1" u="sng" dirty="0"/>
        </a:p>
      </dgm:t>
    </dgm:pt>
    <dgm:pt modelId="{0BE8DB55-4313-4D1B-A07D-DC534387DA48}" type="parTrans" cxnId="{4E92E094-B75C-4458-A737-9035AEFFAED0}">
      <dgm:prSet/>
      <dgm:spPr/>
      <dgm:t>
        <a:bodyPr/>
        <a:lstStyle/>
        <a:p>
          <a:endParaRPr lang="ru-RU"/>
        </a:p>
      </dgm:t>
    </dgm:pt>
    <dgm:pt modelId="{37C739D6-4FCF-40F4-A184-FD27265FE7A0}" type="sibTrans" cxnId="{4E92E094-B75C-4458-A737-9035AEFFAED0}">
      <dgm:prSet/>
      <dgm:spPr/>
      <dgm:t>
        <a:bodyPr/>
        <a:lstStyle/>
        <a:p>
          <a:endParaRPr lang="ru-RU"/>
        </a:p>
      </dgm:t>
    </dgm:pt>
    <dgm:pt modelId="{25A14AA0-09B8-4539-A94F-182FF1D9CBDC}">
      <dgm:prSet phldrT="[Текст]"/>
      <dgm:spPr/>
      <dgm:t>
        <a:bodyPr/>
        <a:lstStyle/>
        <a:p>
          <a:r>
            <a:rPr lang="ru-RU" b="1" dirty="0" smtClean="0"/>
            <a:t>заполняет протокол эксперта</a:t>
          </a:r>
          <a:endParaRPr lang="ru-RU" b="1" dirty="0"/>
        </a:p>
      </dgm:t>
    </dgm:pt>
    <dgm:pt modelId="{A98872C1-3FA9-4E46-AA90-C06B9B857472}" type="parTrans" cxnId="{3E76D642-9493-4E20-AFDD-CBAF5CA5717F}">
      <dgm:prSet/>
      <dgm:spPr/>
      <dgm:t>
        <a:bodyPr/>
        <a:lstStyle/>
        <a:p>
          <a:endParaRPr lang="ru-RU"/>
        </a:p>
      </dgm:t>
    </dgm:pt>
    <dgm:pt modelId="{6EBA195C-2363-485B-B0AE-97983C2DAB91}" type="sibTrans" cxnId="{3E76D642-9493-4E20-AFDD-CBAF5CA5717F}">
      <dgm:prSet/>
      <dgm:spPr/>
      <dgm:t>
        <a:bodyPr/>
        <a:lstStyle/>
        <a:p>
          <a:endParaRPr lang="ru-RU"/>
        </a:p>
      </dgm:t>
    </dgm:pt>
    <dgm:pt modelId="{1C46A981-D92E-4BEE-B125-270131855675}">
      <dgm:prSet phldrT="[Текст]"/>
      <dgm:spPr/>
      <dgm:t>
        <a:bodyPr/>
        <a:lstStyle/>
        <a:p>
          <a:r>
            <a:rPr lang="ru-RU" b="1" dirty="0" smtClean="0"/>
            <a:t>вносит в него баллы по критериям оценивания</a:t>
          </a:r>
          <a:endParaRPr lang="ru-RU" b="1" dirty="0"/>
        </a:p>
      </dgm:t>
    </dgm:pt>
    <dgm:pt modelId="{1B2B6679-58E5-4A53-8C96-21229E8F871C}" type="parTrans" cxnId="{0ECCAA9B-CF81-472C-A8A9-391CB93823B3}">
      <dgm:prSet/>
      <dgm:spPr/>
      <dgm:t>
        <a:bodyPr/>
        <a:lstStyle/>
        <a:p>
          <a:endParaRPr lang="ru-RU"/>
        </a:p>
      </dgm:t>
    </dgm:pt>
    <dgm:pt modelId="{CD91D9E0-503A-48B5-B9FE-B404E965E99E}" type="sibTrans" cxnId="{0ECCAA9B-CF81-472C-A8A9-391CB93823B3}">
      <dgm:prSet/>
      <dgm:spPr/>
      <dgm:t>
        <a:bodyPr/>
        <a:lstStyle/>
        <a:p>
          <a:endParaRPr lang="ru-RU"/>
        </a:p>
      </dgm:t>
    </dgm:pt>
    <dgm:pt modelId="{17663877-3801-48F1-86C0-C765B3E8E861}">
      <dgm:prSet/>
      <dgm:spPr/>
      <dgm:t>
        <a:bodyPr/>
        <a:lstStyle/>
        <a:p>
          <a:pPr>
            <a:tabLst/>
          </a:pPr>
          <a:r>
            <a:rPr lang="ru-RU" b="1" dirty="0" smtClean="0"/>
            <a:t> заполняет ведомость учета проведения ИС в аудитории, в которой он также фиксирует время начала и окончания ответа обучающегося</a:t>
          </a:r>
          <a:endParaRPr lang="ru-RU" b="1" dirty="0"/>
        </a:p>
      </dgm:t>
    </dgm:pt>
    <dgm:pt modelId="{6B9AABF6-DE19-402B-BD5F-E8A2124A0A76}" type="parTrans" cxnId="{AD62A235-8D07-4BD8-B836-568BA84BF99B}">
      <dgm:prSet/>
      <dgm:spPr/>
      <dgm:t>
        <a:bodyPr/>
        <a:lstStyle/>
        <a:p>
          <a:endParaRPr lang="ru-RU"/>
        </a:p>
      </dgm:t>
    </dgm:pt>
    <dgm:pt modelId="{98175826-24E3-4B9E-A4A9-CFE013757590}" type="sibTrans" cxnId="{AD62A235-8D07-4BD8-B836-568BA84BF99B}">
      <dgm:prSet/>
      <dgm:spPr/>
      <dgm:t>
        <a:bodyPr/>
        <a:lstStyle/>
        <a:p>
          <a:endParaRPr lang="ru-RU"/>
        </a:p>
      </dgm:t>
    </dgm:pt>
    <dgm:pt modelId="{5E47DA2A-B71B-48EB-9A95-888C828198B0}">
      <dgm:prSet/>
      <dgm:spPr/>
      <dgm:t>
        <a:bodyPr/>
        <a:lstStyle/>
        <a:p>
          <a:r>
            <a:rPr lang="ru-RU" b="1" dirty="0" smtClean="0"/>
            <a:t> напоминает, что перед ответом участник ИС проговаривает в оборудование для записи свои ФИО, № варианта, а перед ответом на каждое задание - № задания</a:t>
          </a:r>
          <a:endParaRPr lang="ru-RU" b="1" dirty="0"/>
        </a:p>
      </dgm:t>
    </dgm:pt>
    <dgm:pt modelId="{508F2F4F-47FB-47F5-BDF6-16C6DF876B66}" type="parTrans" cxnId="{F07DC5AB-1D99-4774-BEA9-C6FA2EDF6AE3}">
      <dgm:prSet/>
      <dgm:spPr/>
      <dgm:t>
        <a:bodyPr/>
        <a:lstStyle/>
        <a:p>
          <a:endParaRPr lang="ru-RU"/>
        </a:p>
      </dgm:t>
    </dgm:pt>
    <dgm:pt modelId="{BEF6444B-5243-423E-8BC0-67E492CB6F45}" type="sibTrans" cxnId="{F07DC5AB-1D99-4774-BEA9-C6FA2EDF6AE3}">
      <dgm:prSet/>
      <dgm:spPr/>
      <dgm:t>
        <a:bodyPr/>
        <a:lstStyle/>
        <a:p>
          <a:endParaRPr lang="ru-RU"/>
        </a:p>
      </dgm:t>
    </dgm:pt>
    <dgm:pt modelId="{557FE181-727B-4887-B750-BF97C37C11B1}">
      <dgm:prSet/>
      <dgm:spPr/>
      <dgm:t>
        <a:bodyPr/>
        <a:lstStyle/>
        <a:p>
          <a:r>
            <a:rPr lang="ru-RU" b="1" dirty="0" smtClean="0"/>
            <a:t> выдает обучающемуся КИМ и проводит ИС</a:t>
          </a:r>
          <a:endParaRPr lang="ru-RU" b="1" dirty="0"/>
        </a:p>
      </dgm:t>
    </dgm:pt>
    <dgm:pt modelId="{140817A8-ED97-4ADE-9BCD-2DACC8F915A2}" type="parTrans" cxnId="{696B118A-0B0B-4CA0-A9E7-F7E0B7DD1796}">
      <dgm:prSet/>
      <dgm:spPr/>
      <dgm:t>
        <a:bodyPr/>
        <a:lstStyle/>
        <a:p>
          <a:endParaRPr lang="ru-RU"/>
        </a:p>
      </dgm:t>
    </dgm:pt>
    <dgm:pt modelId="{A23BD8C1-88CB-44FA-8B02-6E2F0F01564C}" type="sibTrans" cxnId="{696B118A-0B0B-4CA0-A9E7-F7E0B7DD1796}">
      <dgm:prSet/>
      <dgm:spPr/>
      <dgm:t>
        <a:bodyPr/>
        <a:lstStyle/>
        <a:p>
          <a:endParaRPr lang="ru-RU"/>
        </a:p>
      </dgm:t>
    </dgm:pt>
    <dgm:pt modelId="{2F59DE1B-13D2-4A03-8D9F-D49D4FBE0E77}">
      <dgm:prSet phldrT="[Текст]"/>
      <dgm:spPr/>
      <dgm:t>
        <a:bodyPr/>
        <a:lstStyle/>
        <a:p>
          <a:r>
            <a:rPr lang="ru-RU" b="1" dirty="0" smtClean="0"/>
            <a:t>по окончании ответа участника эксперт подсчитывает общее количество баллов</a:t>
          </a:r>
          <a:endParaRPr lang="ru-RU" b="1" dirty="0"/>
        </a:p>
      </dgm:t>
    </dgm:pt>
    <dgm:pt modelId="{A457F2A4-8427-469E-A08A-2D96EC7B6E16}" type="parTrans" cxnId="{8A23255E-831C-4013-9943-CB9542E1CBB7}">
      <dgm:prSet/>
      <dgm:spPr/>
      <dgm:t>
        <a:bodyPr/>
        <a:lstStyle/>
        <a:p>
          <a:endParaRPr lang="ru-RU"/>
        </a:p>
      </dgm:t>
    </dgm:pt>
    <dgm:pt modelId="{2C02FA93-C9BC-4422-B5F1-2094B9334230}" type="sibTrans" cxnId="{8A23255E-831C-4013-9943-CB9542E1CBB7}">
      <dgm:prSet/>
      <dgm:spPr/>
      <dgm:t>
        <a:bodyPr/>
        <a:lstStyle/>
        <a:p>
          <a:endParaRPr lang="ru-RU"/>
        </a:p>
      </dgm:t>
    </dgm:pt>
    <dgm:pt modelId="{4564FC7D-46DF-4454-AABB-7909C59E7DA1}">
      <dgm:prSet phldrT="[Текст]"/>
      <dgm:spPr/>
      <dgm:t>
        <a:bodyPr/>
        <a:lstStyle/>
        <a:p>
          <a:r>
            <a:rPr lang="ru-RU" b="1" dirty="0" smtClean="0"/>
            <a:t>ставит метку зачет/незачет</a:t>
          </a:r>
          <a:endParaRPr lang="ru-RU" b="1" dirty="0"/>
        </a:p>
      </dgm:t>
    </dgm:pt>
    <dgm:pt modelId="{365DAE66-147E-49EF-8B01-B8B4675DD37D}" type="parTrans" cxnId="{1F3F865B-53BE-4E8F-8DAC-3E3EC78955F4}">
      <dgm:prSet/>
      <dgm:spPr/>
      <dgm:t>
        <a:bodyPr/>
        <a:lstStyle/>
        <a:p>
          <a:endParaRPr lang="ru-RU"/>
        </a:p>
      </dgm:t>
    </dgm:pt>
    <dgm:pt modelId="{377297A6-D8A1-4FBF-920B-475A098DD382}" type="sibTrans" cxnId="{1F3F865B-53BE-4E8F-8DAC-3E3EC78955F4}">
      <dgm:prSet/>
      <dgm:spPr/>
      <dgm:t>
        <a:bodyPr/>
        <a:lstStyle/>
        <a:p>
          <a:endParaRPr lang="ru-RU"/>
        </a:p>
      </dgm:t>
    </dgm:pt>
    <dgm:pt modelId="{7293580F-67C9-44F0-B953-4E73EB0C8285}" type="pres">
      <dgm:prSet presAssocID="{BA7E3D75-F4D0-43F0-A73D-1D7211E4590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0B8401-0DF9-4DFD-B31C-FA5CAF1F26CB}" type="pres">
      <dgm:prSet presAssocID="{B7661C06-84FC-42EC-92A0-AB6EB23D203A}" presName="linNode" presStyleCnt="0"/>
      <dgm:spPr/>
    </dgm:pt>
    <dgm:pt modelId="{D189CFC8-C57E-49C7-B02C-74AC68C07967}" type="pres">
      <dgm:prSet presAssocID="{B7661C06-84FC-42EC-92A0-AB6EB23D203A}" presName="parentShp" presStyleLbl="node1" presStyleIdx="0" presStyleCnt="2" custScaleX="76039" custLinFactNeighborX="-4272" custLinFactNeighborY="-4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2759E9-4674-4847-828D-DC7A7906843D}" type="pres">
      <dgm:prSet presAssocID="{B7661C06-84FC-42EC-92A0-AB6EB23D203A}" presName="childShp" presStyleLbl="bgAccFollowNode1" presStyleIdx="0" presStyleCnt="2" custScaleX="118472" custScaleY="166156" custLinFactNeighborX="664" custLinFactNeighborY="-12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AC1D5-3CC3-47FA-BCF2-A15F833C717F}" type="pres">
      <dgm:prSet presAssocID="{C4E4B2CC-47A5-40AE-BDE2-CD21ED7D344C}" presName="spacing" presStyleCnt="0"/>
      <dgm:spPr/>
    </dgm:pt>
    <dgm:pt modelId="{AF0CC51E-BB92-4951-8DC4-90382D09C27D}" type="pres">
      <dgm:prSet presAssocID="{94FD2320-9FD1-485C-8898-09D1F66DF4FC}" presName="linNode" presStyleCnt="0"/>
      <dgm:spPr/>
    </dgm:pt>
    <dgm:pt modelId="{5C79E21F-B17D-4595-81CF-768F792D7EB0}" type="pres">
      <dgm:prSet presAssocID="{94FD2320-9FD1-485C-8898-09D1F66DF4FC}" presName="parentShp" presStyleLbl="node1" presStyleIdx="1" presStyleCnt="2" custScaleX="75626" custLinFactNeighborX="-74" custLinFactNeighborY="-26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0025B-E5B1-4D74-8658-74005D2AAC04}" type="pres">
      <dgm:prSet presAssocID="{94FD2320-9FD1-485C-8898-09D1F66DF4FC}" presName="childShp" presStyleLbl="bgAccFollowNode1" presStyleIdx="1" presStyleCnt="2" custScaleX="118747" custScaleY="87575" custLinFactNeighborX="2410" custLinFactNeighborY="-24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6B118A-0B0B-4CA0-A9E7-F7E0B7DD1796}" srcId="{B7661C06-84FC-42EC-92A0-AB6EB23D203A}" destId="{557FE181-727B-4887-B750-BF97C37C11B1}" srcOrd="3" destOrd="0" parTransId="{140817A8-ED97-4ADE-9BCD-2DACC8F915A2}" sibTransId="{A23BD8C1-88CB-44FA-8B02-6E2F0F01564C}"/>
    <dgm:cxn modelId="{4E92E094-B75C-4458-A737-9035AEFFAED0}" srcId="{BA7E3D75-F4D0-43F0-A73D-1D7211E45900}" destId="{94FD2320-9FD1-485C-8898-09D1F66DF4FC}" srcOrd="1" destOrd="0" parTransId="{0BE8DB55-4313-4D1B-A07D-DC534387DA48}" sibTransId="{37C739D6-4FCF-40F4-A184-FD27265FE7A0}"/>
    <dgm:cxn modelId="{9111B152-50A9-4F8E-86EF-3C562E797DD2}" type="presOf" srcId="{557FE181-727B-4887-B750-BF97C37C11B1}" destId="{FA2759E9-4674-4847-828D-DC7A7906843D}" srcOrd="0" destOrd="3" presId="urn:microsoft.com/office/officeart/2005/8/layout/vList6"/>
    <dgm:cxn modelId="{0E89B56B-5A9E-4BBB-8870-F08C6F51163D}" type="presOf" srcId="{94FD2320-9FD1-485C-8898-09D1F66DF4FC}" destId="{5C79E21F-B17D-4595-81CF-768F792D7EB0}" srcOrd="0" destOrd="0" presId="urn:microsoft.com/office/officeart/2005/8/layout/vList6"/>
    <dgm:cxn modelId="{F3CFA3CC-FC14-4CD2-B33E-3C03EBCADA94}" type="presOf" srcId="{4564FC7D-46DF-4454-AABB-7909C59E7DA1}" destId="{4030025B-E5B1-4D74-8658-74005D2AAC04}" srcOrd="0" destOrd="3" presId="urn:microsoft.com/office/officeart/2005/8/layout/vList6"/>
    <dgm:cxn modelId="{0ECCAA9B-CF81-472C-A8A9-391CB93823B3}" srcId="{94FD2320-9FD1-485C-8898-09D1F66DF4FC}" destId="{1C46A981-D92E-4BEE-B125-270131855675}" srcOrd="1" destOrd="0" parTransId="{1B2B6679-58E5-4A53-8C96-21229E8F871C}" sibTransId="{CD91D9E0-503A-48B5-B9FE-B404E965E99E}"/>
    <dgm:cxn modelId="{4FDA592C-4DB2-48CE-A4E9-BC6C34D2903C}" srcId="{BA7E3D75-F4D0-43F0-A73D-1D7211E45900}" destId="{B7661C06-84FC-42EC-92A0-AB6EB23D203A}" srcOrd="0" destOrd="0" parTransId="{46DAEAEC-A6F7-47A3-89D3-6AE07F451DC5}" sibTransId="{C4E4B2CC-47A5-40AE-BDE2-CD21ED7D344C}"/>
    <dgm:cxn modelId="{E05A8D95-78CB-4A1B-B619-79794FE3A201}" type="presOf" srcId="{17663877-3801-48F1-86C0-C765B3E8E861}" destId="{FA2759E9-4674-4847-828D-DC7A7906843D}" srcOrd="0" destOrd="1" presId="urn:microsoft.com/office/officeart/2005/8/layout/vList6"/>
    <dgm:cxn modelId="{3E76D642-9493-4E20-AFDD-CBAF5CA5717F}" srcId="{94FD2320-9FD1-485C-8898-09D1F66DF4FC}" destId="{25A14AA0-09B8-4539-A94F-182FF1D9CBDC}" srcOrd="0" destOrd="0" parTransId="{A98872C1-3FA9-4E46-AA90-C06B9B857472}" sibTransId="{6EBA195C-2363-485B-B0AE-97983C2DAB91}"/>
    <dgm:cxn modelId="{F253FC70-1656-48E0-A714-1405A288B1E8}" type="presOf" srcId="{B7661C06-84FC-42EC-92A0-AB6EB23D203A}" destId="{D189CFC8-C57E-49C7-B02C-74AC68C07967}" srcOrd="0" destOrd="0" presId="urn:microsoft.com/office/officeart/2005/8/layout/vList6"/>
    <dgm:cxn modelId="{C8F7710B-92BE-41EF-9781-E0C160884CB3}" type="presOf" srcId="{BA7E3D75-F4D0-43F0-A73D-1D7211E45900}" destId="{7293580F-67C9-44F0-B953-4E73EB0C8285}" srcOrd="0" destOrd="0" presId="urn:microsoft.com/office/officeart/2005/8/layout/vList6"/>
    <dgm:cxn modelId="{2E6CDFD9-5721-49D3-8AAA-18ACDCC9D719}" type="presOf" srcId="{5E47DA2A-B71B-48EB-9A95-888C828198B0}" destId="{FA2759E9-4674-4847-828D-DC7A7906843D}" srcOrd="0" destOrd="2" presId="urn:microsoft.com/office/officeart/2005/8/layout/vList6"/>
    <dgm:cxn modelId="{3A91FC55-129D-445C-BC2A-5CFCB835D836}" srcId="{B7661C06-84FC-42EC-92A0-AB6EB23D203A}" destId="{9BD672FD-8A86-4A94-B26F-3EF56AD861DA}" srcOrd="0" destOrd="0" parTransId="{80C7645F-3977-4E26-9A71-2B95D637E476}" sibTransId="{7925B51E-CE16-4364-B620-99FBBA627F48}"/>
    <dgm:cxn modelId="{F07DC5AB-1D99-4774-BEA9-C6FA2EDF6AE3}" srcId="{B7661C06-84FC-42EC-92A0-AB6EB23D203A}" destId="{5E47DA2A-B71B-48EB-9A95-888C828198B0}" srcOrd="2" destOrd="0" parTransId="{508F2F4F-47FB-47F5-BDF6-16C6DF876B66}" sibTransId="{BEF6444B-5243-423E-8BC0-67E492CB6F45}"/>
    <dgm:cxn modelId="{A8C72872-3B06-4C0D-9A53-8C52C5D795AC}" type="presOf" srcId="{1C46A981-D92E-4BEE-B125-270131855675}" destId="{4030025B-E5B1-4D74-8658-74005D2AAC04}" srcOrd="0" destOrd="1" presId="urn:microsoft.com/office/officeart/2005/8/layout/vList6"/>
    <dgm:cxn modelId="{EBC86DCF-10FB-4C23-997B-2E4F77FADED7}" type="presOf" srcId="{2F59DE1B-13D2-4A03-8D9F-D49D4FBE0E77}" destId="{4030025B-E5B1-4D74-8658-74005D2AAC04}" srcOrd="0" destOrd="2" presId="urn:microsoft.com/office/officeart/2005/8/layout/vList6"/>
    <dgm:cxn modelId="{AD62A235-8D07-4BD8-B836-568BA84BF99B}" srcId="{B7661C06-84FC-42EC-92A0-AB6EB23D203A}" destId="{17663877-3801-48F1-86C0-C765B3E8E861}" srcOrd="1" destOrd="0" parTransId="{6B9AABF6-DE19-402B-BD5F-E8A2124A0A76}" sibTransId="{98175826-24E3-4B9E-A4A9-CFE013757590}"/>
    <dgm:cxn modelId="{8A23255E-831C-4013-9943-CB9542E1CBB7}" srcId="{94FD2320-9FD1-485C-8898-09D1F66DF4FC}" destId="{2F59DE1B-13D2-4A03-8D9F-D49D4FBE0E77}" srcOrd="2" destOrd="0" parTransId="{A457F2A4-8427-469E-A08A-2D96EC7B6E16}" sibTransId="{2C02FA93-C9BC-4422-B5F1-2094B9334230}"/>
    <dgm:cxn modelId="{1F3F865B-53BE-4E8F-8DAC-3E3EC78955F4}" srcId="{94FD2320-9FD1-485C-8898-09D1F66DF4FC}" destId="{4564FC7D-46DF-4454-AABB-7909C59E7DA1}" srcOrd="3" destOrd="0" parTransId="{365DAE66-147E-49EF-8B01-B8B4675DD37D}" sibTransId="{377297A6-D8A1-4FBF-920B-475A098DD382}"/>
    <dgm:cxn modelId="{D6308061-0328-493A-8E80-BB5EB2155831}" type="presOf" srcId="{9BD672FD-8A86-4A94-B26F-3EF56AD861DA}" destId="{FA2759E9-4674-4847-828D-DC7A7906843D}" srcOrd="0" destOrd="0" presId="urn:microsoft.com/office/officeart/2005/8/layout/vList6"/>
    <dgm:cxn modelId="{28A204AD-8ED0-40F9-9D54-C78DC5894A8E}" type="presOf" srcId="{25A14AA0-09B8-4539-A94F-182FF1D9CBDC}" destId="{4030025B-E5B1-4D74-8658-74005D2AAC04}" srcOrd="0" destOrd="0" presId="urn:microsoft.com/office/officeart/2005/8/layout/vList6"/>
    <dgm:cxn modelId="{9E6B526E-3AA9-4B7E-A4C2-AF8BA13FDB01}" type="presParOf" srcId="{7293580F-67C9-44F0-B953-4E73EB0C8285}" destId="{990B8401-0DF9-4DFD-B31C-FA5CAF1F26CB}" srcOrd="0" destOrd="0" presId="urn:microsoft.com/office/officeart/2005/8/layout/vList6"/>
    <dgm:cxn modelId="{87A116A9-2624-43C9-95FE-A9CBFA5EB0CF}" type="presParOf" srcId="{990B8401-0DF9-4DFD-B31C-FA5CAF1F26CB}" destId="{D189CFC8-C57E-49C7-B02C-74AC68C07967}" srcOrd="0" destOrd="0" presId="urn:microsoft.com/office/officeart/2005/8/layout/vList6"/>
    <dgm:cxn modelId="{1C5A5962-A4FB-48C4-A55E-7F25E5445052}" type="presParOf" srcId="{990B8401-0DF9-4DFD-B31C-FA5CAF1F26CB}" destId="{FA2759E9-4674-4847-828D-DC7A7906843D}" srcOrd="1" destOrd="0" presId="urn:microsoft.com/office/officeart/2005/8/layout/vList6"/>
    <dgm:cxn modelId="{6E191121-AFA3-4183-975B-05DB02F712F7}" type="presParOf" srcId="{7293580F-67C9-44F0-B953-4E73EB0C8285}" destId="{225AC1D5-3CC3-47FA-BCF2-A15F833C717F}" srcOrd="1" destOrd="0" presId="urn:microsoft.com/office/officeart/2005/8/layout/vList6"/>
    <dgm:cxn modelId="{95625213-FCB0-472A-A8A2-5A2245AB34AC}" type="presParOf" srcId="{7293580F-67C9-44F0-B953-4E73EB0C8285}" destId="{AF0CC51E-BB92-4951-8DC4-90382D09C27D}" srcOrd="2" destOrd="0" presId="urn:microsoft.com/office/officeart/2005/8/layout/vList6"/>
    <dgm:cxn modelId="{631C4BA8-6F69-47DB-B651-6FF436885550}" type="presParOf" srcId="{AF0CC51E-BB92-4951-8DC4-90382D09C27D}" destId="{5C79E21F-B17D-4595-81CF-768F792D7EB0}" srcOrd="0" destOrd="0" presId="urn:microsoft.com/office/officeart/2005/8/layout/vList6"/>
    <dgm:cxn modelId="{4D9087FC-CE1B-43A9-8F77-D05904D6FDEE}" type="presParOf" srcId="{AF0CC51E-BB92-4951-8DC4-90382D09C27D}" destId="{4030025B-E5B1-4D74-8658-74005D2AAC0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4C801E-26C0-4F16-9F1F-F39BFBD344E6}" type="doc">
      <dgm:prSet loTypeId="urn:microsoft.com/office/officeart/2008/layout/VerticalCircle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D8F9328-C14B-4251-B2F3-15FF806DAEEE}">
      <dgm:prSet/>
      <dgm:spPr/>
      <dgm:t>
        <a:bodyPr/>
        <a:lstStyle/>
        <a:p>
          <a:pPr rtl="0"/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для лиц, обучающихся по </a:t>
          </a:r>
          <a:br>
            <a:rPr lang="ru-RU" b="1" i="1" dirty="0" smtClean="0">
              <a:latin typeface="Times New Roman" pitchFamily="18" charset="0"/>
              <a:cs typeface="Times New Roman" pitchFamily="18" charset="0"/>
            </a:rPr>
          </a:b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общеобразовательным программам с </a:t>
          </a:r>
          <a:br>
            <a:rPr lang="ru-RU" b="1" i="1" dirty="0" smtClean="0">
              <a:latin typeface="Times New Roman" pitchFamily="18" charset="0"/>
              <a:cs typeface="Times New Roman" pitchFamily="18" charset="0"/>
            </a:rPr>
          </a:b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применением электронного обучения, </a:t>
          </a:r>
          <a:br>
            <a:rPr lang="ru-RU" b="1" i="1" dirty="0" smtClean="0">
              <a:latin typeface="Times New Roman" pitchFamily="18" charset="0"/>
              <a:cs typeface="Times New Roman" pitchFamily="18" charset="0"/>
            </a:rPr>
          </a:b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дистанционных образовательных технологий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C76A489E-9760-4A06-B4C4-F84B4B7860FD}" type="parTrans" cxnId="{A2CAF4B9-7957-4EA7-B7FC-11F74952808A}">
      <dgm:prSet/>
      <dgm:spPr/>
      <dgm:t>
        <a:bodyPr/>
        <a:lstStyle/>
        <a:p>
          <a:endParaRPr lang="ru-RU"/>
        </a:p>
      </dgm:t>
    </dgm:pt>
    <dgm:pt modelId="{5583CB58-3D90-435C-B1E5-E16DFE4A88CD}" type="sibTrans" cxnId="{A2CAF4B9-7957-4EA7-B7FC-11F74952808A}">
      <dgm:prSet/>
      <dgm:spPr/>
      <dgm:t>
        <a:bodyPr/>
        <a:lstStyle/>
        <a:p>
          <a:endParaRPr lang="ru-RU"/>
        </a:p>
      </dgm:t>
    </dgm:pt>
    <dgm:pt modelId="{F39BD949-F035-4EA2-9E0C-23E7B1D960C3}">
      <dgm:prSet/>
      <dgm:spPr/>
      <dgm:t>
        <a:bodyPr/>
        <a:lstStyle/>
        <a:p>
          <a:pPr rtl="0"/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для лиц, обучающихся на дому или в медицинской</a:t>
          </a:r>
          <a:br>
            <a:rPr lang="ru-RU" b="1" i="1" dirty="0" smtClean="0">
              <a:latin typeface="Times New Roman" pitchFamily="18" charset="0"/>
              <a:cs typeface="Times New Roman" pitchFamily="18" charset="0"/>
            </a:rPr>
          </a:b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организации, при наличии у обучающегося соответствующего заключения ПМПК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C56B4E2B-2173-42FF-A7DF-49E09A2ECC25}" type="parTrans" cxnId="{819D049A-2733-4973-B4EC-884C7B1C12DF}">
      <dgm:prSet/>
      <dgm:spPr/>
      <dgm:t>
        <a:bodyPr/>
        <a:lstStyle/>
        <a:p>
          <a:endParaRPr lang="ru-RU"/>
        </a:p>
      </dgm:t>
    </dgm:pt>
    <dgm:pt modelId="{787BDBB1-D04B-4A3E-934B-18D55B89FA03}" type="sibTrans" cxnId="{819D049A-2733-4973-B4EC-884C7B1C12DF}">
      <dgm:prSet/>
      <dgm:spPr/>
      <dgm:t>
        <a:bodyPr/>
        <a:lstStyle/>
        <a:p>
          <a:endParaRPr lang="ru-RU"/>
        </a:p>
      </dgm:t>
    </dgm:pt>
    <dgm:pt modelId="{3DD3FCFA-E8DF-4C0E-AA95-A76AF9928EFE}">
      <dgm:prSet/>
      <dgm:spPr/>
      <dgm:t>
        <a:bodyPr/>
        <a:lstStyle/>
        <a:p>
          <a:pPr rtl="0"/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при угрозе возникновения и (или) возникновении отдельных чрезвычайных ситуаций, введении режима повышенной готовности или чрезвычайной ситуации</a:t>
          </a:r>
          <a:endParaRPr lang="ru-RU" b="1" i="1" dirty="0"/>
        </a:p>
      </dgm:t>
    </dgm:pt>
    <dgm:pt modelId="{E7DD81C6-0B4D-4B83-A5A2-0341C4D8EB1B}" type="parTrans" cxnId="{6D00FB9F-33C6-4763-A529-9741604471CA}">
      <dgm:prSet/>
      <dgm:spPr/>
      <dgm:t>
        <a:bodyPr/>
        <a:lstStyle/>
        <a:p>
          <a:endParaRPr lang="ru-RU"/>
        </a:p>
      </dgm:t>
    </dgm:pt>
    <dgm:pt modelId="{1AF3EBC1-353E-46B6-A0F0-583C25510F83}" type="sibTrans" cxnId="{6D00FB9F-33C6-4763-A529-9741604471CA}">
      <dgm:prSet/>
      <dgm:spPr/>
      <dgm:t>
        <a:bodyPr/>
        <a:lstStyle/>
        <a:p>
          <a:endParaRPr lang="ru-RU"/>
        </a:p>
      </dgm:t>
    </dgm:pt>
    <dgm:pt modelId="{77597950-D6BB-401C-B6A4-3E5C3519C1C7}" type="pres">
      <dgm:prSet presAssocID="{4C4C801E-26C0-4F16-9F1F-F39BFBD344E6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86A04362-99A8-4AF5-8421-77D01ECB7750}" type="pres">
      <dgm:prSet presAssocID="{3D8F9328-C14B-4251-B2F3-15FF806DAEEE}" presName="noChildren" presStyleCnt="0"/>
      <dgm:spPr/>
      <dgm:t>
        <a:bodyPr/>
        <a:lstStyle/>
        <a:p>
          <a:endParaRPr lang="ru-RU"/>
        </a:p>
      </dgm:t>
    </dgm:pt>
    <dgm:pt modelId="{FEABEEF6-A71F-43F6-8847-9A124FE8BB75}" type="pres">
      <dgm:prSet presAssocID="{3D8F9328-C14B-4251-B2F3-15FF806DAEEE}" presName="gap" presStyleCnt="0"/>
      <dgm:spPr/>
      <dgm:t>
        <a:bodyPr/>
        <a:lstStyle/>
        <a:p>
          <a:endParaRPr lang="ru-RU"/>
        </a:p>
      </dgm:t>
    </dgm:pt>
    <dgm:pt modelId="{6077E5A6-AD2A-4D19-9BD9-263888E20A3D}" type="pres">
      <dgm:prSet presAssocID="{3D8F9328-C14B-4251-B2F3-15FF806DAEEE}" presName="medCircle2" presStyleLbl="vennNode1" presStyleIdx="0" presStyleCnt="3" custLinFactNeighborX="-26219" custLinFactNeighborY="-19092"/>
      <dgm:spPr/>
      <dgm:t>
        <a:bodyPr/>
        <a:lstStyle/>
        <a:p>
          <a:endParaRPr lang="ru-RU"/>
        </a:p>
      </dgm:t>
    </dgm:pt>
    <dgm:pt modelId="{EEC9D2B7-EC7A-4775-9A71-EBA7A7AEA1F3}" type="pres">
      <dgm:prSet presAssocID="{3D8F9328-C14B-4251-B2F3-15FF806DAEEE}" presName="txLvlOnly1" presStyleLbl="revTx" presStyleIdx="0" presStyleCnt="3" custScaleY="81149" custLinFactNeighborX="120" custLinFactNeighborY="-23394"/>
      <dgm:spPr/>
      <dgm:t>
        <a:bodyPr/>
        <a:lstStyle/>
        <a:p>
          <a:endParaRPr lang="ru-RU"/>
        </a:p>
      </dgm:t>
    </dgm:pt>
    <dgm:pt modelId="{0FAB6043-5003-41E8-A670-7DFC29B23121}" type="pres">
      <dgm:prSet presAssocID="{F39BD949-F035-4EA2-9E0C-23E7B1D960C3}" presName="noChildren" presStyleCnt="0"/>
      <dgm:spPr/>
      <dgm:t>
        <a:bodyPr/>
        <a:lstStyle/>
        <a:p>
          <a:endParaRPr lang="ru-RU"/>
        </a:p>
      </dgm:t>
    </dgm:pt>
    <dgm:pt modelId="{34FD0483-20D5-42D0-BE5C-347DE1E1B758}" type="pres">
      <dgm:prSet presAssocID="{F39BD949-F035-4EA2-9E0C-23E7B1D960C3}" presName="gap" presStyleCnt="0"/>
      <dgm:spPr/>
      <dgm:t>
        <a:bodyPr/>
        <a:lstStyle/>
        <a:p>
          <a:endParaRPr lang="ru-RU"/>
        </a:p>
      </dgm:t>
    </dgm:pt>
    <dgm:pt modelId="{D1AE759A-B214-4922-B206-1232C838C987}" type="pres">
      <dgm:prSet presAssocID="{F39BD949-F035-4EA2-9E0C-23E7B1D960C3}" presName="medCircle2" presStyleLbl="vennNode1" presStyleIdx="1" presStyleCnt="3" custLinFactNeighborX="-26219" custLinFactNeighborY="-6364"/>
      <dgm:spPr/>
      <dgm:t>
        <a:bodyPr/>
        <a:lstStyle/>
        <a:p>
          <a:endParaRPr lang="ru-RU"/>
        </a:p>
      </dgm:t>
    </dgm:pt>
    <dgm:pt modelId="{0D12F38D-AF4D-40DD-BC7C-773AA3B2378B}" type="pres">
      <dgm:prSet presAssocID="{F39BD949-F035-4EA2-9E0C-23E7B1D960C3}" presName="txLvlOnly1" presStyleLbl="revTx" presStyleIdx="1" presStyleCnt="3" custLinFactNeighborX="120" custLinFactNeighborY="-6364"/>
      <dgm:spPr/>
      <dgm:t>
        <a:bodyPr/>
        <a:lstStyle/>
        <a:p>
          <a:endParaRPr lang="ru-RU"/>
        </a:p>
      </dgm:t>
    </dgm:pt>
    <dgm:pt modelId="{CCC086AA-79BF-41B3-B02A-193EDAE7C5E0}" type="pres">
      <dgm:prSet presAssocID="{3DD3FCFA-E8DF-4C0E-AA95-A76AF9928EFE}" presName="noChildren" presStyleCnt="0"/>
      <dgm:spPr/>
      <dgm:t>
        <a:bodyPr/>
        <a:lstStyle/>
        <a:p>
          <a:endParaRPr lang="ru-RU"/>
        </a:p>
      </dgm:t>
    </dgm:pt>
    <dgm:pt modelId="{14BAB67D-1A27-4971-9043-846578FA356D}" type="pres">
      <dgm:prSet presAssocID="{3DD3FCFA-E8DF-4C0E-AA95-A76AF9928EFE}" presName="gap" presStyleCnt="0"/>
      <dgm:spPr/>
      <dgm:t>
        <a:bodyPr/>
        <a:lstStyle/>
        <a:p>
          <a:endParaRPr lang="ru-RU"/>
        </a:p>
      </dgm:t>
    </dgm:pt>
    <dgm:pt modelId="{92F1268D-F62C-4B86-9598-67B60BCD5660}" type="pres">
      <dgm:prSet presAssocID="{3DD3FCFA-E8DF-4C0E-AA95-A76AF9928EFE}" presName="medCircle2" presStyleLbl="vennNode1" presStyleIdx="2" presStyleCnt="3" custLinFactNeighborX="-26219" custLinFactNeighborY="6364"/>
      <dgm:spPr/>
      <dgm:t>
        <a:bodyPr/>
        <a:lstStyle/>
        <a:p>
          <a:endParaRPr lang="ru-RU"/>
        </a:p>
      </dgm:t>
    </dgm:pt>
    <dgm:pt modelId="{0A391227-7414-497E-B595-4BAA8BC15280}" type="pres">
      <dgm:prSet presAssocID="{3DD3FCFA-E8DF-4C0E-AA95-A76AF9928EFE}" presName="txLvlOnly1" presStyleLbl="revTx" presStyleIdx="2" presStyleCnt="3" custScaleY="70814" custLinFactNeighborX="120" custLinFactNeighborY="2019"/>
      <dgm:spPr/>
      <dgm:t>
        <a:bodyPr/>
        <a:lstStyle/>
        <a:p>
          <a:endParaRPr lang="ru-RU"/>
        </a:p>
      </dgm:t>
    </dgm:pt>
  </dgm:ptLst>
  <dgm:cxnLst>
    <dgm:cxn modelId="{819D049A-2733-4973-B4EC-884C7B1C12DF}" srcId="{4C4C801E-26C0-4F16-9F1F-F39BFBD344E6}" destId="{F39BD949-F035-4EA2-9E0C-23E7B1D960C3}" srcOrd="1" destOrd="0" parTransId="{C56B4E2B-2173-42FF-A7DF-49E09A2ECC25}" sibTransId="{787BDBB1-D04B-4A3E-934B-18D55B89FA03}"/>
    <dgm:cxn modelId="{9998F21D-DA06-44A6-BB4D-E35B6F78701E}" type="presOf" srcId="{3D8F9328-C14B-4251-B2F3-15FF806DAEEE}" destId="{EEC9D2B7-EC7A-4775-9A71-EBA7A7AEA1F3}" srcOrd="0" destOrd="0" presId="urn:microsoft.com/office/officeart/2008/layout/VerticalCircleList"/>
    <dgm:cxn modelId="{5A3CDB72-DF57-4ADA-B9F8-BB4D71FEE990}" type="presOf" srcId="{4C4C801E-26C0-4F16-9F1F-F39BFBD344E6}" destId="{77597950-D6BB-401C-B6A4-3E5C3519C1C7}" srcOrd="0" destOrd="0" presId="urn:microsoft.com/office/officeart/2008/layout/VerticalCircleList"/>
    <dgm:cxn modelId="{A2CAF4B9-7957-4EA7-B7FC-11F74952808A}" srcId="{4C4C801E-26C0-4F16-9F1F-F39BFBD344E6}" destId="{3D8F9328-C14B-4251-B2F3-15FF806DAEEE}" srcOrd="0" destOrd="0" parTransId="{C76A489E-9760-4A06-B4C4-F84B4B7860FD}" sibTransId="{5583CB58-3D90-435C-B1E5-E16DFE4A88CD}"/>
    <dgm:cxn modelId="{55E97FC9-BB20-4256-AF84-D8C32768E641}" type="presOf" srcId="{F39BD949-F035-4EA2-9E0C-23E7B1D960C3}" destId="{0D12F38D-AF4D-40DD-BC7C-773AA3B2378B}" srcOrd="0" destOrd="0" presId="urn:microsoft.com/office/officeart/2008/layout/VerticalCircleList"/>
    <dgm:cxn modelId="{6D00FB9F-33C6-4763-A529-9741604471CA}" srcId="{4C4C801E-26C0-4F16-9F1F-F39BFBD344E6}" destId="{3DD3FCFA-E8DF-4C0E-AA95-A76AF9928EFE}" srcOrd="2" destOrd="0" parTransId="{E7DD81C6-0B4D-4B83-A5A2-0341C4D8EB1B}" sibTransId="{1AF3EBC1-353E-46B6-A0F0-583C25510F83}"/>
    <dgm:cxn modelId="{5009B6BF-F8DF-44BC-9B2D-E8CB51AC3F85}" type="presOf" srcId="{3DD3FCFA-E8DF-4C0E-AA95-A76AF9928EFE}" destId="{0A391227-7414-497E-B595-4BAA8BC15280}" srcOrd="0" destOrd="0" presId="urn:microsoft.com/office/officeart/2008/layout/VerticalCircleList"/>
    <dgm:cxn modelId="{719FBC51-26BD-4C2D-BDE6-66075D2B580F}" type="presParOf" srcId="{77597950-D6BB-401C-B6A4-3E5C3519C1C7}" destId="{86A04362-99A8-4AF5-8421-77D01ECB7750}" srcOrd="0" destOrd="0" presId="urn:microsoft.com/office/officeart/2008/layout/VerticalCircleList"/>
    <dgm:cxn modelId="{53B4F9AB-F12C-4E77-8F72-15831DED9570}" type="presParOf" srcId="{86A04362-99A8-4AF5-8421-77D01ECB7750}" destId="{FEABEEF6-A71F-43F6-8847-9A124FE8BB75}" srcOrd="0" destOrd="0" presId="urn:microsoft.com/office/officeart/2008/layout/VerticalCircleList"/>
    <dgm:cxn modelId="{8AC65EDC-26C0-46CA-AA04-57384024200A}" type="presParOf" srcId="{86A04362-99A8-4AF5-8421-77D01ECB7750}" destId="{6077E5A6-AD2A-4D19-9BD9-263888E20A3D}" srcOrd="1" destOrd="0" presId="urn:microsoft.com/office/officeart/2008/layout/VerticalCircleList"/>
    <dgm:cxn modelId="{A569FCB4-481F-497B-ABA9-512FBD7A506B}" type="presParOf" srcId="{86A04362-99A8-4AF5-8421-77D01ECB7750}" destId="{EEC9D2B7-EC7A-4775-9A71-EBA7A7AEA1F3}" srcOrd="2" destOrd="0" presId="urn:microsoft.com/office/officeart/2008/layout/VerticalCircleList"/>
    <dgm:cxn modelId="{0954AFA6-E839-415F-8BC8-5DBE3359D76F}" type="presParOf" srcId="{77597950-D6BB-401C-B6A4-3E5C3519C1C7}" destId="{0FAB6043-5003-41E8-A670-7DFC29B23121}" srcOrd="1" destOrd="0" presId="urn:microsoft.com/office/officeart/2008/layout/VerticalCircleList"/>
    <dgm:cxn modelId="{3C8C4CED-178B-4BD6-93EC-BCE89C7B6AE3}" type="presParOf" srcId="{0FAB6043-5003-41E8-A670-7DFC29B23121}" destId="{34FD0483-20D5-42D0-BE5C-347DE1E1B758}" srcOrd="0" destOrd="0" presId="urn:microsoft.com/office/officeart/2008/layout/VerticalCircleList"/>
    <dgm:cxn modelId="{8D4D9891-012E-4DC2-8F8D-9763F6922446}" type="presParOf" srcId="{0FAB6043-5003-41E8-A670-7DFC29B23121}" destId="{D1AE759A-B214-4922-B206-1232C838C987}" srcOrd="1" destOrd="0" presId="urn:microsoft.com/office/officeart/2008/layout/VerticalCircleList"/>
    <dgm:cxn modelId="{F1E6F1CC-890B-4A78-8EA8-C9FBADC48DAB}" type="presParOf" srcId="{0FAB6043-5003-41E8-A670-7DFC29B23121}" destId="{0D12F38D-AF4D-40DD-BC7C-773AA3B2378B}" srcOrd="2" destOrd="0" presId="urn:microsoft.com/office/officeart/2008/layout/VerticalCircleList"/>
    <dgm:cxn modelId="{3F665BCF-2A77-42EA-9E29-1C8B4B2030C0}" type="presParOf" srcId="{77597950-D6BB-401C-B6A4-3E5C3519C1C7}" destId="{CCC086AA-79BF-41B3-B02A-193EDAE7C5E0}" srcOrd="2" destOrd="0" presId="urn:microsoft.com/office/officeart/2008/layout/VerticalCircleList"/>
    <dgm:cxn modelId="{0C36DD29-5BE4-4B13-856B-FE89532666F7}" type="presParOf" srcId="{CCC086AA-79BF-41B3-B02A-193EDAE7C5E0}" destId="{14BAB67D-1A27-4971-9043-846578FA356D}" srcOrd="0" destOrd="0" presId="urn:microsoft.com/office/officeart/2008/layout/VerticalCircleList"/>
    <dgm:cxn modelId="{ABB916E9-118E-46F9-8607-59444C35DDF1}" type="presParOf" srcId="{CCC086AA-79BF-41B3-B02A-193EDAE7C5E0}" destId="{92F1268D-F62C-4B86-9598-67B60BCD5660}" srcOrd="1" destOrd="0" presId="urn:microsoft.com/office/officeart/2008/layout/VerticalCircleList"/>
    <dgm:cxn modelId="{CC808328-19B7-4542-906D-47BF14542302}" type="presParOf" srcId="{CCC086AA-79BF-41B3-B02A-193EDAE7C5E0}" destId="{0A391227-7414-497E-B595-4BAA8BC15280}" srcOrd="2" destOrd="0" presId="urn:microsoft.com/office/officeart/2008/layout/VerticalCircle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9EB085-F7DD-45F1-94A4-0D360BE47643}" type="doc">
      <dgm:prSet loTypeId="urn:microsoft.com/office/officeart/2005/8/layout/venn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AF762D-0936-4890-A5BE-C964F8954C0C}">
      <dgm:prSet custT="1"/>
      <dgm:spPr/>
      <dgm:t>
        <a:bodyPr/>
        <a:lstStyle/>
        <a:p>
          <a:pPr algn="ctr" rtl="0"/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ИС в дистанционной форме проводится </a:t>
          </a:r>
          <a:r>
            <a:rPr lang="ru-RU" sz="1700" b="1" dirty="0" smtClean="0">
              <a:latin typeface="Times New Roman" pitchFamily="18" charset="0"/>
              <a:cs typeface="Times New Roman" pitchFamily="18" charset="0"/>
            </a:rPr>
            <a:t>с использованием   видеосвязи и обеспечением видеозаписи устного ответа участника ИС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740DAC23-DA6A-4B9F-83B4-F572C6A2B074}" type="parTrans" cxnId="{1F277023-0E8D-4CDB-8792-C78337136594}">
      <dgm:prSet/>
      <dgm:spPr/>
      <dgm:t>
        <a:bodyPr/>
        <a:lstStyle/>
        <a:p>
          <a:endParaRPr lang="ru-RU"/>
        </a:p>
      </dgm:t>
    </dgm:pt>
    <dgm:pt modelId="{030F80D1-9C17-4A31-BCAA-B8B6A084BF97}" type="sibTrans" cxnId="{1F277023-0E8D-4CDB-8792-C78337136594}">
      <dgm:prSet/>
      <dgm:spPr/>
      <dgm:t>
        <a:bodyPr/>
        <a:lstStyle/>
        <a:p>
          <a:endParaRPr lang="ru-RU"/>
        </a:p>
      </dgm:t>
    </dgm:pt>
    <dgm:pt modelId="{9A6D5637-BA7A-4624-BE02-852C9B125279}" type="pres">
      <dgm:prSet presAssocID="{E99EB085-F7DD-45F1-94A4-0D360BE4764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6332F3-843A-4EAA-A2D8-38F3A1780D3E}" type="pres">
      <dgm:prSet presAssocID="{DAAF762D-0936-4890-A5BE-C964F8954C0C}" presName="circ1TxSh" presStyleLbl="vennNode1" presStyleIdx="0" presStyleCnt="1" custScaleY="94350" custLinFactNeighborY="2889"/>
      <dgm:spPr/>
      <dgm:t>
        <a:bodyPr/>
        <a:lstStyle/>
        <a:p>
          <a:endParaRPr lang="ru-RU"/>
        </a:p>
      </dgm:t>
    </dgm:pt>
  </dgm:ptLst>
  <dgm:cxnLst>
    <dgm:cxn modelId="{4A1F0FCB-2A25-4393-A6BB-ABC7C6CDB5D4}" type="presOf" srcId="{DAAF762D-0936-4890-A5BE-C964F8954C0C}" destId="{2A6332F3-843A-4EAA-A2D8-38F3A1780D3E}" srcOrd="0" destOrd="0" presId="urn:microsoft.com/office/officeart/2005/8/layout/venn1"/>
    <dgm:cxn modelId="{430FCD5E-881A-4527-BC26-6A712C054CB7}" type="presOf" srcId="{E99EB085-F7DD-45F1-94A4-0D360BE47643}" destId="{9A6D5637-BA7A-4624-BE02-852C9B125279}" srcOrd="0" destOrd="0" presId="urn:microsoft.com/office/officeart/2005/8/layout/venn1"/>
    <dgm:cxn modelId="{1F277023-0E8D-4CDB-8792-C78337136594}" srcId="{E99EB085-F7DD-45F1-94A4-0D360BE47643}" destId="{DAAF762D-0936-4890-A5BE-C964F8954C0C}" srcOrd="0" destOrd="0" parTransId="{740DAC23-DA6A-4B9F-83B4-F572C6A2B074}" sibTransId="{030F80D1-9C17-4A31-BCAA-B8B6A084BF97}"/>
    <dgm:cxn modelId="{80631087-AB3E-4397-913A-2071C949D757}" type="presParOf" srcId="{9A6D5637-BA7A-4624-BE02-852C9B125279}" destId="{2A6332F3-843A-4EAA-A2D8-38F3A1780D3E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3A051F-D5E1-4433-A3ED-D377377AF95A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6D71142-4124-403E-B0A8-92C649FE6590}">
      <dgm:prSet custT="1"/>
      <dgm:spPr/>
      <dgm:t>
        <a:bodyPr/>
        <a:lstStyle/>
        <a:p>
          <a:pPr algn="ctr" rtl="0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Результат ИС как допуска к ГИА-9 действует бессрочно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C5665F03-450A-4A86-99AC-8836E639A73B}" type="parTrans" cxnId="{6D5DD1A4-6CE6-413E-8D1C-CE41C78BB0BA}">
      <dgm:prSet/>
      <dgm:spPr/>
      <dgm:t>
        <a:bodyPr/>
        <a:lstStyle/>
        <a:p>
          <a:endParaRPr lang="ru-RU"/>
        </a:p>
      </dgm:t>
    </dgm:pt>
    <dgm:pt modelId="{36453554-8A36-4290-8463-46338FC55C77}" type="sibTrans" cxnId="{6D5DD1A4-6CE6-413E-8D1C-CE41C78BB0BA}">
      <dgm:prSet/>
      <dgm:spPr/>
      <dgm:t>
        <a:bodyPr/>
        <a:lstStyle/>
        <a:p>
          <a:endParaRPr lang="ru-RU"/>
        </a:p>
      </dgm:t>
    </dgm:pt>
    <dgm:pt modelId="{8CC00D0B-D815-4A69-A0C8-1FBFB06B7C36}" type="pres">
      <dgm:prSet presAssocID="{EF3A051F-D5E1-4433-A3ED-D377377AF9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76F376-F430-4F3B-BCF8-468A68EDEC94}" type="pres">
      <dgm:prSet presAssocID="{76D71142-4124-403E-B0A8-92C649FE6590}" presName="parentText" presStyleLbl="node1" presStyleIdx="0" presStyleCnt="1" custLinFactNeighborX="877" custLinFactNeighborY="87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5DD1A4-6CE6-413E-8D1C-CE41C78BB0BA}" srcId="{EF3A051F-D5E1-4433-A3ED-D377377AF95A}" destId="{76D71142-4124-403E-B0A8-92C649FE6590}" srcOrd="0" destOrd="0" parTransId="{C5665F03-450A-4A86-99AC-8836E639A73B}" sibTransId="{36453554-8A36-4290-8463-46338FC55C77}"/>
    <dgm:cxn modelId="{EFE8549C-C4AD-48AF-BF09-84E2B9AA4E04}" type="presOf" srcId="{76D71142-4124-403E-B0A8-92C649FE6590}" destId="{8E76F376-F430-4F3B-BCF8-468A68EDEC94}" srcOrd="0" destOrd="0" presId="urn:microsoft.com/office/officeart/2005/8/layout/vList2"/>
    <dgm:cxn modelId="{2A9FF151-91F9-4A97-9B8D-6A620FDF2FBE}" type="presOf" srcId="{EF3A051F-D5E1-4433-A3ED-D377377AF95A}" destId="{8CC00D0B-D815-4A69-A0C8-1FBFB06B7C36}" srcOrd="0" destOrd="0" presId="urn:microsoft.com/office/officeart/2005/8/layout/vList2"/>
    <dgm:cxn modelId="{8419FF4E-BC96-4CB6-9841-F161DB0C0D47}" type="presParOf" srcId="{8CC00D0B-D815-4A69-A0C8-1FBFB06B7C36}" destId="{8E76F376-F430-4F3B-BCF8-468A68EDEC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04DB0-5B19-4CA5-B321-FB78E1D32970}">
      <dsp:nvSpPr>
        <dsp:cNvPr id="0" name=""/>
        <dsp:cNvSpPr/>
      </dsp:nvSpPr>
      <dsp:spPr>
        <a:xfrm>
          <a:off x="1927657" y="0"/>
          <a:ext cx="3500261" cy="3500261"/>
        </a:xfrm>
        <a:prstGeom prst="ellipse">
          <a:avLst/>
        </a:prstGeom>
        <a:solidFill>
          <a:srgbClr val="FF9966">
            <a:alpha val="50000"/>
          </a:srgbClr>
        </a:solidFill>
        <a:ln w="38100" cap="flat" cmpd="sng" algn="ctr">
          <a:noFill/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Технический специалист и ответственный организатор проводят проверку качества аудиозаписи, занимая места экзаменатора-собеседника и участника.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Рабочее место эксперта располагается так, чтобы участник ИС не отвлекался на процесс оценивания.</a:t>
          </a:r>
          <a:endParaRPr lang="ru-RU" sz="1600" kern="12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40258" y="512601"/>
        <a:ext cx="2475059" cy="24750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73245-2176-4AF0-B6AF-2ABD2C1C709A}">
      <dsp:nvSpPr>
        <dsp:cNvPr id="0" name=""/>
        <dsp:cNvSpPr/>
      </dsp:nvSpPr>
      <dsp:spPr>
        <a:xfrm>
          <a:off x="0" y="408244"/>
          <a:ext cx="9001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89FB3-DE9E-4C54-9A69-674970C3D19C}">
      <dsp:nvSpPr>
        <dsp:cNvPr id="0" name=""/>
        <dsp:cNvSpPr/>
      </dsp:nvSpPr>
      <dsp:spPr>
        <a:xfrm>
          <a:off x="228072" y="65238"/>
          <a:ext cx="8544852" cy="5982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151" tIns="0" rIns="238151" bIns="0" numCol="1" spcCol="1270" anchor="ctr" anchorCtr="0">
          <a:noAutofit/>
        </a:bodyPr>
        <a:lstStyle/>
        <a:p>
          <a:pPr lvl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1. Обеспечить создание условий для участников ИС с ОВЗ, детей-инвалидов и инвалидов и для лиц, обучающихся на дому или в медицинских организациях.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7275" y="94441"/>
        <a:ext cx="8486446" cy="539825"/>
      </dsp:txXfrm>
    </dsp:sp>
    <dsp:sp modelId="{6EEB481E-259C-4C4E-85BC-D05212BAE1D0}">
      <dsp:nvSpPr>
        <dsp:cNvPr id="0" name=""/>
        <dsp:cNvSpPr/>
      </dsp:nvSpPr>
      <dsp:spPr>
        <a:xfrm>
          <a:off x="0" y="1273527"/>
          <a:ext cx="9001000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78" tIns="312420" rIns="698578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контрольные списки участников, сформированные в РЦОИ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B2P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-файл для загрузки списков участников в ПО «Результаты ИС»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273527"/>
        <a:ext cx="9001000" cy="897750"/>
      </dsp:txXfrm>
    </dsp:sp>
    <dsp:sp modelId="{97244E69-8222-4734-8967-A570A430C6CC}">
      <dsp:nvSpPr>
        <dsp:cNvPr id="0" name=""/>
        <dsp:cNvSpPr/>
      </dsp:nvSpPr>
      <dsp:spPr>
        <a:xfrm>
          <a:off x="224918" y="930680"/>
          <a:ext cx="8551165" cy="6276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151" tIns="0" rIns="238151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2. Получить от муниципального координатора </a:t>
          </a: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ГИА-9</a:t>
          </a:r>
          <a:r>
            <a:rPr lang="en-US" sz="1600" b="1" kern="1200" smtClean="0">
              <a:latin typeface="Times New Roman" pitchFamily="18" charset="0"/>
              <a:cs typeface="Times New Roman" pitchFamily="18" charset="0"/>
            </a:rPr>
            <a:t>/</a:t>
          </a: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РЦОИ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по защищенным каналам связи или на флеш-носителе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5559" y="961321"/>
        <a:ext cx="8489883" cy="566400"/>
      </dsp:txXfrm>
    </dsp:sp>
    <dsp:sp modelId="{292184BD-D304-4CE5-B8F4-2C75A371F396}">
      <dsp:nvSpPr>
        <dsp:cNvPr id="0" name=""/>
        <dsp:cNvSpPr/>
      </dsp:nvSpPr>
      <dsp:spPr>
        <a:xfrm>
          <a:off x="0" y="2473677"/>
          <a:ext cx="9001000" cy="2220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78" tIns="312420" rIns="698578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0" u="sng" kern="1200" dirty="0" smtClean="0">
              <a:latin typeface="Times New Roman" pitchFamily="18" charset="0"/>
              <a:cs typeface="Times New Roman" pitchFamily="18" charset="0"/>
            </a:rPr>
            <a:t>списки участников</a:t>
          </a:r>
          <a:r>
            <a:rPr lang="ru-RU" sz="1600" i="0" kern="1200" dirty="0" smtClean="0">
              <a:latin typeface="Times New Roman" pitchFamily="18" charset="0"/>
              <a:cs typeface="Times New Roman" pitchFamily="18" charset="0"/>
            </a:rPr>
            <a:t> ИС в формате </a:t>
          </a:r>
          <a:r>
            <a:rPr lang="ru-RU" sz="1600" i="0" kern="1200" dirty="0" err="1" smtClean="0">
              <a:latin typeface="Times New Roman" pitchFamily="18" charset="0"/>
              <a:cs typeface="Times New Roman" pitchFamily="18" charset="0"/>
            </a:rPr>
            <a:t>Excel</a:t>
          </a:r>
          <a:r>
            <a:rPr lang="ru-RU" sz="1600" i="0" kern="1200" dirty="0" smtClean="0">
              <a:latin typeface="Times New Roman" pitchFamily="18" charset="0"/>
              <a:cs typeface="Times New Roman" pitchFamily="18" charset="0"/>
            </a:rPr>
            <a:t>, выгруженные при помощи ПО «Планирование ГИА-9»</a:t>
          </a:r>
          <a:endParaRPr lang="ru-RU" sz="1600" i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0" u="sng" kern="1200" dirty="0" smtClean="0">
              <a:latin typeface="Times New Roman" pitchFamily="18" charset="0"/>
              <a:cs typeface="Times New Roman" pitchFamily="18" charset="0"/>
            </a:rPr>
            <a:t>ведомости учета</a:t>
          </a:r>
          <a:r>
            <a:rPr lang="ru-RU" sz="1600" i="0" kern="1200" dirty="0" smtClean="0">
              <a:latin typeface="Times New Roman" pitchFamily="18" charset="0"/>
              <a:cs typeface="Times New Roman" pitchFamily="18" charset="0"/>
            </a:rPr>
            <a:t> проведения ИС в аудитории (по количеству аудиторий) – из ПО «Планирование ГИА-9»</a:t>
          </a:r>
          <a:endParaRPr lang="ru-RU" sz="1600" i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0" u="sng" kern="1200" dirty="0" smtClean="0">
              <a:latin typeface="Times New Roman" pitchFamily="18" charset="0"/>
              <a:cs typeface="Times New Roman" pitchFamily="18" charset="0"/>
            </a:rPr>
            <a:t>протоколы эксперта</a:t>
          </a:r>
          <a:r>
            <a:rPr lang="ru-RU" sz="1600" i="0" kern="1200" dirty="0" smtClean="0">
              <a:latin typeface="Times New Roman" pitchFamily="18" charset="0"/>
              <a:cs typeface="Times New Roman" pitchFamily="18" charset="0"/>
            </a:rPr>
            <a:t> для оценивания ответов участников ИС (по количеству участников) - из ПО «Планирование ГИА-9»</a:t>
          </a:r>
          <a:endParaRPr lang="ru-RU" sz="1600" i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0" u="sng" kern="1200" dirty="0" smtClean="0">
              <a:latin typeface="Times New Roman" pitchFamily="18" charset="0"/>
              <a:cs typeface="Times New Roman" pitchFamily="18" charset="0"/>
            </a:rPr>
            <a:t>критерии оценивания</a:t>
          </a:r>
          <a:r>
            <a:rPr lang="ru-RU" sz="1600" i="0" kern="1200" dirty="0" smtClean="0">
              <a:latin typeface="Times New Roman" pitchFamily="18" charset="0"/>
              <a:cs typeface="Times New Roman" pitchFamily="18" charset="0"/>
            </a:rPr>
            <a:t> ИС для экспертов (по количеству экспертов) - с официального сайта ФГБНУ «ФИПИ» (fipi.ru)</a:t>
          </a:r>
          <a:endParaRPr lang="ru-RU" sz="16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473677"/>
        <a:ext cx="9001000" cy="2220750"/>
      </dsp:txXfrm>
    </dsp:sp>
    <dsp:sp modelId="{288CDAED-DB26-4952-8013-E212525C4A49}">
      <dsp:nvSpPr>
        <dsp:cNvPr id="0" name=""/>
        <dsp:cNvSpPr/>
      </dsp:nvSpPr>
      <dsp:spPr>
        <a:xfrm>
          <a:off x="226521" y="2232134"/>
          <a:ext cx="8547959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151" tIns="0" rIns="238151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3. Получить от технического специалиста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8137" y="2253750"/>
        <a:ext cx="8504727" cy="399568"/>
      </dsp:txXfrm>
    </dsp:sp>
    <dsp:sp modelId="{7CAC41BD-BFB0-4467-8DE5-4163289AB6EA}">
      <dsp:nvSpPr>
        <dsp:cNvPr id="0" name=""/>
        <dsp:cNvSpPr/>
      </dsp:nvSpPr>
      <dsp:spPr>
        <a:xfrm>
          <a:off x="0" y="5180987"/>
          <a:ext cx="9001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43AAA-7073-42FA-AD8D-B195DF47C97A}">
      <dsp:nvSpPr>
        <dsp:cNvPr id="0" name=""/>
        <dsp:cNvSpPr/>
      </dsp:nvSpPr>
      <dsp:spPr>
        <a:xfrm>
          <a:off x="246834" y="4757861"/>
          <a:ext cx="8507331" cy="626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151" tIns="0" rIns="238151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4. Сверить списки участников ИС из РЦОИ </a:t>
          </a: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и ПО </a:t>
          </a:r>
          <a:r>
            <a:rPr lang="ru-RU" sz="1600" b="1" i="0" kern="12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1600" b="1" i="0" kern="1200" smtClean="0">
              <a:latin typeface="Times New Roman" pitchFamily="18" charset="0"/>
              <a:cs typeface="Times New Roman" pitchFamily="18" charset="0"/>
            </a:rPr>
            <a:t>Планирование ГИА-9» - </a:t>
          </a: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о выявленных расхождениях сообщить в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РЦОИ.</a:t>
          </a:r>
          <a:endParaRPr lang="ru-RU" sz="600" kern="1200" dirty="0"/>
        </a:p>
      </dsp:txBody>
      <dsp:txXfrm>
        <a:off x="277440" y="4788467"/>
        <a:ext cx="8446119" cy="5657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34B1E-D98C-4375-9766-C041D868486B}">
      <dsp:nvSpPr>
        <dsp:cNvPr id="0" name=""/>
        <dsp:cNvSpPr/>
      </dsp:nvSpPr>
      <dsp:spPr>
        <a:xfrm>
          <a:off x="0" y="331967"/>
          <a:ext cx="885698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3691A-BA53-4E07-812A-68637339BE7D}">
      <dsp:nvSpPr>
        <dsp:cNvPr id="0" name=""/>
        <dsp:cNvSpPr/>
      </dsp:nvSpPr>
      <dsp:spPr>
        <a:xfrm>
          <a:off x="216023" y="89994"/>
          <a:ext cx="8433155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5. Определить необходимое количество аудиторий ожидания и проведения. 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0521" y="114492"/>
        <a:ext cx="8384159" cy="452844"/>
      </dsp:txXfrm>
    </dsp:sp>
    <dsp:sp modelId="{62432FDF-A8B9-42B1-835B-241E5D967308}">
      <dsp:nvSpPr>
        <dsp:cNvPr id="0" name=""/>
        <dsp:cNvSpPr/>
      </dsp:nvSpPr>
      <dsp:spPr>
        <a:xfrm>
          <a:off x="0" y="1412095"/>
          <a:ext cx="885698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9E164-9BCB-44C0-B6D7-8FD6BCD8BCCF}">
      <dsp:nvSpPr>
        <dsp:cNvPr id="0" name=""/>
        <dsp:cNvSpPr/>
      </dsp:nvSpPr>
      <dsp:spPr>
        <a:xfrm>
          <a:off x="216023" y="844042"/>
          <a:ext cx="8433155" cy="8108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6.  Распределить работников ОО по аудиториям, назначить организаторов вне аудитории.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5605" y="883624"/>
        <a:ext cx="8353991" cy="731683"/>
      </dsp:txXfrm>
    </dsp:sp>
    <dsp:sp modelId="{FFD36971-C34C-4369-A38A-B13847410ABE}">
      <dsp:nvSpPr>
        <dsp:cNvPr id="0" name=""/>
        <dsp:cNvSpPr/>
      </dsp:nvSpPr>
      <dsp:spPr>
        <a:xfrm>
          <a:off x="0" y="2183215"/>
          <a:ext cx="885698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07918-CA6A-4FD7-9A6A-8453C342448B}">
      <dsp:nvSpPr>
        <dsp:cNvPr id="0" name=""/>
        <dsp:cNvSpPr/>
      </dsp:nvSpPr>
      <dsp:spPr>
        <a:xfrm>
          <a:off x="216023" y="1907102"/>
          <a:ext cx="8433155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7. Разделить участников ИС на группы, распределив их по аудиториям проведения.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0521" y="1931600"/>
        <a:ext cx="8384159" cy="452844"/>
      </dsp:txXfrm>
    </dsp:sp>
    <dsp:sp modelId="{46F9170C-7901-4427-832C-6488F0150E6D}">
      <dsp:nvSpPr>
        <dsp:cNvPr id="0" name=""/>
        <dsp:cNvSpPr/>
      </dsp:nvSpPr>
      <dsp:spPr>
        <a:xfrm>
          <a:off x="0" y="2922553"/>
          <a:ext cx="8856984" cy="23652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54076" rIns="687400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smtClean="0">
              <a:latin typeface="Times New Roman" pitchFamily="18" charset="0"/>
              <a:cs typeface="Times New Roman" pitchFamily="18" charset="0"/>
            </a:rPr>
            <a:t>свое рабочее место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smtClean="0">
              <a:latin typeface="Times New Roman" pitchFamily="18" charset="0"/>
              <a:cs typeface="Times New Roman" pitchFamily="18" charset="0"/>
            </a:rPr>
            <a:t>достаточное 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количество бумаги для распечатывания материалов ИС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необходимое оборудование и материалы в аудиториях ожидания и проведения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носитель(и) информации для хранения и передачи записи ответов в РЦОИ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возвратные доставочные пакеты формата А4 (по 1 на аудиторию проведения для протоколов эксперта и 1 для носителя информации)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листы для письменных ответов и черновиков (при необходимости)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акт о досрочном завершении ИС по уважительным причинам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922553"/>
        <a:ext cx="8856984" cy="2365217"/>
      </dsp:txXfrm>
    </dsp:sp>
    <dsp:sp modelId="{53805AB6-84CA-4662-A7EF-E0E72415311D}">
      <dsp:nvSpPr>
        <dsp:cNvPr id="0" name=""/>
        <dsp:cNvSpPr/>
      </dsp:nvSpPr>
      <dsp:spPr>
        <a:xfrm>
          <a:off x="216023" y="2566894"/>
          <a:ext cx="8433155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8. Подготовить: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0521" y="2591392"/>
        <a:ext cx="8384159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E0663-4423-48F8-B63D-576D019B6CCF}">
      <dsp:nvSpPr>
        <dsp:cNvPr id="0" name=""/>
        <dsp:cNvSpPr/>
      </dsp:nvSpPr>
      <dsp:spPr>
        <a:xfrm>
          <a:off x="0" y="38030"/>
          <a:ext cx="8535385" cy="1216800"/>
        </a:xfrm>
        <a:prstGeom prst="round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случае отсутствия доступа к указанному Интернет-ресурсу, технический специалист незамедлительно обращается в РЦОИ по телефонам горячей линии для получения материалов по резервной схеме.</a:t>
          </a:r>
          <a:endParaRPr lang="ru-RU" sz="1900" b="1" i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399" y="97429"/>
        <a:ext cx="8416587" cy="10980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F9320-1929-41EC-9DDA-DD4E367B28D3}">
      <dsp:nvSpPr>
        <dsp:cNvPr id="0" name=""/>
        <dsp:cNvSpPr/>
      </dsp:nvSpPr>
      <dsp:spPr>
        <a:xfrm rot="5400000">
          <a:off x="4816345" y="-1908964"/>
          <a:ext cx="1188132" cy="530759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сообщить работникам ОО, привлекаемым к проведению ИС, о распределении по аудиториям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провести краткий инструктаж по процедуре проведения ИС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756614" y="208767"/>
        <a:ext cx="5249595" cy="1072132"/>
      </dsp:txXfrm>
    </dsp:sp>
    <dsp:sp modelId="{3CA06D98-4DCC-4824-8236-9E844393309A}">
      <dsp:nvSpPr>
        <dsp:cNvPr id="0" name=""/>
        <dsp:cNvSpPr/>
      </dsp:nvSpPr>
      <dsp:spPr>
        <a:xfrm>
          <a:off x="687" y="2250"/>
          <a:ext cx="2755926" cy="14851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не позднее 08:30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187" y="74750"/>
        <a:ext cx="2610926" cy="1340165"/>
      </dsp:txXfrm>
    </dsp:sp>
    <dsp:sp modelId="{1E23EEF7-65C7-4843-9623-4188E268EAD2}">
      <dsp:nvSpPr>
        <dsp:cNvPr id="0" name=""/>
        <dsp:cNvSpPr/>
      </dsp:nvSpPr>
      <dsp:spPr>
        <a:xfrm rot="5400000">
          <a:off x="4793000" y="-371561"/>
          <a:ext cx="1188132" cy="535163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выдать комплекты материалов для проведения ИС экзаменатору-собеседнику, эксперту и организаторам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711249" y="1768190"/>
        <a:ext cx="5293635" cy="1072132"/>
      </dsp:txXfrm>
    </dsp:sp>
    <dsp:sp modelId="{0AF67156-16DE-45D5-AA4C-893DD93F4BE8}">
      <dsp:nvSpPr>
        <dsp:cNvPr id="0" name=""/>
        <dsp:cNvSpPr/>
      </dsp:nvSpPr>
      <dsp:spPr>
        <a:xfrm>
          <a:off x="687" y="1561673"/>
          <a:ext cx="2710561" cy="14851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не позднее 08:45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187" y="1634173"/>
        <a:ext cx="2565561" cy="1340165"/>
      </dsp:txXfrm>
    </dsp:sp>
    <dsp:sp modelId="{186D61FF-AE32-4079-AE89-84949A34FF79}">
      <dsp:nvSpPr>
        <dsp:cNvPr id="0" name=""/>
        <dsp:cNvSpPr/>
      </dsp:nvSpPr>
      <dsp:spPr>
        <a:xfrm rot="5400000">
          <a:off x="4793000" y="1187861"/>
          <a:ext cx="1188132" cy="535163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ответственный организатор должен дать указание начать ИС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711249" y="3327612"/>
        <a:ext cx="5293635" cy="1072132"/>
      </dsp:txXfrm>
    </dsp:sp>
    <dsp:sp modelId="{CA0F0881-76C5-41DC-A9B9-166E5F1753ED}">
      <dsp:nvSpPr>
        <dsp:cNvPr id="0" name=""/>
        <dsp:cNvSpPr/>
      </dsp:nvSpPr>
      <dsp:spPr>
        <a:xfrm>
          <a:off x="687" y="3121096"/>
          <a:ext cx="2710561" cy="14851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не ранее 09:00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187" y="3193596"/>
        <a:ext cx="2565561" cy="13401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759E9-4674-4847-828D-DC7A7906843D}">
      <dsp:nvSpPr>
        <dsp:cNvPr id="0" name=""/>
        <dsp:cNvSpPr/>
      </dsp:nvSpPr>
      <dsp:spPr>
        <a:xfrm>
          <a:off x="2659528" y="0"/>
          <a:ext cx="6197455" cy="29869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 проверяет у участника ИС данные документа, удостоверяющего личность 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ru-RU" sz="1500" b="1" kern="1200" dirty="0" smtClean="0"/>
            <a:t> заполняет ведомость учета проведения ИС в аудитории, в которой он также фиксирует время начала и окончания ответа обучающегося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 напоминает, что перед ответом участник ИС проговаривает в оборудование для записи свои ФИО, № варианта, а перед ответом на каждое задание - № задания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 выдает обучающемуся КИМ и проводит ИС</a:t>
          </a:r>
          <a:endParaRPr lang="ru-RU" sz="1500" b="1" kern="1200" dirty="0"/>
        </a:p>
      </dsp:txBody>
      <dsp:txXfrm>
        <a:off x="2659528" y="373374"/>
        <a:ext cx="5077333" cy="2240244"/>
      </dsp:txXfrm>
    </dsp:sp>
    <dsp:sp modelId="{D189CFC8-C57E-49C7-B02C-74AC68C07967}">
      <dsp:nvSpPr>
        <dsp:cNvPr id="0" name=""/>
        <dsp:cNvSpPr/>
      </dsp:nvSpPr>
      <dsp:spPr>
        <a:xfrm>
          <a:off x="0" y="523340"/>
          <a:ext cx="2651812" cy="17977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u="sng" kern="1200" dirty="0" smtClean="0"/>
            <a:t>Экзаменатор-собеседник:</a:t>
          </a:r>
          <a:endParaRPr lang="ru-RU" sz="2500" b="1" u="sng" kern="1200" dirty="0"/>
        </a:p>
      </dsp:txBody>
      <dsp:txXfrm>
        <a:off x="87757" y="611097"/>
        <a:ext cx="2476298" cy="1622189"/>
      </dsp:txXfrm>
    </dsp:sp>
    <dsp:sp modelId="{4030025B-E5B1-4D74-8658-74005D2AAC04}">
      <dsp:nvSpPr>
        <dsp:cNvPr id="0" name=""/>
        <dsp:cNvSpPr/>
      </dsp:nvSpPr>
      <dsp:spPr>
        <a:xfrm>
          <a:off x="2645142" y="2836185"/>
          <a:ext cx="6211841" cy="15743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заполняет протокол эксперта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вносит в него баллы по критериям оценивания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по окончании ответа участника эксперт подсчитывает общее количество баллов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ставит метку зачет/незачет</a:t>
          </a:r>
          <a:endParaRPr lang="ru-RU" sz="1500" b="1" kern="1200" dirty="0"/>
        </a:p>
      </dsp:txBody>
      <dsp:txXfrm>
        <a:off x="2645142" y="3032977"/>
        <a:ext cx="5621464" cy="1180754"/>
      </dsp:txXfrm>
    </dsp:sp>
    <dsp:sp modelId="{5C79E21F-B17D-4595-81CF-768F792D7EB0}">
      <dsp:nvSpPr>
        <dsp:cNvPr id="0" name=""/>
        <dsp:cNvSpPr/>
      </dsp:nvSpPr>
      <dsp:spPr>
        <a:xfrm>
          <a:off x="0" y="2686661"/>
          <a:ext cx="2637409" cy="17977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u="sng" kern="1200" dirty="0" smtClean="0"/>
            <a:t>Эксперт</a:t>
          </a:r>
          <a:endParaRPr lang="ru-RU" sz="2500" b="1" u="sng" kern="1200" dirty="0"/>
        </a:p>
      </dsp:txBody>
      <dsp:txXfrm>
        <a:off x="87757" y="2774418"/>
        <a:ext cx="2461895" cy="16221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7E5A6-AD2A-4D19-9BD9-263888E20A3D}">
      <dsp:nvSpPr>
        <dsp:cNvPr id="0" name=""/>
        <dsp:cNvSpPr/>
      </dsp:nvSpPr>
      <dsp:spPr>
        <a:xfrm>
          <a:off x="7" y="216024"/>
          <a:ext cx="1405308" cy="140530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EC9D2B7-EC7A-4775-9A71-EBA7A7AEA1F3}">
      <dsp:nvSpPr>
        <dsp:cNvPr id="0" name=""/>
        <dsp:cNvSpPr/>
      </dsp:nvSpPr>
      <dsp:spPr>
        <a:xfrm>
          <a:off x="1071119" y="288025"/>
          <a:ext cx="7497833" cy="1140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для лиц, обучающихся по </a:t>
          </a:r>
          <a:b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общеобразовательным программам с </a:t>
          </a:r>
          <a:b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применением электронного обучения, </a:t>
          </a:r>
          <a:b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дистанционных образовательных технологий</a:t>
          </a:r>
          <a:endParaRPr lang="ru-RU" sz="20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71119" y="288025"/>
        <a:ext cx="7497833" cy="1140393"/>
      </dsp:txXfrm>
    </dsp:sp>
    <dsp:sp modelId="{D1AE759A-B214-4922-B206-1232C838C987}">
      <dsp:nvSpPr>
        <dsp:cNvPr id="0" name=""/>
        <dsp:cNvSpPr/>
      </dsp:nvSpPr>
      <dsp:spPr>
        <a:xfrm>
          <a:off x="7" y="1800200"/>
          <a:ext cx="1405308" cy="140530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D12F38D-AF4D-40DD-BC7C-773AA3B2378B}">
      <dsp:nvSpPr>
        <dsp:cNvPr id="0" name=""/>
        <dsp:cNvSpPr/>
      </dsp:nvSpPr>
      <dsp:spPr>
        <a:xfrm>
          <a:off x="1071119" y="1800200"/>
          <a:ext cx="7497833" cy="1405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для лиц, обучающихся на дому или в медицинской</a:t>
          </a:r>
          <a:b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организации, при наличии у обучающегося соответствующего заключения ПМПК</a:t>
          </a:r>
          <a:endParaRPr lang="ru-RU" sz="20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71119" y="1800200"/>
        <a:ext cx="7497833" cy="1405308"/>
      </dsp:txXfrm>
    </dsp:sp>
    <dsp:sp modelId="{92F1268D-F62C-4B86-9598-67B60BCD5660}">
      <dsp:nvSpPr>
        <dsp:cNvPr id="0" name=""/>
        <dsp:cNvSpPr/>
      </dsp:nvSpPr>
      <dsp:spPr>
        <a:xfrm>
          <a:off x="7" y="3384375"/>
          <a:ext cx="1405308" cy="140530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A391227-7414-497E-B595-4BAA8BC15280}">
      <dsp:nvSpPr>
        <dsp:cNvPr id="0" name=""/>
        <dsp:cNvSpPr/>
      </dsp:nvSpPr>
      <dsp:spPr>
        <a:xfrm>
          <a:off x="1071119" y="3528391"/>
          <a:ext cx="7497833" cy="995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при угрозе возникновения и (или) возникновении отдельных чрезвычайных ситуаций, введении режима повышенной готовности или чрезвычайной ситуации</a:t>
          </a:r>
          <a:endParaRPr lang="ru-RU" sz="2000" b="1" i="1" kern="1200" dirty="0"/>
        </a:p>
      </dsp:txBody>
      <dsp:txXfrm>
        <a:off x="1071119" y="3528391"/>
        <a:ext cx="7497833" cy="9951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332F3-843A-4EAA-A2D8-38F3A1780D3E}">
      <dsp:nvSpPr>
        <dsp:cNvPr id="0" name=""/>
        <dsp:cNvSpPr/>
      </dsp:nvSpPr>
      <dsp:spPr>
        <a:xfrm>
          <a:off x="0" y="216016"/>
          <a:ext cx="2520280" cy="237788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ИС в дистанционной форме проводится </a:t>
          </a: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с использованием   видеосвязи и обеспечением видеозаписи устного ответа участника ИС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9086" y="564249"/>
        <a:ext cx="1782108" cy="16814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6F376-F430-4F3B-BCF8-468A68EDEC94}">
      <dsp:nvSpPr>
        <dsp:cNvPr id="0" name=""/>
        <dsp:cNvSpPr/>
      </dsp:nvSpPr>
      <dsp:spPr>
        <a:xfrm>
          <a:off x="0" y="5848"/>
          <a:ext cx="8064896" cy="786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Результат ИС как допуска к ГИА-9 действует бессрочно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381" y="44229"/>
        <a:ext cx="7988134" cy="709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0E75F-560B-4E2C-BE7A-2C419901D73C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C56A2-63FA-4B3A-976E-971CB93CF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07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B4C71EC6-210F-42DE-9C53-41977AD35B3D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coikko.ru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132856"/>
            <a:ext cx="7774632" cy="1755626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Ключевые аспекты подготовки и проведения </a:t>
            </a: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итогового собеседования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русскому языку в образовательной организации </a:t>
            </a:r>
            <a:b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5301208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Зыкова Надежда Юрьевна,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ведущий специалист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 ЯО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ЦОиККО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3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229600" cy="1143000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Завершение проведения </a:t>
            </a:r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итогового собеседования</a:t>
            </a:r>
            <a:endParaRPr lang="ru-RU" sz="3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5737" y="1364035"/>
            <a:ext cx="8632526" cy="1272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>
                <a:solidFill>
                  <a:schemeClr val="accent2"/>
                </a:solidFill>
              </a:rPr>
              <a:t>Экзаменатор-собеседник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передаёт </a:t>
            </a:r>
            <a:r>
              <a:rPr lang="ru-RU" b="1" dirty="0">
                <a:solidFill>
                  <a:schemeClr val="accent2"/>
                </a:solidFill>
              </a:rPr>
              <a:t>ответственному организатору</a:t>
            </a:r>
            <a:r>
              <a:rPr lang="ru-RU" b="1" dirty="0" smtClean="0">
                <a:solidFill>
                  <a:schemeClr val="accent2"/>
                </a:solidFill>
              </a:rPr>
              <a:t>: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    • комплекты </a:t>
            </a:r>
            <a:r>
              <a:rPr lang="ru-RU" b="1" dirty="0">
                <a:solidFill>
                  <a:schemeClr val="accent2"/>
                </a:solidFill>
              </a:rPr>
              <a:t>КИМ </a:t>
            </a:r>
            <a:r>
              <a:rPr lang="ru-RU" b="1" dirty="0" smtClean="0">
                <a:solidFill>
                  <a:schemeClr val="accent2"/>
                </a:solidFill>
              </a:rPr>
              <a:t>ИС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+ </a:t>
            </a:r>
            <a:r>
              <a:rPr lang="ru-RU" b="1" dirty="0">
                <a:solidFill>
                  <a:schemeClr val="accent2"/>
                </a:solidFill>
              </a:rPr>
              <a:t>карточки </a:t>
            </a:r>
            <a:r>
              <a:rPr lang="ru-RU" b="1" dirty="0" smtClean="0">
                <a:solidFill>
                  <a:schemeClr val="accent2"/>
                </a:solidFill>
              </a:rPr>
              <a:t>экзаменатора-собеседника</a:t>
            </a:r>
            <a:endParaRPr lang="ru-RU" b="1" dirty="0">
              <a:solidFill>
                <a:schemeClr val="accent2"/>
              </a:solidFill>
            </a:endParaRPr>
          </a:p>
          <a:p>
            <a:r>
              <a:rPr lang="ru-RU" b="1" dirty="0" smtClean="0">
                <a:solidFill>
                  <a:schemeClr val="accent2"/>
                </a:solidFill>
              </a:rPr>
              <a:t>	• ведомость </a:t>
            </a:r>
            <a:r>
              <a:rPr lang="ru-RU" b="1" dirty="0">
                <a:solidFill>
                  <a:schemeClr val="accent2"/>
                </a:solidFill>
              </a:rPr>
              <a:t>учета проведения ИС в аудитории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	• список </a:t>
            </a:r>
            <a:r>
              <a:rPr lang="ru-RU" b="1" dirty="0">
                <a:solidFill>
                  <a:schemeClr val="accent2"/>
                </a:solidFill>
              </a:rPr>
              <a:t>участников ИС в аудитории проведения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5737" y="2852936"/>
            <a:ext cx="863252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>
                <a:solidFill>
                  <a:schemeClr val="accent2"/>
                </a:solidFill>
              </a:rPr>
              <a:t>Эксперт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передаёт </a:t>
            </a:r>
            <a:r>
              <a:rPr lang="ru-RU" b="1" dirty="0">
                <a:solidFill>
                  <a:schemeClr val="accent2"/>
                </a:solidFill>
              </a:rPr>
              <a:t>ответственному организатору: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	• критерии </a:t>
            </a:r>
            <a:r>
              <a:rPr lang="ru-RU" b="1" dirty="0">
                <a:solidFill>
                  <a:schemeClr val="accent2"/>
                </a:solidFill>
              </a:rPr>
              <a:t>оценивания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	• 1 </a:t>
            </a:r>
            <a:r>
              <a:rPr lang="ru-RU" b="1" dirty="0">
                <a:solidFill>
                  <a:schemeClr val="accent2"/>
                </a:solidFill>
              </a:rPr>
              <a:t>комплект КИМ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	• протоколы </a:t>
            </a:r>
            <a:r>
              <a:rPr lang="ru-RU" b="1" dirty="0">
                <a:solidFill>
                  <a:schemeClr val="accent2"/>
                </a:solidFill>
              </a:rPr>
              <a:t>эксперта для оценивания ответов участников ИС, </a:t>
            </a:r>
            <a:r>
              <a:rPr lang="ru-RU" b="1" dirty="0" smtClean="0">
                <a:solidFill>
                  <a:schemeClr val="accent2"/>
                </a:solidFill>
              </a:rPr>
              <a:t>	упакованные </a:t>
            </a:r>
            <a:r>
              <a:rPr lang="ru-RU" b="1" dirty="0">
                <a:solidFill>
                  <a:schemeClr val="accent2"/>
                </a:solidFill>
              </a:rPr>
              <a:t>в возвратный доставочный пакет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5737" y="4503390"/>
            <a:ext cx="8632526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 smtClean="0">
                <a:solidFill>
                  <a:schemeClr val="accent2"/>
                </a:solidFill>
              </a:rPr>
              <a:t>Технический </a:t>
            </a:r>
            <a:r>
              <a:rPr lang="ru-RU" b="1" u="sng" dirty="0">
                <a:solidFill>
                  <a:schemeClr val="accent2"/>
                </a:solidFill>
              </a:rPr>
              <a:t>специалист:</a:t>
            </a:r>
          </a:p>
          <a:p>
            <a:r>
              <a:rPr lang="ru-RU" b="1" dirty="0">
                <a:solidFill>
                  <a:schemeClr val="accent2"/>
                </a:solidFill>
              </a:rPr>
              <a:t>- выключает аудиозапись ответов участников, сохраняет ее в каждой аудитории </a:t>
            </a:r>
            <a:r>
              <a:rPr lang="ru-RU" b="1" dirty="0" smtClean="0">
                <a:solidFill>
                  <a:schemeClr val="accent2"/>
                </a:solidFill>
              </a:rPr>
              <a:t>и </a:t>
            </a:r>
            <a:r>
              <a:rPr lang="ru-RU" b="1" dirty="0">
                <a:solidFill>
                  <a:schemeClr val="accent2"/>
                </a:solidFill>
              </a:rPr>
              <a:t>копирует на </a:t>
            </a:r>
            <a:r>
              <a:rPr lang="ru-RU" b="1" dirty="0" smtClean="0">
                <a:solidFill>
                  <a:schemeClr val="accent2"/>
                </a:solidFill>
              </a:rPr>
              <a:t>флеш-носитель</a:t>
            </a:r>
            <a:endParaRPr lang="ru-RU" b="1" dirty="0">
              <a:solidFill>
                <a:schemeClr val="accent2"/>
              </a:solidFill>
            </a:endParaRPr>
          </a:p>
          <a:p>
            <a:r>
              <a:rPr lang="ru-RU" b="1" dirty="0" smtClean="0">
                <a:solidFill>
                  <a:schemeClr val="accent2"/>
                </a:solidFill>
              </a:rPr>
              <a:t>- после </a:t>
            </a:r>
            <a:r>
              <a:rPr lang="ru-RU" b="1" dirty="0">
                <a:solidFill>
                  <a:schemeClr val="accent2"/>
                </a:solidFill>
              </a:rPr>
              <a:t>сбора аудиофайлов из всех аудиторий </a:t>
            </a:r>
            <a:r>
              <a:rPr lang="ru-RU" b="1" dirty="0" smtClean="0">
                <a:solidFill>
                  <a:schemeClr val="accent2"/>
                </a:solidFill>
              </a:rPr>
              <a:t>записывает их на съёмный носитель, который передает </a:t>
            </a:r>
            <a:r>
              <a:rPr lang="ru-RU" b="1" dirty="0">
                <a:solidFill>
                  <a:schemeClr val="accent2"/>
                </a:solidFill>
              </a:rPr>
              <a:t>ответственному </a:t>
            </a:r>
            <a:r>
              <a:rPr lang="ru-RU" b="1" dirty="0" smtClean="0">
                <a:solidFill>
                  <a:schemeClr val="accent2"/>
                </a:solidFill>
              </a:rPr>
              <a:t>организатору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- переносит </a:t>
            </a:r>
            <a:r>
              <a:rPr lang="ru-RU" b="1" dirty="0">
                <a:solidFill>
                  <a:schemeClr val="accent2"/>
                </a:solidFill>
              </a:rPr>
              <a:t>данные из протоколов </a:t>
            </a:r>
            <a:r>
              <a:rPr lang="ru-RU" b="1" dirty="0" smtClean="0">
                <a:solidFill>
                  <a:schemeClr val="accent2"/>
                </a:solidFill>
              </a:rPr>
              <a:t>оценивания в </a:t>
            </a:r>
            <a:r>
              <a:rPr lang="ru-RU" b="1" dirty="0">
                <a:solidFill>
                  <a:schemeClr val="accent2"/>
                </a:solidFill>
              </a:rPr>
              <a:t>специализированную (электронную) форму </a:t>
            </a:r>
            <a:r>
              <a:rPr lang="ru-RU" b="1" dirty="0" smtClean="0">
                <a:solidFill>
                  <a:schemeClr val="accent2"/>
                </a:solidFill>
              </a:rPr>
              <a:t>при помощи ПО «Результаты ИС»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724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8229600" cy="1143000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Завершение итогового собеседования</a:t>
            </a:r>
            <a:endParaRPr lang="ru-RU" sz="30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1135061"/>
            <a:ext cx="74168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-таблица со статистикой проведения ИС</a:t>
            </a:r>
            <a:endParaRPr lang="ru-RU" sz="2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9144000" cy="32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833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65" y="3006112"/>
            <a:ext cx="3336968" cy="36330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99392"/>
            <a:ext cx="8229600" cy="1143000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Упаковка и доставка материалов ИС</a:t>
            </a:r>
            <a:endParaRPr lang="ru-RU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136823" y="1566969"/>
            <a:ext cx="885698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1) по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защищенным каналам связи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специализированные формы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 информацией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из протоколов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оценивания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 формате 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B2P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          ОМСУ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10, 11 и 14 марта по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защищенным каналам связи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должны переслать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эти файлы в РЦОИ;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2) от каждой ОО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акту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приемки-передачи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материалов ИС –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доставочный пакет любой формы упаковки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с сопроводительной биркой.</a:t>
            </a:r>
            <a:endParaRPr lang="ru-RU" sz="1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3364" y="713384"/>
            <a:ext cx="712879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После завершения ИС руководители муниципальных и частных ОО</a:t>
            </a:r>
            <a:r>
              <a:rPr lang="ru-RU" sz="2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передают</a:t>
            </a:r>
            <a:r>
              <a:rPr lang="ru-RU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в ОМСУ:</a:t>
            </a:r>
            <a:endParaRPr lang="ru-RU" sz="2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u="sng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427984" y="2053436"/>
            <a:ext cx="136815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33918"/>
            <a:ext cx="2707267" cy="364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6635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99392"/>
            <a:ext cx="8229600" cy="1143000"/>
          </a:xfrm>
        </p:spPr>
        <p:txBody>
          <a:bodyPr/>
          <a:lstStyle/>
          <a:p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Упаковка и доставка материалов ИС</a:t>
            </a:r>
            <a:endParaRPr lang="ru-RU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2743654" y="70911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Содержимое доставочного пакета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134" y="1385333"/>
            <a:ext cx="122413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026813"/>
            <a:ext cx="5976664" cy="600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600" spc="-3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600" b="1" i="1" dirty="0">
                <a:latin typeface="Times New Roman"/>
                <a:ea typeface="Calibri"/>
                <a:cs typeface="Times New Roman"/>
              </a:rPr>
              <a:t>вложенные в файл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: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- </a:t>
            </a:r>
            <a:r>
              <a:rPr lang="ru-RU" sz="1600" b="1" i="1" u="sng" dirty="0" smtClean="0">
                <a:latin typeface="Times New Roman"/>
                <a:ea typeface="Calibri"/>
                <a:cs typeface="Times New Roman"/>
              </a:rPr>
              <a:t>ведомости </a:t>
            </a:r>
            <a:r>
              <a:rPr lang="ru-RU" sz="1600" b="1" i="1" u="sng" dirty="0">
                <a:latin typeface="Times New Roman"/>
                <a:ea typeface="Calibri"/>
                <a:cs typeface="Times New Roman"/>
              </a:rPr>
              <a:t>учета проведения ИС</a:t>
            </a:r>
            <a:r>
              <a:rPr lang="ru-RU" sz="16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в аудитории (по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количеству аудиторий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проведения);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-  </a:t>
            </a:r>
            <a:r>
              <a:rPr lang="ru-RU" sz="1600" b="1" i="1" u="sng" dirty="0" smtClean="0">
                <a:latin typeface="Times New Roman"/>
                <a:ea typeface="Calibri"/>
                <a:cs typeface="Times New Roman"/>
              </a:rPr>
              <a:t>списки </a:t>
            </a:r>
            <a:r>
              <a:rPr lang="ru-RU" sz="1600" b="1" i="1" u="sng" dirty="0">
                <a:latin typeface="Times New Roman"/>
                <a:ea typeface="Calibri"/>
                <a:cs typeface="Times New Roman"/>
              </a:rPr>
              <a:t>участников </a:t>
            </a:r>
            <a:r>
              <a:rPr lang="ru-RU" sz="1600" b="1" i="1" u="sng" dirty="0" smtClean="0">
                <a:latin typeface="Times New Roman"/>
                <a:ea typeface="Calibri"/>
                <a:cs typeface="Times New Roman"/>
              </a:rPr>
              <a:t>ИС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: список участников ИС по форме ИС-01 (1 от каждого пункта проведения), а также список участников ИС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с ОВЗ, детей-инвалидов и инвалидов;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- </a:t>
            </a:r>
            <a:r>
              <a:rPr lang="ru-RU" sz="1600" i="1" dirty="0" smtClean="0">
                <a:latin typeface="Times New Roman"/>
                <a:ea typeface="Calibri"/>
                <a:cs typeface="Times New Roman"/>
              </a:rPr>
              <a:t>акт </a:t>
            </a:r>
            <a:r>
              <a:rPr lang="ru-RU" sz="1600" i="1" dirty="0">
                <a:latin typeface="Times New Roman"/>
                <a:ea typeface="Calibri"/>
                <a:cs typeface="Times New Roman"/>
              </a:rPr>
              <a:t>о досрочном завершении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итогового собеседования по русскому языку по уважительным причинам (при наличии);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- </a:t>
            </a:r>
            <a:r>
              <a:rPr lang="ru-RU" sz="1600" i="1" dirty="0" smtClean="0">
                <a:latin typeface="Times New Roman"/>
                <a:ea typeface="Calibri"/>
                <a:cs typeface="Times New Roman"/>
              </a:rPr>
              <a:t>акт </a:t>
            </a:r>
            <a:r>
              <a:rPr lang="ru-RU" sz="1600" i="1" dirty="0">
                <a:latin typeface="Times New Roman"/>
                <a:ea typeface="Calibri"/>
                <a:cs typeface="Times New Roman"/>
              </a:rPr>
              <a:t>общественного наблюдения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за проведением итогового собеседования (при наличии)</a:t>
            </a:r>
            <a:r>
              <a:rPr lang="ru-RU" sz="1600" spc="-30" dirty="0">
                <a:latin typeface="Times New Roman"/>
                <a:ea typeface="Calibri"/>
                <a:cs typeface="Times New Roman"/>
              </a:rPr>
              <a:t>;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600" spc="-30" dirty="0" smtClean="0">
                <a:latin typeface="Times New Roman"/>
                <a:ea typeface="Calibri"/>
                <a:cs typeface="Times New Roman"/>
              </a:rPr>
              <a:t>    -  </a:t>
            </a:r>
            <a:r>
              <a:rPr lang="ru-RU" sz="1600" i="1" spc="-30" dirty="0" smtClean="0">
                <a:latin typeface="Times New Roman"/>
                <a:ea typeface="Calibri"/>
                <a:cs typeface="Times New Roman"/>
              </a:rPr>
              <a:t>служебные </a:t>
            </a:r>
            <a:r>
              <a:rPr lang="ru-RU" sz="1600" i="1" spc="-30" dirty="0">
                <a:latin typeface="Times New Roman"/>
                <a:ea typeface="Calibri"/>
                <a:cs typeface="Times New Roman"/>
              </a:rPr>
              <a:t>записки</a:t>
            </a:r>
            <a:r>
              <a:rPr lang="ru-RU" sz="1600" spc="-30" dirty="0">
                <a:latin typeface="Times New Roman"/>
                <a:ea typeface="Calibri"/>
                <a:cs typeface="Times New Roman"/>
              </a:rPr>
              <a:t> (при наличии</a:t>
            </a:r>
            <a:r>
              <a:rPr lang="ru-RU" sz="1600" spc="-30" dirty="0" smtClean="0">
                <a:latin typeface="Times New Roman"/>
                <a:ea typeface="Calibri"/>
                <a:cs typeface="Times New Roman"/>
              </a:rPr>
              <a:t>);</a:t>
            </a: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"/>
            </a:pPr>
            <a:endParaRPr lang="ru-RU" sz="1600" spc="-30" dirty="0">
              <a:effectLst/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600" b="1" i="1" dirty="0">
                <a:latin typeface="Times New Roman"/>
                <a:ea typeface="Calibri"/>
                <a:cs typeface="Times New Roman"/>
              </a:rPr>
              <a:t>возвратные доставочные пакеты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(по количеству аудиторий проведения) </a:t>
            </a:r>
            <a:r>
              <a:rPr lang="ru-RU" sz="1600" b="1" i="1" dirty="0">
                <a:latin typeface="Times New Roman"/>
                <a:ea typeface="Calibri"/>
                <a:cs typeface="Times New Roman"/>
              </a:rPr>
              <a:t>с протоколами эксперта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и листами письменных ответов участников ИС (при наличии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);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270510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600" b="1" i="1" spc="-30" dirty="0">
                <a:latin typeface="Times New Roman"/>
                <a:ea typeface="Calibri"/>
                <a:cs typeface="Times New Roman"/>
              </a:rPr>
              <a:t>возвратный доставочный пакет</a:t>
            </a:r>
            <a:r>
              <a:rPr lang="ru-RU" sz="1600" spc="-3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i="1" spc="-30" dirty="0">
                <a:latin typeface="Times New Roman"/>
                <a:ea typeface="Calibri"/>
                <a:cs typeface="Times New Roman"/>
              </a:rPr>
              <a:t>со съемными носителями </a:t>
            </a:r>
            <a:r>
              <a:rPr lang="ru-RU" sz="1600" spc="-30" dirty="0">
                <a:latin typeface="Times New Roman"/>
                <a:ea typeface="Calibri"/>
                <a:cs typeface="Times New Roman"/>
              </a:rPr>
              <a:t>(носителем) информации с аудиофайлами ответов участников </a:t>
            </a:r>
            <a:r>
              <a:rPr lang="ru-RU" sz="1600" spc="-30" dirty="0" smtClean="0">
                <a:latin typeface="Times New Roman"/>
                <a:ea typeface="Calibri"/>
                <a:cs typeface="Times New Roman"/>
              </a:rPr>
              <a:t>ИС.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55" y="4797151"/>
            <a:ext cx="2797152" cy="19475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611" y="3006938"/>
            <a:ext cx="2857357" cy="183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659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229600" cy="1143000"/>
          </a:xfrm>
        </p:spPr>
        <p:txBody>
          <a:bodyPr/>
          <a:lstStyle/>
          <a:p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Упаковка и доставка материалов ИС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7479" y="1484784"/>
            <a:ext cx="892899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180340" algn="l"/>
              </a:tabLst>
            </a:pPr>
            <a:r>
              <a:rPr lang="ru-RU" sz="2400" spc="-30" dirty="0" smtClean="0">
                <a:latin typeface="Times New Roman"/>
                <a:ea typeface="Calibri"/>
                <a:cs typeface="Times New Roman"/>
              </a:rPr>
              <a:t>ОМСУ, приняв материалы ИС от руководителей муниципальных и частных ОО, доставляют их в РЦОИ в </a:t>
            </a:r>
            <a:r>
              <a:rPr lang="ru-RU" sz="2400" spc="-30" dirty="0">
                <a:latin typeface="Times New Roman"/>
                <a:ea typeface="Calibri"/>
                <a:cs typeface="Times New Roman"/>
              </a:rPr>
              <a:t>соответствии с графиком приема материалов </a:t>
            </a:r>
            <a:r>
              <a:rPr lang="ru-RU" sz="2400" spc="-30" dirty="0" smtClean="0">
                <a:latin typeface="Times New Roman"/>
                <a:ea typeface="Calibri"/>
                <a:cs typeface="Times New Roman"/>
              </a:rPr>
              <a:t>ИС для последующей обработки.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400" spc="-30" dirty="0"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spc="-30" dirty="0" smtClean="0">
                <a:latin typeface="Times New Roman"/>
                <a:ea typeface="Calibri"/>
                <a:cs typeface="Times New Roman"/>
              </a:rPr>
              <a:t>Руководители </a:t>
            </a:r>
            <a:r>
              <a:rPr lang="ru-RU" sz="2400" b="1" u="sng" spc="-30" dirty="0">
                <a:latin typeface="Times New Roman"/>
                <a:ea typeface="Calibri"/>
                <a:cs typeface="Times New Roman"/>
              </a:rPr>
              <a:t>государственных образовательных организаций</a:t>
            </a:r>
            <a:r>
              <a:rPr lang="ru-RU" sz="2400" spc="-3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spc="-30" dirty="0" smtClean="0">
                <a:latin typeface="Times New Roman"/>
                <a:ea typeface="Calibri"/>
                <a:cs typeface="Times New Roman"/>
              </a:rPr>
              <a:t>передают </a:t>
            </a:r>
            <a:r>
              <a:rPr lang="ru-RU" sz="2400" spc="-30" dirty="0">
                <a:latin typeface="Times New Roman"/>
                <a:ea typeface="Calibri"/>
                <a:cs typeface="Times New Roman"/>
              </a:rPr>
              <a:t>все материалы </a:t>
            </a:r>
            <a:r>
              <a:rPr lang="ru-RU" sz="2400" spc="-30" dirty="0" smtClean="0">
                <a:latin typeface="Times New Roman"/>
                <a:ea typeface="Calibri"/>
                <a:cs typeface="Times New Roman"/>
              </a:rPr>
              <a:t>ИС, </a:t>
            </a:r>
            <a:r>
              <a:rPr lang="ru-RU" sz="2400" spc="-30" dirty="0">
                <a:latin typeface="Times New Roman"/>
                <a:ea typeface="Calibri"/>
                <a:cs typeface="Times New Roman"/>
              </a:rPr>
              <a:t>в том </a:t>
            </a:r>
            <a:r>
              <a:rPr lang="ru-RU" sz="2400" spc="-30" dirty="0" smtClean="0">
                <a:latin typeface="Times New Roman"/>
                <a:ea typeface="Calibri"/>
                <a:cs typeface="Times New Roman"/>
              </a:rPr>
              <a:t>числе пересылают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специализированные формы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с информацией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из протоколов оценивания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в формате </a:t>
            </a:r>
            <a:r>
              <a:rPr lang="en-US" sz="2400" b="1" u="sng" dirty="0" smtClean="0">
                <a:latin typeface="Times New Roman"/>
                <a:ea typeface="Calibri"/>
                <a:cs typeface="Times New Roman"/>
              </a:rPr>
              <a:t>B2P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400" spc="-30" dirty="0">
                <a:latin typeface="Times New Roman"/>
                <a:ea typeface="Calibri"/>
                <a:cs typeface="Times New Roman"/>
              </a:rPr>
              <a:t>напрямую в </a:t>
            </a:r>
            <a:r>
              <a:rPr lang="ru-RU" sz="2400" spc="-30" dirty="0" smtClean="0">
                <a:latin typeface="Times New Roman"/>
                <a:ea typeface="Calibri"/>
                <a:cs typeface="Times New Roman"/>
              </a:rPr>
              <a:t>РЦОИ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с соблюдением мер по информационной безопасности, в соответствии с графиком приема материалов ИС.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7589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229600" cy="1143000"/>
          </a:xfrm>
        </p:spPr>
        <p:txBody>
          <a:bodyPr/>
          <a:lstStyle/>
          <a:p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Упаковка и доставка материалов ИС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91072" y="1412775"/>
            <a:ext cx="810140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обучающихся без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ПДн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материалы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 необходимо упаковывать в отдельный возвратный доставочный пакет по отдельному акту приемки-передачи материалов ИС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участников, проходящих ИС на дому или в медицинской организации, материалы ИС необходимо упаковывать в отдельный возвратный доставочный пакет по отдельному акту приемки-передачи материалов ИС.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левом верхнем углу в поле «код образовательной организации» необходимо указывать код данного пункта (он отличен от кода ОО, к которой относится участник ИС). А в строке с наименованием и адресом ОО необходимо указывать: «Пункт на дому» и полный адрес пункта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проведения.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58118"/>
            <a:ext cx="609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8" y="3343274"/>
            <a:ext cx="609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300318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-99392"/>
            <a:ext cx="7211144" cy="1282154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Дистанционное проведение итогового собеседования</a:t>
            </a:r>
            <a:endParaRPr lang="ru-RU" sz="30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885811"/>
              </p:ext>
            </p:extLst>
          </p:nvPr>
        </p:nvGraphicFramePr>
        <p:xfrm>
          <a:off x="179512" y="1556792"/>
          <a:ext cx="85689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34800897"/>
              </p:ext>
            </p:extLst>
          </p:nvPr>
        </p:nvGraphicFramePr>
        <p:xfrm>
          <a:off x="6516216" y="836712"/>
          <a:ext cx="252028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73635" y="112553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ИС проводится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9656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229600" cy="1143000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Обработка результатов ИС</a:t>
            </a:r>
            <a:endParaRPr lang="ru-RU" sz="3000" dirty="0">
              <a:solidFill>
                <a:srgbClr val="FF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lvl="0" algn="just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РЦОИ производится обработка результатов участников ИС,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которые оформляются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виде протоколов 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позднее 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чем через 12 календарных дней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момента проведения ИС. </a:t>
            </a:r>
          </a:p>
          <a:p>
            <a:pPr lvl="0" algn="just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Протоколы с результатами проверки доставляются 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течение одного рабочего дня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окончания обработки из РЦОИ в ОМСУ/ОО, а из ОМСУ в ОО любым способом с соблюдением мер по информационной безопасности.</a:t>
            </a:r>
          </a:p>
          <a:p>
            <a:pPr lvl="0" algn="just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Ознакомление участников ИС с результатами ИС осуществляется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ОО под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подпись обучающихся и их родителей (законных представителей) 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позднее двух дней</a:t>
            </a:r>
            <a:r>
              <a:rPr lang="ru-RU" sz="20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момента получения ОО результатов ИС.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66144840"/>
              </p:ext>
            </p:extLst>
          </p:nvPr>
        </p:nvGraphicFramePr>
        <p:xfrm>
          <a:off x="683568" y="5589240"/>
          <a:ext cx="8064896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515394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8229600" cy="1143000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Проведение ИС для обучающихся без </a:t>
            </a:r>
            <a:r>
              <a:rPr lang="ru-RU" sz="30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ПДн</a:t>
            </a:r>
            <a:endParaRPr lang="ru-RU" sz="30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879" y="1240810"/>
            <a:ext cx="8384764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информация об обучающихся без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ПДн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не вносится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информационную систему; обучающиеся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не включаются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формируемые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автоматически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списки участников ИС, их результаты обрабатываются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вручную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Aft>
                <a:spcPts val="9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прохождения ИС участникам выделяется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отдельная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аудитория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либо они проходят ИС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остальных участников;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сопроводительные документы и отчетные формы оформляются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вручную: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список участников ИС (форма ИС-01)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ведомость учета проведения ИС в аудитории (ИС-02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ротокол эксперта (форма ИС-03)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форма «Результаты ИС» с информацией из прокола эксперта (в 2-х экз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9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все отчетные формы упаковываются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в отдельный возвратный доставочный пакет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пометкой «Обучающиеся без согласия на обработку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ПДн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и передаются в РЦОИ по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отдельному акту приемки-передачи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материалов ИС;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9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запись устного ответа участника ИС (при наличии согласия на нее) осуществляется на отдельный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съемный носитель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7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знакомит обучающегося и его родителей (законных представителей)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с результатами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ИС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под подпись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установленные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79303" y="1420699"/>
            <a:ext cx="576064" cy="21602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07693" y="2263731"/>
            <a:ext cx="576064" cy="21602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112839" y="2932981"/>
            <a:ext cx="576064" cy="21602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72696" y="5517232"/>
            <a:ext cx="576064" cy="21602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3" y="4494189"/>
            <a:ext cx="60960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Стрелка вправо 17"/>
          <p:cNvSpPr/>
          <p:nvPr/>
        </p:nvSpPr>
        <p:spPr>
          <a:xfrm>
            <a:off x="65746" y="6093296"/>
            <a:ext cx="576064" cy="21602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17270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-99392"/>
            <a:ext cx="8229600" cy="1143000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Места хранения материалов ИС</a:t>
            </a:r>
            <a:endParaRPr lang="ru-RU" sz="30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042174"/>
              </p:ext>
            </p:extLst>
          </p:nvPr>
        </p:nvGraphicFramePr>
        <p:xfrm>
          <a:off x="179512" y="1248418"/>
          <a:ext cx="8784976" cy="5534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6116"/>
                <a:gridCol w="5534684"/>
                <a:gridCol w="720080"/>
                <a:gridCol w="864096"/>
              </a:tblGrid>
              <a:tr h="412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Материалы/ документы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Перечень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Код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формы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Место хранения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4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Экзаменационные 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материалы 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КИМ (тексты для чтения, карточки с темами бесед на выбор и планами бесед);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карточки экзаменатора-собеседника;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критерии оценивания ИС;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ОО</a:t>
                      </a:r>
                      <a:endParaRPr lang="ru-RU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666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Экзаменационные работы участников ИС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съемные носители информации с файлами устных ответов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участников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ИС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листы письменных ответов участников ИС;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ГУ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ЯО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ЦОиККО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1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 копии файлов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устных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ответов 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участников ИС;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ОО</a:t>
                      </a:r>
                      <a:endParaRPr lang="ru-RU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8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Документы 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ОО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заявления на участие в  ИС;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списки участников ИС в аудитории ожидания;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акты о досрочном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завершении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ИС 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по уважительным причинам;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ОО</a:t>
                      </a:r>
                      <a:endParaRPr lang="ru-RU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5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Акты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, ведомости, протоколы, списки по ИС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акт приемки-передачи материалов ИС;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списки участников ИС;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ведомость учета проведения ИС в аудитории;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протоколы экспертов для оценивания ответов участников ИС;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акт о досрочном завершении ИС по уважительным причинам;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</a:t>
                      </a:r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B2P-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файлы 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со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специализированной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формой 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для внесения информации из протоколов оценивания ИС;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 служебные записки из ОО;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списки участников ИС с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ограниченными </a:t>
                      </a: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возможностями здоровья, детей-инвалидов и инвалидов;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 заявления и согласия граждан, желающих быть аккредитованными в качестве общественных наблюдателей на ИС;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 акт общественного наблюдения за проведением и/или проверкой ИС в ОО (месте проведения и/или проверки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).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ИС-01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ИС-02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ИС-03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ГУ ЯО </a:t>
                      </a:r>
                      <a:r>
                        <a:rPr lang="ru-RU" sz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ЦОиККО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361" marR="223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83160" y="764704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хранятся до 1 марта 2023 г., а затем уничтожаются</a:t>
            </a:r>
            <a:endParaRPr lang="ru-RU" sz="2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288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Даты и время проведения итогового собеседования</a:t>
            </a:r>
            <a:endParaRPr lang="ru-RU" sz="30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582025" cy="4476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8240" y="3524333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 проводится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4092886"/>
            <a:ext cx="20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ходе учебного процесса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0524" y="4102411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учебного процесса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539805" y="3871682"/>
            <a:ext cx="792088" cy="27739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962128" y="3871682"/>
            <a:ext cx="809724" cy="27739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4251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396552" y="332656"/>
            <a:ext cx="10002960" cy="623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2400" b="1" kern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Все инструктивно-методические материалы 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2400" b="1" kern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расположены на сайте </a:t>
            </a:r>
          </a:p>
          <a:p>
            <a:pPr lvl="0" eaLnBrk="0" fontAlgn="base" hangingPunct="0">
              <a:spcBef>
                <a:spcPct val="20000"/>
              </a:spcBef>
              <a:spcAft>
                <a:spcPts val="2400"/>
              </a:spcAft>
            </a:pPr>
            <a:r>
              <a:rPr lang="ru-RU" sz="2400" b="1" kern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ГУ ЯО «Центр оценки и контроля качества образования»                   		                      </a:t>
            </a:r>
            <a:r>
              <a:rPr lang="en-US" sz="2400" b="1" dirty="0" smtClean="0">
                <a:solidFill>
                  <a:srgbClr val="92D050"/>
                </a:solidFill>
                <a:hlinkClick r:id="rId2"/>
              </a:rPr>
              <a:t>https</a:t>
            </a:r>
            <a:r>
              <a:rPr lang="en-US" sz="2400" b="1" dirty="0">
                <a:solidFill>
                  <a:srgbClr val="92D050"/>
                </a:solidFill>
                <a:hlinkClick r:id="rId2"/>
              </a:rPr>
              <a:t>://</a:t>
            </a:r>
            <a:r>
              <a:rPr lang="en-US" sz="2400" b="1" dirty="0" smtClean="0">
                <a:solidFill>
                  <a:srgbClr val="92D050"/>
                </a:solidFill>
                <a:hlinkClick r:id="rId2"/>
              </a:rPr>
              <a:t>www.coikko.ru </a:t>
            </a:r>
            <a:endParaRPr lang="ru-RU" sz="3200" b="1" u="sng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b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Телефоны «горячей линии»: 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Департамент образования ЯО: </a:t>
            </a:r>
            <a:r>
              <a:rPr lang="ru-RU" sz="3200" b="1" i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(4852) 40-08-63</a:t>
            </a:r>
            <a:endParaRPr lang="ru-RU" sz="3200" b="1" i="1" u="sng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ГУ ЯО </a:t>
            </a:r>
            <a:r>
              <a:rPr lang="ru-RU" sz="3200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ЦОиККО</a:t>
            </a:r>
            <a:r>
              <a:rPr lang="ru-RU" sz="32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i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(4852) </a:t>
            </a:r>
            <a:r>
              <a:rPr lang="en-US" sz="3200" b="1" i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sz="3200" b="1" i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i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08</a:t>
            </a:r>
            <a:r>
              <a:rPr lang="ru-RU" sz="3200" b="1" i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i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r>
              <a:rPr lang="ru-RU" sz="32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(4852) 28-36-76</a:t>
            </a:r>
            <a:r>
              <a:rPr lang="ru-RU" sz="32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200" kern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ех.поддержка</a:t>
            </a:r>
            <a:r>
              <a:rPr lang="ru-RU" sz="32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РЦОИ: </a:t>
            </a:r>
            <a:r>
              <a:rPr lang="ru-RU" sz="3200" b="1" i="1" u="sng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(4852) 28-08-78</a:t>
            </a:r>
            <a:endParaRPr lang="ru-RU" sz="2800" b="1" i="1" u="sng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28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2800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4400" b="1" kern="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kern="0" dirty="0"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39583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Овал 31"/>
          <p:cNvSpPr/>
          <p:nvPr/>
        </p:nvSpPr>
        <p:spPr>
          <a:xfrm>
            <a:off x="1079612" y="2062611"/>
            <a:ext cx="3096344" cy="1016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303623" y="2205214"/>
            <a:ext cx="2648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Комиссия по проведению ИС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7002524" cy="690364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2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483768" y="1603018"/>
            <a:ext cx="1152128" cy="417239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tailEnd type="arrow"/>
          </a:ln>
          <a:effectLst/>
        </p:spPr>
      </p:cxnSp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2611"/>
            <a:ext cx="3121423" cy="102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5436096" y="2210425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Комиссия по проверке ИС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1560" y="3068960"/>
            <a:ext cx="417646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700" b="1" i="1" u="sng" dirty="0" smtClean="0"/>
              <a:t>Ответственный организатор ОО</a:t>
            </a:r>
            <a:r>
              <a:rPr lang="ru-RU" sz="1700" dirty="0" smtClean="0"/>
              <a:t> – руководитель ОО или его заместитель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7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700" b="1" u="sng" dirty="0" smtClean="0"/>
              <a:t>Организаторы проведения ИС</a:t>
            </a:r>
            <a:r>
              <a:rPr lang="ru-RU" sz="1700" dirty="0" smtClean="0"/>
              <a:t> – работники ОО (в аудитории ожидания и вне аудитории)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700" dirty="0" smtClean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700" b="1" i="1" u="sng" dirty="0" smtClean="0"/>
              <a:t>Экзаменаторы – собеседники</a:t>
            </a:r>
            <a:r>
              <a:rPr lang="ru-RU" sz="1700" b="1" i="1" dirty="0" smtClean="0"/>
              <a:t> </a:t>
            </a:r>
            <a:r>
              <a:rPr lang="ru-RU" sz="1700" dirty="0"/>
              <a:t>–</a:t>
            </a:r>
            <a:r>
              <a:rPr lang="ru-RU" sz="1700" b="1" i="1" dirty="0" smtClean="0"/>
              <a:t> </a:t>
            </a:r>
            <a:r>
              <a:rPr lang="ru-RU" sz="1700" dirty="0" smtClean="0">
                <a:cs typeface="Times New Roman" pitchFamily="18" charset="0"/>
              </a:rPr>
              <a:t>педагогические работники ОО </a:t>
            </a:r>
          </a:p>
          <a:p>
            <a:pPr lvl="0"/>
            <a:r>
              <a:rPr lang="ru-RU" sz="1700" dirty="0">
                <a:cs typeface="Times New Roman" pitchFamily="18" charset="0"/>
              </a:rPr>
              <a:t> </a:t>
            </a:r>
            <a:r>
              <a:rPr lang="ru-RU" sz="1700" dirty="0" smtClean="0">
                <a:cs typeface="Times New Roman" pitchFamily="18" charset="0"/>
              </a:rPr>
              <a:t>    (1 на аудиторию проведения)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ru-RU" sz="17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700" b="1" u="sng" dirty="0" smtClean="0"/>
              <a:t>Технический специалист</a:t>
            </a:r>
            <a:r>
              <a:rPr lang="ru-RU" sz="1700" dirty="0" smtClean="0"/>
              <a:t> – работник ОО (1 на ОО)</a:t>
            </a:r>
            <a:endParaRPr lang="ru-RU" sz="1700" dirty="0"/>
          </a:p>
        </p:txBody>
      </p:sp>
      <p:sp>
        <p:nvSpPr>
          <p:cNvPr id="36" name="TextBox 35"/>
          <p:cNvSpPr txBox="1"/>
          <p:nvPr/>
        </p:nvSpPr>
        <p:spPr>
          <a:xfrm>
            <a:off x="4860032" y="3235077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i="1" u="sng" dirty="0" smtClean="0"/>
              <a:t>Эксперты по проверке устных/письменных ответов участников ИС </a:t>
            </a:r>
            <a:r>
              <a:rPr lang="ru-RU" dirty="0" smtClean="0"/>
              <a:t>– только учителя русского языка и литературы (1 на аудиторию проведения)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11560" y="165049"/>
            <a:ext cx="81369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kern="0" dirty="0" smtClean="0">
                <a:solidFill>
                  <a:srgbClr val="FF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Подготовка </a:t>
            </a:r>
            <a:r>
              <a:rPr lang="ru-RU" sz="3000" b="1" kern="0" dirty="0">
                <a:solidFill>
                  <a:srgbClr val="FF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 проведению </a:t>
            </a:r>
            <a:r>
              <a:rPr lang="ru-RU" sz="3000" b="1" kern="0" dirty="0" smtClean="0">
                <a:solidFill>
                  <a:srgbClr val="FF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итогового    собеседования</a:t>
            </a:r>
            <a:endParaRPr lang="ru-RU" sz="2800" b="1" kern="0" dirty="0">
              <a:solidFill>
                <a:srgbClr val="FF66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800" b="1" u="sng" kern="0" dirty="0" smtClean="0">
                <a:solidFill>
                  <a:srgbClr val="3333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Кадровые ресурсы ОО</a:t>
            </a:r>
            <a:endParaRPr lang="ru-RU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58916" y="1603018"/>
            <a:ext cx="12985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1740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426" b="76944" l="31875" r="66354">
                        <a14:foregroundMark x1="59010" y1="43148" x2="59010" y2="43148"/>
                        <a14:foregroundMark x1="37500" y1="40185" x2="37500" y2="40185"/>
                        <a14:foregroundMark x1="36458" y1="36389" x2="36458" y2="36389"/>
                        <a14:foregroundMark x1="33906" y1="43333" x2="36406" y2="32130"/>
                        <a14:foregroundMark x1="36198" y1="32500" x2="37917" y2="42222"/>
                        <a14:foregroundMark x1="36042" y1="33426" x2="34740" y2="34630"/>
                        <a14:foregroundMark x1="34792" y1="35000" x2="34167" y2="41111"/>
                        <a14:foregroundMark x1="39479" y1="49352" x2="36979" y2="54815"/>
                        <a14:foregroundMark x1="49427" y1="63056" x2="52135" y2="65556"/>
                        <a14:foregroundMark x1="42448" y1="72130" x2="44323" y2="67778"/>
                        <a14:foregroundMark x1="44115" y1="68056" x2="42083" y2="62500"/>
                        <a14:foregroundMark x1="42656" y1="64167" x2="44688" y2="68056"/>
                        <a14:foregroundMark x1="38438" y1="68241" x2="39531" y2="72685"/>
                        <a14:foregroundMark x1="35990" y1="48241" x2="37500" y2="57130"/>
                        <a14:backgroundMark x1="63177" y1="35093" x2="63177" y2="35093"/>
                        <a14:backgroundMark x1="63594" y1="31389" x2="63594" y2="31389"/>
                        <a14:backgroundMark x1="62813" y1="41481" x2="62813" y2="41481"/>
                        <a14:backgroundMark x1="63177" y1="43889" x2="63177" y2="43889"/>
                        <a14:backgroundMark x1="62760" y1="42407" x2="62760" y2="42407"/>
                        <a14:backgroundMark x1="61667" y1="41481" x2="61667" y2="4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69" t="28590" r="33628" b="22659"/>
          <a:stretch/>
        </p:blipFill>
        <p:spPr bwMode="auto">
          <a:xfrm>
            <a:off x="1043608" y="2073135"/>
            <a:ext cx="4320480" cy="343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13790" y="3790036"/>
            <a:ext cx="145666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Экзаменатор-собеседник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20" y="1988840"/>
            <a:ext cx="1104102" cy="43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164576461"/>
              </p:ext>
            </p:extLst>
          </p:nvPr>
        </p:nvGraphicFramePr>
        <p:xfrm>
          <a:off x="3301517" y="1988840"/>
          <a:ext cx="5842483" cy="3500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69034" y="2582704"/>
            <a:ext cx="1022123" cy="338554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Участник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28353" y="11857"/>
            <a:ext cx="7936135" cy="1143000"/>
          </a:xfrm>
        </p:spPr>
        <p:txBody>
          <a:bodyPr/>
          <a:lstStyle/>
          <a:p>
            <a:r>
              <a:rPr lang="ru-RU" sz="3000" b="1" kern="1200" dirty="0" smtClean="0">
                <a:solidFill>
                  <a:srgbClr val="FF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Подготовка </a:t>
            </a:r>
            <a:r>
              <a:rPr lang="ru-RU" sz="3000" b="1" kern="1200" dirty="0">
                <a:solidFill>
                  <a:srgbClr val="FF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 проведению </a:t>
            </a:r>
            <a:r>
              <a:rPr lang="ru-RU" sz="3000" b="1" kern="1200" dirty="0" smtClean="0">
                <a:solidFill>
                  <a:srgbClr val="FF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итогового собеседования</a:t>
            </a:r>
            <a:endParaRPr lang="ru-RU" sz="3000" b="1" kern="1200" dirty="0">
              <a:solidFill>
                <a:srgbClr val="FF66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1106488"/>
            <a:ext cx="4143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Аудитория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проведения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3466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30" y="0"/>
            <a:ext cx="7560840" cy="908720"/>
          </a:xfrm>
        </p:spPr>
        <p:txBody>
          <a:bodyPr/>
          <a:lstStyle/>
          <a:p>
            <a:r>
              <a:rPr lang="ru-RU" sz="3000" b="1" kern="12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Подготовка к проведению итогового собеседования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44005" y="836712"/>
            <a:ext cx="7740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позднее чем </a:t>
            </a:r>
            <a:r>
              <a:rPr lang="ru-RU" sz="22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 день</a:t>
            </a:r>
            <a:r>
              <a:rPr lang="ru-RU" sz="2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ответственный организатор</a:t>
            </a:r>
            <a:r>
              <a:rPr lang="ru-RU" sz="2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должен:</a:t>
            </a:r>
            <a:endParaRPr lang="ru-RU" sz="2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62880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508691"/>
              </p:ext>
            </p:extLst>
          </p:nvPr>
        </p:nvGraphicFramePr>
        <p:xfrm>
          <a:off x="71500" y="1267599"/>
          <a:ext cx="9001000" cy="559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16593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sz="3000" b="1" kern="12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Подготовка к проведению итогового </a:t>
            </a:r>
            <a:r>
              <a:rPr lang="ru-RU" sz="3000" b="1" kern="120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собеседования</a:t>
            </a:r>
            <a:endParaRPr lang="ru-RU" sz="3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735941"/>
              </p:ext>
            </p:extLst>
          </p:nvPr>
        </p:nvGraphicFramePr>
        <p:xfrm>
          <a:off x="179512" y="1412776"/>
          <a:ext cx="885698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7" y="908720"/>
            <a:ext cx="78216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3957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925" y="40152"/>
            <a:ext cx="8229600" cy="1143000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итогового собеседования</a:t>
            </a:r>
            <a:r>
              <a:rPr lang="ru-RU" sz="32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9036496" cy="3772072"/>
          </a:xfrm>
        </p:spPr>
        <p:txBody>
          <a:bodyPr/>
          <a:lstStyle/>
          <a:p>
            <a:pPr marL="0" lvl="0" indent="0" eaLnBrk="0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Технический специалист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скачивает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регионального Интернет-ресурса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КИМ ИС и тиражирует в черно-белом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варианте, а затем передает ответственному организатору: 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spcBef>
                <a:spcPts val="0"/>
              </a:spcBef>
              <a:buNone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55037369"/>
              </p:ext>
            </p:extLst>
          </p:nvPr>
        </p:nvGraphicFramePr>
        <p:xfrm>
          <a:off x="424136" y="5361034"/>
          <a:ext cx="8856983" cy="1456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23528" y="5445224"/>
            <a:ext cx="8496944" cy="11244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660721"/>
            <a:ext cx="1729569" cy="85618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409" y="2201069"/>
            <a:ext cx="6264696" cy="311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2000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363" y="188640"/>
            <a:ext cx="8229600" cy="1143000"/>
          </a:xfrm>
        </p:spPr>
        <p:txBody>
          <a:bodyPr/>
          <a:lstStyle/>
          <a:p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итогового собеседования</a:t>
            </a:r>
            <a:r>
              <a:rPr lang="ru-RU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66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335433"/>
              </p:ext>
            </p:extLst>
          </p:nvPr>
        </p:nvGraphicFramePr>
        <p:xfrm>
          <a:off x="539552" y="1556792"/>
          <a:ext cx="806489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35696" y="692696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Ответственный организатор должен:</a:t>
            </a:r>
            <a:endParaRPr lang="ru-RU" sz="2800" b="1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2257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243408"/>
            <a:ext cx="8229600" cy="1143000"/>
          </a:xfrm>
        </p:spPr>
        <p:txBody>
          <a:bodyPr/>
          <a:lstStyle/>
          <a:p>
            <a:r>
              <a:rPr lang="ru-RU" sz="3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3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итогового собеседования</a:t>
            </a:r>
            <a:endParaRPr lang="ru-RU" dirty="0">
              <a:solidFill>
                <a:srgbClr val="FF66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702932"/>
              </p:ext>
            </p:extLst>
          </p:nvPr>
        </p:nvGraphicFramePr>
        <p:xfrm>
          <a:off x="179512" y="980728"/>
          <a:ext cx="885698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47664" y="548680"/>
            <a:ext cx="74888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 время проведения ИС в аудитории проведения:</a:t>
            </a:r>
            <a:endParaRPr lang="ru-RU" sz="25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3855" y="5586479"/>
            <a:ext cx="8640960" cy="10812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4174" y="5590535"/>
            <a:ext cx="87006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2"/>
                </a:solidFill>
              </a:rPr>
              <a:t>Между ответами участников ИС допускаются перерывы для экзаменаторов-собеседников и экспертов. В этом случае запись ставится на паузу, либо сохраняется как первая часть файла, после перерыва аудиозапись продолжается.</a:t>
            </a:r>
          </a:p>
        </p:txBody>
      </p:sp>
    </p:spTree>
    <p:extLst>
      <p:ext uri="{BB962C8B-B14F-4D97-AF65-F5344CB8AC3E}">
        <p14:creationId xmlns:p14="http://schemas.microsoft.com/office/powerpoint/2010/main" val="26089927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ИС 2020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ИС 2020</Template>
  <TotalTime>12092</TotalTime>
  <Words>1592</Words>
  <Application>Microsoft Office PowerPoint</Application>
  <PresentationFormat>Экран (4:3)</PresentationFormat>
  <Paragraphs>218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Презентация ИС 2020</vt:lpstr>
      <vt:lpstr>  Ключевые аспекты подготовки и проведения итогового собеседования  по русскому языку в образовательной организации    </vt:lpstr>
      <vt:lpstr>Даты и время проведения итогового собеседования</vt:lpstr>
      <vt:lpstr>     </vt:lpstr>
      <vt:lpstr>Подготовка к проведению итогового собеседования</vt:lpstr>
      <vt:lpstr>Подготовка к проведению итогового собеседования</vt:lpstr>
      <vt:lpstr>Подготовка к проведению итогового собеседования</vt:lpstr>
      <vt:lpstr>Проведение итогового собеседования </vt:lpstr>
      <vt:lpstr>Проведение итогового собеседования </vt:lpstr>
      <vt:lpstr>Проведение итогового собеседования</vt:lpstr>
      <vt:lpstr>Завершение проведения итогового собеседования</vt:lpstr>
      <vt:lpstr>Завершение итогового собеседования</vt:lpstr>
      <vt:lpstr>Упаковка и доставка материалов ИС</vt:lpstr>
      <vt:lpstr>Упаковка и доставка материалов ИС</vt:lpstr>
      <vt:lpstr>Упаковка и доставка материалов ИС</vt:lpstr>
      <vt:lpstr>Упаковка и доставка материалов ИС</vt:lpstr>
      <vt:lpstr>Дистанционное проведение итогового собеседования</vt:lpstr>
      <vt:lpstr>Обработка результатов ИС</vt:lpstr>
      <vt:lpstr>Проведение ИС для обучающихся без ПДн</vt:lpstr>
      <vt:lpstr>Места хранения материалов ИС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Наволоцкая_ПА</dc:creator>
  <cp:lastModifiedBy>Зыкова Надежда Юрьевна</cp:lastModifiedBy>
  <cp:revision>488</cp:revision>
  <dcterms:created xsi:type="dcterms:W3CDTF">2020-11-11T06:49:35Z</dcterms:created>
  <dcterms:modified xsi:type="dcterms:W3CDTF">2022-03-02T14:09:47Z</dcterms:modified>
</cp:coreProperties>
</file>