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7" r:id="rId2"/>
    <p:sldId id="279" r:id="rId3"/>
    <p:sldId id="306" r:id="rId4"/>
    <p:sldId id="258" r:id="rId5"/>
    <p:sldId id="321" r:id="rId6"/>
    <p:sldId id="259" r:id="rId7"/>
    <p:sldId id="282" r:id="rId8"/>
    <p:sldId id="317"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120" d="100"/>
          <a:sy n="120" d="100"/>
        </p:scale>
        <p:origin x="-2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F50FC1E-2C0B-472B-9057-B1BA149F6FC9}" type="datetimeFigureOut">
              <a:rPr lang="ru-RU" smtClean="0"/>
              <a:t>16.03.2022</a:t>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175948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16.03.2022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157231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16.03.2022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65036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16.03.2022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9278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16.03.2022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357302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6F50FC1E-2C0B-472B-9057-B1BA149F6FC9}" type="datetimeFigureOut">
              <a:rPr lang="ru-RU" smtClean="0"/>
              <a:t>16.03.2022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469437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6F50FC1E-2C0B-472B-9057-B1BA149F6FC9}" type="datetimeFigureOut">
              <a:rPr lang="ru-RU" smtClean="0"/>
              <a:t>16.03.2022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3518809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50FC1E-2C0B-472B-9057-B1BA149F6FC9}" type="datetimeFigureOut">
              <a:rPr lang="ru-RU" smtClean="0"/>
              <a:t>16.03.2022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1487098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50FC1E-2C0B-472B-9057-B1BA149F6FC9}" type="datetimeFigureOut">
              <a:rPr lang="ru-RU" smtClean="0"/>
              <a:t>16.03.2022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97664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50FC1E-2C0B-472B-9057-B1BA149F6FC9}" type="datetimeFigureOut">
              <a:rPr lang="ru-RU" smtClean="0"/>
              <a:t>16.03.2022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90199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50FC1E-2C0B-472B-9057-B1BA149F6FC9}" type="datetimeFigureOut">
              <a:rPr lang="ru-RU" smtClean="0"/>
              <a:t>16.03.2022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371249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F50FC1E-2C0B-472B-9057-B1BA149F6FC9}" type="datetimeFigureOut">
              <a:rPr lang="ru-RU" smtClean="0"/>
              <a:t>16.03.2022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68320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F50FC1E-2C0B-472B-9057-B1BA149F6FC9}" type="datetimeFigureOut">
              <a:rPr lang="ru-RU" smtClean="0"/>
              <a:t>16.03.2022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16959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F50FC1E-2C0B-472B-9057-B1BA149F6FC9}" type="datetimeFigureOut">
              <a:rPr lang="ru-RU" smtClean="0"/>
              <a:t>16.03.2022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98050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0FC1E-2C0B-472B-9057-B1BA149F6FC9}" type="datetimeFigureOut">
              <a:rPr lang="ru-RU" smtClean="0"/>
              <a:t>16.03.2022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02525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16.03.2022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135598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16.03.2022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47988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50FC1E-2C0B-472B-9057-B1BA149F6FC9}" type="datetimeFigureOut">
              <a:rPr lang="ru-RU" smtClean="0"/>
              <a:t>16.03.2022</a:t>
            </a:fld>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8BC830E-AB87-402D-A5EE-32214750A19F}" type="slidenum">
              <a:rPr lang="ru-RU" smtClean="0"/>
              <a:t>‹#›</a:t>
            </a:fld>
            <a:endParaRPr lang="ru-RU"/>
          </a:p>
        </p:txBody>
      </p:sp>
    </p:spTree>
    <p:extLst>
      <p:ext uri="{BB962C8B-B14F-4D97-AF65-F5344CB8AC3E}">
        <p14:creationId xmlns:p14="http://schemas.microsoft.com/office/powerpoint/2010/main" val="2033698039"/>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eem.rustest.r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6424" y="640079"/>
            <a:ext cx="10036902" cy="2869883"/>
          </a:xfrm>
        </p:spPr>
        <p:txBody>
          <a:bodyPr>
            <a:normAutofit fontScale="90000"/>
          </a:bodyPr>
          <a:lstStyle/>
          <a:p>
            <a:pPr algn="ctr"/>
            <a:r>
              <a:rPr lang="ru-RU" b="1" dirty="0" smtClean="0"/>
              <a:t/>
            </a:r>
            <a:br>
              <a:rPr lang="ru-RU" b="1" dirty="0" smtClean="0"/>
            </a:br>
            <a:r>
              <a:rPr lang="ru-RU" b="1" dirty="0" smtClean="0"/>
              <a:t>Государственная итоговая аттестация </a:t>
            </a:r>
            <a:r>
              <a:rPr lang="ru-RU" sz="8000" b="1" dirty="0" smtClean="0"/>
              <a:t>2022</a:t>
            </a:r>
            <a:r>
              <a:rPr lang="ru-RU" b="1" dirty="0" smtClean="0"/>
              <a:t> </a:t>
            </a:r>
            <a:br>
              <a:rPr lang="ru-RU" b="1" dirty="0" smtClean="0"/>
            </a:br>
            <a:r>
              <a:rPr lang="ru-RU" sz="3100" b="1" dirty="0" smtClean="0">
                <a:solidFill>
                  <a:schemeClr val="tx2">
                    <a:lumMod val="75000"/>
                  </a:schemeClr>
                </a:solidFill>
              </a:rPr>
              <a:t>досрочный период</a:t>
            </a:r>
            <a:endParaRPr lang="ru-RU" sz="3100" dirty="0">
              <a:solidFill>
                <a:schemeClr val="tx2">
                  <a:lumMod val="75000"/>
                </a:schemeClr>
              </a:solidFill>
            </a:endParaRPr>
          </a:p>
        </p:txBody>
      </p:sp>
    </p:spTree>
    <p:extLst>
      <p:ext uri="{BB962C8B-B14F-4D97-AF65-F5344CB8AC3E}">
        <p14:creationId xmlns:p14="http://schemas.microsoft.com/office/powerpoint/2010/main" val="1547991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4745" y="155276"/>
            <a:ext cx="9860844" cy="369332"/>
          </a:xfrm>
          <a:prstGeom prst="rect">
            <a:avLst/>
          </a:prstGeom>
          <a:noFill/>
        </p:spPr>
        <p:txBody>
          <a:bodyPr wrap="square" rtlCol="0">
            <a:spAutoFit/>
          </a:bodyPr>
          <a:lstStyle/>
          <a:p>
            <a:r>
              <a:rPr lang="ru-RU" b="1" dirty="0" smtClean="0">
                <a:solidFill>
                  <a:srgbClr val="C00000"/>
                </a:solidFill>
              </a:rPr>
              <a:t>Станция авторизации. Сведения мониторинга о готовности ППЭ</a:t>
            </a:r>
            <a:endParaRPr lang="ru-RU" dirty="0">
              <a:solidFill>
                <a:srgbClr val="C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905" y="728099"/>
            <a:ext cx="10264684" cy="114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906" y="2345913"/>
            <a:ext cx="10264684" cy="4034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22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243" y="725488"/>
            <a:ext cx="4028777" cy="5702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4863" y="2495254"/>
            <a:ext cx="5553576" cy="393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203243" y="229284"/>
            <a:ext cx="9775196" cy="369332"/>
          </a:xfrm>
          <a:prstGeom prst="rect">
            <a:avLst/>
          </a:prstGeom>
        </p:spPr>
        <p:txBody>
          <a:bodyPr wrap="square">
            <a:spAutoFit/>
          </a:bodyPr>
          <a:lstStyle/>
          <a:p>
            <a:r>
              <a:rPr lang="ru-RU" b="1" dirty="0" smtClean="0">
                <a:solidFill>
                  <a:srgbClr val="C00000"/>
                </a:solidFill>
              </a:rPr>
              <a:t>ФОРМЫ ППЭ</a:t>
            </a:r>
            <a:endParaRPr lang="ru-RU" dirty="0"/>
          </a:p>
        </p:txBody>
      </p:sp>
    </p:spTree>
    <p:extLst>
      <p:ext uri="{BB962C8B-B14F-4D97-AF65-F5344CB8AC3E}">
        <p14:creationId xmlns:p14="http://schemas.microsoft.com/office/powerpoint/2010/main" val="1488241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6424" y="463138"/>
            <a:ext cx="10036902" cy="6159731"/>
          </a:xfrm>
        </p:spPr>
        <p:txBody>
          <a:bodyPr>
            <a:normAutofit/>
          </a:bodyPr>
          <a:lstStyle/>
          <a:p>
            <a:r>
              <a:rPr lang="ru-RU" sz="2400" b="1" dirty="0" smtClean="0"/>
              <a:t/>
            </a:r>
            <a:br>
              <a:rPr lang="ru-RU" sz="2400" b="1" dirty="0" smtClean="0"/>
            </a:br>
            <a:r>
              <a:rPr lang="ru-RU" sz="2400" b="1" dirty="0" smtClean="0"/>
              <a:t>1</a:t>
            </a:r>
            <a:r>
              <a:rPr lang="en-US" sz="2400" b="1" dirty="0" smtClean="0"/>
              <a:t>.</a:t>
            </a:r>
            <a:r>
              <a:rPr lang="ru-RU" sz="2400" b="1" dirty="0" smtClean="0"/>
              <a:t> ПО </a:t>
            </a:r>
            <a:r>
              <a:rPr lang="ru-RU" sz="2400" b="1" dirty="0"/>
              <a:t>«Станция </a:t>
            </a:r>
            <a:r>
              <a:rPr lang="ru-RU" sz="2400" b="1" dirty="0" smtClean="0"/>
              <a:t>авторизации», </a:t>
            </a:r>
            <a:r>
              <a:rPr lang="ru-RU" sz="2400" b="1" dirty="0"/>
              <a:t>версия 22.1</a:t>
            </a:r>
            <a:br>
              <a:rPr lang="ru-RU" sz="2400" b="1" dirty="0"/>
            </a:br>
            <a:r>
              <a:rPr lang="ru-RU" sz="2400" b="1" dirty="0" smtClean="0"/>
              <a:t/>
            </a:r>
            <a:br>
              <a:rPr lang="ru-RU" sz="2400" b="1" dirty="0" smtClean="0"/>
            </a:br>
            <a:r>
              <a:rPr lang="ru-RU" sz="2400" b="1" dirty="0" smtClean="0"/>
              <a:t>2</a:t>
            </a:r>
            <a:r>
              <a:rPr lang="en-US" sz="2400" b="1" dirty="0"/>
              <a:t>.</a:t>
            </a:r>
            <a:r>
              <a:rPr lang="ru-RU" sz="2400" b="1" dirty="0"/>
              <a:t> ПО «Станция сканирования», версия 22.1 </a:t>
            </a:r>
            <a:br>
              <a:rPr lang="ru-RU" sz="2400" b="1" dirty="0"/>
            </a:br>
            <a:r>
              <a:rPr lang="ru-RU" sz="2400" b="1" dirty="0" smtClean="0"/>
              <a:t/>
            </a:r>
            <a:br>
              <a:rPr lang="ru-RU" sz="2400" b="1" dirty="0" smtClean="0"/>
            </a:br>
            <a:r>
              <a:rPr lang="ru-RU" sz="2400" b="1" dirty="0" smtClean="0"/>
              <a:t>3</a:t>
            </a:r>
            <a:r>
              <a:rPr lang="en-US" sz="2400" b="1" dirty="0" smtClean="0"/>
              <a:t>.</a:t>
            </a:r>
            <a:r>
              <a:rPr lang="ru-RU" sz="2400" b="1" dirty="0" smtClean="0"/>
              <a:t> </a:t>
            </a:r>
            <a:r>
              <a:rPr lang="ru-RU" sz="2400" b="1" dirty="0"/>
              <a:t>ПО «Станция печати ЭМ», версия 22.1</a:t>
            </a:r>
            <a:br>
              <a:rPr lang="ru-RU" sz="2400" b="1" dirty="0"/>
            </a:br>
            <a:r>
              <a:rPr lang="ru-RU" sz="2400" b="1" dirty="0" smtClean="0"/>
              <a:t/>
            </a:r>
            <a:br>
              <a:rPr lang="ru-RU" sz="2400" b="1" dirty="0" smtClean="0"/>
            </a:br>
            <a:r>
              <a:rPr lang="ru-RU" sz="2400" b="1" dirty="0"/>
              <a:t>4</a:t>
            </a:r>
            <a:r>
              <a:rPr lang="en-US" sz="2400" b="1" dirty="0"/>
              <a:t>.</a:t>
            </a:r>
            <a:r>
              <a:rPr lang="ru-RU" sz="2400" b="1" dirty="0"/>
              <a:t> ПО «Станция записи ответов», версия 22.1</a:t>
            </a:r>
            <a:br>
              <a:rPr lang="ru-RU" sz="2400" b="1" dirty="0"/>
            </a:br>
            <a:r>
              <a:rPr lang="ru-RU" sz="2400" b="1" dirty="0"/>
              <a:t/>
            </a:r>
            <a:br>
              <a:rPr lang="ru-RU" sz="2400" b="1" dirty="0"/>
            </a:br>
            <a:r>
              <a:rPr lang="ru-RU" sz="2400" b="1" dirty="0" smtClean="0"/>
              <a:t>5</a:t>
            </a:r>
            <a:r>
              <a:rPr lang="en-US" sz="2400" b="1" dirty="0" smtClean="0"/>
              <a:t>.</a:t>
            </a:r>
            <a:r>
              <a:rPr lang="ru-RU" sz="2400" b="1" dirty="0" smtClean="0"/>
              <a:t> </a:t>
            </a:r>
            <a:r>
              <a:rPr lang="ru-RU" sz="2400" b="1" dirty="0"/>
              <a:t>ПО «Станция </a:t>
            </a:r>
            <a:r>
              <a:rPr lang="ru-RU" sz="2400" b="1" dirty="0" smtClean="0"/>
              <a:t>КЕГЭ», </a:t>
            </a:r>
            <a:r>
              <a:rPr lang="ru-RU" sz="2400" b="1" dirty="0"/>
              <a:t>версия </a:t>
            </a:r>
            <a:r>
              <a:rPr lang="ru-RU" sz="2400" b="1" dirty="0" smtClean="0"/>
              <a:t>22.1</a:t>
            </a:r>
            <a:br>
              <a:rPr lang="ru-RU" sz="2400" b="1" dirty="0" smtClean="0"/>
            </a:br>
            <a:r>
              <a:rPr lang="ru-RU" sz="2400" b="1" dirty="0" smtClean="0"/>
              <a:t/>
            </a:r>
            <a:br>
              <a:rPr lang="ru-RU" sz="2400" b="1" dirty="0" smtClean="0"/>
            </a:br>
            <a:r>
              <a:rPr lang="ru-RU" sz="2400" b="1" dirty="0" smtClean="0"/>
              <a:t>6</a:t>
            </a:r>
            <a:r>
              <a:rPr lang="en-US" sz="2400" b="1" dirty="0" smtClean="0"/>
              <a:t>.</a:t>
            </a:r>
            <a:r>
              <a:rPr lang="ru-RU" sz="2400" b="1" dirty="0" smtClean="0"/>
              <a:t> руководства пользователя</a:t>
            </a:r>
            <a:br>
              <a:rPr lang="ru-RU" sz="2400" b="1" dirty="0" smtClean="0"/>
            </a:br>
            <a:r>
              <a:rPr lang="ru-RU" sz="2400" b="1" dirty="0" smtClean="0"/>
              <a:t/>
            </a:r>
            <a:br>
              <a:rPr lang="ru-RU" sz="2400" b="1" dirty="0" smtClean="0"/>
            </a:br>
            <a:r>
              <a:rPr lang="ru-RU" sz="2400" b="1" dirty="0" smtClean="0"/>
              <a:t>7</a:t>
            </a:r>
            <a:r>
              <a:rPr lang="en-US" sz="2400" b="1" dirty="0" smtClean="0"/>
              <a:t>.</a:t>
            </a:r>
            <a:r>
              <a:rPr lang="ru-RU" sz="2400" b="1" dirty="0" smtClean="0"/>
              <a:t> программное обеспечение участника КЕГЭ</a:t>
            </a:r>
            <a:br>
              <a:rPr lang="ru-RU" sz="2400" b="1" dirty="0" smtClean="0"/>
            </a:br>
            <a:r>
              <a:rPr lang="ru-RU" sz="2400" b="1" dirty="0" smtClean="0"/>
              <a:t/>
            </a:r>
            <a:br>
              <a:rPr lang="ru-RU" sz="2400" b="1" dirty="0" smtClean="0"/>
            </a:br>
            <a:r>
              <a:rPr lang="ru-RU" sz="2400" b="1" dirty="0" smtClean="0"/>
              <a:t>8. Плакаты для ППЭ</a:t>
            </a:r>
            <a:br>
              <a:rPr lang="ru-RU" sz="2400" b="1" dirty="0" smtClean="0"/>
            </a:br>
            <a:endParaRPr lang="ru-RU" dirty="0"/>
          </a:p>
        </p:txBody>
      </p:sp>
    </p:spTree>
    <p:extLst>
      <p:ext uri="{BB962C8B-B14F-4D97-AF65-F5344CB8AC3E}">
        <p14:creationId xmlns:p14="http://schemas.microsoft.com/office/powerpoint/2010/main" val="2331798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6424" y="274320"/>
            <a:ext cx="10036902" cy="6374675"/>
          </a:xfrm>
        </p:spPr>
        <p:txBody>
          <a:bodyPr>
            <a:normAutofit fontScale="90000"/>
          </a:bodyPr>
          <a:lstStyle/>
          <a:p>
            <a:r>
              <a:rPr lang="ru-RU" sz="2400" b="1" dirty="0" smtClean="0">
                <a:solidFill>
                  <a:srgbClr val="C00000"/>
                </a:solidFill>
              </a:rPr>
              <a:t>ППЭ досрочного периода </a:t>
            </a:r>
            <a:r>
              <a:rPr lang="ru-RU" sz="2400" b="1" dirty="0">
                <a:solidFill>
                  <a:srgbClr val="C00000"/>
                </a:solidFill>
              </a:rPr>
              <a:t>(на станции авторизации</a:t>
            </a:r>
            <a:r>
              <a:rPr lang="ru-RU" sz="2400" b="1" dirty="0" smtClean="0">
                <a:solidFill>
                  <a:srgbClr val="C00000"/>
                </a:solidFill>
              </a:rPr>
              <a:t>):</a:t>
            </a:r>
            <a:r>
              <a:rPr lang="ru-RU" sz="2400" b="1" dirty="0" smtClean="0"/>
              <a:t/>
            </a:r>
            <a:br>
              <a:rPr lang="ru-RU" sz="2400" b="1" dirty="0" smtClean="0"/>
            </a:br>
            <a:r>
              <a:rPr lang="ru-RU" sz="2400" dirty="0"/>
              <a:t/>
            </a:r>
            <a:br>
              <a:rPr lang="ru-RU" sz="2400" dirty="0"/>
            </a:br>
            <a:r>
              <a:rPr lang="ru-RU" sz="2400" dirty="0"/>
              <a:t>1. Перейдите на страницу </a:t>
            </a:r>
            <a:r>
              <a:rPr lang="ru-RU" sz="2400" b="1" dirty="0">
                <a:solidFill>
                  <a:srgbClr val="FF0000"/>
                </a:solidFill>
              </a:rPr>
              <a:t>"Настройки</a:t>
            </a:r>
            <a:r>
              <a:rPr lang="ru-RU" sz="2400" b="1" dirty="0" smtClean="0">
                <a:solidFill>
                  <a:srgbClr val="FF0000"/>
                </a:solidFill>
              </a:rPr>
              <a:t>".</a:t>
            </a:r>
            <a:r>
              <a:rPr lang="ru-RU" sz="2400" dirty="0" smtClean="0"/>
              <a:t/>
            </a:r>
            <a:br>
              <a:rPr lang="ru-RU" sz="2400" dirty="0" smtClean="0"/>
            </a:br>
            <a:r>
              <a:rPr lang="ru-RU" sz="2400" dirty="0"/>
              <a:t/>
            </a:r>
            <a:br>
              <a:rPr lang="ru-RU" sz="2400" dirty="0"/>
            </a:br>
            <a:r>
              <a:rPr lang="ru-RU" sz="2400" dirty="0"/>
              <a:t>2. В выпадающем списке </a:t>
            </a:r>
            <a:r>
              <a:rPr lang="ru-RU" sz="2400" b="1" dirty="0">
                <a:solidFill>
                  <a:srgbClr val="FF0000"/>
                </a:solidFill>
              </a:rPr>
              <a:t>"Этап" </a:t>
            </a:r>
            <a:r>
              <a:rPr lang="ru-RU" sz="2400" dirty="0"/>
              <a:t>выберите значение </a:t>
            </a:r>
            <a:r>
              <a:rPr lang="ru-RU" sz="2400" dirty="0">
                <a:solidFill>
                  <a:srgbClr val="FF0000"/>
                </a:solidFill>
              </a:rPr>
              <a:t>"</a:t>
            </a:r>
            <a:r>
              <a:rPr lang="ru-RU" sz="2400" b="1" dirty="0">
                <a:solidFill>
                  <a:srgbClr val="FF0000"/>
                </a:solidFill>
              </a:rPr>
              <a:t>Другой</a:t>
            </a:r>
            <a:r>
              <a:rPr lang="ru-RU" sz="2400" dirty="0" smtClean="0">
                <a:solidFill>
                  <a:srgbClr val="FF0000"/>
                </a:solidFill>
              </a:rPr>
              <a:t>".</a:t>
            </a:r>
            <a:r>
              <a:rPr lang="ru-RU" sz="2400" dirty="0" smtClean="0"/>
              <a:t/>
            </a:r>
            <a:br>
              <a:rPr lang="ru-RU" sz="2400" dirty="0" smtClean="0"/>
            </a:br>
            <a:r>
              <a:rPr lang="ru-RU" sz="2400" dirty="0"/>
              <a:t/>
            </a:r>
            <a:br>
              <a:rPr lang="ru-RU" sz="2400" dirty="0"/>
            </a:br>
            <a:r>
              <a:rPr lang="ru-RU" sz="2400" dirty="0"/>
              <a:t>3. В поле "Основной портал" введите значение </a:t>
            </a:r>
            <a:r>
              <a:rPr lang="ru-RU" sz="4400" u="sng" dirty="0" smtClean="0">
                <a:solidFill>
                  <a:srgbClr val="FF0000"/>
                </a:solidFill>
                <a:hlinkClick r:id="rId2"/>
              </a:rPr>
              <a:t>https</a:t>
            </a:r>
            <a:r>
              <a:rPr lang="ru-RU" sz="4400" u="sng" dirty="0">
                <a:solidFill>
                  <a:srgbClr val="FF0000"/>
                </a:solidFill>
                <a:hlinkClick r:id="rId2"/>
              </a:rPr>
              <a:t>://</a:t>
            </a:r>
            <a:r>
              <a:rPr lang="ru-RU" sz="4400" u="sng" dirty="0" smtClean="0">
                <a:solidFill>
                  <a:srgbClr val="FF0000"/>
                </a:solidFill>
                <a:hlinkClick r:id="rId2"/>
              </a:rPr>
              <a:t>eem.rustest.ru</a:t>
            </a:r>
            <a:r>
              <a:rPr lang="ru-RU" sz="2400" dirty="0" smtClean="0"/>
              <a:t/>
            </a:r>
            <a:br>
              <a:rPr lang="ru-RU" sz="2400" dirty="0" smtClean="0"/>
            </a:br>
            <a:r>
              <a:rPr lang="ru-RU" sz="2400" dirty="0"/>
              <a:t/>
            </a:r>
            <a:br>
              <a:rPr lang="ru-RU" sz="2400" dirty="0"/>
            </a:br>
            <a:r>
              <a:rPr lang="ru-RU" sz="2400" dirty="0"/>
              <a:t>4. Нажмите кнопку "Проверить" для проверки наличия доступа по указанному адресу</a:t>
            </a:r>
            <a:r>
              <a:rPr lang="ru-RU" sz="2400" dirty="0" smtClean="0"/>
              <a:t>.</a:t>
            </a:r>
            <a:br>
              <a:rPr lang="ru-RU" sz="2400" dirty="0" smtClean="0"/>
            </a:br>
            <a:r>
              <a:rPr lang="ru-RU" sz="2400" dirty="0"/>
              <a:t/>
            </a:r>
            <a:br>
              <a:rPr lang="ru-RU" sz="2400" dirty="0"/>
            </a:br>
            <a:r>
              <a:rPr lang="ru-RU" sz="2400" dirty="0"/>
              <a:t>5. После заполнения остальных обязательных полей нажмите </a:t>
            </a:r>
            <a:r>
              <a:rPr lang="ru-RU" sz="2400" b="1" dirty="0">
                <a:solidFill>
                  <a:srgbClr val="FF0000"/>
                </a:solidFill>
              </a:rPr>
              <a:t>"Сохранить</a:t>
            </a:r>
            <a:r>
              <a:rPr lang="ru-RU" sz="2400" b="1" dirty="0" smtClean="0">
                <a:solidFill>
                  <a:srgbClr val="FF0000"/>
                </a:solidFill>
              </a:rPr>
              <a:t>"</a:t>
            </a:r>
            <a:br>
              <a:rPr lang="ru-RU" sz="2400" b="1" dirty="0" smtClean="0">
                <a:solidFill>
                  <a:srgbClr val="FF0000"/>
                </a:solidFill>
              </a:rPr>
            </a:br>
            <a:r>
              <a:rPr lang="ru-RU" sz="2400" b="1" dirty="0"/>
              <a:t/>
            </a:r>
            <a:br>
              <a:rPr lang="ru-RU" sz="2400" b="1" dirty="0"/>
            </a:br>
            <a:r>
              <a:rPr lang="ru-RU" sz="2800" b="1" dirty="0" smtClean="0"/>
              <a:t/>
            </a:r>
            <a:br>
              <a:rPr lang="ru-RU" sz="2800" b="1" dirty="0" smtClean="0"/>
            </a:br>
            <a:r>
              <a:rPr lang="ru-RU" sz="2800" b="1" dirty="0"/>
              <a:t/>
            </a:r>
            <a:br>
              <a:rPr lang="ru-RU" sz="2800" b="1" dirty="0"/>
            </a:br>
            <a:endParaRPr lang="ru-RU" sz="2000" dirty="0"/>
          </a:p>
        </p:txBody>
      </p:sp>
    </p:spTree>
    <p:extLst>
      <p:ext uri="{BB962C8B-B14F-4D97-AF65-F5344CB8AC3E}">
        <p14:creationId xmlns:p14="http://schemas.microsoft.com/office/powerpoint/2010/main" val="1061644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590" y="558060"/>
            <a:ext cx="8766340" cy="605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79120" y="129926"/>
            <a:ext cx="6953170" cy="369332"/>
          </a:xfrm>
          <a:prstGeom prst="rect">
            <a:avLst/>
          </a:prstGeom>
          <a:noFill/>
        </p:spPr>
        <p:txBody>
          <a:bodyPr wrap="square" rtlCol="0">
            <a:spAutoFit/>
          </a:bodyPr>
          <a:lstStyle/>
          <a:p>
            <a:r>
              <a:rPr lang="ru-RU" b="1" dirty="0" smtClean="0">
                <a:solidFill>
                  <a:srgbClr val="C00000"/>
                </a:solidFill>
              </a:rPr>
              <a:t>Плакаты для ППЭ</a:t>
            </a:r>
          </a:p>
        </p:txBody>
      </p:sp>
    </p:spTree>
    <p:extLst>
      <p:ext uri="{BB962C8B-B14F-4D97-AF65-F5344CB8AC3E}">
        <p14:creationId xmlns:p14="http://schemas.microsoft.com/office/powerpoint/2010/main" val="3547523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4745" y="155276"/>
            <a:ext cx="6953170" cy="369332"/>
          </a:xfrm>
          <a:prstGeom prst="rect">
            <a:avLst/>
          </a:prstGeom>
          <a:noFill/>
        </p:spPr>
        <p:txBody>
          <a:bodyPr wrap="square" rtlCol="0">
            <a:spAutoFit/>
          </a:bodyPr>
          <a:lstStyle/>
          <a:p>
            <a:r>
              <a:rPr lang="ru-RU" b="1" dirty="0" smtClean="0">
                <a:solidFill>
                  <a:srgbClr val="C00000"/>
                </a:solidFill>
              </a:rPr>
              <a:t>Станция ЗАПИСИ устных ответов</a:t>
            </a:r>
            <a:endParaRPr lang="ru-RU" dirty="0">
              <a:solidFill>
                <a:srgbClr val="C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17" y="702028"/>
            <a:ext cx="11532767" cy="571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392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6424" y="274320"/>
            <a:ext cx="10036902" cy="6374675"/>
          </a:xfrm>
        </p:spPr>
        <p:txBody>
          <a:bodyPr>
            <a:normAutofit/>
          </a:bodyPr>
          <a:lstStyle/>
          <a:p>
            <a:r>
              <a:rPr lang="ru-RU" sz="2800" dirty="0" smtClean="0"/>
              <a:t>Консультационная </a:t>
            </a:r>
            <a:r>
              <a:rPr lang="ru-RU" sz="2800" dirty="0"/>
              <a:t>поддержка ППЭ </a:t>
            </a:r>
            <a:br>
              <a:rPr lang="ru-RU" sz="2800" dirty="0"/>
            </a:br>
            <a:r>
              <a:rPr lang="ru-RU" sz="2800" dirty="0"/>
              <a:t/>
            </a:r>
            <a:br>
              <a:rPr lang="ru-RU" sz="2800" dirty="0"/>
            </a:br>
            <a:r>
              <a:rPr lang="ru-RU" sz="2800" dirty="0"/>
              <a:t>Режим работы горячей линии: </a:t>
            </a:r>
            <a:r>
              <a:rPr lang="ru-RU" sz="2800" dirty="0" smtClean="0"/>
              <a:t/>
            </a:r>
            <a:br>
              <a:rPr lang="ru-RU" sz="2800" dirty="0" smtClean="0"/>
            </a:br>
            <a:r>
              <a:rPr lang="ru-RU" sz="2800" dirty="0"/>
              <a:t/>
            </a:r>
            <a:br>
              <a:rPr lang="ru-RU" sz="2800" dirty="0"/>
            </a:br>
            <a:r>
              <a:rPr lang="ru-RU" sz="2400" dirty="0" smtClean="0"/>
              <a:t>При </a:t>
            </a:r>
            <a:r>
              <a:rPr lang="ru-RU" sz="2400" dirty="0"/>
              <a:t>возникновении вопросов, связанных с работой ПО, необходимо обращаться на горячую линию по следующим контактам: </a:t>
            </a:r>
            <a:r>
              <a:rPr lang="ru-RU" sz="2400" dirty="0" smtClean="0"/>
              <a:t/>
            </a:r>
            <a:br>
              <a:rPr lang="ru-RU" sz="2400" dirty="0" smtClean="0"/>
            </a:br>
            <a:r>
              <a:rPr lang="ru-RU" sz="2400" dirty="0"/>
              <a:t/>
            </a:r>
            <a:br>
              <a:rPr lang="ru-RU" sz="2400" dirty="0"/>
            </a:br>
            <a:r>
              <a:rPr lang="ru-RU" sz="2400" dirty="0"/>
              <a:t>– телефон: </a:t>
            </a:r>
            <a:r>
              <a:rPr lang="ru-RU" sz="6000" dirty="0">
                <a:solidFill>
                  <a:srgbClr val="FF0000"/>
                </a:solidFill>
              </a:rPr>
              <a:t>8-800-775-88-43</a:t>
            </a:r>
            <a:r>
              <a:rPr lang="ru-RU" sz="2400" dirty="0"/>
              <a:t>; </a:t>
            </a:r>
            <a:r>
              <a:rPr lang="ru-RU" sz="2400" dirty="0" smtClean="0"/>
              <a:t/>
            </a:r>
            <a:br>
              <a:rPr lang="ru-RU" sz="2400" dirty="0" smtClean="0"/>
            </a:br>
            <a:r>
              <a:rPr lang="ru-RU" sz="2400" dirty="0"/>
              <a:t/>
            </a:r>
            <a:br>
              <a:rPr lang="ru-RU" sz="2400" dirty="0"/>
            </a:br>
            <a:r>
              <a:rPr lang="ru-RU" sz="2400" dirty="0"/>
              <a:t>– адрес электронной почты: </a:t>
            </a:r>
            <a:r>
              <a:rPr lang="en-US" sz="2400" dirty="0"/>
              <a:t>help-ppe@rustest.ru. </a:t>
            </a:r>
            <a:r>
              <a:rPr lang="ru-RU" sz="2400" dirty="0" smtClean="0"/>
              <a:t/>
            </a:r>
            <a:br>
              <a:rPr lang="ru-RU" sz="2400" dirty="0" smtClean="0"/>
            </a:br>
            <a:r>
              <a:rPr lang="ru-RU" sz="2800" b="1" dirty="0"/>
              <a:t/>
            </a:r>
            <a:br>
              <a:rPr lang="ru-RU" sz="2800" b="1" dirty="0"/>
            </a:br>
            <a:r>
              <a:rPr lang="ru-RU" sz="2800" dirty="0"/>
              <a:t>– </a:t>
            </a:r>
            <a:r>
              <a:rPr lang="ru-RU" sz="2400" dirty="0" smtClean="0"/>
              <a:t>телефон РЦОИ: </a:t>
            </a:r>
            <a:r>
              <a:rPr lang="ru-RU" sz="6000" dirty="0" smtClean="0">
                <a:solidFill>
                  <a:srgbClr val="C00000"/>
                </a:solidFill>
              </a:rPr>
              <a:t>8 </a:t>
            </a:r>
            <a:r>
              <a:rPr lang="ru-RU" sz="6000" dirty="0">
                <a:solidFill>
                  <a:srgbClr val="C00000"/>
                </a:solidFill>
              </a:rPr>
              <a:t>(4852) 28-84-98</a:t>
            </a:r>
            <a:r>
              <a:rPr lang="ru-RU" sz="2400" b="1" dirty="0" smtClean="0"/>
              <a:t/>
            </a:r>
            <a:br>
              <a:rPr lang="ru-RU" sz="2400" b="1" dirty="0" smtClean="0"/>
            </a:br>
            <a:endParaRPr lang="ru-RU" sz="2400" dirty="0"/>
          </a:p>
        </p:txBody>
      </p:sp>
    </p:spTree>
    <p:extLst>
      <p:ext uri="{BB962C8B-B14F-4D97-AF65-F5344CB8AC3E}">
        <p14:creationId xmlns:p14="http://schemas.microsoft.com/office/powerpoint/2010/main" val="674614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1150</TotalTime>
  <Words>28</Words>
  <Application>Microsoft Office PowerPoint</Application>
  <PresentationFormat>Произвольный</PresentationFormat>
  <Paragraphs>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Контур</vt:lpstr>
      <vt:lpstr> Государственная итоговая аттестация 2022  досрочный период</vt:lpstr>
      <vt:lpstr>Презентация PowerPoint</vt:lpstr>
      <vt:lpstr>Презентация PowerPoint</vt:lpstr>
      <vt:lpstr> 1. ПО «Станция авторизации», версия 22.1  2. ПО «Станция сканирования», версия 22.1   3. ПО «Станция печати ЭМ», версия 22.1  4. ПО «Станция записи ответов», версия 22.1  5. ПО «Станция КЕГЭ», версия 22.1  6. руководства пользователя  7. программное обеспечение участника КЕГЭ  8. Плакаты для ППЭ </vt:lpstr>
      <vt:lpstr>ППЭ досрочного периода (на станции авторизации):  1. Перейдите на страницу "Настройки".  2. В выпадающем списке "Этап" выберите значение "Другой".  3. В поле "Основной портал" введите значение https://eem.rustest.ru  4. Нажмите кнопку "Проверить" для проверки наличия доступа по указанному адресу.  5. После заполнения остальных обязательных полей нажмите "Сохранить"    </vt:lpstr>
      <vt:lpstr>Презентация PowerPoint</vt:lpstr>
      <vt:lpstr>Презентация PowerPoint</vt:lpstr>
      <vt:lpstr>Консультационная поддержка ППЭ   Режим работы горячей линии:   При возникновении вопросов, связанных с работой ПО, необходимо обращаться на горячую линию по следующим контактам:   – телефон: 8-800-775-88-43;   – адрес электронной почты: help-ppe@rustest.ru.   – телефон РЦОИ: 8 (4852) 28-84-98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User8</cp:lastModifiedBy>
  <cp:revision>124</cp:revision>
  <dcterms:created xsi:type="dcterms:W3CDTF">2021-03-23T15:55:27Z</dcterms:created>
  <dcterms:modified xsi:type="dcterms:W3CDTF">2022-03-16T10:27:57Z</dcterms:modified>
</cp:coreProperties>
</file>