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2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6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677" r:id="rId3"/>
  </p:sldMasterIdLst>
  <p:notesMasterIdLst>
    <p:notesMasterId r:id="rId32"/>
  </p:notesMasterIdLst>
  <p:handoutMasterIdLst>
    <p:handoutMasterId r:id="rId33"/>
  </p:handoutMasterIdLst>
  <p:sldIdLst>
    <p:sldId id="301" r:id="rId4"/>
    <p:sldId id="509" r:id="rId5"/>
    <p:sldId id="503" r:id="rId6"/>
    <p:sldId id="504" r:id="rId7"/>
    <p:sldId id="514" r:id="rId8"/>
    <p:sldId id="493" r:id="rId9"/>
    <p:sldId id="506" r:id="rId10"/>
    <p:sldId id="511" r:id="rId11"/>
    <p:sldId id="513" r:id="rId12"/>
    <p:sldId id="494" r:id="rId13"/>
    <p:sldId id="424" r:id="rId14"/>
    <p:sldId id="479" r:id="rId15"/>
    <p:sldId id="507" r:id="rId16"/>
    <p:sldId id="483" r:id="rId17"/>
    <p:sldId id="480" r:id="rId18"/>
    <p:sldId id="501" r:id="rId19"/>
    <p:sldId id="497" r:id="rId20"/>
    <p:sldId id="512" r:id="rId21"/>
    <p:sldId id="486" r:id="rId22"/>
    <p:sldId id="491" r:id="rId23"/>
    <p:sldId id="496" r:id="rId24"/>
    <p:sldId id="500" r:id="rId25"/>
    <p:sldId id="502" r:id="rId26"/>
    <p:sldId id="387" r:id="rId27"/>
    <p:sldId id="488" r:id="rId28"/>
    <p:sldId id="510" r:id="rId29"/>
    <p:sldId id="505" r:id="rId30"/>
    <p:sldId id="508" r:id="rId31"/>
  </p:sldIdLst>
  <p:sldSz cx="9144000" cy="5143500" type="screen16x9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341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FF6600"/>
    <a:srgbClr val="0000CC"/>
    <a:srgbClr val="0000FF"/>
    <a:srgbClr val="6699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03" autoAdjust="0"/>
  </p:normalViewPr>
  <p:slideViewPr>
    <p:cSldViewPr>
      <p:cViewPr>
        <p:scale>
          <a:sx n="120" d="100"/>
          <a:sy n="120" d="100"/>
        </p:scale>
        <p:origin x="-1374" y="-5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50FF03-2EE9-47A2-BD5C-DFCBBEF0699E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8413289-C845-4DCC-8755-7D9E71E8C781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Cambria" panose="02040503050406030204" pitchFamily="18" charset="0"/>
              <a:ea typeface="Cambria" panose="02040503050406030204" pitchFamily="18" charset="0"/>
            </a:rPr>
            <a:t>Генеральная уборка помещений ППЭ дезинфицирующими средствами до экзамена и после</a:t>
          </a:r>
          <a:endParaRPr lang="ru-RU" sz="14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E6B8147-3EFD-4927-B5A1-5738FE0DE67A}" type="parTrans" cxnId="{FF24F04C-2EBB-413B-A54D-75C78C2408B1}">
      <dgm:prSet/>
      <dgm:spPr/>
      <dgm:t>
        <a:bodyPr/>
        <a:lstStyle/>
        <a:p>
          <a:endParaRPr lang="ru-RU"/>
        </a:p>
      </dgm:t>
    </dgm:pt>
    <dgm:pt modelId="{3370C3A0-C4A1-49E2-A0F8-D5FEA512C989}" type="sibTrans" cxnId="{FF24F04C-2EBB-413B-A54D-75C78C2408B1}">
      <dgm:prSet/>
      <dgm:spPr/>
      <dgm:t>
        <a:bodyPr/>
        <a:lstStyle/>
        <a:p>
          <a:endParaRPr lang="ru-RU"/>
        </a:p>
      </dgm:t>
    </dgm:pt>
    <dgm:pt modelId="{875E2A75-A626-4CED-B97C-2C324676E4F7}">
      <dgm:prSet phldrT="[Текст]" custT="1"/>
      <dgm:spPr/>
      <dgm:t>
        <a:bodyPr/>
        <a:lstStyle/>
        <a:p>
          <a:r>
            <a:rPr lang="ru-RU" sz="1400" dirty="0" smtClean="0">
              <a:latin typeface="Cambria" panose="02040503050406030204" pitchFamily="18" charset="0"/>
              <a:ea typeface="Cambria" panose="02040503050406030204" pitchFamily="18" charset="0"/>
            </a:rPr>
            <a:t>Бесконтактная термометрия при входе в образовательную организацию</a:t>
          </a:r>
          <a:endParaRPr lang="ru-RU" sz="14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3E67CF0-0E7B-4CAC-9DB5-CFEBFF51399A}" type="parTrans" cxnId="{5A2A70C8-9036-4CFE-B2D9-F393AF89621B}">
      <dgm:prSet/>
      <dgm:spPr/>
      <dgm:t>
        <a:bodyPr/>
        <a:lstStyle/>
        <a:p>
          <a:endParaRPr lang="ru-RU"/>
        </a:p>
      </dgm:t>
    </dgm:pt>
    <dgm:pt modelId="{2A7F9BB1-359B-4C9C-9939-0E6D20D9F026}" type="sibTrans" cxnId="{5A2A70C8-9036-4CFE-B2D9-F393AF89621B}">
      <dgm:prSet/>
      <dgm:spPr/>
      <dgm:t>
        <a:bodyPr/>
        <a:lstStyle/>
        <a:p>
          <a:endParaRPr lang="ru-RU"/>
        </a:p>
      </dgm:t>
    </dgm:pt>
    <dgm:pt modelId="{1AEC5370-BD27-4DE2-9E6F-BE46E78D7221}">
      <dgm:prSet phldrT="[Текст]" custT="1"/>
      <dgm:spPr/>
      <dgm:t>
        <a:bodyPr/>
        <a:lstStyle/>
        <a:p>
          <a:r>
            <a:rPr lang="ru-RU" sz="1400" dirty="0" smtClean="0">
              <a:latin typeface="Cambria" panose="02040503050406030204" pitchFamily="18" charset="0"/>
              <a:ea typeface="Cambria" panose="02040503050406030204" pitchFamily="18" charset="0"/>
            </a:rPr>
            <a:t>Наличие дозаторов с антисептиками</a:t>
          </a:r>
          <a:endParaRPr lang="ru-RU" sz="14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9635523-7C03-4C3F-8975-084EA5D0AA5B}" type="parTrans" cxnId="{7E4183C5-4654-49AB-93AD-BF8F1F1AAAB5}">
      <dgm:prSet/>
      <dgm:spPr/>
      <dgm:t>
        <a:bodyPr/>
        <a:lstStyle/>
        <a:p>
          <a:endParaRPr lang="ru-RU"/>
        </a:p>
      </dgm:t>
    </dgm:pt>
    <dgm:pt modelId="{6A82124C-A287-44B5-BF17-F9E775B2CCB3}" type="sibTrans" cxnId="{7E4183C5-4654-49AB-93AD-BF8F1F1AAAB5}">
      <dgm:prSet/>
      <dgm:spPr/>
      <dgm:t>
        <a:bodyPr/>
        <a:lstStyle/>
        <a:p>
          <a:endParaRPr lang="ru-RU"/>
        </a:p>
      </dgm:t>
    </dgm:pt>
    <dgm:pt modelId="{D855C4DB-D904-4C1A-BD80-9771796A5602}">
      <dgm:prSet phldrT="[Текст]" custT="1"/>
      <dgm:spPr/>
      <dgm:t>
        <a:bodyPr/>
        <a:lstStyle/>
        <a:p>
          <a:r>
            <a:rPr lang="ru-RU" sz="1400" dirty="0" smtClean="0">
              <a:latin typeface="Cambria" panose="02040503050406030204" pitchFamily="18" charset="0"/>
              <a:ea typeface="Cambria" panose="02040503050406030204" pitchFamily="18" charset="0"/>
            </a:rPr>
            <a:t>Составление графика прибытия участников экзамена  </a:t>
          </a:r>
          <a:endParaRPr lang="ru-RU" sz="14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E607DAF-BDDB-4935-885F-028E8605B0E0}" type="parTrans" cxnId="{4F0C3E7E-A009-4319-AA36-AF3762EAB16E}">
      <dgm:prSet/>
      <dgm:spPr/>
      <dgm:t>
        <a:bodyPr/>
        <a:lstStyle/>
        <a:p>
          <a:endParaRPr lang="ru-RU"/>
        </a:p>
      </dgm:t>
    </dgm:pt>
    <dgm:pt modelId="{833049F8-832B-4D84-BFB8-D2CA2833CC74}" type="sibTrans" cxnId="{4F0C3E7E-A009-4319-AA36-AF3762EAB16E}">
      <dgm:prSet/>
      <dgm:spPr/>
      <dgm:t>
        <a:bodyPr/>
        <a:lstStyle/>
        <a:p>
          <a:endParaRPr lang="ru-RU"/>
        </a:p>
      </dgm:t>
    </dgm:pt>
    <dgm:pt modelId="{13569336-BC35-4676-9926-1A8839FED0C6}">
      <dgm:prSet phldrT="[Текст]" custT="1"/>
      <dgm:spPr/>
      <dgm:t>
        <a:bodyPr/>
        <a:lstStyle/>
        <a:p>
          <a:r>
            <a:rPr lang="ru-RU" sz="1400" dirty="0" smtClean="0">
              <a:latin typeface="Cambria" panose="02040503050406030204" pitchFamily="18" charset="0"/>
              <a:ea typeface="Cambria" panose="02040503050406030204" pitchFamily="18" charset="0"/>
            </a:rPr>
            <a:t>Соблюдение социальной дистанции между участниками не менее 1,5 метров </a:t>
          </a:r>
          <a:endParaRPr lang="ru-RU" sz="14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A07475A-4EC2-4FD2-9249-081B7C25B124}" type="parTrans" cxnId="{F04C7A4F-4527-4C55-BFFB-FF2CECC3A77C}">
      <dgm:prSet/>
      <dgm:spPr/>
      <dgm:t>
        <a:bodyPr/>
        <a:lstStyle/>
        <a:p>
          <a:endParaRPr lang="ru-RU"/>
        </a:p>
      </dgm:t>
    </dgm:pt>
    <dgm:pt modelId="{1B263100-7B44-49B8-B563-112A7999917F}" type="sibTrans" cxnId="{F04C7A4F-4527-4C55-BFFB-FF2CECC3A77C}">
      <dgm:prSet/>
      <dgm:spPr/>
      <dgm:t>
        <a:bodyPr/>
        <a:lstStyle/>
        <a:p>
          <a:endParaRPr lang="ru-RU"/>
        </a:p>
      </dgm:t>
    </dgm:pt>
    <dgm:pt modelId="{4E494478-97A1-4ADB-B0C0-337A9B03E316}">
      <dgm:prSet phldrT="[Текст]" custT="1"/>
      <dgm:spPr/>
      <dgm:t>
        <a:bodyPr/>
        <a:lstStyle/>
        <a:p>
          <a:r>
            <a:rPr lang="ru-RU" sz="1400" dirty="0" smtClean="0">
              <a:latin typeface="Cambria" panose="02040503050406030204" pitchFamily="18" charset="0"/>
              <a:ea typeface="Cambria" panose="02040503050406030204" pitchFamily="18" charset="0"/>
            </a:rPr>
            <a:t>Обеззараживание воздуха</a:t>
          </a:r>
          <a:endParaRPr lang="ru-RU" sz="14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8FFB766-A2E3-4033-8E0A-F9E08DF9E500}" type="parTrans" cxnId="{A6D32366-4017-4DCF-AD60-EAC3620EDCC0}">
      <dgm:prSet/>
      <dgm:spPr/>
      <dgm:t>
        <a:bodyPr/>
        <a:lstStyle/>
        <a:p>
          <a:endParaRPr lang="ru-RU"/>
        </a:p>
      </dgm:t>
    </dgm:pt>
    <dgm:pt modelId="{A18049B8-D601-4D27-87C5-1ED155206318}" type="sibTrans" cxnId="{A6D32366-4017-4DCF-AD60-EAC3620EDCC0}">
      <dgm:prSet/>
      <dgm:spPr/>
      <dgm:t>
        <a:bodyPr/>
        <a:lstStyle/>
        <a:p>
          <a:endParaRPr lang="ru-RU"/>
        </a:p>
      </dgm:t>
    </dgm:pt>
    <dgm:pt modelId="{50716CCF-07C0-4930-BD0F-E58D0BCC2A99}">
      <dgm:prSet phldrT="[Текст]" custT="1"/>
      <dgm:spPr/>
      <dgm:t>
        <a:bodyPr/>
        <a:lstStyle/>
        <a:p>
          <a:r>
            <a:rPr lang="ru-RU" sz="1400" dirty="0" smtClean="0">
              <a:latin typeface="Cambria" panose="02040503050406030204" pitchFamily="18" charset="0"/>
              <a:ea typeface="Cambria" panose="02040503050406030204" pitchFamily="18" charset="0"/>
            </a:rPr>
            <a:t>Обязательное использование масок организаторами</a:t>
          </a:r>
          <a:endParaRPr lang="ru-RU" sz="14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0FD2963-98A2-4A7D-9EBD-04D7F1AE35F8}" type="parTrans" cxnId="{F757BF17-A3FE-44FF-8531-9885A0121CDF}">
      <dgm:prSet/>
      <dgm:spPr/>
      <dgm:t>
        <a:bodyPr/>
        <a:lstStyle/>
        <a:p>
          <a:endParaRPr lang="ru-RU"/>
        </a:p>
      </dgm:t>
    </dgm:pt>
    <dgm:pt modelId="{2D21D06B-FBAC-43FD-8CC9-92FE9A744B17}" type="sibTrans" cxnId="{F757BF17-A3FE-44FF-8531-9885A0121CDF}">
      <dgm:prSet/>
      <dgm:spPr/>
      <dgm:t>
        <a:bodyPr/>
        <a:lstStyle/>
        <a:p>
          <a:endParaRPr lang="ru-RU"/>
        </a:p>
      </dgm:t>
    </dgm:pt>
    <dgm:pt modelId="{145A4D07-73B9-4612-8C02-835524127ED6}">
      <dgm:prSet phldrT="[Текст]" custT="1"/>
      <dgm:spPr/>
      <dgm:t>
        <a:bodyPr/>
        <a:lstStyle/>
        <a:p>
          <a:r>
            <a:rPr lang="ru-RU" sz="1400" dirty="0" smtClean="0">
              <a:latin typeface="Cambria" panose="02040503050406030204" pitchFamily="18" charset="0"/>
              <a:ea typeface="Cambria" panose="02040503050406030204" pitchFamily="18" charset="0"/>
            </a:rPr>
            <a:t>Организация питьевого режима (одноразовая посуда, дезинфекция дозаторов)</a:t>
          </a:r>
          <a:endParaRPr lang="ru-RU" sz="14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7BBA9F0-69F6-4377-9824-7F65B60E9234}" type="parTrans" cxnId="{EBE637B4-3195-4A87-94E8-6692C1131395}">
      <dgm:prSet/>
      <dgm:spPr/>
      <dgm:t>
        <a:bodyPr/>
        <a:lstStyle/>
        <a:p>
          <a:endParaRPr lang="ru-RU"/>
        </a:p>
      </dgm:t>
    </dgm:pt>
    <dgm:pt modelId="{50D4AF95-20BA-4A5B-B702-B6BC7B9E57A4}" type="sibTrans" cxnId="{EBE637B4-3195-4A87-94E8-6692C1131395}">
      <dgm:prSet/>
      <dgm:spPr/>
      <dgm:t>
        <a:bodyPr/>
        <a:lstStyle/>
        <a:p>
          <a:endParaRPr lang="ru-RU"/>
        </a:p>
      </dgm:t>
    </dgm:pt>
    <dgm:pt modelId="{3DE1B0D4-C2C5-4F03-876B-C7289522A7DB}" type="pres">
      <dgm:prSet presAssocID="{1650FF03-2EE9-47A2-BD5C-DFCBBEF069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BCEB13-E311-40BD-9675-6EDB92A7F3DE}" type="pres">
      <dgm:prSet presAssocID="{145A4D07-73B9-4612-8C02-835524127ED6}" presName="boxAndChildren" presStyleCnt="0"/>
      <dgm:spPr/>
    </dgm:pt>
    <dgm:pt modelId="{03E03ED9-9A95-4146-9CA3-970556C96380}" type="pres">
      <dgm:prSet presAssocID="{145A4D07-73B9-4612-8C02-835524127ED6}" presName="parentTextBox" presStyleLbl="node1" presStyleIdx="0" presStyleCnt="8"/>
      <dgm:spPr/>
      <dgm:t>
        <a:bodyPr/>
        <a:lstStyle/>
        <a:p>
          <a:endParaRPr lang="ru-RU"/>
        </a:p>
      </dgm:t>
    </dgm:pt>
    <dgm:pt modelId="{C3A2617B-30A9-4D7F-8F1A-EC4CD261E99D}" type="pres">
      <dgm:prSet presAssocID="{2D21D06B-FBAC-43FD-8CC9-92FE9A744B17}" presName="sp" presStyleCnt="0"/>
      <dgm:spPr/>
    </dgm:pt>
    <dgm:pt modelId="{3DEC31E5-68FC-4FFB-B129-F738EAD65B99}" type="pres">
      <dgm:prSet presAssocID="{50716CCF-07C0-4930-BD0F-E58D0BCC2A99}" presName="arrowAndChildren" presStyleCnt="0"/>
      <dgm:spPr/>
    </dgm:pt>
    <dgm:pt modelId="{7747FBF8-0496-416C-B58A-EADD754CF382}" type="pres">
      <dgm:prSet presAssocID="{50716CCF-07C0-4930-BD0F-E58D0BCC2A99}" presName="parentTextArrow" presStyleLbl="node1" presStyleIdx="1" presStyleCnt="8"/>
      <dgm:spPr/>
      <dgm:t>
        <a:bodyPr/>
        <a:lstStyle/>
        <a:p>
          <a:endParaRPr lang="ru-RU"/>
        </a:p>
      </dgm:t>
    </dgm:pt>
    <dgm:pt modelId="{708E99FF-DA32-4380-B00F-74832E41E877}" type="pres">
      <dgm:prSet presAssocID="{A18049B8-D601-4D27-87C5-1ED155206318}" presName="sp" presStyleCnt="0"/>
      <dgm:spPr/>
    </dgm:pt>
    <dgm:pt modelId="{E56C279E-2586-4349-8E95-9BDD092C5959}" type="pres">
      <dgm:prSet presAssocID="{4E494478-97A1-4ADB-B0C0-337A9B03E316}" presName="arrowAndChildren" presStyleCnt="0"/>
      <dgm:spPr/>
    </dgm:pt>
    <dgm:pt modelId="{63ED3FAD-5E0F-4E22-86F4-3EB7FBB2D559}" type="pres">
      <dgm:prSet presAssocID="{4E494478-97A1-4ADB-B0C0-337A9B03E316}" presName="parentTextArrow" presStyleLbl="node1" presStyleIdx="2" presStyleCnt="8"/>
      <dgm:spPr/>
      <dgm:t>
        <a:bodyPr/>
        <a:lstStyle/>
        <a:p>
          <a:endParaRPr lang="ru-RU"/>
        </a:p>
      </dgm:t>
    </dgm:pt>
    <dgm:pt modelId="{D9741550-D7F2-4247-AD02-4D0BF947BF96}" type="pres">
      <dgm:prSet presAssocID="{1B263100-7B44-49B8-B563-112A7999917F}" presName="sp" presStyleCnt="0"/>
      <dgm:spPr/>
    </dgm:pt>
    <dgm:pt modelId="{0EF2C549-4379-43A4-B3C8-B5F0515E108C}" type="pres">
      <dgm:prSet presAssocID="{13569336-BC35-4676-9926-1A8839FED0C6}" presName="arrowAndChildren" presStyleCnt="0"/>
      <dgm:spPr/>
    </dgm:pt>
    <dgm:pt modelId="{35400458-0AE5-4D05-AC12-5A1AE56EFC85}" type="pres">
      <dgm:prSet presAssocID="{13569336-BC35-4676-9926-1A8839FED0C6}" presName="parentTextArrow" presStyleLbl="node1" presStyleIdx="3" presStyleCnt="8"/>
      <dgm:spPr/>
      <dgm:t>
        <a:bodyPr/>
        <a:lstStyle/>
        <a:p>
          <a:endParaRPr lang="ru-RU"/>
        </a:p>
      </dgm:t>
    </dgm:pt>
    <dgm:pt modelId="{13516A3F-7FFF-47AD-9C5E-7B134BB81FCA}" type="pres">
      <dgm:prSet presAssocID="{833049F8-832B-4D84-BFB8-D2CA2833CC74}" presName="sp" presStyleCnt="0"/>
      <dgm:spPr/>
    </dgm:pt>
    <dgm:pt modelId="{CA0A9AB5-5E90-455A-BD1F-0A0455F61A4D}" type="pres">
      <dgm:prSet presAssocID="{D855C4DB-D904-4C1A-BD80-9771796A5602}" presName="arrowAndChildren" presStyleCnt="0"/>
      <dgm:spPr/>
    </dgm:pt>
    <dgm:pt modelId="{D9E2023D-A8BE-44A8-988F-50E86B4CBAE5}" type="pres">
      <dgm:prSet presAssocID="{D855C4DB-D904-4C1A-BD80-9771796A5602}" presName="parentTextArrow" presStyleLbl="node1" presStyleIdx="4" presStyleCnt="8"/>
      <dgm:spPr/>
      <dgm:t>
        <a:bodyPr/>
        <a:lstStyle/>
        <a:p>
          <a:endParaRPr lang="ru-RU"/>
        </a:p>
      </dgm:t>
    </dgm:pt>
    <dgm:pt modelId="{65976694-1DA8-40E2-8B6F-33001D12AD94}" type="pres">
      <dgm:prSet presAssocID="{6A82124C-A287-44B5-BF17-F9E775B2CCB3}" presName="sp" presStyleCnt="0"/>
      <dgm:spPr/>
    </dgm:pt>
    <dgm:pt modelId="{8FC39247-10FE-4F65-B4FF-6C79C582D58B}" type="pres">
      <dgm:prSet presAssocID="{1AEC5370-BD27-4DE2-9E6F-BE46E78D7221}" presName="arrowAndChildren" presStyleCnt="0"/>
      <dgm:spPr/>
    </dgm:pt>
    <dgm:pt modelId="{6734D80F-4D19-41CC-85FB-DD4F9B34E6A4}" type="pres">
      <dgm:prSet presAssocID="{1AEC5370-BD27-4DE2-9E6F-BE46E78D7221}" presName="parentTextArrow" presStyleLbl="node1" presStyleIdx="5" presStyleCnt="8"/>
      <dgm:spPr/>
      <dgm:t>
        <a:bodyPr/>
        <a:lstStyle/>
        <a:p>
          <a:endParaRPr lang="ru-RU"/>
        </a:p>
      </dgm:t>
    </dgm:pt>
    <dgm:pt modelId="{DE07FE56-D8E0-4EDE-A8C3-EEE30542379D}" type="pres">
      <dgm:prSet presAssocID="{2A7F9BB1-359B-4C9C-9939-0E6D20D9F026}" presName="sp" presStyleCnt="0"/>
      <dgm:spPr/>
    </dgm:pt>
    <dgm:pt modelId="{870830D8-C392-4B07-92C9-E3886B11D600}" type="pres">
      <dgm:prSet presAssocID="{875E2A75-A626-4CED-B97C-2C324676E4F7}" presName="arrowAndChildren" presStyleCnt="0"/>
      <dgm:spPr/>
    </dgm:pt>
    <dgm:pt modelId="{8C1DC2CC-651B-410D-9CD1-BA155B43A7EF}" type="pres">
      <dgm:prSet presAssocID="{875E2A75-A626-4CED-B97C-2C324676E4F7}" presName="parentTextArrow" presStyleLbl="node1" presStyleIdx="6" presStyleCnt="8"/>
      <dgm:spPr/>
      <dgm:t>
        <a:bodyPr/>
        <a:lstStyle/>
        <a:p>
          <a:endParaRPr lang="ru-RU"/>
        </a:p>
      </dgm:t>
    </dgm:pt>
    <dgm:pt modelId="{5AF8DD67-1C6A-46C9-9E4C-3B513C889E81}" type="pres">
      <dgm:prSet presAssocID="{3370C3A0-C4A1-49E2-A0F8-D5FEA512C989}" presName="sp" presStyleCnt="0"/>
      <dgm:spPr/>
    </dgm:pt>
    <dgm:pt modelId="{49210069-F845-4D63-8236-EAB4E452014E}" type="pres">
      <dgm:prSet presAssocID="{98413289-C845-4DCC-8755-7D9E71E8C781}" presName="arrowAndChildren" presStyleCnt="0"/>
      <dgm:spPr/>
    </dgm:pt>
    <dgm:pt modelId="{41EAC85B-A062-4789-812B-523D44561671}" type="pres">
      <dgm:prSet presAssocID="{98413289-C845-4DCC-8755-7D9E71E8C781}" presName="parentTextArrow" presStyleLbl="node1" presStyleIdx="7" presStyleCnt="8"/>
      <dgm:spPr/>
      <dgm:t>
        <a:bodyPr/>
        <a:lstStyle/>
        <a:p>
          <a:endParaRPr lang="ru-RU"/>
        </a:p>
      </dgm:t>
    </dgm:pt>
  </dgm:ptLst>
  <dgm:cxnLst>
    <dgm:cxn modelId="{7E4183C5-4654-49AB-93AD-BF8F1F1AAAB5}" srcId="{1650FF03-2EE9-47A2-BD5C-DFCBBEF0699E}" destId="{1AEC5370-BD27-4DE2-9E6F-BE46E78D7221}" srcOrd="2" destOrd="0" parTransId="{39635523-7C03-4C3F-8975-084EA5D0AA5B}" sibTransId="{6A82124C-A287-44B5-BF17-F9E775B2CCB3}"/>
    <dgm:cxn modelId="{65A57077-8A73-486B-A110-56D9372981BC}" type="presOf" srcId="{145A4D07-73B9-4612-8C02-835524127ED6}" destId="{03E03ED9-9A95-4146-9CA3-970556C96380}" srcOrd="0" destOrd="0" presId="urn:microsoft.com/office/officeart/2005/8/layout/process4"/>
    <dgm:cxn modelId="{96A9FF5E-5220-4053-AA83-8C0FCA7B04C0}" type="presOf" srcId="{1650FF03-2EE9-47A2-BD5C-DFCBBEF0699E}" destId="{3DE1B0D4-C2C5-4F03-876B-C7289522A7DB}" srcOrd="0" destOrd="0" presId="urn:microsoft.com/office/officeart/2005/8/layout/process4"/>
    <dgm:cxn modelId="{4803FFB2-26BF-41A1-A420-7B8E39C55D16}" type="presOf" srcId="{4E494478-97A1-4ADB-B0C0-337A9B03E316}" destId="{63ED3FAD-5E0F-4E22-86F4-3EB7FBB2D559}" srcOrd="0" destOrd="0" presId="urn:microsoft.com/office/officeart/2005/8/layout/process4"/>
    <dgm:cxn modelId="{EBE637B4-3195-4A87-94E8-6692C1131395}" srcId="{1650FF03-2EE9-47A2-BD5C-DFCBBEF0699E}" destId="{145A4D07-73B9-4612-8C02-835524127ED6}" srcOrd="7" destOrd="0" parTransId="{A7BBA9F0-69F6-4377-9824-7F65B60E9234}" sibTransId="{50D4AF95-20BA-4A5B-B702-B6BC7B9E57A4}"/>
    <dgm:cxn modelId="{95D09952-9246-44C5-9005-D9EFEBC8D5AF}" type="presOf" srcId="{13569336-BC35-4676-9926-1A8839FED0C6}" destId="{35400458-0AE5-4D05-AC12-5A1AE56EFC85}" srcOrd="0" destOrd="0" presId="urn:microsoft.com/office/officeart/2005/8/layout/process4"/>
    <dgm:cxn modelId="{4F0C3E7E-A009-4319-AA36-AF3762EAB16E}" srcId="{1650FF03-2EE9-47A2-BD5C-DFCBBEF0699E}" destId="{D855C4DB-D904-4C1A-BD80-9771796A5602}" srcOrd="3" destOrd="0" parTransId="{9E607DAF-BDDB-4935-885F-028E8605B0E0}" sibTransId="{833049F8-832B-4D84-BFB8-D2CA2833CC74}"/>
    <dgm:cxn modelId="{278F47CB-7683-4A0D-9D11-2EFA1A067973}" type="presOf" srcId="{875E2A75-A626-4CED-B97C-2C324676E4F7}" destId="{8C1DC2CC-651B-410D-9CD1-BA155B43A7EF}" srcOrd="0" destOrd="0" presId="urn:microsoft.com/office/officeart/2005/8/layout/process4"/>
    <dgm:cxn modelId="{A6D32366-4017-4DCF-AD60-EAC3620EDCC0}" srcId="{1650FF03-2EE9-47A2-BD5C-DFCBBEF0699E}" destId="{4E494478-97A1-4ADB-B0C0-337A9B03E316}" srcOrd="5" destOrd="0" parTransId="{B8FFB766-A2E3-4033-8E0A-F9E08DF9E500}" sibTransId="{A18049B8-D601-4D27-87C5-1ED155206318}"/>
    <dgm:cxn modelId="{FF24F04C-2EBB-413B-A54D-75C78C2408B1}" srcId="{1650FF03-2EE9-47A2-BD5C-DFCBBEF0699E}" destId="{98413289-C845-4DCC-8755-7D9E71E8C781}" srcOrd="0" destOrd="0" parTransId="{7E6B8147-3EFD-4927-B5A1-5738FE0DE67A}" sibTransId="{3370C3A0-C4A1-49E2-A0F8-D5FEA512C989}"/>
    <dgm:cxn modelId="{F04C7A4F-4527-4C55-BFFB-FF2CECC3A77C}" srcId="{1650FF03-2EE9-47A2-BD5C-DFCBBEF0699E}" destId="{13569336-BC35-4676-9926-1A8839FED0C6}" srcOrd="4" destOrd="0" parTransId="{7A07475A-4EC2-4FD2-9249-081B7C25B124}" sibTransId="{1B263100-7B44-49B8-B563-112A7999917F}"/>
    <dgm:cxn modelId="{74C5348C-89D8-472C-958D-69146C81F2AF}" type="presOf" srcId="{98413289-C845-4DCC-8755-7D9E71E8C781}" destId="{41EAC85B-A062-4789-812B-523D44561671}" srcOrd="0" destOrd="0" presId="urn:microsoft.com/office/officeart/2005/8/layout/process4"/>
    <dgm:cxn modelId="{5A2A70C8-9036-4CFE-B2D9-F393AF89621B}" srcId="{1650FF03-2EE9-47A2-BD5C-DFCBBEF0699E}" destId="{875E2A75-A626-4CED-B97C-2C324676E4F7}" srcOrd="1" destOrd="0" parTransId="{53E67CF0-0E7B-4CAC-9DB5-CFEBFF51399A}" sibTransId="{2A7F9BB1-359B-4C9C-9939-0E6D20D9F026}"/>
    <dgm:cxn modelId="{B1275782-5103-485E-A05F-83924229F4B3}" type="presOf" srcId="{1AEC5370-BD27-4DE2-9E6F-BE46E78D7221}" destId="{6734D80F-4D19-41CC-85FB-DD4F9B34E6A4}" srcOrd="0" destOrd="0" presId="urn:microsoft.com/office/officeart/2005/8/layout/process4"/>
    <dgm:cxn modelId="{985B3705-6744-4A29-B6FD-C832A8C2F206}" type="presOf" srcId="{50716CCF-07C0-4930-BD0F-E58D0BCC2A99}" destId="{7747FBF8-0496-416C-B58A-EADD754CF382}" srcOrd="0" destOrd="0" presId="urn:microsoft.com/office/officeart/2005/8/layout/process4"/>
    <dgm:cxn modelId="{F757BF17-A3FE-44FF-8531-9885A0121CDF}" srcId="{1650FF03-2EE9-47A2-BD5C-DFCBBEF0699E}" destId="{50716CCF-07C0-4930-BD0F-E58D0BCC2A99}" srcOrd="6" destOrd="0" parTransId="{A0FD2963-98A2-4A7D-9EBD-04D7F1AE35F8}" sibTransId="{2D21D06B-FBAC-43FD-8CC9-92FE9A744B17}"/>
    <dgm:cxn modelId="{6F5AE6AA-0D72-4833-9AE2-7BFEF03F8878}" type="presOf" srcId="{D855C4DB-D904-4C1A-BD80-9771796A5602}" destId="{D9E2023D-A8BE-44A8-988F-50E86B4CBAE5}" srcOrd="0" destOrd="0" presId="urn:microsoft.com/office/officeart/2005/8/layout/process4"/>
    <dgm:cxn modelId="{4F6F9AF7-84D6-4ED0-A1D1-D7E09ECD3DA7}" type="presParOf" srcId="{3DE1B0D4-C2C5-4F03-876B-C7289522A7DB}" destId="{6DBCEB13-E311-40BD-9675-6EDB92A7F3DE}" srcOrd="0" destOrd="0" presId="urn:microsoft.com/office/officeart/2005/8/layout/process4"/>
    <dgm:cxn modelId="{E079E76D-D2B9-47EB-AD10-9E03C7EB443C}" type="presParOf" srcId="{6DBCEB13-E311-40BD-9675-6EDB92A7F3DE}" destId="{03E03ED9-9A95-4146-9CA3-970556C96380}" srcOrd="0" destOrd="0" presId="urn:microsoft.com/office/officeart/2005/8/layout/process4"/>
    <dgm:cxn modelId="{B10475F4-D9AE-454C-B8D7-C890FF4723C0}" type="presParOf" srcId="{3DE1B0D4-C2C5-4F03-876B-C7289522A7DB}" destId="{C3A2617B-30A9-4D7F-8F1A-EC4CD261E99D}" srcOrd="1" destOrd="0" presId="urn:microsoft.com/office/officeart/2005/8/layout/process4"/>
    <dgm:cxn modelId="{0BBAD176-5DFF-40AB-85CD-7857BE08B080}" type="presParOf" srcId="{3DE1B0D4-C2C5-4F03-876B-C7289522A7DB}" destId="{3DEC31E5-68FC-4FFB-B129-F738EAD65B99}" srcOrd="2" destOrd="0" presId="urn:microsoft.com/office/officeart/2005/8/layout/process4"/>
    <dgm:cxn modelId="{E25E8BEF-DA42-4214-8A4C-E06E32E690A9}" type="presParOf" srcId="{3DEC31E5-68FC-4FFB-B129-F738EAD65B99}" destId="{7747FBF8-0496-416C-B58A-EADD754CF382}" srcOrd="0" destOrd="0" presId="urn:microsoft.com/office/officeart/2005/8/layout/process4"/>
    <dgm:cxn modelId="{5490DD29-34C4-4FD0-BDFF-2F941B0C59F7}" type="presParOf" srcId="{3DE1B0D4-C2C5-4F03-876B-C7289522A7DB}" destId="{708E99FF-DA32-4380-B00F-74832E41E877}" srcOrd="3" destOrd="0" presId="urn:microsoft.com/office/officeart/2005/8/layout/process4"/>
    <dgm:cxn modelId="{0D08F2C9-F7A3-4556-8EF9-317DE5A73189}" type="presParOf" srcId="{3DE1B0D4-C2C5-4F03-876B-C7289522A7DB}" destId="{E56C279E-2586-4349-8E95-9BDD092C5959}" srcOrd="4" destOrd="0" presId="urn:microsoft.com/office/officeart/2005/8/layout/process4"/>
    <dgm:cxn modelId="{EAF5429D-9B15-4A47-B93D-3E3C010E5A20}" type="presParOf" srcId="{E56C279E-2586-4349-8E95-9BDD092C5959}" destId="{63ED3FAD-5E0F-4E22-86F4-3EB7FBB2D559}" srcOrd="0" destOrd="0" presId="urn:microsoft.com/office/officeart/2005/8/layout/process4"/>
    <dgm:cxn modelId="{FFBCAB06-945E-4AAC-86C9-E5C91CC3DC27}" type="presParOf" srcId="{3DE1B0D4-C2C5-4F03-876B-C7289522A7DB}" destId="{D9741550-D7F2-4247-AD02-4D0BF947BF96}" srcOrd="5" destOrd="0" presId="urn:microsoft.com/office/officeart/2005/8/layout/process4"/>
    <dgm:cxn modelId="{12F38C7C-AFFA-4F1A-AE98-7F2E4525D78A}" type="presParOf" srcId="{3DE1B0D4-C2C5-4F03-876B-C7289522A7DB}" destId="{0EF2C549-4379-43A4-B3C8-B5F0515E108C}" srcOrd="6" destOrd="0" presId="urn:microsoft.com/office/officeart/2005/8/layout/process4"/>
    <dgm:cxn modelId="{8AE029EA-D8C3-477A-8F18-4E5C2E044068}" type="presParOf" srcId="{0EF2C549-4379-43A4-B3C8-B5F0515E108C}" destId="{35400458-0AE5-4D05-AC12-5A1AE56EFC85}" srcOrd="0" destOrd="0" presId="urn:microsoft.com/office/officeart/2005/8/layout/process4"/>
    <dgm:cxn modelId="{9DA3B53B-6D2D-40EF-945B-BDD9F65984B9}" type="presParOf" srcId="{3DE1B0D4-C2C5-4F03-876B-C7289522A7DB}" destId="{13516A3F-7FFF-47AD-9C5E-7B134BB81FCA}" srcOrd="7" destOrd="0" presId="urn:microsoft.com/office/officeart/2005/8/layout/process4"/>
    <dgm:cxn modelId="{4AD35A14-2A8E-488B-8636-DCB814309F93}" type="presParOf" srcId="{3DE1B0D4-C2C5-4F03-876B-C7289522A7DB}" destId="{CA0A9AB5-5E90-455A-BD1F-0A0455F61A4D}" srcOrd="8" destOrd="0" presId="urn:microsoft.com/office/officeart/2005/8/layout/process4"/>
    <dgm:cxn modelId="{906745EB-385F-4E29-A240-9F77FB2FD61A}" type="presParOf" srcId="{CA0A9AB5-5E90-455A-BD1F-0A0455F61A4D}" destId="{D9E2023D-A8BE-44A8-988F-50E86B4CBAE5}" srcOrd="0" destOrd="0" presId="urn:microsoft.com/office/officeart/2005/8/layout/process4"/>
    <dgm:cxn modelId="{80F4F8FC-6591-4533-AC8A-5EC0BE996B11}" type="presParOf" srcId="{3DE1B0D4-C2C5-4F03-876B-C7289522A7DB}" destId="{65976694-1DA8-40E2-8B6F-33001D12AD94}" srcOrd="9" destOrd="0" presId="urn:microsoft.com/office/officeart/2005/8/layout/process4"/>
    <dgm:cxn modelId="{1D30AA34-1EF2-453D-A661-FED8E728685A}" type="presParOf" srcId="{3DE1B0D4-C2C5-4F03-876B-C7289522A7DB}" destId="{8FC39247-10FE-4F65-B4FF-6C79C582D58B}" srcOrd="10" destOrd="0" presId="urn:microsoft.com/office/officeart/2005/8/layout/process4"/>
    <dgm:cxn modelId="{DD6E1F1B-0813-4D79-A188-2A28F5FC0B3C}" type="presParOf" srcId="{8FC39247-10FE-4F65-B4FF-6C79C582D58B}" destId="{6734D80F-4D19-41CC-85FB-DD4F9B34E6A4}" srcOrd="0" destOrd="0" presId="urn:microsoft.com/office/officeart/2005/8/layout/process4"/>
    <dgm:cxn modelId="{F3A33542-CD63-4025-A7FB-090F6669134F}" type="presParOf" srcId="{3DE1B0D4-C2C5-4F03-876B-C7289522A7DB}" destId="{DE07FE56-D8E0-4EDE-A8C3-EEE30542379D}" srcOrd="11" destOrd="0" presId="urn:microsoft.com/office/officeart/2005/8/layout/process4"/>
    <dgm:cxn modelId="{DAFFD8BB-EF55-4550-9AC6-8DA021C9E90D}" type="presParOf" srcId="{3DE1B0D4-C2C5-4F03-876B-C7289522A7DB}" destId="{870830D8-C392-4B07-92C9-E3886B11D600}" srcOrd="12" destOrd="0" presId="urn:microsoft.com/office/officeart/2005/8/layout/process4"/>
    <dgm:cxn modelId="{8C846E2D-DE72-44D9-B89D-4515061D689A}" type="presParOf" srcId="{870830D8-C392-4B07-92C9-E3886B11D600}" destId="{8C1DC2CC-651B-410D-9CD1-BA155B43A7EF}" srcOrd="0" destOrd="0" presId="urn:microsoft.com/office/officeart/2005/8/layout/process4"/>
    <dgm:cxn modelId="{E1C3885A-6E59-426D-89DF-B696B62CEE93}" type="presParOf" srcId="{3DE1B0D4-C2C5-4F03-876B-C7289522A7DB}" destId="{5AF8DD67-1C6A-46C9-9E4C-3B513C889E81}" srcOrd="13" destOrd="0" presId="urn:microsoft.com/office/officeart/2005/8/layout/process4"/>
    <dgm:cxn modelId="{B519088F-9229-4FB4-9A74-A511C76AFB33}" type="presParOf" srcId="{3DE1B0D4-C2C5-4F03-876B-C7289522A7DB}" destId="{49210069-F845-4D63-8236-EAB4E452014E}" srcOrd="14" destOrd="0" presId="urn:microsoft.com/office/officeart/2005/8/layout/process4"/>
    <dgm:cxn modelId="{69E5CB27-C09C-4245-BFC0-279CB25E8121}" type="presParOf" srcId="{49210069-F845-4D63-8236-EAB4E452014E}" destId="{41EAC85B-A062-4789-812B-523D4456167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DF49724-69C3-4C5F-BF53-4848B360F49C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AFBE53-065C-4E2F-A1DA-26B0B7901FD9}">
      <dgm:prSet phldrT="[Текст]" custT="1"/>
      <dgm:spPr/>
      <dgm:t>
        <a:bodyPr/>
        <a:lstStyle/>
        <a:p>
          <a:pPr algn="ctr"/>
          <a:r>
            <a:rPr lang="ru-RU" sz="1800" b="1" dirty="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rPr>
            <a:t>Нестандартные ситуации в аудиториях ППЭ</a:t>
          </a:r>
          <a:endParaRPr lang="ru-RU" sz="1800" b="1" dirty="0">
            <a:solidFill>
              <a:schemeClr val="tx2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3649A20-484B-4DCD-A2AB-77421F5CA983}" type="parTrans" cxnId="{DF4DB20E-1891-4E37-9928-B9C83649D9F0}">
      <dgm:prSet/>
      <dgm:spPr/>
      <dgm:t>
        <a:bodyPr/>
        <a:lstStyle/>
        <a:p>
          <a:endParaRPr lang="ru-RU"/>
        </a:p>
      </dgm:t>
    </dgm:pt>
    <dgm:pt modelId="{6FD85E19-4202-4F6D-A069-FD76ADE27DC5}" type="sibTrans" cxnId="{DF4DB20E-1891-4E37-9928-B9C83649D9F0}">
      <dgm:prSet/>
      <dgm:spPr/>
      <dgm:t>
        <a:bodyPr/>
        <a:lstStyle/>
        <a:p>
          <a:endParaRPr lang="ru-RU"/>
        </a:p>
      </dgm:t>
    </dgm:pt>
    <dgm:pt modelId="{2D1F48B3-CA9D-418F-AB14-2DDFB03AF5CC}" type="pres">
      <dgm:prSet presAssocID="{7DF49724-69C3-4C5F-BF53-4848B360F49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11CDB5-0FFF-46D2-B46D-1E3779852F13}" type="pres">
      <dgm:prSet presAssocID="{D9AFBE53-065C-4E2F-A1DA-26B0B7901FD9}" presName="parentText" presStyleLbl="node1" presStyleIdx="0" presStyleCnt="1" custLinFactNeighborX="2151" custLinFactNeighborY="-547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3B8F85-9872-4E65-839A-DCD9B7BF5269}" type="presOf" srcId="{D9AFBE53-065C-4E2F-A1DA-26B0B7901FD9}" destId="{C711CDB5-0FFF-46D2-B46D-1E3779852F13}" srcOrd="0" destOrd="0" presId="urn:microsoft.com/office/officeart/2005/8/layout/vList2"/>
    <dgm:cxn modelId="{DF4DB20E-1891-4E37-9928-B9C83649D9F0}" srcId="{7DF49724-69C3-4C5F-BF53-4848B360F49C}" destId="{D9AFBE53-065C-4E2F-A1DA-26B0B7901FD9}" srcOrd="0" destOrd="0" parTransId="{43649A20-484B-4DCD-A2AB-77421F5CA983}" sibTransId="{6FD85E19-4202-4F6D-A069-FD76ADE27DC5}"/>
    <dgm:cxn modelId="{E8FEEF04-BDBA-4019-9B3A-0A3CBDC4FCD6}" type="presOf" srcId="{7DF49724-69C3-4C5F-BF53-4848B360F49C}" destId="{2D1F48B3-CA9D-418F-AB14-2DDFB03AF5CC}" srcOrd="0" destOrd="0" presId="urn:microsoft.com/office/officeart/2005/8/layout/vList2"/>
    <dgm:cxn modelId="{77CC32B7-0BB4-4D24-BDD7-5B046DBA8D3B}" type="presParOf" srcId="{2D1F48B3-CA9D-418F-AB14-2DDFB03AF5CC}" destId="{C711CDB5-0FFF-46D2-B46D-1E3779852F1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CF98BCE-4BC8-490E-8157-A410D506757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10050F7-4A88-49FE-8507-922D1CD9875A}">
      <dgm:prSet custT="1"/>
      <dgm:spPr/>
      <dgm:t>
        <a:bodyPr/>
        <a:lstStyle/>
        <a:p>
          <a:pPr algn="ctr" rtl="0"/>
          <a:r>
            <a:rPr lang="ru-RU" sz="1100" dirty="0" smtClean="0">
              <a:latin typeface="Cambria" panose="02040503050406030204" pitchFamily="18" charset="0"/>
              <a:ea typeface="Cambria" panose="02040503050406030204" pitchFamily="18" charset="0"/>
            </a:rPr>
            <a:t>Если техническому специалисту удалось восстановить работоспособность станции КЕГЭ после сбоя, то: </a:t>
          </a:r>
          <a:endParaRPr lang="ru-RU" sz="11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73DC419-B88C-459C-A504-FB023F910776}" type="parTrans" cxnId="{DE4695BD-FC8C-406E-91F7-C7B76DE67574}">
      <dgm:prSet/>
      <dgm:spPr/>
      <dgm:t>
        <a:bodyPr/>
        <a:lstStyle/>
        <a:p>
          <a:endParaRPr lang="ru-RU"/>
        </a:p>
      </dgm:t>
    </dgm:pt>
    <dgm:pt modelId="{D8EA768E-ADB0-4526-95DD-0794D08D7F57}" type="sibTrans" cxnId="{DE4695BD-FC8C-406E-91F7-C7B76DE67574}">
      <dgm:prSet/>
      <dgm:spPr/>
      <dgm:t>
        <a:bodyPr/>
        <a:lstStyle/>
        <a:p>
          <a:endParaRPr lang="ru-RU"/>
        </a:p>
      </dgm:t>
    </dgm:pt>
    <dgm:pt modelId="{CC4E15A8-AAD7-4F0E-BED8-7DBFDB685552}">
      <dgm:prSet custT="1"/>
      <dgm:spPr/>
      <dgm:t>
        <a:bodyPr/>
        <a:lstStyle/>
        <a:p>
          <a:pPr rtl="0"/>
          <a:r>
            <a:rPr lang="ru-RU" sz="1100" dirty="0" smtClean="0">
              <a:latin typeface="Cambria" panose="02040503050406030204" pitchFamily="18" charset="0"/>
              <a:ea typeface="Cambria" panose="02040503050406030204" pitchFamily="18" charset="0"/>
            </a:rPr>
            <a:t>Член ГЭК обеспечивает активацию ранее загруженного ключа доступа к ЭМ;  </a:t>
          </a:r>
          <a:endParaRPr lang="ru-RU" sz="11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C8AC03F-46CA-4C27-BA70-79CE55F9AC10}" type="parTrans" cxnId="{DE8FF84B-F364-4B27-9A81-81BBBD95B5CF}">
      <dgm:prSet/>
      <dgm:spPr/>
      <dgm:t>
        <a:bodyPr/>
        <a:lstStyle/>
        <a:p>
          <a:endParaRPr lang="ru-RU"/>
        </a:p>
      </dgm:t>
    </dgm:pt>
    <dgm:pt modelId="{53A904C9-6253-4FA7-B915-F9EA41E4F395}" type="sibTrans" cxnId="{DE8FF84B-F364-4B27-9A81-81BBBD95B5CF}">
      <dgm:prSet/>
      <dgm:spPr/>
      <dgm:t>
        <a:bodyPr/>
        <a:lstStyle/>
        <a:p>
          <a:endParaRPr lang="ru-RU"/>
        </a:p>
      </dgm:t>
    </dgm:pt>
    <dgm:pt modelId="{4FBC4990-DA39-4457-BE2F-AC9E7D1F3669}">
      <dgm:prSet custT="1"/>
      <dgm:spPr/>
      <dgm:t>
        <a:bodyPr/>
        <a:lstStyle/>
        <a:p>
          <a:pPr rtl="0"/>
          <a:r>
            <a:rPr lang="ru-RU" sz="1100" dirty="0" smtClean="0">
              <a:latin typeface="Cambria" panose="02040503050406030204" pitchFamily="18" charset="0"/>
              <a:ea typeface="Cambria" panose="02040503050406030204" pitchFamily="18" charset="0"/>
            </a:rPr>
            <a:t>Организатор в аудитории запускает расшифровку КИМ;</a:t>
          </a:r>
          <a:endParaRPr lang="ru-RU" sz="11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D3469CC-21FE-46CC-82B4-C44E943F4B94}" type="parTrans" cxnId="{33062FA0-3707-49F6-B94E-CBDECB121517}">
      <dgm:prSet/>
      <dgm:spPr/>
      <dgm:t>
        <a:bodyPr/>
        <a:lstStyle/>
        <a:p>
          <a:endParaRPr lang="ru-RU"/>
        </a:p>
      </dgm:t>
    </dgm:pt>
    <dgm:pt modelId="{F3F81896-A2C3-479D-A758-4B7AE382181A}" type="sibTrans" cxnId="{33062FA0-3707-49F6-B94E-CBDECB121517}">
      <dgm:prSet/>
      <dgm:spPr/>
      <dgm:t>
        <a:bodyPr/>
        <a:lstStyle/>
        <a:p>
          <a:endParaRPr lang="ru-RU"/>
        </a:p>
      </dgm:t>
    </dgm:pt>
    <dgm:pt modelId="{7394E72E-41FD-4252-9701-1B7CE4859910}">
      <dgm:prSet custT="1"/>
      <dgm:spPr/>
      <dgm:t>
        <a:bodyPr/>
        <a:lstStyle/>
        <a:p>
          <a:pPr rtl="0"/>
          <a:r>
            <a:rPr lang="ru-RU" sz="900" dirty="0" smtClean="0">
              <a:latin typeface="Cambria" panose="02040503050406030204" pitchFamily="18" charset="0"/>
              <a:ea typeface="Cambria" panose="02040503050406030204" pitchFamily="18" charset="0"/>
            </a:rPr>
            <a:t>Член ГЭК совместно с организатором в аудитории:  проверяют, что на странице активации экзамена номер бланка регистрации, отображаемый на экране компьютера, соответствует номеру в бумажном бланке регистрации; </a:t>
          </a:r>
          <a:endParaRPr lang="ru-RU" sz="9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9C993DF-5239-4167-AE4A-5554AC9C4C08}" type="parTrans" cxnId="{144A01D4-B8A2-49ED-93B0-3375524D7032}">
      <dgm:prSet/>
      <dgm:spPr/>
      <dgm:t>
        <a:bodyPr/>
        <a:lstStyle/>
        <a:p>
          <a:endParaRPr lang="ru-RU"/>
        </a:p>
      </dgm:t>
    </dgm:pt>
    <dgm:pt modelId="{E39D49F7-E225-4263-B910-580652EF471F}" type="sibTrans" cxnId="{144A01D4-B8A2-49ED-93B0-3375524D7032}">
      <dgm:prSet/>
      <dgm:spPr/>
      <dgm:t>
        <a:bodyPr/>
        <a:lstStyle/>
        <a:p>
          <a:endParaRPr lang="ru-RU"/>
        </a:p>
      </dgm:t>
    </dgm:pt>
    <dgm:pt modelId="{E7014535-6E7D-4F18-9690-B99E3443A04F}">
      <dgm:prSet custT="1"/>
      <dgm:spPr/>
      <dgm:t>
        <a:bodyPr/>
        <a:lstStyle/>
        <a:p>
          <a:pPr rtl="0"/>
          <a:r>
            <a:rPr lang="ru-RU" sz="1100" dirty="0" smtClean="0"/>
            <a:t>Предлагают участнику экзамена ввести код активации и нажать кнопку «Продолжить экзамен»</a:t>
          </a:r>
          <a:endParaRPr lang="ru-RU" sz="1100" dirty="0"/>
        </a:p>
      </dgm:t>
    </dgm:pt>
    <dgm:pt modelId="{1289C501-8082-4BBA-A4AD-64C8EB4C5054}" type="parTrans" cxnId="{BA3D62FE-BF6B-4975-A416-3DA21BA49B5C}">
      <dgm:prSet/>
      <dgm:spPr/>
      <dgm:t>
        <a:bodyPr/>
        <a:lstStyle/>
        <a:p>
          <a:endParaRPr lang="ru-RU"/>
        </a:p>
      </dgm:t>
    </dgm:pt>
    <dgm:pt modelId="{97A79249-F1AA-4E59-82D8-9868F9A4F58C}" type="sibTrans" cxnId="{BA3D62FE-BF6B-4975-A416-3DA21BA49B5C}">
      <dgm:prSet/>
      <dgm:spPr/>
      <dgm:t>
        <a:bodyPr/>
        <a:lstStyle/>
        <a:p>
          <a:endParaRPr lang="ru-RU"/>
        </a:p>
      </dgm:t>
    </dgm:pt>
    <dgm:pt modelId="{EE710AEA-EA18-4C3B-B3A6-A6297C247ED7}" type="pres">
      <dgm:prSet presAssocID="{BCF98BCE-4BC8-490E-8157-A410D506757C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A3FDC5-414B-4379-854B-393A7127A0EA}" type="pres">
      <dgm:prSet presAssocID="{BCF98BCE-4BC8-490E-8157-A410D506757C}" presName="arrow" presStyleLbl="bgShp" presStyleIdx="0" presStyleCnt="1"/>
      <dgm:spPr/>
    </dgm:pt>
    <dgm:pt modelId="{F259F675-4FF3-488B-81C9-41E7BCA49E42}" type="pres">
      <dgm:prSet presAssocID="{BCF98BCE-4BC8-490E-8157-A410D506757C}" presName="linearProcess" presStyleCnt="0"/>
      <dgm:spPr/>
    </dgm:pt>
    <dgm:pt modelId="{27BD0AFD-C6E4-4FE6-8A75-AB2E7C3620E2}" type="pres">
      <dgm:prSet presAssocID="{210050F7-4A88-49FE-8507-922D1CD9875A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204F79-1347-487E-8F53-F03422DF21D3}" type="pres">
      <dgm:prSet presAssocID="{D8EA768E-ADB0-4526-95DD-0794D08D7F57}" presName="sibTrans" presStyleCnt="0"/>
      <dgm:spPr/>
    </dgm:pt>
    <dgm:pt modelId="{E433D07A-47AE-48FD-AEBF-F3097C084996}" type="pres">
      <dgm:prSet presAssocID="{CC4E15A8-AAD7-4F0E-BED8-7DBFDB685552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E9D369-8EBB-4229-9BEA-80B12AF0172D}" type="pres">
      <dgm:prSet presAssocID="{53A904C9-6253-4FA7-B915-F9EA41E4F395}" presName="sibTrans" presStyleCnt="0"/>
      <dgm:spPr/>
    </dgm:pt>
    <dgm:pt modelId="{D7F096ED-40E1-4A5F-ACEE-40D24B58A145}" type="pres">
      <dgm:prSet presAssocID="{4FBC4990-DA39-4457-BE2F-AC9E7D1F3669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21C5C7-062B-4922-9FC4-91CBBBEC7ADE}" type="pres">
      <dgm:prSet presAssocID="{F3F81896-A2C3-479D-A758-4B7AE382181A}" presName="sibTrans" presStyleCnt="0"/>
      <dgm:spPr/>
    </dgm:pt>
    <dgm:pt modelId="{647ABF2D-4D85-4B19-BDA6-766CE6EBDF78}" type="pres">
      <dgm:prSet presAssocID="{7394E72E-41FD-4252-9701-1B7CE4859910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DDA0D8-6DB3-4105-A833-92D949F09DDF}" type="pres">
      <dgm:prSet presAssocID="{E39D49F7-E225-4263-B910-580652EF471F}" presName="sibTrans" presStyleCnt="0"/>
      <dgm:spPr/>
    </dgm:pt>
    <dgm:pt modelId="{5B09BED4-222A-4678-8BE4-C6BC601449FA}" type="pres">
      <dgm:prSet presAssocID="{E7014535-6E7D-4F18-9690-B99E3443A04F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A8AE46-97F3-42A9-B2C3-CF4FB1688243}" type="presOf" srcId="{E7014535-6E7D-4F18-9690-B99E3443A04F}" destId="{5B09BED4-222A-4678-8BE4-C6BC601449FA}" srcOrd="0" destOrd="0" presId="urn:microsoft.com/office/officeart/2005/8/layout/hProcess9"/>
    <dgm:cxn modelId="{144A01D4-B8A2-49ED-93B0-3375524D7032}" srcId="{BCF98BCE-4BC8-490E-8157-A410D506757C}" destId="{7394E72E-41FD-4252-9701-1B7CE4859910}" srcOrd="3" destOrd="0" parTransId="{19C993DF-5239-4167-AE4A-5554AC9C4C08}" sibTransId="{E39D49F7-E225-4263-B910-580652EF471F}"/>
    <dgm:cxn modelId="{F1C42238-214C-4D68-86B1-B66E70D810BF}" type="presOf" srcId="{4FBC4990-DA39-4457-BE2F-AC9E7D1F3669}" destId="{D7F096ED-40E1-4A5F-ACEE-40D24B58A145}" srcOrd="0" destOrd="0" presId="urn:microsoft.com/office/officeart/2005/8/layout/hProcess9"/>
    <dgm:cxn modelId="{DE8FF84B-F364-4B27-9A81-81BBBD95B5CF}" srcId="{BCF98BCE-4BC8-490E-8157-A410D506757C}" destId="{CC4E15A8-AAD7-4F0E-BED8-7DBFDB685552}" srcOrd="1" destOrd="0" parTransId="{1C8AC03F-46CA-4C27-BA70-79CE55F9AC10}" sibTransId="{53A904C9-6253-4FA7-B915-F9EA41E4F395}"/>
    <dgm:cxn modelId="{4DC5DB14-C6C5-422C-A988-BD0A9736D22F}" type="presOf" srcId="{7394E72E-41FD-4252-9701-1B7CE4859910}" destId="{647ABF2D-4D85-4B19-BDA6-766CE6EBDF78}" srcOrd="0" destOrd="0" presId="urn:microsoft.com/office/officeart/2005/8/layout/hProcess9"/>
    <dgm:cxn modelId="{BA3D62FE-BF6B-4975-A416-3DA21BA49B5C}" srcId="{BCF98BCE-4BC8-490E-8157-A410D506757C}" destId="{E7014535-6E7D-4F18-9690-B99E3443A04F}" srcOrd="4" destOrd="0" parTransId="{1289C501-8082-4BBA-A4AD-64C8EB4C5054}" sibTransId="{97A79249-F1AA-4E59-82D8-9868F9A4F58C}"/>
    <dgm:cxn modelId="{40CB6810-10B5-4924-B34A-3B7DA1AF6E2E}" type="presOf" srcId="{CC4E15A8-AAD7-4F0E-BED8-7DBFDB685552}" destId="{E433D07A-47AE-48FD-AEBF-F3097C084996}" srcOrd="0" destOrd="0" presId="urn:microsoft.com/office/officeart/2005/8/layout/hProcess9"/>
    <dgm:cxn modelId="{EA077A2F-E967-4435-A419-9034A4B4BD0C}" type="presOf" srcId="{210050F7-4A88-49FE-8507-922D1CD9875A}" destId="{27BD0AFD-C6E4-4FE6-8A75-AB2E7C3620E2}" srcOrd="0" destOrd="0" presId="urn:microsoft.com/office/officeart/2005/8/layout/hProcess9"/>
    <dgm:cxn modelId="{33062FA0-3707-49F6-B94E-CBDECB121517}" srcId="{BCF98BCE-4BC8-490E-8157-A410D506757C}" destId="{4FBC4990-DA39-4457-BE2F-AC9E7D1F3669}" srcOrd="2" destOrd="0" parTransId="{3D3469CC-21FE-46CC-82B4-C44E943F4B94}" sibTransId="{F3F81896-A2C3-479D-A758-4B7AE382181A}"/>
    <dgm:cxn modelId="{DE4695BD-FC8C-406E-91F7-C7B76DE67574}" srcId="{BCF98BCE-4BC8-490E-8157-A410D506757C}" destId="{210050F7-4A88-49FE-8507-922D1CD9875A}" srcOrd="0" destOrd="0" parTransId="{173DC419-B88C-459C-A504-FB023F910776}" sibTransId="{D8EA768E-ADB0-4526-95DD-0794D08D7F57}"/>
    <dgm:cxn modelId="{AA62D80B-56BF-4BF3-88AF-F2F2C21763B1}" type="presOf" srcId="{BCF98BCE-4BC8-490E-8157-A410D506757C}" destId="{EE710AEA-EA18-4C3B-B3A6-A6297C247ED7}" srcOrd="0" destOrd="0" presId="urn:microsoft.com/office/officeart/2005/8/layout/hProcess9"/>
    <dgm:cxn modelId="{63562794-B1E6-4764-BA96-3B2DBC8C2148}" type="presParOf" srcId="{EE710AEA-EA18-4C3B-B3A6-A6297C247ED7}" destId="{40A3FDC5-414B-4379-854B-393A7127A0EA}" srcOrd="0" destOrd="0" presId="urn:microsoft.com/office/officeart/2005/8/layout/hProcess9"/>
    <dgm:cxn modelId="{F5288BD6-FBF5-4F60-9AA3-201C8488880C}" type="presParOf" srcId="{EE710AEA-EA18-4C3B-B3A6-A6297C247ED7}" destId="{F259F675-4FF3-488B-81C9-41E7BCA49E42}" srcOrd="1" destOrd="0" presId="urn:microsoft.com/office/officeart/2005/8/layout/hProcess9"/>
    <dgm:cxn modelId="{C1AE14D7-FAF7-4418-9059-ED849950B670}" type="presParOf" srcId="{F259F675-4FF3-488B-81C9-41E7BCA49E42}" destId="{27BD0AFD-C6E4-4FE6-8A75-AB2E7C3620E2}" srcOrd="0" destOrd="0" presId="urn:microsoft.com/office/officeart/2005/8/layout/hProcess9"/>
    <dgm:cxn modelId="{43F2F88E-79D4-43CA-AB25-BEA1AF355F02}" type="presParOf" srcId="{F259F675-4FF3-488B-81C9-41E7BCA49E42}" destId="{BC204F79-1347-487E-8F53-F03422DF21D3}" srcOrd="1" destOrd="0" presId="urn:microsoft.com/office/officeart/2005/8/layout/hProcess9"/>
    <dgm:cxn modelId="{48E1B8BB-DCE8-4DD5-9962-63838A076769}" type="presParOf" srcId="{F259F675-4FF3-488B-81C9-41E7BCA49E42}" destId="{E433D07A-47AE-48FD-AEBF-F3097C084996}" srcOrd="2" destOrd="0" presId="urn:microsoft.com/office/officeart/2005/8/layout/hProcess9"/>
    <dgm:cxn modelId="{7D61997E-F562-485F-85AC-15CCBDE1FCE8}" type="presParOf" srcId="{F259F675-4FF3-488B-81C9-41E7BCA49E42}" destId="{55E9D369-8EBB-4229-9BEA-80B12AF0172D}" srcOrd="3" destOrd="0" presId="urn:microsoft.com/office/officeart/2005/8/layout/hProcess9"/>
    <dgm:cxn modelId="{D963B487-90FF-463A-9C76-E8E26F8A6072}" type="presParOf" srcId="{F259F675-4FF3-488B-81C9-41E7BCA49E42}" destId="{D7F096ED-40E1-4A5F-ACEE-40D24B58A145}" srcOrd="4" destOrd="0" presId="urn:microsoft.com/office/officeart/2005/8/layout/hProcess9"/>
    <dgm:cxn modelId="{59E613BF-5522-4E60-820E-2C194F137FC0}" type="presParOf" srcId="{F259F675-4FF3-488B-81C9-41E7BCA49E42}" destId="{6621C5C7-062B-4922-9FC4-91CBBBEC7ADE}" srcOrd="5" destOrd="0" presId="urn:microsoft.com/office/officeart/2005/8/layout/hProcess9"/>
    <dgm:cxn modelId="{7B4D5CAF-478E-4F37-BD78-F186AC4C6CB7}" type="presParOf" srcId="{F259F675-4FF3-488B-81C9-41E7BCA49E42}" destId="{647ABF2D-4D85-4B19-BDA6-766CE6EBDF78}" srcOrd="6" destOrd="0" presId="urn:microsoft.com/office/officeart/2005/8/layout/hProcess9"/>
    <dgm:cxn modelId="{C8AA7018-4AC3-4542-B943-EB58178DFB0B}" type="presParOf" srcId="{F259F675-4FF3-488B-81C9-41E7BCA49E42}" destId="{39DDA0D8-6DB3-4105-A833-92D949F09DDF}" srcOrd="7" destOrd="0" presId="urn:microsoft.com/office/officeart/2005/8/layout/hProcess9"/>
    <dgm:cxn modelId="{58B805E0-77AE-413C-8AEF-F61FE3D067E6}" type="presParOf" srcId="{F259F675-4FF3-488B-81C9-41E7BCA49E42}" destId="{5B09BED4-222A-4678-8BE4-C6BC601449FA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CF98BCE-4BC8-490E-8157-A410D506757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10050F7-4A88-49FE-8507-922D1CD9875A}">
      <dgm:prSet custT="1"/>
      <dgm:spPr/>
      <dgm:t>
        <a:bodyPr/>
        <a:lstStyle/>
        <a:p>
          <a:pPr algn="ctr" rtl="0"/>
          <a:r>
            <a:rPr lang="ru-RU" sz="1100" dirty="0" smtClean="0">
              <a:latin typeface="Cambria" panose="02040503050406030204" pitchFamily="18" charset="0"/>
              <a:ea typeface="Cambria" panose="02040503050406030204" pitchFamily="18" charset="0"/>
            </a:rPr>
            <a:t>Если </a:t>
          </a:r>
          <a:r>
            <a:rPr lang="ru-RU" sz="1000" dirty="0" smtClean="0">
              <a:latin typeface="Cambria" panose="02040503050406030204" pitchFamily="18" charset="0"/>
              <a:ea typeface="Cambria" panose="02040503050406030204" pitchFamily="18" charset="0"/>
            </a:rPr>
            <a:t>техническому специалисту не удалось восстановить работоспособность станции КЕГЭ после </a:t>
          </a:r>
          <a:r>
            <a:rPr lang="ru-RU" sz="1100" dirty="0" smtClean="0">
              <a:latin typeface="Cambria" panose="02040503050406030204" pitchFamily="18" charset="0"/>
              <a:ea typeface="Cambria" panose="02040503050406030204" pitchFamily="18" charset="0"/>
            </a:rPr>
            <a:t>сбоя, то: </a:t>
          </a:r>
          <a:endParaRPr lang="ru-RU" sz="11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73DC419-B88C-459C-A504-FB023F910776}" type="parTrans" cxnId="{DE4695BD-FC8C-406E-91F7-C7B76DE67574}">
      <dgm:prSet/>
      <dgm:spPr/>
      <dgm:t>
        <a:bodyPr/>
        <a:lstStyle/>
        <a:p>
          <a:endParaRPr lang="ru-RU"/>
        </a:p>
      </dgm:t>
    </dgm:pt>
    <dgm:pt modelId="{D8EA768E-ADB0-4526-95DD-0794D08D7F57}" type="sibTrans" cxnId="{DE4695BD-FC8C-406E-91F7-C7B76DE67574}">
      <dgm:prSet/>
      <dgm:spPr/>
      <dgm:t>
        <a:bodyPr/>
        <a:lstStyle/>
        <a:p>
          <a:endParaRPr lang="ru-RU"/>
        </a:p>
      </dgm:t>
    </dgm:pt>
    <dgm:pt modelId="{CC4E15A8-AAD7-4F0E-BED8-7DBFDB685552}">
      <dgm:prSet custT="1"/>
      <dgm:spPr/>
      <dgm:t>
        <a:bodyPr/>
        <a:lstStyle/>
        <a:p>
          <a:pPr rtl="0"/>
          <a:r>
            <a:rPr lang="ru-RU" sz="1000" dirty="0" smtClean="0">
              <a:latin typeface="Cambria" panose="02040503050406030204" pitchFamily="18" charset="0"/>
              <a:ea typeface="Cambria" panose="02040503050406030204" pitchFamily="18" charset="0"/>
            </a:rPr>
            <a:t>Технический специалист устанавливает резервную станцию КЕГЭ</a:t>
          </a:r>
          <a:endParaRPr lang="ru-RU" sz="10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C8AC03F-46CA-4C27-BA70-79CE55F9AC10}" type="parTrans" cxnId="{DE8FF84B-F364-4B27-9A81-81BBBD95B5CF}">
      <dgm:prSet/>
      <dgm:spPr/>
      <dgm:t>
        <a:bodyPr/>
        <a:lstStyle/>
        <a:p>
          <a:endParaRPr lang="ru-RU"/>
        </a:p>
      </dgm:t>
    </dgm:pt>
    <dgm:pt modelId="{53A904C9-6253-4FA7-B915-F9EA41E4F395}" type="sibTrans" cxnId="{DE8FF84B-F364-4B27-9A81-81BBBD95B5CF}">
      <dgm:prSet/>
      <dgm:spPr/>
      <dgm:t>
        <a:bodyPr/>
        <a:lstStyle/>
        <a:p>
          <a:endParaRPr lang="ru-RU"/>
        </a:p>
      </dgm:t>
    </dgm:pt>
    <dgm:pt modelId="{4FBC4990-DA39-4457-BE2F-AC9E7D1F3669}">
      <dgm:prSet custT="1"/>
      <dgm:spPr/>
      <dgm:t>
        <a:bodyPr/>
        <a:lstStyle/>
        <a:p>
          <a:pPr rtl="0"/>
          <a:r>
            <a:rPr lang="ru-RU" sz="1000" dirty="0" smtClean="0">
              <a:latin typeface="Cambria" panose="02040503050406030204" pitchFamily="18" charset="0"/>
              <a:ea typeface="Cambria" panose="02040503050406030204" pitchFamily="18" charset="0"/>
            </a:rPr>
            <a:t>Запрашивает резервный ключ на станции авторизации</a:t>
          </a:r>
          <a:endParaRPr lang="ru-RU" sz="10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D3469CC-21FE-46CC-82B4-C44E943F4B94}" type="parTrans" cxnId="{33062FA0-3707-49F6-B94E-CBDECB121517}">
      <dgm:prSet/>
      <dgm:spPr/>
      <dgm:t>
        <a:bodyPr/>
        <a:lstStyle/>
        <a:p>
          <a:endParaRPr lang="ru-RU"/>
        </a:p>
      </dgm:t>
    </dgm:pt>
    <dgm:pt modelId="{F3F81896-A2C3-479D-A758-4B7AE382181A}" type="sibTrans" cxnId="{33062FA0-3707-49F6-B94E-CBDECB121517}">
      <dgm:prSet/>
      <dgm:spPr/>
      <dgm:t>
        <a:bodyPr/>
        <a:lstStyle/>
        <a:p>
          <a:endParaRPr lang="ru-RU"/>
        </a:p>
      </dgm:t>
    </dgm:pt>
    <dgm:pt modelId="{7394E72E-41FD-4252-9701-1B7CE4859910}">
      <dgm:prSet custT="1"/>
      <dgm:spPr/>
      <dgm:t>
        <a:bodyPr/>
        <a:lstStyle/>
        <a:p>
          <a:pPr rtl="0"/>
          <a:r>
            <a:rPr lang="ru-RU" sz="1000" dirty="0" smtClean="0">
              <a:latin typeface="Cambria" panose="02040503050406030204" pitchFamily="18" charset="0"/>
              <a:ea typeface="Cambria" panose="02040503050406030204" pitchFamily="18" charset="0"/>
            </a:rPr>
            <a:t>Резервный ключ загружается</a:t>
          </a:r>
          <a:endParaRPr lang="ru-RU" sz="10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9C993DF-5239-4167-AE4A-5554AC9C4C08}" type="parTrans" cxnId="{144A01D4-B8A2-49ED-93B0-3375524D7032}">
      <dgm:prSet/>
      <dgm:spPr/>
      <dgm:t>
        <a:bodyPr/>
        <a:lstStyle/>
        <a:p>
          <a:endParaRPr lang="ru-RU"/>
        </a:p>
      </dgm:t>
    </dgm:pt>
    <dgm:pt modelId="{E39D49F7-E225-4263-B910-580652EF471F}" type="sibTrans" cxnId="{144A01D4-B8A2-49ED-93B0-3375524D7032}">
      <dgm:prSet/>
      <dgm:spPr/>
      <dgm:t>
        <a:bodyPr/>
        <a:lstStyle/>
        <a:p>
          <a:endParaRPr lang="ru-RU"/>
        </a:p>
      </dgm:t>
    </dgm:pt>
    <dgm:pt modelId="{E7014535-6E7D-4F18-9690-B99E3443A04F}">
      <dgm:prSet custT="1"/>
      <dgm:spPr/>
      <dgm:t>
        <a:bodyPr/>
        <a:lstStyle/>
        <a:p>
          <a:pPr rtl="0"/>
          <a:r>
            <a:rPr lang="ru-RU" sz="1000" dirty="0" smtClean="0">
              <a:latin typeface="Cambria" panose="02040503050406030204" pitchFamily="18" charset="0"/>
              <a:ea typeface="Cambria" panose="02040503050406030204" pitchFamily="18" charset="0"/>
            </a:rPr>
            <a:t>Член ГЭК обеспечивает активацию ключа доступа </a:t>
          </a:r>
          <a:endParaRPr lang="ru-RU" sz="10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289C501-8082-4BBA-A4AD-64C8EB4C5054}" type="parTrans" cxnId="{BA3D62FE-BF6B-4975-A416-3DA21BA49B5C}">
      <dgm:prSet/>
      <dgm:spPr/>
      <dgm:t>
        <a:bodyPr/>
        <a:lstStyle/>
        <a:p>
          <a:endParaRPr lang="ru-RU"/>
        </a:p>
      </dgm:t>
    </dgm:pt>
    <dgm:pt modelId="{97A79249-F1AA-4E59-82D8-9868F9A4F58C}" type="sibTrans" cxnId="{BA3D62FE-BF6B-4975-A416-3DA21BA49B5C}">
      <dgm:prSet/>
      <dgm:spPr/>
      <dgm:t>
        <a:bodyPr/>
        <a:lstStyle/>
        <a:p>
          <a:endParaRPr lang="ru-RU"/>
        </a:p>
      </dgm:t>
    </dgm:pt>
    <dgm:pt modelId="{20B59C91-FF4A-47E7-A9C3-0AC342379D9F}">
      <dgm:prSet custT="1"/>
      <dgm:spPr/>
      <dgm:t>
        <a:bodyPr/>
        <a:lstStyle/>
        <a:p>
          <a:pPr rtl="0"/>
          <a:r>
            <a:rPr lang="ru-RU" sz="1000" dirty="0" smtClean="0">
              <a:latin typeface="Cambria" panose="02040503050406030204" pitchFamily="18" charset="0"/>
              <a:ea typeface="Cambria" panose="02040503050406030204" pitchFamily="18" charset="0"/>
            </a:rPr>
            <a:t>Участник вводит свои данные в новую станцию КЕГЭ и продолжает экзамен</a:t>
          </a:r>
          <a:endParaRPr lang="ru-RU" sz="10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FBEFB37-6B6C-4E02-B639-4A89B2F1E432}" type="parTrans" cxnId="{0DBF13DD-37A3-4951-B8EE-2369F60BD9EC}">
      <dgm:prSet/>
      <dgm:spPr/>
      <dgm:t>
        <a:bodyPr/>
        <a:lstStyle/>
        <a:p>
          <a:endParaRPr lang="ru-RU"/>
        </a:p>
      </dgm:t>
    </dgm:pt>
    <dgm:pt modelId="{1DDFE759-CEAA-4013-8265-2702E3B4D218}" type="sibTrans" cxnId="{0DBF13DD-37A3-4951-B8EE-2369F60BD9EC}">
      <dgm:prSet/>
      <dgm:spPr/>
      <dgm:t>
        <a:bodyPr/>
        <a:lstStyle/>
        <a:p>
          <a:endParaRPr lang="ru-RU"/>
        </a:p>
      </dgm:t>
    </dgm:pt>
    <dgm:pt modelId="{B6759D72-21B0-47AB-9CF2-D7CB2DA777E6}">
      <dgm:prSet custT="1"/>
      <dgm:spPr/>
      <dgm:t>
        <a:bodyPr/>
        <a:lstStyle/>
        <a:p>
          <a:pPr rtl="0"/>
          <a:r>
            <a:rPr lang="ru-RU" sz="1000" dirty="0" smtClean="0">
              <a:latin typeface="Cambria" panose="02040503050406030204" pitchFamily="18" charset="0"/>
              <a:ea typeface="Cambria" panose="02040503050406030204" pitchFamily="18" charset="0"/>
            </a:rPr>
            <a:t>Член ГЭК совместно с организатором в аудитории информируют участника экзамена о  необходимости повторного ввода ответов на задания   </a:t>
          </a:r>
          <a:endParaRPr lang="ru-RU" sz="10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4BD2413-39A1-455E-9457-E30716E8FB36}" type="parTrans" cxnId="{621610DA-AF3F-417B-8C4C-A3C477066021}">
      <dgm:prSet/>
      <dgm:spPr/>
      <dgm:t>
        <a:bodyPr/>
        <a:lstStyle/>
        <a:p>
          <a:endParaRPr lang="ru-RU"/>
        </a:p>
      </dgm:t>
    </dgm:pt>
    <dgm:pt modelId="{50D42454-0129-4735-A4C7-C3D4570E3233}" type="sibTrans" cxnId="{621610DA-AF3F-417B-8C4C-A3C477066021}">
      <dgm:prSet/>
      <dgm:spPr/>
      <dgm:t>
        <a:bodyPr/>
        <a:lstStyle/>
        <a:p>
          <a:endParaRPr lang="ru-RU"/>
        </a:p>
      </dgm:t>
    </dgm:pt>
    <dgm:pt modelId="{EE710AEA-EA18-4C3B-B3A6-A6297C247ED7}" type="pres">
      <dgm:prSet presAssocID="{BCF98BCE-4BC8-490E-8157-A410D506757C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A3FDC5-414B-4379-854B-393A7127A0EA}" type="pres">
      <dgm:prSet presAssocID="{BCF98BCE-4BC8-490E-8157-A410D506757C}" presName="arrow" presStyleLbl="bgShp" presStyleIdx="0" presStyleCnt="1"/>
      <dgm:spPr/>
    </dgm:pt>
    <dgm:pt modelId="{F259F675-4FF3-488B-81C9-41E7BCA49E42}" type="pres">
      <dgm:prSet presAssocID="{BCF98BCE-4BC8-490E-8157-A410D506757C}" presName="linearProcess" presStyleCnt="0"/>
      <dgm:spPr/>
    </dgm:pt>
    <dgm:pt modelId="{27BD0AFD-C6E4-4FE6-8A75-AB2E7C3620E2}" type="pres">
      <dgm:prSet presAssocID="{210050F7-4A88-49FE-8507-922D1CD9875A}" presName="tex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204F79-1347-487E-8F53-F03422DF21D3}" type="pres">
      <dgm:prSet presAssocID="{D8EA768E-ADB0-4526-95DD-0794D08D7F57}" presName="sibTrans" presStyleCnt="0"/>
      <dgm:spPr/>
    </dgm:pt>
    <dgm:pt modelId="{E433D07A-47AE-48FD-AEBF-F3097C084996}" type="pres">
      <dgm:prSet presAssocID="{CC4E15A8-AAD7-4F0E-BED8-7DBFDB685552}" presName="text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E9D369-8EBB-4229-9BEA-80B12AF0172D}" type="pres">
      <dgm:prSet presAssocID="{53A904C9-6253-4FA7-B915-F9EA41E4F395}" presName="sibTrans" presStyleCnt="0"/>
      <dgm:spPr/>
    </dgm:pt>
    <dgm:pt modelId="{D7F096ED-40E1-4A5F-ACEE-40D24B58A145}" type="pres">
      <dgm:prSet presAssocID="{4FBC4990-DA39-4457-BE2F-AC9E7D1F3669}" presName="text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21C5C7-062B-4922-9FC4-91CBBBEC7ADE}" type="pres">
      <dgm:prSet presAssocID="{F3F81896-A2C3-479D-A758-4B7AE382181A}" presName="sibTrans" presStyleCnt="0"/>
      <dgm:spPr/>
    </dgm:pt>
    <dgm:pt modelId="{647ABF2D-4D85-4B19-BDA6-766CE6EBDF78}" type="pres">
      <dgm:prSet presAssocID="{7394E72E-41FD-4252-9701-1B7CE4859910}" presName="text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DDA0D8-6DB3-4105-A833-92D949F09DDF}" type="pres">
      <dgm:prSet presAssocID="{E39D49F7-E225-4263-B910-580652EF471F}" presName="sibTrans" presStyleCnt="0"/>
      <dgm:spPr/>
    </dgm:pt>
    <dgm:pt modelId="{5B09BED4-222A-4678-8BE4-C6BC601449FA}" type="pres">
      <dgm:prSet presAssocID="{E7014535-6E7D-4F18-9690-B99E3443A04F}" presName="text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372C1C-BC1E-4DE0-B75F-A67B815EEEE9}" type="pres">
      <dgm:prSet presAssocID="{97A79249-F1AA-4E59-82D8-9868F9A4F58C}" presName="sibTrans" presStyleCnt="0"/>
      <dgm:spPr/>
    </dgm:pt>
    <dgm:pt modelId="{B1ED3E60-9A58-47E5-9C48-CC6A141D77BC}" type="pres">
      <dgm:prSet presAssocID="{20B59C91-FF4A-47E7-A9C3-0AC342379D9F}" presName="text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CB7618-386E-4FE0-8A02-503051D2F50A}" type="pres">
      <dgm:prSet presAssocID="{1DDFE759-CEAA-4013-8265-2702E3B4D218}" presName="sibTrans" presStyleCnt="0"/>
      <dgm:spPr/>
    </dgm:pt>
    <dgm:pt modelId="{B5667FBA-13C6-40A3-9A73-51DE2C1D5C2E}" type="pres">
      <dgm:prSet presAssocID="{B6759D72-21B0-47AB-9CF2-D7CB2DA777E6}" presName="text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22ADD2-A375-4335-82AB-1725ABDC31B6}" type="presOf" srcId="{20B59C91-FF4A-47E7-A9C3-0AC342379D9F}" destId="{B1ED3E60-9A58-47E5-9C48-CC6A141D77BC}" srcOrd="0" destOrd="0" presId="urn:microsoft.com/office/officeart/2005/8/layout/hProcess9"/>
    <dgm:cxn modelId="{144A01D4-B8A2-49ED-93B0-3375524D7032}" srcId="{BCF98BCE-4BC8-490E-8157-A410D506757C}" destId="{7394E72E-41FD-4252-9701-1B7CE4859910}" srcOrd="3" destOrd="0" parTransId="{19C993DF-5239-4167-AE4A-5554AC9C4C08}" sibTransId="{E39D49F7-E225-4263-B910-580652EF471F}"/>
    <dgm:cxn modelId="{553F3A76-3A9D-40D2-8CA4-16C7F554FB97}" type="presOf" srcId="{CC4E15A8-AAD7-4F0E-BED8-7DBFDB685552}" destId="{E433D07A-47AE-48FD-AEBF-F3097C084996}" srcOrd="0" destOrd="0" presId="urn:microsoft.com/office/officeart/2005/8/layout/hProcess9"/>
    <dgm:cxn modelId="{621610DA-AF3F-417B-8C4C-A3C477066021}" srcId="{BCF98BCE-4BC8-490E-8157-A410D506757C}" destId="{B6759D72-21B0-47AB-9CF2-D7CB2DA777E6}" srcOrd="6" destOrd="0" parTransId="{E4BD2413-39A1-455E-9457-E30716E8FB36}" sibTransId="{50D42454-0129-4735-A4C7-C3D4570E3233}"/>
    <dgm:cxn modelId="{DE8FF84B-F364-4B27-9A81-81BBBD95B5CF}" srcId="{BCF98BCE-4BC8-490E-8157-A410D506757C}" destId="{CC4E15A8-AAD7-4F0E-BED8-7DBFDB685552}" srcOrd="1" destOrd="0" parTransId="{1C8AC03F-46CA-4C27-BA70-79CE55F9AC10}" sibTransId="{53A904C9-6253-4FA7-B915-F9EA41E4F395}"/>
    <dgm:cxn modelId="{70B757B0-4ED1-434A-A024-007233B82DF6}" type="presOf" srcId="{4FBC4990-DA39-4457-BE2F-AC9E7D1F3669}" destId="{D7F096ED-40E1-4A5F-ACEE-40D24B58A145}" srcOrd="0" destOrd="0" presId="urn:microsoft.com/office/officeart/2005/8/layout/hProcess9"/>
    <dgm:cxn modelId="{3EF0E17D-62D4-42EA-BF00-FF284C089CE6}" type="presOf" srcId="{E7014535-6E7D-4F18-9690-B99E3443A04F}" destId="{5B09BED4-222A-4678-8BE4-C6BC601449FA}" srcOrd="0" destOrd="0" presId="urn:microsoft.com/office/officeart/2005/8/layout/hProcess9"/>
    <dgm:cxn modelId="{265AF569-B337-46DE-9C92-B8C2194AD241}" type="presOf" srcId="{210050F7-4A88-49FE-8507-922D1CD9875A}" destId="{27BD0AFD-C6E4-4FE6-8A75-AB2E7C3620E2}" srcOrd="0" destOrd="0" presId="urn:microsoft.com/office/officeart/2005/8/layout/hProcess9"/>
    <dgm:cxn modelId="{BA3D62FE-BF6B-4975-A416-3DA21BA49B5C}" srcId="{BCF98BCE-4BC8-490E-8157-A410D506757C}" destId="{E7014535-6E7D-4F18-9690-B99E3443A04F}" srcOrd="4" destOrd="0" parTransId="{1289C501-8082-4BBA-A4AD-64C8EB4C5054}" sibTransId="{97A79249-F1AA-4E59-82D8-9868F9A4F58C}"/>
    <dgm:cxn modelId="{33C2B63D-0DE1-440B-B3A0-6DB6E1EEB4FB}" type="presOf" srcId="{7394E72E-41FD-4252-9701-1B7CE4859910}" destId="{647ABF2D-4D85-4B19-BDA6-766CE6EBDF78}" srcOrd="0" destOrd="0" presId="urn:microsoft.com/office/officeart/2005/8/layout/hProcess9"/>
    <dgm:cxn modelId="{8CEE9FCF-BA88-46AE-8B0F-6C521C269EC0}" type="presOf" srcId="{BCF98BCE-4BC8-490E-8157-A410D506757C}" destId="{EE710AEA-EA18-4C3B-B3A6-A6297C247ED7}" srcOrd="0" destOrd="0" presId="urn:microsoft.com/office/officeart/2005/8/layout/hProcess9"/>
    <dgm:cxn modelId="{33062FA0-3707-49F6-B94E-CBDECB121517}" srcId="{BCF98BCE-4BC8-490E-8157-A410D506757C}" destId="{4FBC4990-DA39-4457-BE2F-AC9E7D1F3669}" srcOrd="2" destOrd="0" parTransId="{3D3469CC-21FE-46CC-82B4-C44E943F4B94}" sibTransId="{F3F81896-A2C3-479D-A758-4B7AE382181A}"/>
    <dgm:cxn modelId="{0DBF13DD-37A3-4951-B8EE-2369F60BD9EC}" srcId="{BCF98BCE-4BC8-490E-8157-A410D506757C}" destId="{20B59C91-FF4A-47E7-A9C3-0AC342379D9F}" srcOrd="5" destOrd="0" parTransId="{1FBEFB37-6B6C-4E02-B639-4A89B2F1E432}" sibTransId="{1DDFE759-CEAA-4013-8265-2702E3B4D218}"/>
    <dgm:cxn modelId="{DE4695BD-FC8C-406E-91F7-C7B76DE67574}" srcId="{BCF98BCE-4BC8-490E-8157-A410D506757C}" destId="{210050F7-4A88-49FE-8507-922D1CD9875A}" srcOrd="0" destOrd="0" parTransId="{173DC419-B88C-459C-A504-FB023F910776}" sibTransId="{D8EA768E-ADB0-4526-95DD-0794D08D7F57}"/>
    <dgm:cxn modelId="{242EAADA-89B3-4428-A35A-0C6A09245E9A}" type="presOf" srcId="{B6759D72-21B0-47AB-9CF2-D7CB2DA777E6}" destId="{B5667FBA-13C6-40A3-9A73-51DE2C1D5C2E}" srcOrd="0" destOrd="0" presId="urn:microsoft.com/office/officeart/2005/8/layout/hProcess9"/>
    <dgm:cxn modelId="{0188935A-9127-46B4-9652-FC4D20E351FB}" type="presParOf" srcId="{EE710AEA-EA18-4C3B-B3A6-A6297C247ED7}" destId="{40A3FDC5-414B-4379-854B-393A7127A0EA}" srcOrd="0" destOrd="0" presId="urn:microsoft.com/office/officeart/2005/8/layout/hProcess9"/>
    <dgm:cxn modelId="{54EFB2B9-9C0D-47E2-9D61-E5E5196D4555}" type="presParOf" srcId="{EE710AEA-EA18-4C3B-B3A6-A6297C247ED7}" destId="{F259F675-4FF3-488B-81C9-41E7BCA49E42}" srcOrd="1" destOrd="0" presId="urn:microsoft.com/office/officeart/2005/8/layout/hProcess9"/>
    <dgm:cxn modelId="{14823DC4-77A4-4C88-9A79-F56A345D37A7}" type="presParOf" srcId="{F259F675-4FF3-488B-81C9-41E7BCA49E42}" destId="{27BD0AFD-C6E4-4FE6-8A75-AB2E7C3620E2}" srcOrd="0" destOrd="0" presId="urn:microsoft.com/office/officeart/2005/8/layout/hProcess9"/>
    <dgm:cxn modelId="{364AD074-D848-46C9-91D0-3F0F028781C6}" type="presParOf" srcId="{F259F675-4FF3-488B-81C9-41E7BCA49E42}" destId="{BC204F79-1347-487E-8F53-F03422DF21D3}" srcOrd="1" destOrd="0" presId="urn:microsoft.com/office/officeart/2005/8/layout/hProcess9"/>
    <dgm:cxn modelId="{60D015AF-492B-434C-9B9A-0A55675ED0B4}" type="presParOf" srcId="{F259F675-4FF3-488B-81C9-41E7BCA49E42}" destId="{E433D07A-47AE-48FD-AEBF-F3097C084996}" srcOrd="2" destOrd="0" presId="urn:microsoft.com/office/officeart/2005/8/layout/hProcess9"/>
    <dgm:cxn modelId="{546D77EF-5B78-46BB-80E5-A37D2699ED8A}" type="presParOf" srcId="{F259F675-4FF3-488B-81C9-41E7BCA49E42}" destId="{55E9D369-8EBB-4229-9BEA-80B12AF0172D}" srcOrd="3" destOrd="0" presId="urn:microsoft.com/office/officeart/2005/8/layout/hProcess9"/>
    <dgm:cxn modelId="{30D1F82A-D751-46FE-9246-7FFCAD8C0A03}" type="presParOf" srcId="{F259F675-4FF3-488B-81C9-41E7BCA49E42}" destId="{D7F096ED-40E1-4A5F-ACEE-40D24B58A145}" srcOrd="4" destOrd="0" presId="urn:microsoft.com/office/officeart/2005/8/layout/hProcess9"/>
    <dgm:cxn modelId="{C517C22F-5E37-414F-8D1E-8E9EA7D64602}" type="presParOf" srcId="{F259F675-4FF3-488B-81C9-41E7BCA49E42}" destId="{6621C5C7-062B-4922-9FC4-91CBBBEC7ADE}" srcOrd="5" destOrd="0" presId="urn:microsoft.com/office/officeart/2005/8/layout/hProcess9"/>
    <dgm:cxn modelId="{B0E17615-3559-4BD8-AE75-BDDEF163F084}" type="presParOf" srcId="{F259F675-4FF3-488B-81C9-41E7BCA49E42}" destId="{647ABF2D-4D85-4B19-BDA6-766CE6EBDF78}" srcOrd="6" destOrd="0" presId="urn:microsoft.com/office/officeart/2005/8/layout/hProcess9"/>
    <dgm:cxn modelId="{B5BE5B86-D673-4724-B142-C2AEBE0A03CD}" type="presParOf" srcId="{F259F675-4FF3-488B-81C9-41E7BCA49E42}" destId="{39DDA0D8-6DB3-4105-A833-92D949F09DDF}" srcOrd="7" destOrd="0" presId="urn:microsoft.com/office/officeart/2005/8/layout/hProcess9"/>
    <dgm:cxn modelId="{BBEA15B5-CCB0-4312-A987-F252247AFC52}" type="presParOf" srcId="{F259F675-4FF3-488B-81C9-41E7BCA49E42}" destId="{5B09BED4-222A-4678-8BE4-C6BC601449FA}" srcOrd="8" destOrd="0" presId="urn:microsoft.com/office/officeart/2005/8/layout/hProcess9"/>
    <dgm:cxn modelId="{AFA28686-659C-46EA-9E6F-20F5E0809FCC}" type="presParOf" srcId="{F259F675-4FF3-488B-81C9-41E7BCA49E42}" destId="{D4372C1C-BC1E-4DE0-B75F-A67B815EEEE9}" srcOrd="9" destOrd="0" presId="urn:microsoft.com/office/officeart/2005/8/layout/hProcess9"/>
    <dgm:cxn modelId="{41D5CAB5-F3E3-46AE-A64C-679392FEEEB1}" type="presParOf" srcId="{F259F675-4FF3-488B-81C9-41E7BCA49E42}" destId="{B1ED3E60-9A58-47E5-9C48-CC6A141D77BC}" srcOrd="10" destOrd="0" presId="urn:microsoft.com/office/officeart/2005/8/layout/hProcess9"/>
    <dgm:cxn modelId="{0C36CB0A-F218-4F81-BB04-28760227B1EF}" type="presParOf" srcId="{F259F675-4FF3-488B-81C9-41E7BCA49E42}" destId="{8FCB7618-386E-4FE0-8A02-503051D2F50A}" srcOrd="11" destOrd="0" presId="urn:microsoft.com/office/officeart/2005/8/layout/hProcess9"/>
    <dgm:cxn modelId="{85B1F353-AC84-4EF5-B03C-464B9EC895DC}" type="presParOf" srcId="{F259F675-4FF3-488B-81C9-41E7BCA49E42}" destId="{B5667FBA-13C6-40A3-9A73-51DE2C1D5C2E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650FF03-2EE9-47A2-BD5C-DFCBBEF0699E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8413289-C845-4DCC-8755-7D9E71E8C781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Cambria" panose="02040503050406030204" pitchFamily="18" charset="0"/>
              <a:ea typeface="Cambria" panose="02040503050406030204" pitchFamily="18" charset="0"/>
            </a:rPr>
            <a:t>Сканирование бланков регистрации и форм ППЭ проводится так же, как на «стандартном» экзамене.</a:t>
          </a:r>
          <a:endParaRPr lang="ru-RU" sz="14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E6B8147-3EFD-4927-B5A1-5738FE0DE67A}" type="parTrans" cxnId="{FF24F04C-2EBB-413B-A54D-75C78C2408B1}">
      <dgm:prSet/>
      <dgm:spPr/>
      <dgm:t>
        <a:bodyPr/>
        <a:lstStyle/>
        <a:p>
          <a:endParaRPr lang="ru-RU"/>
        </a:p>
      </dgm:t>
    </dgm:pt>
    <dgm:pt modelId="{3370C3A0-C4A1-49E2-A0F8-D5FEA512C989}" type="sibTrans" cxnId="{FF24F04C-2EBB-413B-A54D-75C78C2408B1}">
      <dgm:prSet/>
      <dgm:spPr/>
      <dgm:t>
        <a:bodyPr/>
        <a:lstStyle/>
        <a:p>
          <a:endParaRPr lang="ru-RU"/>
        </a:p>
      </dgm:t>
    </dgm:pt>
    <dgm:pt modelId="{875E2A75-A626-4CED-B97C-2C324676E4F7}">
      <dgm:prSet phldrT="[Текст]" custT="1"/>
      <dgm:spPr/>
      <dgm:t>
        <a:bodyPr/>
        <a:lstStyle/>
        <a:p>
          <a:r>
            <a:rPr lang="ru-RU" sz="1400" dirty="0" smtClean="0">
              <a:latin typeface="Cambria" panose="02040503050406030204" pitchFamily="18" charset="0"/>
              <a:ea typeface="Cambria" panose="02040503050406030204" pitchFamily="18" charset="0"/>
            </a:rPr>
            <a:t>Упаковывают бланки регистрации  в новый ВДП, вложив в него калибровочный лист и ВДП, в котором бланки регистрации были доставлены в штаб ППЭ из аудитории</a:t>
          </a:r>
          <a:endParaRPr lang="ru-RU" sz="14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3E67CF0-0E7B-4CAC-9DB5-CFEBFF51399A}" type="parTrans" cxnId="{5A2A70C8-9036-4CFE-B2D9-F393AF89621B}">
      <dgm:prSet/>
      <dgm:spPr/>
      <dgm:t>
        <a:bodyPr/>
        <a:lstStyle/>
        <a:p>
          <a:endParaRPr lang="ru-RU"/>
        </a:p>
      </dgm:t>
    </dgm:pt>
    <dgm:pt modelId="{2A7F9BB1-359B-4C9C-9939-0E6D20D9F026}" type="sibTrans" cxnId="{5A2A70C8-9036-4CFE-B2D9-F393AF89621B}">
      <dgm:prSet/>
      <dgm:spPr/>
      <dgm:t>
        <a:bodyPr/>
        <a:lstStyle/>
        <a:p>
          <a:endParaRPr lang="ru-RU"/>
        </a:p>
      </dgm:t>
    </dgm:pt>
    <dgm:pt modelId="{1AEC5370-BD27-4DE2-9E6F-BE46E78D7221}">
      <dgm:prSet phldrT="[Текст]" custT="1"/>
      <dgm:spPr/>
      <dgm:t>
        <a:bodyPr/>
        <a:lstStyle/>
        <a:p>
          <a:r>
            <a:rPr lang="ru-RU" sz="1400" dirty="0" smtClean="0">
              <a:latin typeface="Cambria" panose="02040503050406030204" pitchFamily="18" charset="0"/>
              <a:ea typeface="Cambria" panose="02040503050406030204" pitchFamily="18" charset="0"/>
            </a:rPr>
            <a:t>Получают подтверждение от РЦОИ</a:t>
          </a:r>
          <a:endParaRPr lang="ru-RU" sz="14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9635523-7C03-4C3F-8975-084EA5D0AA5B}" type="parTrans" cxnId="{7E4183C5-4654-49AB-93AD-BF8F1F1AAAB5}">
      <dgm:prSet/>
      <dgm:spPr/>
      <dgm:t>
        <a:bodyPr/>
        <a:lstStyle/>
        <a:p>
          <a:endParaRPr lang="ru-RU"/>
        </a:p>
      </dgm:t>
    </dgm:pt>
    <dgm:pt modelId="{6A82124C-A287-44B5-BF17-F9E775B2CCB3}" type="sibTrans" cxnId="{7E4183C5-4654-49AB-93AD-BF8F1F1AAAB5}">
      <dgm:prSet/>
      <dgm:spPr/>
      <dgm:t>
        <a:bodyPr/>
        <a:lstStyle/>
        <a:p>
          <a:endParaRPr lang="ru-RU"/>
        </a:p>
      </dgm:t>
    </dgm:pt>
    <dgm:pt modelId="{D855C4DB-D904-4C1A-BD80-9771796A5602}">
      <dgm:prSet phldrT="[Текст]" custT="1"/>
      <dgm:spPr/>
      <dgm:t>
        <a:bodyPr/>
        <a:lstStyle/>
        <a:p>
          <a:r>
            <a:rPr lang="ru-RU" sz="1400" dirty="0" smtClean="0">
              <a:latin typeface="Cambria" panose="02040503050406030204" pitchFamily="18" charset="0"/>
              <a:ea typeface="Cambria" panose="02040503050406030204" pitchFamily="18" charset="0"/>
            </a:rPr>
            <a:t>Перепроверить совместно с руководителем ППЭ и заклеить</a:t>
          </a:r>
          <a:endParaRPr lang="ru-RU" sz="14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E607DAF-BDDB-4935-885F-028E8605B0E0}" type="parTrans" cxnId="{4F0C3E7E-A009-4319-AA36-AF3762EAB16E}">
      <dgm:prSet/>
      <dgm:spPr/>
      <dgm:t>
        <a:bodyPr/>
        <a:lstStyle/>
        <a:p>
          <a:endParaRPr lang="ru-RU"/>
        </a:p>
      </dgm:t>
    </dgm:pt>
    <dgm:pt modelId="{833049F8-832B-4D84-BFB8-D2CA2833CC74}" type="sibTrans" cxnId="{4F0C3E7E-A009-4319-AA36-AF3762EAB16E}">
      <dgm:prSet/>
      <dgm:spPr/>
      <dgm:t>
        <a:bodyPr/>
        <a:lstStyle/>
        <a:p>
          <a:endParaRPr lang="ru-RU"/>
        </a:p>
      </dgm:t>
    </dgm:pt>
    <dgm:pt modelId="{13569336-BC35-4676-9926-1A8839FED0C6}">
      <dgm:prSet phldrT="[Текст]" custT="1"/>
      <dgm:spPr/>
      <dgm:t>
        <a:bodyPr/>
        <a:lstStyle/>
        <a:p>
          <a:r>
            <a:rPr lang="ru-RU" sz="1400" dirty="0" smtClean="0">
              <a:latin typeface="Cambria" panose="02040503050406030204" pitchFamily="18" charset="0"/>
              <a:ea typeface="Cambria" panose="02040503050406030204" pitchFamily="18" charset="0"/>
            </a:rPr>
            <a:t>Перенести информацию сопроводительного бланка со старого ВДП в новый ВДП</a:t>
          </a:r>
          <a:endParaRPr lang="ru-RU" sz="14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A07475A-4EC2-4FD2-9249-081B7C25B124}" type="parTrans" cxnId="{F04C7A4F-4527-4C55-BFFB-FF2CECC3A77C}">
      <dgm:prSet/>
      <dgm:spPr/>
      <dgm:t>
        <a:bodyPr/>
        <a:lstStyle/>
        <a:p>
          <a:endParaRPr lang="ru-RU"/>
        </a:p>
      </dgm:t>
    </dgm:pt>
    <dgm:pt modelId="{1B263100-7B44-49B8-B563-112A7999917F}" type="sibTrans" cxnId="{F04C7A4F-4527-4C55-BFFB-FF2CECC3A77C}">
      <dgm:prSet/>
      <dgm:spPr/>
      <dgm:t>
        <a:bodyPr/>
        <a:lstStyle/>
        <a:p>
          <a:endParaRPr lang="ru-RU"/>
        </a:p>
      </dgm:t>
    </dgm:pt>
    <dgm:pt modelId="{4E494478-97A1-4ADB-B0C0-337A9B03E316}">
      <dgm:prSet phldrT="[Текст]" custT="1"/>
      <dgm:spPr/>
      <dgm:t>
        <a:bodyPr/>
        <a:lstStyle/>
        <a:p>
          <a:r>
            <a:rPr lang="ru-RU" sz="1400" dirty="0" smtClean="0">
              <a:latin typeface="Cambria" panose="02040503050406030204" pitchFamily="18" charset="0"/>
              <a:ea typeface="Cambria" panose="02040503050406030204" pitchFamily="18" charset="0"/>
            </a:rPr>
            <a:t>Проконтролировать передачу  материалов в РЦОИ</a:t>
          </a:r>
          <a:endParaRPr lang="ru-RU" sz="14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8FFB766-A2E3-4033-8E0A-F9E08DF9E500}" type="parTrans" cxnId="{A6D32366-4017-4DCF-AD60-EAC3620EDCC0}">
      <dgm:prSet/>
      <dgm:spPr/>
      <dgm:t>
        <a:bodyPr/>
        <a:lstStyle/>
        <a:p>
          <a:endParaRPr lang="ru-RU"/>
        </a:p>
      </dgm:t>
    </dgm:pt>
    <dgm:pt modelId="{A18049B8-D601-4D27-87C5-1ED155206318}" type="sibTrans" cxnId="{A6D32366-4017-4DCF-AD60-EAC3620EDCC0}">
      <dgm:prSet/>
      <dgm:spPr/>
      <dgm:t>
        <a:bodyPr/>
        <a:lstStyle/>
        <a:p>
          <a:endParaRPr lang="ru-RU"/>
        </a:p>
      </dgm:t>
    </dgm:pt>
    <dgm:pt modelId="{3DE1B0D4-C2C5-4F03-876B-C7289522A7DB}" type="pres">
      <dgm:prSet presAssocID="{1650FF03-2EE9-47A2-BD5C-DFCBBEF069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94B9B8-254A-4649-B117-23DEAF34163C}" type="pres">
      <dgm:prSet presAssocID="{4E494478-97A1-4ADB-B0C0-337A9B03E316}" presName="boxAndChildren" presStyleCnt="0"/>
      <dgm:spPr/>
    </dgm:pt>
    <dgm:pt modelId="{3F7572C2-DA7F-4AAC-B80D-96EFC2AAF61B}" type="pres">
      <dgm:prSet presAssocID="{4E494478-97A1-4ADB-B0C0-337A9B03E316}" presName="parentTextBox" presStyleLbl="node1" presStyleIdx="0" presStyleCnt="6"/>
      <dgm:spPr/>
      <dgm:t>
        <a:bodyPr/>
        <a:lstStyle/>
        <a:p>
          <a:endParaRPr lang="ru-RU"/>
        </a:p>
      </dgm:t>
    </dgm:pt>
    <dgm:pt modelId="{D9741550-D7F2-4247-AD02-4D0BF947BF96}" type="pres">
      <dgm:prSet presAssocID="{1B263100-7B44-49B8-B563-112A7999917F}" presName="sp" presStyleCnt="0"/>
      <dgm:spPr/>
    </dgm:pt>
    <dgm:pt modelId="{0EF2C549-4379-43A4-B3C8-B5F0515E108C}" type="pres">
      <dgm:prSet presAssocID="{13569336-BC35-4676-9926-1A8839FED0C6}" presName="arrowAndChildren" presStyleCnt="0"/>
      <dgm:spPr/>
    </dgm:pt>
    <dgm:pt modelId="{35400458-0AE5-4D05-AC12-5A1AE56EFC85}" type="pres">
      <dgm:prSet presAssocID="{13569336-BC35-4676-9926-1A8839FED0C6}" presName="parentTextArrow" presStyleLbl="node1" presStyleIdx="1" presStyleCnt="6"/>
      <dgm:spPr/>
      <dgm:t>
        <a:bodyPr/>
        <a:lstStyle/>
        <a:p>
          <a:endParaRPr lang="ru-RU"/>
        </a:p>
      </dgm:t>
    </dgm:pt>
    <dgm:pt modelId="{13516A3F-7FFF-47AD-9C5E-7B134BB81FCA}" type="pres">
      <dgm:prSet presAssocID="{833049F8-832B-4D84-BFB8-D2CA2833CC74}" presName="sp" presStyleCnt="0"/>
      <dgm:spPr/>
    </dgm:pt>
    <dgm:pt modelId="{CA0A9AB5-5E90-455A-BD1F-0A0455F61A4D}" type="pres">
      <dgm:prSet presAssocID="{D855C4DB-D904-4C1A-BD80-9771796A5602}" presName="arrowAndChildren" presStyleCnt="0"/>
      <dgm:spPr/>
    </dgm:pt>
    <dgm:pt modelId="{D9E2023D-A8BE-44A8-988F-50E86B4CBAE5}" type="pres">
      <dgm:prSet presAssocID="{D855C4DB-D904-4C1A-BD80-9771796A5602}" presName="parentTextArrow" presStyleLbl="node1" presStyleIdx="2" presStyleCnt="6"/>
      <dgm:spPr/>
      <dgm:t>
        <a:bodyPr/>
        <a:lstStyle/>
        <a:p>
          <a:endParaRPr lang="ru-RU"/>
        </a:p>
      </dgm:t>
    </dgm:pt>
    <dgm:pt modelId="{65976694-1DA8-40E2-8B6F-33001D12AD94}" type="pres">
      <dgm:prSet presAssocID="{6A82124C-A287-44B5-BF17-F9E775B2CCB3}" presName="sp" presStyleCnt="0"/>
      <dgm:spPr/>
    </dgm:pt>
    <dgm:pt modelId="{8FC39247-10FE-4F65-B4FF-6C79C582D58B}" type="pres">
      <dgm:prSet presAssocID="{1AEC5370-BD27-4DE2-9E6F-BE46E78D7221}" presName="arrowAndChildren" presStyleCnt="0"/>
      <dgm:spPr/>
    </dgm:pt>
    <dgm:pt modelId="{6734D80F-4D19-41CC-85FB-DD4F9B34E6A4}" type="pres">
      <dgm:prSet presAssocID="{1AEC5370-BD27-4DE2-9E6F-BE46E78D7221}" presName="parentTextArrow" presStyleLbl="node1" presStyleIdx="3" presStyleCnt="6"/>
      <dgm:spPr/>
      <dgm:t>
        <a:bodyPr/>
        <a:lstStyle/>
        <a:p>
          <a:endParaRPr lang="ru-RU"/>
        </a:p>
      </dgm:t>
    </dgm:pt>
    <dgm:pt modelId="{DE07FE56-D8E0-4EDE-A8C3-EEE30542379D}" type="pres">
      <dgm:prSet presAssocID="{2A7F9BB1-359B-4C9C-9939-0E6D20D9F026}" presName="sp" presStyleCnt="0"/>
      <dgm:spPr/>
    </dgm:pt>
    <dgm:pt modelId="{870830D8-C392-4B07-92C9-E3886B11D600}" type="pres">
      <dgm:prSet presAssocID="{875E2A75-A626-4CED-B97C-2C324676E4F7}" presName="arrowAndChildren" presStyleCnt="0"/>
      <dgm:spPr/>
    </dgm:pt>
    <dgm:pt modelId="{8C1DC2CC-651B-410D-9CD1-BA155B43A7EF}" type="pres">
      <dgm:prSet presAssocID="{875E2A75-A626-4CED-B97C-2C324676E4F7}" presName="parentTextArrow" presStyleLbl="node1" presStyleIdx="4" presStyleCnt="6"/>
      <dgm:spPr/>
      <dgm:t>
        <a:bodyPr/>
        <a:lstStyle/>
        <a:p>
          <a:endParaRPr lang="ru-RU"/>
        </a:p>
      </dgm:t>
    </dgm:pt>
    <dgm:pt modelId="{5AF8DD67-1C6A-46C9-9E4C-3B513C889E81}" type="pres">
      <dgm:prSet presAssocID="{3370C3A0-C4A1-49E2-A0F8-D5FEA512C989}" presName="sp" presStyleCnt="0"/>
      <dgm:spPr/>
    </dgm:pt>
    <dgm:pt modelId="{49210069-F845-4D63-8236-EAB4E452014E}" type="pres">
      <dgm:prSet presAssocID="{98413289-C845-4DCC-8755-7D9E71E8C781}" presName="arrowAndChildren" presStyleCnt="0"/>
      <dgm:spPr/>
    </dgm:pt>
    <dgm:pt modelId="{41EAC85B-A062-4789-812B-523D44561671}" type="pres">
      <dgm:prSet presAssocID="{98413289-C845-4DCC-8755-7D9E71E8C781}" presName="parentTextArrow" presStyleLbl="node1" presStyleIdx="5" presStyleCnt="6"/>
      <dgm:spPr/>
      <dgm:t>
        <a:bodyPr/>
        <a:lstStyle/>
        <a:p>
          <a:endParaRPr lang="ru-RU"/>
        </a:p>
      </dgm:t>
    </dgm:pt>
  </dgm:ptLst>
  <dgm:cxnLst>
    <dgm:cxn modelId="{7E4183C5-4654-49AB-93AD-BF8F1F1AAAB5}" srcId="{1650FF03-2EE9-47A2-BD5C-DFCBBEF0699E}" destId="{1AEC5370-BD27-4DE2-9E6F-BE46E78D7221}" srcOrd="2" destOrd="0" parTransId="{39635523-7C03-4C3F-8975-084EA5D0AA5B}" sibTransId="{6A82124C-A287-44B5-BF17-F9E775B2CCB3}"/>
    <dgm:cxn modelId="{FB80CA63-B0E3-4C73-AE72-B04C3F19D91B}" type="presOf" srcId="{98413289-C845-4DCC-8755-7D9E71E8C781}" destId="{41EAC85B-A062-4789-812B-523D44561671}" srcOrd="0" destOrd="0" presId="urn:microsoft.com/office/officeart/2005/8/layout/process4"/>
    <dgm:cxn modelId="{283832F9-ED96-4DB2-BF68-5B80CC14A3DD}" type="presOf" srcId="{875E2A75-A626-4CED-B97C-2C324676E4F7}" destId="{8C1DC2CC-651B-410D-9CD1-BA155B43A7EF}" srcOrd="0" destOrd="0" presId="urn:microsoft.com/office/officeart/2005/8/layout/process4"/>
    <dgm:cxn modelId="{E7EC3FB7-3284-43A0-B1EB-512C2035BB05}" type="presOf" srcId="{13569336-BC35-4676-9926-1A8839FED0C6}" destId="{35400458-0AE5-4D05-AC12-5A1AE56EFC85}" srcOrd="0" destOrd="0" presId="urn:microsoft.com/office/officeart/2005/8/layout/process4"/>
    <dgm:cxn modelId="{8BBCC901-CACC-4493-B864-16AF6EC61D83}" type="presOf" srcId="{1AEC5370-BD27-4DE2-9E6F-BE46E78D7221}" destId="{6734D80F-4D19-41CC-85FB-DD4F9B34E6A4}" srcOrd="0" destOrd="0" presId="urn:microsoft.com/office/officeart/2005/8/layout/process4"/>
    <dgm:cxn modelId="{35E1F51C-C8D7-441A-A3AF-C84E69434359}" type="presOf" srcId="{D855C4DB-D904-4C1A-BD80-9771796A5602}" destId="{D9E2023D-A8BE-44A8-988F-50E86B4CBAE5}" srcOrd="0" destOrd="0" presId="urn:microsoft.com/office/officeart/2005/8/layout/process4"/>
    <dgm:cxn modelId="{4F0C3E7E-A009-4319-AA36-AF3762EAB16E}" srcId="{1650FF03-2EE9-47A2-BD5C-DFCBBEF0699E}" destId="{D855C4DB-D904-4C1A-BD80-9771796A5602}" srcOrd="3" destOrd="0" parTransId="{9E607DAF-BDDB-4935-885F-028E8605B0E0}" sibTransId="{833049F8-832B-4D84-BFB8-D2CA2833CC74}"/>
    <dgm:cxn modelId="{A6D32366-4017-4DCF-AD60-EAC3620EDCC0}" srcId="{1650FF03-2EE9-47A2-BD5C-DFCBBEF0699E}" destId="{4E494478-97A1-4ADB-B0C0-337A9B03E316}" srcOrd="5" destOrd="0" parTransId="{B8FFB766-A2E3-4033-8E0A-F9E08DF9E500}" sibTransId="{A18049B8-D601-4D27-87C5-1ED155206318}"/>
    <dgm:cxn modelId="{FF24F04C-2EBB-413B-A54D-75C78C2408B1}" srcId="{1650FF03-2EE9-47A2-BD5C-DFCBBEF0699E}" destId="{98413289-C845-4DCC-8755-7D9E71E8C781}" srcOrd="0" destOrd="0" parTransId="{7E6B8147-3EFD-4927-B5A1-5738FE0DE67A}" sibTransId="{3370C3A0-C4A1-49E2-A0F8-D5FEA512C989}"/>
    <dgm:cxn modelId="{F04C7A4F-4527-4C55-BFFB-FF2CECC3A77C}" srcId="{1650FF03-2EE9-47A2-BD5C-DFCBBEF0699E}" destId="{13569336-BC35-4676-9926-1A8839FED0C6}" srcOrd="4" destOrd="0" parTransId="{7A07475A-4EC2-4FD2-9249-081B7C25B124}" sibTransId="{1B263100-7B44-49B8-B563-112A7999917F}"/>
    <dgm:cxn modelId="{5A2A70C8-9036-4CFE-B2D9-F393AF89621B}" srcId="{1650FF03-2EE9-47A2-BD5C-DFCBBEF0699E}" destId="{875E2A75-A626-4CED-B97C-2C324676E4F7}" srcOrd="1" destOrd="0" parTransId="{53E67CF0-0E7B-4CAC-9DB5-CFEBFF51399A}" sibTransId="{2A7F9BB1-359B-4C9C-9939-0E6D20D9F026}"/>
    <dgm:cxn modelId="{490A716D-2955-4548-BE70-96F06D299EC0}" type="presOf" srcId="{4E494478-97A1-4ADB-B0C0-337A9B03E316}" destId="{3F7572C2-DA7F-4AAC-B80D-96EFC2AAF61B}" srcOrd="0" destOrd="0" presId="urn:microsoft.com/office/officeart/2005/8/layout/process4"/>
    <dgm:cxn modelId="{3514370C-7FB5-4D1A-AD35-EA5E3830EE18}" type="presOf" srcId="{1650FF03-2EE9-47A2-BD5C-DFCBBEF0699E}" destId="{3DE1B0D4-C2C5-4F03-876B-C7289522A7DB}" srcOrd="0" destOrd="0" presId="urn:microsoft.com/office/officeart/2005/8/layout/process4"/>
    <dgm:cxn modelId="{DA3DE0D1-AD90-4A2E-B307-44DF1E135183}" type="presParOf" srcId="{3DE1B0D4-C2C5-4F03-876B-C7289522A7DB}" destId="{DF94B9B8-254A-4649-B117-23DEAF34163C}" srcOrd="0" destOrd="0" presId="urn:microsoft.com/office/officeart/2005/8/layout/process4"/>
    <dgm:cxn modelId="{60034AC8-A9AA-44DD-A804-F92263370604}" type="presParOf" srcId="{DF94B9B8-254A-4649-B117-23DEAF34163C}" destId="{3F7572C2-DA7F-4AAC-B80D-96EFC2AAF61B}" srcOrd="0" destOrd="0" presId="urn:microsoft.com/office/officeart/2005/8/layout/process4"/>
    <dgm:cxn modelId="{38076C81-7A40-4BC2-BFC7-BF65D108B15F}" type="presParOf" srcId="{3DE1B0D4-C2C5-4F03-876B-C7289522A7DB}" destId="{D9741550-D7F2-4247-AD02-4D0BF947BF96}" srcOrd="1" destOrd="0" presId="urn:microsoft.com/office/officeart/2005/8/layout/process4"/>
    <dgm:cxn modelId="{73400E67-C40C-4E8D-8C9E-5B69C5FBD7F6}" type="presParOf" srcId="{3DE1B0D4-C2C5-4F03-876B-C7289522A7DB}" destId="{0EF2C549-4379-43A4-B3C8-B5F0515E108C}" srcOrd="2" destOrd="0" presId="urn:microsoft.com/office/officeart/2005/8/layout/process4"/>
    <dgm:cxn modelId="{1B5A1F80-9AF4-4AA3-B7EF-D6EE2CE12D7C}" type="presParOf" srcId="{0EF2C549-4379-43A4-B3C8-B5F0515E108C}" destId="{35400458-0AE5-4D05-AC12-5A1AE56EFC85}" srcOrd="0" destOrd="0" presId="urn:microsoft.com/office/officeart/2005/8/layout/process4"/>
    <dgm:cxn modelId="{0C1D5FAC-4953-40D2-95F2-2464D2D20207}" type="presParOf" srcId="{3DE1B0D4-C2C5-4F03-876B-C7289522A7DB}" destId="{13516A3F-7FFF-47AD-9C5E-7B134BB81FCA}" srcOrd="3" destOrd="0" presId="urn:microsoft.com/office/officeart/2005/8/layout/process4"/>
    <dgm:cxn modelId="{100290FA-5411-4708-B7FB-2CD382C6E297}" type="presParOf" srcId="{3DE1B0D4-C2C5-4F03-876B-C7289522A7DB}" destId="{CA0A9AB5-5E90-455A-BD1F-0A0455F61A4D}" srcOrd="4" destOrd="0" presId="urn:microsoft.com/office/officeart/2005/8/layout/process4"/>
    <dgm:cxn modelId="{B8F5C66E-6264-430B-A09B-001EFFAFEF46}" type="presParOf" srcId="{CA0A9AB5-5E90-455A-BD1F-0A0455F61A4D}" destId="{D9E2023D-A8BE-44A8-988F-50E86B4CBAE5}" srcOrd="0" destOrd="0" presId="urn:microsoft.com/office/officeart/2005/8/layout/process4"/>
    <dgm:cxn modelId="{8AE0BFFB-EFE6-4C98-9A43-817DDE5CAE35}" type="presParOf" srcId="{3DE1B0D4-C2C5-4F03-876B-C7289522A7DB}" destId="{65976694-1DA8-40E2-8B6F-33001D12AD94}" srcOrd="5" destOrd="0" presId="urn:microsoft.com/office/officeart/2005/8/layout/process4"/>
    <dgm:cxn modelId="{6014EB9E-F982-4F88-8197-F783DE5023DD}" type="presParOf" srcId="{3DE1B0D4-C2C5-4F03-876B-C7289522A7DB}" destId="{8FC39247-10FE-4F65-B4FF-6C79C582D58B}" srcOrd="6" destOrd="0" presId="urn:microsoft.com/office/officeart/2005/8/layout/process4"/>
    <dgm:cxn modelId="{59582287-2BBC-41A8-912A-269CD2A3FEA4}" type="presParOf" srcId="{8FC39247-10FE-4F65-B4FF-6C79C582D58B}" destId="{6734D80F-4D19-41CC-85FB-DD4F9B34E6A4}" srcOrd="0" destOrd="0" presId="urn:microsoft.com/office/officeart/2005/8/layout/process4"/>
    <dgm:cxn modelId="{C72D221B-D6F4-4B81-AF00-D44162648F7C}" type="presParOf" srcId="{3DE1B0D4-C2C5-4F03-876B-C7289522A7DB}" destId="{DE07FE56-D8E0-4EDE-A8C3-EEE30542379D}" srcOrd="7" destOrd="0" presId="urn:microsoft.com/office/officeart/2005/8/layout/process4"/>
    <dgm:cxn modelId="{341F7949-0B74-4BDF-9697-CA2B884D257C}" type="presParOf" srcId="{3DE1B0D4-C2C5-4F03-876B-C7289522A7DB}" destId="{870830D8-C392-4B07-92C9-E3886B11D600}" srcOrd="8" destOrd="0" presId="urn:microsoft.com/office/officeart/2005/8/layout/process4"/>
    <dgm:cxn modelId="{F703568F-3716-463C-B2E5-5C1E1ACDDA75}" type="presParOf" srcId="{870830D8-C392-4B07-92C9-E3886B11D600}" destId="{8C1DC2CC-651B-410D-9CD1-BA155B43A7EF}" srcOrd="0" destOrd="0" presId="urn:microsoft.com/office/officeart/2005/8/layout/process4"/>
    <dgm:cxn modelId="{DA4A97AF-CC22-40B9-872E-48E22F30CCDD}" type="presParOf" srcId="{3DE1B0D4-C2C5-4F03-876B-C7289522A7DB}" destId="{5AF8DD67-1C6A-46C9-9E4C-3B513C889E81}" srcOrd="9" destOrd="0" presId="urn:microsoft.com/office/officeart/2005/8/layout/process4"/>
    <dgm:cxn modelId="{B1D6B9D7-26F3-485D-AFF0-4E57AB23FED2}" type="presParOf" srcId="{3DE1B0D4-C2C5-4F03-876B-C7289522A7DB}" destId="{49210069-F845-4D63-8236-EAB4E452014E}" srcOrd="10" destOrd="0" presId="urn:microsoft.com/office/officeart/2005/8/layout/process4"/>
    <dgm:cxn modelId="{A9AC1ECB-B8B1-4926-9714-D10E7614B655}" type="presParOf" srcId="{49210069-F845-4D63-8236-EAB4E452014E}" destId="{41EAC85B-A062-4789-812B-523D4456167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650FF03-2EE9-47A2-BD5C-DFCBBEF0699E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8413289-C845-4DCC-8755-7D9E71E8C781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Cambria" panose="02040503050406030204" pitchFamily="18" charset="0"/>
              <a:ea typeface="Cambria" panose="02040503050406030204" pitchFamily="18" charset="0"/>
            </a:rPr>
            <a:t>Электронных</a:t>
          </a:r>
          <a:r>
            <a:rPr lang="ru-RU" sz="1400" baseline="0" dirty="0" smtClean="0">
              <a:latin typeface="Cambria" panose="02040503050406030204" pitchFamily="18" charset="0"/>
              <a:ea typeface="Cambria" panose="02040503050406030204" pitchFamily="18" charset="0"/>
            </a:rPr>
            <a:t> журналов всех основных и резервных станций печати ЭМ и станций КЕГЭ в систему мониторинга готовности ППЭ</a:t>
          </a:r>
          <a:endParaRPr lang="ru-RU" sz="14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E6B8147-3EFD-4927-B5A1-5738FE0DE67A}" type="parTrans" cxnId="{FF24F04C-2EBB-413B-A54D-75C78C2408B1}">
      <dgm:prSet/>
      <dgm:spPr/>
      <dgm:t>
        <a:bodyPr/>
        <a:lstStyle/>
        <a:p>
          <a:endParaRPr lang="ru-RU"/>
        </a:p>
      </dgm:t>
    </dgm:pt>
    <dgm:pt modelId="{3370C3A0-C4A1-49E2-A0F8-D5FEA512C989}" type="sibTrans" cxnId="{FF24F04C-2EBB-413B-A54D-75C78C2408B1}">
      <dgm:prSet/>
      <dgm:spPr/>
      <dgm:t>
        <a:bodyPr/>
        <a:lstStyle/>
        <a:p>
          <a:endParaRPr lang="ru-RU"/>
        </a:p>
      </dgm:t>
    </dgm:pt>
    <dgm:pt modelId="{875E2A75-A626-4CED-B97C-2C324676E4F7}">
      <dgm:prSet phldrT="[Текст]" custT="1"/>
      <dgm:spPr/>
      <dgm:t>
        <a:bodyPr/>
        <a:lstStyle/>
        <a:p>
          <a:r>
            <a:rPr lang="ru-RU" sz="1400" dirty="0" smtClean="0">
              <a:latin typeface="Cambria" panose="02040503050406030204" pitchFamily="18" charset="0"/>
              <a:ea typeface="Cambria" panose="02040503050406030204" pitchFamily="18" charset="0"/>
            </a:rPr>
            <a:t>Пакета (пакетов)</a:t>
          </a:r>
          <a:r>
            <a:rPr lang="ru-RU" sz="1400" baseline="0" dirty="0" smtClean="0">
              <a:latin typeface="Cambria" panose="02040503050406030204" pitchFamily="18" charset="0"/>
              <a:ea typeface="Cambria" panose="02040503050406030204" pitchFamily="18" charset="0"/>
            </a:rPr>
            <a:t> с ответами участников экзаменов</a:t>
          </a:r>
          <a:endParaRPr lang="ru-RU" sz="14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3E67CF0-0E7B-4CAC-9DB5-CFEBFF51399A}" type="parTrans" cxnId="{5A2A70C8-9036-4CFE-B2D9-F393AF89621B}">
      <dgm:prSet/>
      <dgm:spPr/>
      <dgm:t>
        <a:bodyPr/>
        <a:lstStyle/>
        <a:p>
          <a:endParaRPr lang="ru-RU"/>
        </a:p>
      </dgm:t>
    </dgm:pt>
    <dgm:pt modelId="{2A7F9BB1-359B-4C9C-9939-0E6D20D9F026}" type="sibTrans" cxnId="{5A2A70C8-9036-4CFE-B2D9-F393AF89621B}">
      <dgm:prSet/>
      <dgm:spPr/>
      <dgm:t>
        <a:bodyPr/>
        <a:lstStyle/>
        <a:p>
          <a:endParaRPr lang="ru-RU"/>
        </a:p>
      </dgm:t>
    </dgm:pt>
    <dgm:pt modelId="{1AEC5370-BD27-4DE2-9E6F-BE46E78D7221}">
      <dgm:prSet phldrT="[Текст]" custT="1"/>
      <dgm:spPr/>
      <dgm:t>
        <a:bodyPr/>
        <a:lstStyle/>
        <a:p>
          <a:r>
            <a:rPr lang="ru-RU" sz="1400" dirty="0" smtClean="0">
              <a:latin typeface="Cambria" panose="02040503050406030204" pitchFamily="18" charset="0"/>
              <a:ea typeface="Cambria" panose="02040503050406030204" pitchFamily="18" charset="0"/>
            </a:rPr>
            <a:t>Пакета (пакетов) с электронными образами бланков и форм ППЭ</a:t>
          </a:r>
          <a:endParaRPr lang="ru-RU" sz="14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9635523-7C03-4C3F-8975-084EA5D0AA5B}" type="parTrans" cxnId="{7E4183C5-4654-49AB-93AD-BF8F1F1AAAB5}">
      <dgm:prSet/>
      <dgm:spPr/>
      <dgm:t>
        <a:bodyPr/>
        <a:lstStyle/>
        <a:p>
          <a:endParaRPr lang="ru-RU"/>
        </a:p>
      </dgm:t>
    </dgm:pt>
    <dgm:pt modelId="{6A82124C-A287-44B5-BF17-F9E775B2CCB3}" type="sibTrans" cxnId="{7E4183C5-4654-49AB-93AD-BF8F1F1AAAB5}">
      <dgm:prSet/>
      <dgm:spPr/>
      <dgm:t>
        <a:bodyPr/>
        <a:lstStyle/>
        <a:p>
          <a:endParaRPr lang="ru-RU"/>
        </a:p>
      </dgm:t>
    </dgm:pt>
    <dgm:pt modelId="{D855C4DB-D904-4C1A-BD80-9771796A5602}">
      <dgm:prSet phldrT="[Текст]" custT="1"/>
      <dgm:spPr/>
      <dgm:t>
        <a:bodyPr/>
        <a:lstStyle/>
        <a:p>
          <a:r>
            <a:rPr lang="ru-RU" sz="1400" dirty="0" smtClean="0">
              <a:latin typeface="Cambria" panose="02040503050406030204" pitchFamily="18" charset="0"/>
              <a:ea typeface="Cambria" panose="02040503050406030204" pitchFamily="18" charset="0"/>
            </a:rPr>
            <a:t>Электронных журналов основной и резервной станции сканирования в ППЭ</a:t>
          </a:r>
          <a:endParaRPr lang="ru-RU" sz="14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E607DAF-BDDB-4935-885F-028E8605B0E0}" type="parTrans" cxnId="{4F0C3E7E-A009-4319-AA36-AF3762EAB16E}">
      <dgm:prSet/>
      <dgm:spPr/>
      <dgm:t>
        <a:bodyPr/>
        <a:lstStyle/>
        <a:p>
          <a:endParaRPr lang="ru-RU"/>
        </a:p>
      </dgm:t>
    </dgm:pt>
    <dgm:pt modelId="{833049F8-832B-4D84-BFB8-D2CA2833CC74}" type="sibTrans" cxnId="{4F0C3E7E-A009-4319-AA36-AF3762EAB16E}">
      <dgm:prSet/>
      <dgm:spPr/>
      <dgm:t>
        <a:bodyPr/>
        <a:lstStyle/>
        <a:p>
          <a:endParaRPr lang="ru-RU"/>
        </a:p>
      </dgm:t>
    </dgm:pt>
    <dgm:pt modelId="{13569336-BC35-4676-9926-1A8839FED0C6}">
      <dgm:prSet phldrT="[Текст]" custT="1"/>
      <dgm:spPr/>
      <dgm:t>
        <a:bodyPr/>
        <a:lstStyle/>
        <a:p>
          <a:r>
            <a:rPr lang="ru-RU" sz="1400" dirty="0" smtClean="0">
              <a:latin typeface="Cambria" panose="02040503050406030204" pitchFamily="18" charset="0"/>
              <a:ea typeface="Cambria" panose="02040503050406030204" pitchFamily="18" charset="0"/>
            </a:rPr>
            <a:t>Статуса « Все пакеты сформированы и отправлены в РЦОИ» </a:t>
          </a:r>
          <a:endParaRPr lang="ru-RU" sz="14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A07475A-4EC2-4FD2-9249-081B7C25B124}" type="parTrans" cxnId="{F04C7A4F-4527-4C55-BFFB-FF2CECC3A77C}">
      <dgm:prSet/>
      <dgm:spPr/>
      <dgm:t>
        <a:bodyPr/>
        <a:lstStyle/>
        <a:p>
          <a:endParaRPr lang="ru-RU"/>
        </a:p>
      </dgm:t>
    </dgm:pt>
    <dgm:pt modelId="{1B263100-7B44-49B8-B563-112A7999917F}" type="sibTrans" cxnId="{F04C7A4F-4527-4C55-BFFB-FF2CECC3A77C}">
      <dgm:prSet/>
      <dgm:spPr/>
      <dgm:t>
        <a:bodyPr/>
        <a:lstStyle/>
        <a:p>
          <a:endParaRPr lang="ru-RU"/>
        </a:p>
      </dgm:t>
    </dgm:pt>
    <dgm:pt modelId="{4E494478-97A1-4ADB-B0C0-337A9B03E316}">
      <dgm:prSet phldrT="[Текст]" custT="1"/>
      <dgm:spPr/>
      <dgm:t>
        <a:bodyPr/>
        <a:lstStyle/>
        <a:p>
          <a:r>
            <a:rPr lang="ru-RU" sz="1400" dirty="0" smtClean="0">
              <a:latin typeface="Cambria" panose="02040503050406030204" pitchFamily="18" charset="0"/>
              <a:ea typeface="Cambria" panose="02040503050406030204" pitchFamily="18" charset="0"/>
            </a:rPr>
            <a:t>Статуса « Материалы переданы в РЦОИ»</a:t>
          </a:r>
          <a:endParaRPr lang="ru-RU" sz="14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8FFB766-A2E3-4033-8E0A-F9E08DF9E500}" type="parTrans" cxnId="{A6D32366-4017-4DCF-AD60-EAC3620EDCC0}">
      <dgm:prSet/>
      <dgm:spPr/>
      <dgm:t>
        <a:bodyPr/>
        <a:lstStyle/>
        <a:p>
          <a:endParaRPr lang="ru-RU"/>
        </a:p>
      </dgm:t>
    </dgm:pt>
    <dgm:pt modelId="{A18049B8-D601-4D27-87C5-1ED155206318}" type="sibTrans" cxnId="{A6D32366-4017-4DCF-AD60-EAC3620EDCC0}">
      <dgm:prSet/>
      <dgm:spPr/>
      <dgm:t>
        <a:bodyPr/>
        <a:lstStyle/>
        <a:p>
          <a:endParaRPr lang="ru-RU"/>
        </a:p>
      </dgm:t>
    </dgm:pt>
    <dgm:pt modelId="{3DE1B0D4-C2C5-4F03-876B-C7289522A7DB}" type="pres">
      <dgm:prSet presAssocID="{1650FF03-2EE9-47A2-BD5C-DFCBBEF069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94B9B8-254A-4649-B117-23DEAF34163C}" type="pres">
      <dgm:prSet presAssocID="{4E494478-97A1-4ADB-B0C0-337A9B03E316}" presName="boxAndChildren" presStyleCnt="0"/>
      <dgm:spPr/>
    </dgm:pt>
    <dgm:pt modelId="{3F7572C2-DA7F-4AAC-B80D-96EFC2AAF61B}" type="pres">
      <dgm:prSet presAssocID="{4E494478-97A1-4ADB-B0C0-337A9B03E316}" presName="parentTextBox" presStyleLbl="node1" presStyleIdx="0" presStyleCnt="6"/>
      <dgm:spPr/>
      <dgm:t>
        <a:bodyPr/>
        <a:lstStyle/>
        <a:p>
          <a:endParaRPr lang="ru-RU"/>
        </a:p>
      </dgm:t>
    </dgm:pt>
    <dgm:pt modelId="{D9741550-D7F2-4247-AD02-4D0BF947BF96}" type="pres">
      <dgm:prSet presAssocID="{1B263100-7B44-49B8-B563-112A7999917F}" presName="sp" presStyleCnt="0"/>
      <dgm:spPr/>
    </dgm:pt>
    <dgm:pt modelId="{0EF2C549-4379-43A4-B3C8-B5F0515E108C}" type="pres">
      <dgm:prSet presAssocID="{13569336-BC35-4676-9926-1A8839FED0C6}" presName="arrowAndChildren" presStyleCnt="0"/>
      <dgm:spPr/>
    </dgm:pt>
    <dgm:pt modelId="{35400458-0AE5-4D05-AC12-5A1AE56EFC85}" type="pres">
      <dgm:prSet presAssocID="{13569336-BC35-4676-9926-1A8839FED0C6}" presName="parentTextArrow" presStyleLbl="node1" presStyleIdx="1" presStyleCnt="6"/>
      <dgm:spPr/>
      <dgm:t>
        <a:bodyPr/>
        <a:lstStyle/>
        <a:p>
          <a:endParaRPr lang="ru-RU"/>
        </a:p>
      </dgm:t>
    </dgm:pt>
    <dgm:pt modelId="{13516A3F-7FFF-47AD-9C5E-7B134BB81FCA}" type="pres">
      <dgm:prSet presAssocID="{833049F8-832B-4D84-BFB8-D2CA2833CC74}" presName="sp" presStyleCnt="0"/>
      <dgm:spPr/>
    </dgm:pt>
    <dgm:pt modelId="{CA0A9AB5-5E90-455A-BD1F-0A0455F61A4D}" type="pres">
      <dgm:prSet presAssocID="{D855C4DB-D904-4C1A-BD80-9771796A5602}" presName="arrowAndChildren" presStyleCnt="0"/>
      <dgm:spPr/>
    </dgm:pt>
    <dgm:pt modelId="{D9E2023D-A8BE-44A8-988F-50E86B4CBAE5}" type="pres">
      <dgm:prSet presAssocID="{D855C4DB-D904-4C1A-BD80-9771796A5602}" presName="parentTextArrow" presStyleLbl="node1" presStyleIdx="2" presStyleCnt="6"/>
      <dgm:spPr/>
      <dgm:t>
        <a:bodyPr/>
        <a:lstStyle/>
        <a:p>
          <a:endParaRPr lang="ru-RU"/>
        </a:p>
      </dgm:t>
    </dgm:pt>
    <dgm:pt modelId="{65976694-1DA8-40E2-8B6F-33001D12AD94}" type="pres">
      <dgm:prSet presAssocID="{6A82124C-A287-44B5-BF17-F9E775B2CCB3}" presName="sp" presStyleCnt="0"/>
      <dgm:spPr/>
    </dgm:pt>
    <dgm:pt modelId="{8FC39247-10FE-4F65-B4FF-6C79C582D58B}" type="pres">
      <dgm:prSet presAssocID="{1AEC5370-BD27-4DE2-9E6F-BE46E78D7221}" presName="arrowAndChildren" presStyleCnt="0"/>
      <dgm:spPr/>
    </dgm:pt>
    <dgm:pt modelId="{6734D80F-4D19-41CC-85FB-DD4F9B34E6A4}" type="pres">
      <dgm:prSet presAssocID="{1AEC5370-BD27-4DE2-9E6F-BE46E78D7221}" presName="parentTextArrow" presStyleLbl="node1" presStyleIdx="3" presStyleCnt="6" custLinFactNeighborX="875" custLinFactNeighborY="-430"/>
      <dgm:spPr/>
      <dgm:t>
        <a:bodyPr/>
        <a:lstStyle/>
        <a:p>
          <a:endParaRPr lang="ru-RU"/>
        </a:p>
      </dgm:t>
    </dgm:pt>
    <dgm:pt modelId="{DE07FE56-D8E0-4EDE-A8C3-EEE30542379D}" type="pres">
      <dgm:prSet presAssocID="{2A7F9BB1-359B-4C9C-9939-0E6D20D9F026}" presName="sp" presStyleCnt="0"/>
      <dgm:spPr/>
    </dgm:pt>
    <dgm:pt modelId="{870830D8-C392-4B07-92C9-E3886B11D600}" type="pres">
      <dgm:prSet presAssocID="{875E2A75-A626-4CED-B97C-2C324676E4F7}" presName="arrowAndChildren" presStyleCnt="0"/>
      <dgm:spPr/>
    </dgm:pt>
    <dgm:pt modelId="{8C1DC2CC-651B-410D-9CD1-BA155B43A7EF}" type="pres">
      <dgm:prSet presAssocID="{875E2A75-A626-4CED-B97C-2C324676E4F7}" presName="parentTextArrow" presStyleLbl="node1" presStyleIdx="4" presStyleCnt="6"/>
      <dgm:spPr/>
      <dgm:t>
        <a:bodyPr/>
        <a:lstStyle/>
        <a:p>
          <a:endParaRPr lang="ru-RU"/>
        </a:p>
      </dgm:t>
    </dgm:pt>
    <dgm:pt modelId="{5AF8DD67-1C6A-46C9-9E4C-3B513C889E81}" type="pres">
      <dgm:prSet presAssocID="{3370C3A0-C4A1-49E2-A0F8-D5FEA512C989}" presName="sp" presStyleCnt="0"/>
      <dgm:spPr/>
    </dgm:pt>
    <dgm:pt modelId="{49210069-F845-4D63-8236-EAB4E452014E}" type="pres">
      <dgm:prSet presAssocID="{98413289-C845-4DCC-8755-7D9E71E8C781}" presName="arrowAndChildren" presStyleCnt="0"/>
      <dgm:spPr/>
    </dgm:pt>
    <dgm:pt modelId="{41EAC85B-A062-4789-812B-523D44561671}" type="pres">
      <dgm:prSet presAssocID="{98413289-C845-4DCC-8755-7D9E71E8C781}" presName="parentTextArrow" presStyleLbl="node1" presStyleIdx="5" presStyleCnt="6"/>
      <dgm:spPr/>
      <dgm:t>
        <a:bodyPr/>
        <a:lstStyle/>
        <a:p>
          <a:endParaRPr lang="ru-RU"/>
        </a:p>
      </dgm:t>
    </dgm:pt>
  </dgm:ptLst>
  <dgm:cxnLst>
    <dgm:cxn modelId="{E748B016-1255-4089-AC8B-38C9BADA3483}" type="presOf" srcId="{D855C4DB-D904-4C1A-BD80-9771796A5602}" destId="{D9E2023D-A8BE-44A8-988F-50E86B4CBAE5}" srcOrd="0" destOrd="0" presId="urn:microsoft.com/office/officeart/2005/8/layout/process4"/>
    <dgm:cxn modelId="{7E4183C5-4654-49AB-93AD-BF8F1F1AAAB5}" srcId="{1650FF03-2EE9-47A2-BD5C-DFCBBEF0699E}" destId="{1AEC5370-BD27-4DE2-9E6F-BE46E78D7221}" srcOrd="2" destOrd="0" parTransId="{39635523-7C03-4C3F-8975-084EA5D0AA5B}" sibTransId="{6A82124C-A287-44B5-BF17-F9E775B2CCB3}"/>
    <dgm:cxn modelId="{6B1274F7-1A67-422E-897A-13DC02F48F7B}" type="presOf" srcId="{1AEC5370-BD27-4DE2-9E6F-BE46E78D7221}" destId="{6734D80F-4D19-41CC-85FB-DD4F9B34E6A4}" srcOrd="0" destOrd="0" presId="urn:microsoft.com/office/officeart/2005/8/layout/process4"/>
    <dgm:cxn modelId="{77B01C0C-1498-41DF-B628-56BB8E6C8717}" type="presOf" srcId="{875E2A75-A626-4CED-B97C-2C324676E4F7}" destId="{8C1DC2CC-651B-410D-9CD1-BA155B43A7EF}" srcOrd="0" destOrd="0" presId="urn:microsoft.com/office/officeart/2005/8/layout/process4"/>
    <dgm:cxn modelId="{4F0C3E7E-A009-4319-AA36-AF3762EAB16E}" srcId="{1650FF03-2EE9-47A2-BD5C-DFCBBEF0699E}" destId="{D855C4DB-D904-4C1A-BD80-9771796A5602}" srcOrd="3" destOrd="0" parTransId="{9E607DAF-BDDB-4935-885F-028E8605B0E0}" sibTransId="{833049F8-832B-4D84-BFB8-D2CA2833CC74}"/>
    <dgm:cxn modelId="{F474EA7F-961D-4E74-9A2A-89CEBD4AAE26}" type="presOf" srcId="{4E494478-97A1-4ADB-B0C0-337A9B03E316}" destId="{3F7572C2-DA7F-4AAC-B80D-96EFC2AAF61B}" srcOrd="0" destOrd="0" presId="urn:microsoft.com/office/officeart/2005/8/layout/process4"/>
    <dgm:cxn modelId="{A6D32366-4017-4DCF-AD60-EAC3620EDCC0}" srcId="{1650FF03-2EE9-47A2-BD5C-DFCBBEF0699E}" destId="{4E494478-97A1-4ADB-B0C0-337A9B03E316}" srcOrd="5" destOrd="0" parTransId="{B8FFB766-A2E3-4033-8E0A-F9E08DF9E500}" sibTransId="{A18049B8-D601-4D27-87C5-1ED155206318}"/>
    <dgm:cxn modelId="{FF24F04C-2EBB-413B-A54D-75C78C2408B1}" srcId="{1650FF03-2EE9-47A2-BD5C-DFCBBEF0699E}" destId="{98413289-C845-4DCC-8755-7D9E71E8C781}" srcOrd="0" destOrd="0" parTransId="{7E6B8147-3EFD-4927-B5A1-5738FE0DE67A}" sibTransId="{3370C3A0-C4A1-49E2-A0F8-D5FEA512C989}"/>
    <dgm:cxn modelId="{C8CA340F-AD2F-42CB-A094-22971BA743DD}" type="presOf" srcId="{1650FF03-2EE9-47A2-BD5C-DFCBBEF0699E}" destId="{3DE1B0D4-C2C5-4F03-876B-C7289522A7DB}" srcOrd="0" destOrd="0" presId="urn:microsoft.com/office/officeart/2005/8/layout/process4"/>
    <dgm:cxn modelId="{F04C7A4F-4527-4C55-BFFB-FF2CECC3A77C}" srcId="{1650FF03-2EE9-47A2-BD5C-DFCBBEF0699E}" destId="{13569336-BC35-4676-9926-1A8839FED0C6}" srcOrd="4" destOrd="0" parTransId="{7A07475A-4EC2-4FD2-9249-081B7C25B124}" sibTransId="{1B263100-7B44-49B8-B563-112A7999917F}"/>
    <dgm:cxn modelId="{5A2A70C8-9036-4CFE-B2D9-F393AF89621B}" srcId="{1650FF03-2EE9-47A2-BD5C-DFCBBEF0699E}" destId="{875E2A75-A626-4CED-B97C-2C324676E4F7}" srcOrd="1" destOrd="0" parTransId="{53E67CF0-0E7B-4CAC-9DB5-CFEBFF51399A}" sibTransId="{2A7F9BB1-359B-4C9C-9939-0E6D20D9F026}"/>
    <dgm:cxn modelId="{5DD5FAD3-AAD1-47D0-BBEF-6D96D508FE0B}" type="presOf" srcId="{13569336-BC35-4676-9926-1A8839FED0C6}" destId="{35400458-0AE5-4D05-AC12-5A1AE56EFC85}" srcOrd="0" destOrd="0" presId="urn:microsoft.com/office/officeart/2005/8/layout/process4"/>
    <dgm:cxn modelId="{20C0050A-9842-4B3C-8CA0-B82B1525067E}" type="presOf" srcId="{98413289-C845-4DCC-8755-7D9E71E8C781}" destId="{41EAC85B-A062-4789-812B-523D44561671}" srcOrd="0" destOrd="0" presId="urn:microsoft.com/office/officeart/2005/8/layout/process4"/>
    <dgm:cxn modelId="{0A852031-CAF7-43FD-86E7-423F96934D3A}" type="presParOf" srcId="{3DE1B0D4-C2C5-4F03-876B-C7289522A7DB}" destId="{DF94B9B8-254A-4649-B117-23DEAF34163C}" srcOrd="0" destOrd="0" presId="urn:microsoft.com/office/officeart/2005/8/layout/process4"/>
    <dgm:cxn modelId="{E21DD621-9C35-4C8D-A50F-502CA61A674A}" type="presParOf" srcId="{DF94B9B8-254A-4649-B117-23DEAF34163C}" destId="{3F7572C2-DA7F-4AAC-B80D-96EFC2AAF61B}" srcOrd="0" destOrd="0" presId="urn:microsoft.com/office/officeart/2005/8/layout/process4"/>
    <dgm:cxn modelId="{958C7500-50CA-42F9-A441-01ECCA91BF98}" type="presParOf" srcId="{3DE1B0D4-C2C5-4F03-876B-C7289522A7DB}" destId="{D9741550-D7F2-4247-AD02-4D0BF947BF96}" srcOrd="1" destOrd="0" presId="urn:microsoft.com/office/officeart/2005/8/layout/process4"/>
    <dgm:cxn modelId="{CEAFCF37-27E8-471E-8132-6523F538CB81}" type="presParOf" srcId="{3DE1B0D4-C2C5-4F03-876B-C7289522A7DB}" destId="{0EF2C549-4379-43A4-B3C8-B5F0515E108C}" srcOrd="2" destOrd="0" presId="urn:microsoft.com/office/officeart/2005/8/layout/process4"/>
    <dgm:cxn modelId="{A3A51B10-43F9-4E79-959A-BD6249CE1021}" type="presParOf" srcId="{0EF2C549-4379-43A4-B3C8-B5F0515E108C}" destId="{35400458-0AE5-4D05-AC12-5A1AE56EFC85}" srcOrd="0" destOrd="0" presId="urn:microsoft.com/office/officeart/2005/8/layout/process4"/>
    <dgm:cxn modelId="{411F1ED4-BEDB-44BA-AE34-B5A973B0B0CF}" type="presParOf" srcId="{3DE1B0D4-C2C5-4F03-876B-C7289522A7DB}" destId="{13516A3F-7FFF-47AD-9C5E-7B134BB81FCA}" srcOrd="3" destOrd="0" presId="urn:microsoft.com/office/officeart/2005/8/layout/process4"/>
    <dgm:cxn modelId="{8740067B-48D4-429A-B2DF-7EB2603B0EFA}" type="presParOf" srcId="{3DE1B0D4-C2C5-4F03-876B-C7289522A7DB}" destId="{CA0A9AB5-5E90-455A-BD1F-0A0455F61A4D}" srcOrd="4" destOrd="0" presId="urn:microsoft.com/office/officeart/2005/8/layout/process4"/>
    <dgm:cxn modelId="{2910E834-368D-4D6C-80D1-457C5F350EBF}" type="presParOf" srcId="{CA0A9AB5-5E90-455A-BD1F-0A0455F61A4D}" destId="{D9E2023D-A8BE-44A8-988F-50E86B4CBAE5}" srcOrd="0" destOrd="0" presId="urn:microsoft.com/office/officeart/2005/8/layout/process4"/>
    <dgm:cxn modelId="{5660BF64-E41C-4D6B-80DC-4C6DC9916ED6}" type="presParOf" srcId="{3DE1B0D4-C2C5-4F03-876B-C7289522A7DB}" destId="{65976694-1DA8-40E2-8B6F-33001D12AD94}" srcOrd="5" destOrd="0" presId="urn:microsoft.com/office/officeart/2005/8/layout/process4"/>
    <dgm:cxn modelId="{8C36A55B-F5BE-4A6A-B290-EF7416ECB9C2}" type="presParOf" srcId="{3DE1B0D4-C2C5-4F03-876B-C7289522A7DB}" destId="{8FC39247-10FE-4F65-B4FF-6C79C582D58B}" srcOrd="6" destOrd="0" presId="urn:microsoft.com/office/officeart/2005/8/layout/process4"/>
    <dgm:cxn modelId="{AEB82649-D6BC-474D-BE43-65365F5E0E9B}" type="presParOf" srcId="{8FC39247-10FE-4F65-B4FF-6C79C582D58B}" destId="{6734D80F-4D19-41CC-85FB-DD4F9B34E6A4}" srcOrd="0" destOrd="0" presId="urn:microsoft.com/office/officeart/2005/8/layout/process4"/>
    <dgm:cxn modelId="{FAAA14A4-0698-4B3D-A719-94BAC56DF0D0}" type="presParOf" srcId="{3DE1B0D4-C2C5-4F03-876B-C7289522A7DB}" destId="{DE07FE56-D8E0-4EDE-A8C3-EEE30542379D}" srcOrd="7" destOrd="0" presId="urn:microsoft.com/office/officeart/2005/8/layout/process4"/>
    <dgm:cxn modelId="{B02BA2BA-281A-4D9B-BAFE-5FF93AEBD15B}" type="presParOf" srcId="{3DE1B0D4-C2C5-4F03-876B-C7289522A7DB}" destId="{870830D8-C392-4B07-92C9-E3886B11D600}" srcOrd="8" destOrd="0" presId="urn:microsoft.com/office/officeart/2005/8/layout/process4"/>
    <dgm:cxn modelId="{D6D06EA3-B07E-46B0-9F9C-47E7128F41FE}" type="presParOf" srcId="{870830D8-C392-4B07-92C9-E3886B11D600}" destId="{8C1DC2CC-651B-410D-9CD1-BA155B43A7EF}" srcOrd="0" destOrd="0" presId="urn:microsoft.com/office/officeart/2005/8/layout/process4"/>
    <dgm:cxn modelId="{1550EF4F-184E-4EE3-A933-BC037957768C}" type="presParOf" srcId="{3DE1B0D4-C2C5-4F03-876B-C7289522A7DB}" destId="{5AF8DD67-1C6A-46C9-9E4C-3B513C889E81}" srcOrd="9" destOrd="0" presId="urn:microsoft.com/office/officeart/2005/8/layout/process4"/>
    <dgm:cxn modelId="{F455D63D-D4D4-4791-89D5-4ABDA36D387E}" type="presParOf" srcId="{3DE1B0D4-C2C5-4F03-876B-C7289522A7DB}" destId="{49210069-F845-4D63-8236-EAB4E452014E}" srcOrd="10" destOrd="0" presId="urn:microsoft.com/office/officeart/2005/8/layout/process4"/>
    <dgm:cxn modelId="{4FA86281-105F-4A69-B701-39847DC7B6C5}" type="presParOf" srcId="{49210069-F845-4D63-8236-EAB4E452014E}" destId="{41EAC85B-A062-4789-812B-523D4456167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184028-C12B-4FEA-961B-AD41DA68DAFE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A4534F0-BA54-489A-8DBB-6AADB6A165C3}">
      <dgm:prSet custT="1"/>
      <dgm:spPr/>
      <dgm:t>
        <a:bodyPr/>
        <a:lstStyle/>
        <a:p>
          <a:pPr rtl="0"/>
          <a:r>
            <a:rPr lang="ru-RU" sz="1050" b="1" dirty="0" smtClean="0">
              <a:latin typeface="Cambria" panose="02040503050406030204" pitchFamily="18" charset="0"/>
              <a:ea typeface="Cambria" panose="02040503050406030204" pitchFamily="18" charset="0"/>
            </a:rPr>
            <a:t>Подготовка ППЭ к экзаменационному периоду </a:t>
          </a:r>
          <a:r>
            <a:rPr lang="ru-RU" sz="1050" dirty="0" smtClean="0">
              <a:latin typeface="Cambria" panose="02040503050406030204" pitchFamily="18" charset="0"/>
              <a:ea typeface="Cambria" panose="02040503050406030204" pitchFamily="18" charset="0"/>
            </a:rPr>
            <a:t>(в том числе подтверждение настроек станции авторизации)</a:t>
          </a:r>
          <a:endParaRPr lang="ru-RU" sz="105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48D89CD-4DFA-407C-941C-AC8072C060D6}" type="parTrans" cxnId="{E02DC125-104E-4C6E-8A01-F94C172E36E7}">
      <dgm:prSet/>
      <dgm:spPr/>
      <dgm:t>
        <a:bodyPr/>
        <a:lstStyle/>
        <a:p>
          <a:endParaRPr lang="ru-RU"/>
        </a:p>
      </dgm:t>
    </dgm:pt>
    <dgm:pt modelId="{AC952150-9B1A-4A59-85C9-53D4683AF940}" type="sibTrans" cxnId="{E02DC125-104E-4C6E-8A01-F94C172E36E7}">
      <dgm:prSet/>
      <dgm:spPr/>
      <dgm:t>
        <a:bodyPr/>
        <a:lstStyle/>
        <a:p>
          <a:endParaRPr lang="ru-RU"/>
        </a:p>
      </dgm:t>
    </dgm:pt>
    <dgm:pt modelId="{62D6A4E3-08C8-47E1-8DBE-9F5C22224542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Не позднее чем за две недели до начала периода</a:t>
          </a:r>
          <a:endParaRPr lang="ru-RU" b="1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3E70BDF-28D8-443E-858F-2281EFF59D82}" type="parTrans" cxnId="{36E4E0FB-2ABB-4729-9598-A1C511F0F2AD}">
      <dgm:prSet/>
      <dgm:spPr/>
      <dgm:t>
        <a:bodyPr/>
        <a:lstStyle/>
        <a:p>
          <a:endParaRPr lang="ru-RU"/>
        </a:p>
      </dgm:t>
    </dgm:pt>
    <dgm:pt modelId="{E648FA28-CD2E-4D71-BD20-F076A8850A19}" type="sibTrans" cxnId="{36E4E0FB-2ABB-4729-9598-A1C511F0F2AD}">
      <dgm:prSet/>
      <dgm:spPr/>
      <dgm:t>
        <a:bodyPr/>
        <a:lstStyle/>
        <a:p>
          <a:endParaRPr lang="ru-RU"/>
        </a:p>
      </dgm:t>
    </dgm:pt>
    <dgm:pt modelId="{7617D431-03FF-45B4-9533-0321E42FF39C}">
      <dgm:prSet custT="1"/>
      <dgm:spPr/>
      <dgm:t>
        <a:bodyPr/>
        <a:lstStyle/>
        <a:p>
          <a:pPr rtl="0"/>
          <a:r>
            <a:rPr lang="ru-RU" sz="1050" b="1" dirty="0" smtClean="0">
              <a:latin typeface="Cambria" panose="02040503050406030204" pitchFamily="18" charset="0"/>
              <a:ea typeface="Cambria" panose="02040503050406030204" pitchFamily="18" charset="0"/>
            </a:rPr>
            <a:t>Подготовка станций КЕГЭ </a:t>
          </a:r>
          <a:r>
            <a:rPr lang="ru-RU" sz="1050" dirty="0" smtClean="0"/>
            <a:t>(</a:t>
          </a:r>
          <a:r>
            <a:rPr lang="ru-RU" sz="1050" dirty="0" smtClean="0">
              <a:latin typeface="Cambria" panose="02040503050406030204" pitchFamily="18" charset="0"/>
              <a:ea typeface="Cambria" panose="02040503050406030204" pitchFamily="18" charset="0"/>
            </a:rPr>
            <a:t>получение и установка набора  стандартного ПО)</a:t>
          </a:r>
          <a:endParaRPr lang="ru-RU" sz="1050" dirty="0"/>
        </a:p>
      </dgm:t>
    </dgm:pt>
    <dgm:pt modelId="{28B6A491-86F4-46D7-A089-DAA94A4AE0E0}" type="parTrans" cxnId="{A3ECD149-287F-41DF-989C-74A1780FBAE1}">
      <dgm:prSet/>
      <dgm:spPr/>
      <dgm:t>
        <a:bodyPr/>
        <a:lstStyle/>
        <a:p>
          <a:endParaRPr lang="ru-RU"/>
        </a:p>
      </dgm:t>
    </dgm:pt>
    <dgm:pt modelId="{AE0F6829-E127-42B7-A735-04C2E800907F}" type="sibTrans" cxnId="{A3ECD149-287F-41DF-989C-74A1780FBAE1}">
      <dgm:prSet/>
      <dgm:spPr/>
      <dgm:t>
        <a:bodyPr/>
        <a:lstStyle/>
        <a:p>
          <a:endParaRPr lang="ru-RU"/>
        </a:p>
      </dgm:t>
    </dgm:pt>
    <dgm:pt modelId="{FA50631C-6088-490C-8DDA-AFE03F776C1F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rPr>
            <a:t>Начало</a:t>
          </a:r>
          <a:r>
            <a:rPr lang="ru-RU" b="1" baseline="0" dirty="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rPr>
            <a:t> - не позднее, чем за две недели, окончание- не позднее, чем завершение технической подготовки</a:t>
          </a:r>
          <a:endParaRPr lang="ru-RU" b="1" dirty="0">
            <a:solidFill>
              <a:schemeClr val="tx2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D105772-A00E-45B7-88BA-83EC2BB9D55B}" type="parTrans" cxnId="{11249DE9-BC2B-4103-86D8-4B005D31C291}">
      <dgm:prSet/>
      <dgm:spPr/>
      <dgm:t>
        <a:bodyPr/>
        <a:lstStyle/>
        <a:p>
          <a:endParaRPr lang="ru-RU"/>
        </a:p>
      </dgm:t>
    </dgm:pt>
    <dgm:pt modelId="{15FBFCE9-1C6A-48AD-B0D3-C9C18386BA60}" type="sibTrans" cxnId="{11249DE9-BC2B-4103-86D8-4B005D31C291}">
      <dgm:prSet/>
      <dgm:spPr/>
      <dgm:t>
        <a:bodyPr/>
        <a:lstStyle/>
        <a:p>
          <a:endParaRPr lang="ru-RU"/>
        </a:p>
      </dgm:t>
    </dgm:pt>
    <dgm:pt modelId="{FABAB940-E806-49AD-9421-6E46AE2C76C2}">
      <dgm:prSet custT="1"/>
      <dgm:spPr/>
      <dgm:t>
        <a:bodyPr/>
        <a:lstStyle/>
        <a:p>
          <a:pPr rtl="0"/>
          <a:r>
            <a:rPr lang="ru-RU" sz="1050" b="1" dirty="0" smtClean="0">
              <a:latin typeface="Cambria" panose="02040503050406030204" pitchFamily="18" charset="0"/>
              <a:ea typeface="Cambria" panose="02040503050406030204" pitchFamily="18" charset="0"/>
            </a:rPr>
            <a:t>Техническая подготовка</a:t>
          </a:r>
        </a:p>
        <a:p>
          <a:pPr rtl="0"/>
          <a:r>
            <a:rPr lang="ru-RU" sz="1050" b="1" dirty="0" smtClean="0">
              <a:latin typeface="Cambria" panose="02040503050406030204" pitchFamily="18" charset="0"/>
              <a:ea typeface="Cambria" panose="02040503050406030204" pitchFamily="18" charset="0"/>
            </a:rPr>
            <a:t> с 21.03. 22 по 23.03.22</a:t>
          </a:r>
          <a:endParaRPr lang="ru-RU" sz="1050" b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BF3251D-FC69-4191-9AA1-0E4B79927CAC}" type="parTrans" cxnId="{5B8F7713-8689-4AE7-A22C-3C5FEED1C442}">
      <dgm:prSet/>
      <dgm:spPr/>
      <dgm:t>
        <a:bodyPr/>
        <a:lstStyle/>
        <a:p>
          <a:endParaRPr lang="ru-RU"/>
        </a:p>
      </dgm:t>
    </dgm:pt>
    <dgm:pt modelId="{4C2D159C-676E-42A1-93C9-9C585E965B47}" type="sibTrans" cxnId="{5B8F7713-8689-4AE7-A22C-3C5FEED1C442}">
      <dgm:prSet/>
      <dgm:spPr/>
      <dgm:t>
        <a:bodyPr/>
        <a:lstStyle/>
        <a:p>
          <a:endParaRPr lang="ru-RU"/>
        </a:p>
      </dgm:t>
    </dgm:pt>
    <dgm:pt modelId="{9AE4AB69-F39C-4B64-B064-B469BCDB81AC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Не ранее чем за   5 календарных дней, но не позднее , чем  в 17.00 по местному времени календарного дня предшествующего  экзамену, и </a:t>
          </a:r>
          <a:r>
            <a:rPr lang="ru-RU" b="1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rPr>
            <a:t>до </a:t>
          </a:r>
          <a:r>
            <a:rPr lang="ru-RU" b="1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проведения КТГ</a:t>
          </a:r>
          <a:endParaRPr lang="ru-RU" b="1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47C588E-D8D5-49B5-872D-CA59768F7208}" type="parTrans" cxnId="{F52FAF45-2A8B-4A71-93D2-4E7465DE7E0D}">
      <dgm:prSet/>
      <dgm:spPr/>
      <dgm:t>
        <a:bodyPr/>
        <a:lstStyle/>
        <a:p>
          <a:endParaRPr lang="ru-RU"/>
        </a:p>
      </dgm:t>
    </dgm:pt>
    <dgm:pt modelId="{4D0EAB7F-A4F7-415C-B435-F8CA16292A6F}" type="sibTrans" cxnId="{F52FAF45-2A8B-4A71-93D2-4E7465DE7E0D}">
      <dgm:prSet/>
      <dgm:spPr/>
      <dgm:t>
        <a:bodyPr/>
        <a:lstStyle/>
        <a:p>
          <a:endParaRPr lang="ru-RU"/>
        </a:p>
      </dgm:t>
    </dgm:pt>
    <dgm:pt modelId="{B6C94EF6-91B4-4B92-8908-5840D24C0368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Руководитель ППЭ</a:t>
          </a:r>
        </a:p>
        <a:p>
          <a:pPr rtl="0"/>
          <a:r>
            <a:rPr lang="ru-RU" b="1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Член ГЭК</a:t>
          </a:r>
        </a:p>
        <a:p>
          <a:pPr rtl="0"/>
          <a:r>
            <a:rPr lang="ru-RU" b="1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Технический специалист</a:t>
          </a:r>
          <a:endParaRPr lang="ru-RU" b="1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65912C6-8BB3-43D0-8404-F0CFB98F1574}" type="parTrans" cxnId="{8A47539D-0538-4839-8E62-E6AB84517BDD}">
      <dgm:prSet/>
      <dgm:spPr/>
      <dgm:t>
        <a:bodyPr/>
        <a:lstStyle/>
        <a:p>
          <a:endParaRPr lang="ru-RU"/>
        </a:p>
      </dgm:t>
    </dgm:pt>
    <dgm:pt modelId="{A7A406D0-EAB1-4BBF-8585-9809DED6C0B0}" type="sibTrans" cxnId="{8A47539D-0538-4839-8E62-E6AB84517BDD}">
      <dgm:prSet/>
      <dgm:spPr/>
      <dgm:t>
        <a:bodyPr/>
        <a:lstStyle/>
        <a:p>
          <a:endParaRPr lang="ru-RU"/>
        </a:p>
      </dgm:t>
    </dgm:pt>
    <dgm:pt modelId="{90BD4CB8-22DF-4E64-BBEF-ABD51D2EEF95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Руководитель ППЭ</a:t>
          </a:r>
        </a:p>
        <a:p>
          <a:pPr rtl="0"/>
          <a:r>
            <a:rPr lang="ru-RU" b="1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Технический специалист</a:t>
          </a:r>
          <a:endParaRPr lang="ru-RU" b="1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FF180F2-B9A3-44FF-9984-870484732690}" type="parTrans" cxnId="{6E81DAFB-2CE8-4537-8A02-71E3BFA56D8B}">
      <dgm:prSet/>
      <dgm:spPr/>
      <dgm:t>
        <a:bodyPr/>
        <a:lstStyle/>
        <a:p>
          <a:endParaRPr lang="ru-RU"/>
        </a:p>
      </dgm:t>
    </dgm:pt>
    <dgm:pt modelId="{10DEB7B1-A443-4FA6-B0BC-2ED0E933EA32}" type="sibTrans" cxnId="{6E81DAFB-2CE8-4537-8A02-71E3BFA56D8B}">
      <dgm:prSet/>
      <dgm:spPr/>
      <dgm:t>
        <a:bodyPr/>
        <a:lstStyle/>
        <a:p>
          <a:endParaRPr lang="ru-RU"/>
        </a:p>
      </dgm:t>
    </dgm:pt>
    <dgm:pt modelId="{919477DC-AB28-4A7C-AE26-1FAE3D87F27C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Руководитель ППЭ</a:t>
          </a:r>
        </a:p>
        <a:p>
          <a:pPr rtl="0"/>
          <a:r>
            <a:rPr lang="ru-RU" b="1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Технический специалист</a:t>
          </a:r>
          <a:endParaRPr lang="ru-RU" b="1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2ECA853-AD21-4FE1-A616-A9E0F533E6DA}" type="parTrans" cxnId="{669DEFC5-8A13-4575-A4EA-9248B5F65255}">
      <dgm:prSet/>
      <dgm:spPr/>
      <dgm:t>
        <a:bodyPr/>
        <a:lstStyle/>
        <a:p>
          <a:endParaRPr lang="ru-RU"/>
        </a:p>
      </dgm:t>
    </dgm:pt>
    <dgm:pt modelId="{CB4759CD-2646-4FAE-A419-89F9FCA67A1F}" type="sibTrans" cxnId="{669DEFC5-8A13-4575-A4EA-9248B5F65255}">
      <dgm:prSet/>
      <dgm:spPr/>
      <dgm:t>
        <a:bodyPr/>
        <a:lstStyle/>
        <a:p>
          <a:endParaRPr lang="ru-RU"/>
        </a:p>
      </dgm:t>
    </dgm:pt>
    <dgm:pt modelId="{F2AB9E9C-1010-4A8E-9CD2-E4B721405F1C}">
      <dgm:prSet custT="1"/>
      <dgm:spPr/>
      <dgm:t>
        <a:bodyPr/>
        <a:lstStyle/>
        <a:p>
          <a:pPr rtl="0"/>
          <a:r>
            <a:rPr lang="ru-RU" sz="1050" b="1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Контроль технической готовности </a:t>
          </a:r>
        </a:p>
        <a:p>
          <a:pPr rtl="0"/>
          <a:r>
            <a:rPr lang="ru-RU" sz="1050" b="1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 23.03.22 с 14.00</a:t>
          </a:r>
        </a:p>
        <a:p>
          <a:pPr rtl="0"/>
          <a:r>
            <a:rPr lang="ru-RU" sz="1050" b="1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24.03.22  - 43 ППЭ</a:t>
          </a:r>
          <a:endParaRPr lang="ru-RU" sz="1050" b="1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8E0DFAD-BFE4-444B-9984-97E143B09158}" type="parTrans" cxnId="{CECB18AB-3CEC-4464-8B6C-52D8E8A52314}">
      <dgm:prSet/>
      <dgm:spPr/>
      <dgm:t>
        <a:bodyPr/>
        <a:lstStyle/>
        <a:p>
          <a:endParaRPr lang="ru-RU"/>
        </a:p>
      </dgm:t>
    </dgm:pt>
    <dgm:pt modelId="{B9226C80-0647-49FB-AB83-B45991DA5707}" type="sibTrans" cxnId="{CECB18AB-3CEC-4464-8B6C-52D8E8A52314}">
      <dgm:prSet/>
      <dgm:spPr/>
      <dgm:t>
        <a:bodyPr/>
        <a:lstStyle/>
        <a:p>
          <a:endParaRPr lang="ru-RU"/>
        </a:p>
      </dgm:t>
    </dgm:pt>
    <dgm:pt modelId="{7181CE46-DFEE-4BC1-AD76-B8B4234861EA}">
      <dgm:prSet custT="1"/>
      <dgm:spPr/>
      <dgm:t>
        <a:bodyPr/>
        <a:lstStyle/>
        <a:p>
          <a:pPr rtl="0"/>
          <a:r>
            <a:rPr lang="ru-RU" sz="700" b="1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Не ранее, чем за 2 рабочих дня, но  не позднее 17.00 по местному времени  календарного дня, предшествующего  экзамену</a:t>
          </a:r>
          <a:endParaRPr lang="ru-RU" sz="700" b="1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F852B1C-E061-483F-B0BC-803781AFC24D}" type="parTrans" cxnId="{E24752A5-7A35-483C-8731-07E0B7C09D27}">
      <dgm:prSet/>
      <dgm:spPr/>
      <dgm:t>
        <a:bodyPr/>
        <a:lstStyle/>
        <a:p>
          <a:endParaRPr lang="ru-RU"/>
        </a:p>
      </dgm:t>
    </dgm:pt>
    <dgm:pt modelId="{BB0339CA-C088-40F8-9BD1-66A5D39DA889}" type="sibTrans" cxnId="{E24752A5-7A35-483C-8731-07E0B7C09D27}">
      <dgm:prSet/>
      <dgm:spPr/>
      <dgm:t>
        <a:bodyPr/>
        <a:lstStyle/>
        <a:p>
          <a:endParaRPr lang="ru-RU"/>
        </a:p>
      </dgm:t>
    </dgm:pt>
    <dgm:pt modelId="{9A2389A7-F39D-4A9A-8ADD-3E31C0CD9244}">
      <dgm:prSet custT="1"/>
      <dgm:spPr/>
      <dgm:t>
        <a:bodyPr/>
        <a:lstStyle/>
        <a:p>
          <a:pPr rtl="0"/>
          <a:r>
            <a:rPr lang="ru-RU" sz="700" b="1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Руководитель ППЭ</a:t>
          </a:r>
        </a:p>
        <a:p>
          <a:pPr rtl="0"/>
          <a:r>
            <a:rPr lang="ru-RU" sz="700" b="1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Член ГЭК</a:t>
          </a:r>
        </a:p>
        <a:p>
          <a:pPr rtl="0"/>
          <a:r>
            <a:rPr lang="ru-RU" sz="700" b="1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Технический специалист</a:t>
          </a:r>
          <a:endParaRPr lang="ru-RU" sz="700" b="1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88EF920-7DD8-48C5-B3E2-3C13D75CA015}" type="parTrans" cxnId="{9460993A-E4F0-4691-BE73-348C644D8CF9}">
      <dgm:prSet/>
      <dgm:spPr/>
      <dgm:t>
        <a:bodyPr/>
        <a:lstStyle/>
        <a:p>
          <a:endParaRPr lang="ru-RU"/>
        </a:p>
      </dgm:t>
    </dgm:pt>
    <dgm:pt modelId="{C53DF8FA-00B1-4F7B-8A78-1EBCF978F876}" type="sibTrans" cxnId="{9460993A-E4F0-4691-BE73-348C644D8CF9}">
      <dgm:prSet/>
      <dgm:spPr/>
      <dgm:t>
        <a:bodyPr/>
        <a:lstStyle/>
        <a:p>
          <a:endParaRPr lang="ru-RU"/>
        </a:p>
      </dgm:t>
    </dgm:pt>
    <dgm:pt modelId="{58D261D8-ED5A-46B0-AA85-BEAD306B2D7C}" type="pres">
      <dgm:prSet presAssocID="{72184028-C12B-4FEA-961B-AD41DA68DAFE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FDFBB82-443C-49B8-81C2-83D7CBD7881D}" type="pres">
      <dgm:prSet presAssocID="{AA4534F0-BA54-489A-8DBB-6AADB6A165C3}" presName="horFlow" presStyleCnt="0"/>
      <dgm:spPr/>
    </dgm:pt>
    <dgm:pt modelId="{6C3D54FF-E049-48E0-B0DB-AA7F66FB51E4}" type="pres">
      <dgm:prSet presAssocID="{AA4534F0-BA54-489A-8DBB-6AADB6A165C3}" presName="bigChev" presStyleLbl="node1" presStyleIdx="0" presStyleCnt="4"/>
      <dgm:spPr/>
      <dgm:t>
        <a:bodyPr/>
        <a:lstStyle/>
        <a:p>
          <a:endParaRPr lang="ru-RU"/>
        </a:p>
      </dgm:t>
    </dgm:pt>
    <dgm:pt modelId="{72DB064B-5855-4576-8E91-806520987EC3}" type="pres">
      <dgm:prSet presAssocID="{E3E70BDF-28D8-443E-858F-2281EFF59D82}" presName="parTrans" presStyleCnt="0"/>
      <dgm:spPr/>
    </dgm:pt>
    <dgm:pt modelId="{97A22F80-1485-4BC4-AAC2-DC1B0B564BB5}" type="pres">
      <dgm:prSet presAssocID="{62D6A4E3-08C8-47E1-8DBE-9F5C22224542}" presName="node" presStyleLbl="align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746262-46AF-4590-B875-B94690BBE62F}" type="pres">
      <dgm:prSet presAssocID="{E648FA28-CD2E-4D71-BD20-F076A8850A19}" presName="sibTrans" presStyleCnt="0"/>
      <dgm:spPr/>
    </dgm:pt>
    <dgm:pt modelId="{D10BF834-D172-4FEE-A463-CA49610E56C8}" type="pres">
      <dgm:prSet presAssocID="{B6C94EF6-91B4-4B92-8908-5840D24C0368}" presName="node" presStyleLbl="align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3B0211-ACA1-401F-9D5F-204C65D6D09B}" type="pres">
      <dgm:prSet presAssocID="{AA4534F0-BA54-489A-8DBB-6AADB6A165C3}" presName="vSp" presStyleCnt="0"/>
      <dgm:spPr/>
    </dgm:pt>
    <dgm:pt modelId="{0B3182E7-422A-4A22-8AB9-03DE25DEF26A}" type="pres">
      <dgm:prSet presAssocID="{7617D431-03FF-45B4-9533-0321E42FF39C}" presName="horFlow" presStyleCnt="0"/>
      <dgm:spPr/>
    </dgm:pt>
    <dgm:pt modelId="{DA453EB8-EF54-4B2C-AB92-96B0831DE5BE}" type="pres">
      <dgm:prSet presAssocID="{7617D431-03FF-45B4-9533-0321E42FF39C}" presName="bigChev" presStyleLbl="node1" presStyleIdx="1" presStyleCnt="4"/>
      <dgm:spPr/>
      <dgm:t>
        <a:bodyPr/>
        <a:lstStyle/>
        <a:p>
          <a:endParaRPr lang="ru-RU"/>
        </a:p>
      </dgm:t>
    </dgm:pt>
    <dgm:pt modelId="{E1F1FE35-02A4-47B5-9FF7-37BC12CA3231}" type="pres">
      <dgm:prSet presAssocID="{5D105772-A00E-45B7-88BA-83EC2BB9D55B}" presName="parTrans" presStyleCnt="0"/>
      <dgm:spPr/>
    </dgm:pt>
    <dgm:pt modelId="{38F62D44-8BE5-4279-8DCF-0548A063A6A7}" type="pres">
      <dgm:prSet presAssocID="{FA50631C-6088-490C-8DDA-AFE03F776C1F}" presName="node" presStyleLbl="align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EF2469-927C-4047-9977-987F7CBA9C7D}" type="pres">
      <dgm:prSet presAssocID="{15FBFCE9-1C6A-48AD-B0D3-C9C18386BA60}" presName="sibTrans" presStyleCnt="0"/>
      <dgm:spPr/>
    </dgm:pt>
    <dgm:pt modelId="{CC2304AF-E45A-4957-8A76-7403F08B44D5}" type="pres">
      <dgm:prSet presAssocID="{90BD4CB8-22DF-4E64-BBEF-ABD51D2EEF95}" presName="node" presStyleLbl="align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40A2CB-8C94-4126-8B90-983E26E67FD7}" type="pres">
      <dgm:prSet presAssocID="{7617D431-03FF-45B4-9533-0321E42FF39C}" presName="vSp" presStyleCnt="0"/>
      <dgm:spPr/>
    </dgm:pt>
    <dgm:pt modelId="{3FE87A37-F691-4E13-B545-D8580BE920E9}" type="pres">
      <dgm:prSet presAssocID="{FABAB940-E806-49AD-9421-6E46AE2C76C2}" presName="horFlow" presStyleCnt="0"/>
      <dgm:spPr/>
    </dgm:pt>
    <dgm:pt modelId="{66081ECE-79C1-4682-A218-5CA7B391D2C0}" type="pres">
      <dgm:prSet presAssocID="{FABAB940-E806-49AD-9421-6E46AE2C76C2}" presName="bigChev" presStyleLbl="node1" presStyleIdx="2" presStyleCnt="4"/>
      <dgm:spPr/>
      <dgm:t>
        <a:bodyPr/>
        <a:lstStyle/>
        <a:p>
          <a:endParaRPr lang="ru-RU"/>
        </a:p>
      </dgm:t>
    </dgm:pt>
    <dgm:pt modelId="{27945D50-5F0F-4D73-9678-A60992498783}" type="pres">
      <dgm:prSet presAssocID="{747C588E-D8D5-49B5-872D-CA59768F7208}" presName="parTrans" presStyleCnt="0"/>
      <dgm:spPr/>
    </dgm:pt>
    <dgm:pt modelId="{EB2D3052-7B24-49B6-AB37-044525751EA0}" type="pres">
      <dgm:prSet presAssocID="{9AE4AB69-F39C-4B64-B064-B469BCDB81AC}" presName="node" presStyleLbl="align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C94ECA-6526-43F1-83AA-76FC3DF5E07E}" type="pres">
      <dgm:prSet presAssocID="{4D0EAB7F-A4F7-415C-B435-F8CA16292A6F}" presName="sibTrans" presStyleCnt="0"/>
      <dgm:spPr/>
    </dgm:pt>
    <dgm:pt modelId="{E7697A0D-7F1C-4C9F-BA1C-5AABDA810EFB}" type="pres">
      <dgm:prSet presAssocID="{919477DC-AB28-4A7C-AE26-1FAE3D87F27C}" presName="node" presStyleLbl="align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E22724-1B4E-4A8B-8C1A-747459CE7407}" type="pres">
      <dgm:prSet presAssocID="{FABAB940-E806-49AD-9421-6E46AE2C76C2}" presName="vSp" presStyleCnt="0"/>
      <dgm:spPr/>
    </dgm:pt>
    <dgm:pt modelId="{79C40761-2D36-4D94-BFA1-1882BF424878}" type="pres">
      <dgm:prSet presAssocID="{F2AB9E9C-1010-4A8E-9CD2-E4B721405F1C}" presName="horFlow" presStyleCnt="0"/>
      <dgm:spPr/>
    </dgm:pt>
    <dgm:pt modelId="{B2B3398B-44C5-474A-B603-1A10ECEE6CB8}" type="pres">
      <dgm:prSet presAssocID="{F2AB9E9C-1010-4A8E-9CD2-E4B721405F1C}" presName="bigChev" presStyleLbl="node1" presStyleIdx="3" presStyleCnt="4"/>
      <dgm:spPr/>
      <dgm:t>
        <a:bodyPr/>
        <a:lstStyle/>
        <a:p>
          <a:endParaRPr lang="ru-RU"/>
        </a:p>
      </dgm:t>
    </dgm:pt>
    <dgm:pt modelId="{B443ECEC-A7F6-464E-BFAC-D8F5D578C22D}" type="pres">
      <dgm:prSet presAssocID="{6F852B1C-E061-483F-B0BC-803781AFC24D}" presName="parTrans" presStyleCnt="0"/>
      <dgm:spPr/>
    </dgm:pt>
    <dgm:pt modelId="{4550BD5D-F3D6-4FD8-8E1A-DBBA8B427C89}" type="pres">
      <dgm:prSet presAssocID="{7181CE46-DFEE-4BC1-AD76-B8B4234861EA}" presName="node" presStyleLbl="align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6C9B47-076B-44EE-BAD6-D9021A51A63E}" type="pres">
      <dgm:prSet presAssocID="{BB0339CA-C088-40F8-9BD1-66A5D39DA889}" presName="sibTrans" presStyleCnt="0"/>
      <dgm:spPr/>
    </dgm:pt>
    <dgm:pt modelId="{9EF358F8-E2BD-4884-992A-B1C9C5A150E5}" type="pres">
      <dgm:prSet presAssocID="{9A2389A7-F39D-4A9A-8ADD-3E31C0CD9244}" presName="node" presStyleLbl="align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DD65D3-B1E8-4A08-92EF-5173EBAEE2D5}" type="presOf" srcId="{62D6A4E3-08C8-47E1-8DBE-9F5C22224542}" destId="{97A22F80-1485-4BC4-AAC2-DC1B0B564BB5}" srcOrd="0" destOrd="0" presId="urn:microsoft.com/office/officeart/2005/8/layout/lProcess3"/>
    <dgm:cxn modelId="{F52FAF45-2A8B-4A71-93D2-4E7465DE7E0D}" srcId="{FABAB940-E806-49AD-9421-6E46AE2C76C2}" destId="{9AE4AB69-F39C-4B64-B064-B469BCDB81AC}" srcOrd="0" destOrd="0" parTransId="{747C588E-D8D5-49B5-872D-CA59768F7208}" sibTransId="{4D0EAB7F-A4F7-415C-B435-F8CA16292A6F}"/>
    <dgm:cxn modelId="{6D81E922-05AD-4BCB-890D-30AB70865DE6}" type="presOf" srcId="{AA4534F0-BA54-489A-8DBB-6AADB6A165C3}" destId="{6C3D54FF-E049-48E0-B0DB-AA7F66FB51E4}" srcOrd="0" destOrd="0" presId="urn:microsoft.com/office/officeart/2005/8/layout/lProcess3"/>
    <dgm:cxn modelId="{8053481E-3330-4376-ADB3-F84D7A8DCCD1}" type="presOf" srcId="{919477DC-AB28-4A7C-AE26-1FAE3D87F27C}" destId="{E7697A0D-7F1C-4C9F-BA1C-5AABDA810EFB}" srcOrd="0" destOrd="0" presId="urn:microsoft.com/office/officeart/2005/8/layout/lProcess3"/>
    <dgm:cxn modelId="{D484CF8C-2993-4AFD-9BAF-E4DC3D0046E3}" type="presOf" srcId="{72184028-C12B-4FEA-961B-AD41DA68DAFE}" destId="{58D261D8-ED5A-46B0-AA85-BEAD306B2D7C}" srcOrd="0" destOrd="0" presId="urn:microsoft.com/office/officeart/2005/8/layout/lProcess3"/>
    <dgm:cxn modelId="{8A47539D-0538-4839-8E62-E6AB84517BDD}" srcId="{AA4534F0-BA54-489A-8DBB-6AADB6A165C3}" destId="{B6C94EF6-91B4-4B92-8908-5840D24C0368}" srcOrd="1" destOrd="0" parTransId="{865912C6-8BB3-43D0-8404-F0CFB98F1574}" sibTransId="{A7A406D0-EAB1-4BBF-8585-9809DED6C0B0}"/>
    <dgm:cxn modelId="{8EE2FAA4-77F3-45A9-BCE4-249A40A18FC7}" type="presOf" srcId="{B6C94EF6-91B4-4B92-8908-5840D24C0368}" destId="{D10BF834-D172-4FEE-A463-CA49610E56C8}" srcOrd="0" destOrd="0" presId="urn:microsoft.com/office/officeart/2005/8/layout/lProcess3"/>
    <dgm:cxn modelId="{E02DC125-104E-4C6E-8A01-F94C172E36E7}" srcId="{72184028-C12B-4FEA-961B-AD41DA68DAFE}" destId="{AA4534F0-BA54-489A-8DBB-6AADB6A165C3}" srcOrd="0" destOrd="0" parTransId="{848D89CD-4DFA-407C-941C-AC8072C060D6}" sibTransId="{AC952150-9B1A-4A59-85C9-53D4683AF940}"/>
    <dgm:cxn modelId="{9460993A-E4F0-4691-BE73-348C644D8CF9}" srcId="{F2AB9E9C-1010-4A8E-9CD2-E4B721405F1C}" destId="{9A2389A7-F39D-4A9A-8ADD-3E31C0CD9244}" srcOrd="1" destOrd="0" parTransId="{188EF920-7DD8-48C5-B3E2-3C13D75CA015}" sibTransId="{C53DF8FA-00B1-4F7B-8A78-1EBCF978F876}"/>
    <dgm:cxn modelId="{E5FA376C-A782-46FC-9B27-A110D9CD659A}" type="presOf" srcId="{7617D431-03FF-45B4-9533-0321E42FF39C}" destId="{DA453EB8-EF54-4B2C-AB92-96B0831DE5BE}" srcOrd="0" destOrd="0" presId="urn:microsoft.com/office/officeart/2005/8/layout/lProcess3"/>
    <dgm:cxn modelId="{669DEFC5-8A13-4575-A4EA-9248B5F65255}" srcId="{FABAB940-E806-49AD-9421-6E46AE2C76C2}" destId="{919477DC-AB28-4A7C-AE26-1FAE3D87F27C}" srcOrd="1" destOrd="0" parTransId="{E2ECA853-AD21-4FE1-A616-A9E0F533E6DA}" sibTransId="{CB4759CD-2646-4FAE-A419-89F9FCA67A1F}"/>
    <dgm:cxn modelId="{8AB8D9B6-02D2-4C94-AAC8-7A072BFF742F}" type="presOf" srcId="{9A2389A7-F39D-4A9A-8ADD-3E31C0CD9244}" destId="{9EF358F8-E2BD-4884-992A-B1C9C5A150E5}" srcOrd="0" destOrd="0" presId="urn:microsoft.com/office/officeart/2005/8/layout/lProcess3"/>
    <dgm:cxn modelId="{E24752A5-7A35-483C-8731-07E0B7C09D27}" srcId="{F2AB9E9C-1010-4A8E-9CD2-E4B721405F1C}" destId="{7181CE46-DFEE-4BC1-AD76-B8B4234861EA}" srcOrd="0" destOrd="0" parTransId="{6F852B1C-E061-483F-B0BC-803781AFC24D}" sibTransId="{BB0339CA-C088-40F8-9BD1-66A5D39DA889}"/>
    <dgm:cxn modelId="{0C22A450-01E2-4F3D-97E7-92F1BF8D438B}" type="presOf" srcId="{90BD4CB8-22DF-4E64-BBEF-ABD51D2EEF95}" destId="{CC2304AF-E45A-4957-8A76-7403F08B44D5}" srcOrd="0" destOrd="0" presId="urn:microsoft.com/office/officeart/2005/8/layout/lProcess3"/>
    <dgm:cxn modelId="{F13AE531-0A24-4940-BA79-8C751D521AA3}" type="presOf" srcId="{FA50631C-6088-490C-8DDA-AFE03F776C1F}" destId="{38F62D44-8BE5-4279-8DCF-0548A063A6A7}" srcOrd="0" destOrd="0" presId="urn:microsoft.com/office/officeart/2005/8/layout/lProcess3"/>
    <dgm:cxn modelId="{5B8F7713-8689-4AE7-A22C-3C5FEED1C442}" srcId="{72184028-C12B-4FEA-961B-AD41DA68DAFE}" destId="{FABAB940-E806-49AD-9421-6E46AE2C76C2}" srcOrd="2" destOrd="0" parTransId="{4BF3251D-FC69-4191-9AA1-0E4B79927CAC}" sibTransId="{4C2D159C-676E-42A1-93C9-9C585E965B47}"/>
    <dgm:cxn modelId="{A3ECD149-287F-41DF-989C-74A1780FBAE1}" srcId="{72184028-C12B-4FEA-961B-AD41DA68DAFE}" destId="{7617D431-03FF-45B4-9533-0321E42FF39C}" srcOrd="1" destOrd="0" parTransId="{28B6A491-86F4-46D7-A089-DAA94A4AE0E0}" sibTransId="{AE0F6829-E127-42B7-A735-04C2E800907F}"/>
    <dgm:cxn modelId="{11249DE9-BC2B-4103-86D8-4B005D31C291}" srcId="{7617D431-03FF-45B4-9533-0321E42FF39C}" destId="{FA50631C-6088-490C-8DDA-AFE03F776C1F}" srcOrd="0" destOrd="0" parTransId="{5D105772-A00E-45B7-88BA-83EC2BB9D55B}" sibTransId="{15FBFCE9-1C6A-48AD-B0D3-C9C18386BA60}"/>
    <dgm:cxn modelId="{CECB18AB-3CEC-4464-8B6C-52D8E8A52314}" srcId="{72184028-C12B-4FEA-961B-AD41DA68DAFE}" destId="{F2AB9E9C-1010-4A8E-9CD2-E4B721405F1C}" srcOrd="3" destOrd="0" parTransId="{58E0DFAD-BFE4-444B-9984-97E143B09158}" sibTransId="{B9226C80-0647-49FB-AB83-B45991DA5707}"/>
    <dgm:cxn modelId="{19A467DA-F178-42C6-9EDC-33D67E5308E8}" type="presOf" srcId="{7181CE46-DFEE-4BC1-AD76-B8B4234861EA}" destId="{4550BD5D-F3D6-4FD8-8E1A-DBBA8B427C89}" srcOrd="0" destOrd="0" presId="urn:microsoft.com/office/officeart/2005/8/layout/lProcess3"/>
    <dgm:cxn modelId="{35089663-F4BE-418C-BAEE-E5F445CB8F6C}" type="presOf" srcId="{FABAB940-E806-49AD-9421-6E46AE2C76C2}" destId="{66081ECE-79C1-4682-A218-5CA7B391D2C0}" srcOrd="0" destOrd="0" presId="urn:microsoft.com/office/officeart/2005/8/layout/lProcess3"/>
    <dgm:cxn modelId="{6E81DAFB-2CE8-4537-8A02-71E3BFA56D8B}" srcId="{7617D431-03FF-45B4-9533-0321E42FF39C}" destId="{90BD4CB8-22DF-4E64-BBEF-ABD51D2EEF95}" srcOrd="1" destOrd="0" parTransId="{8FF180F2-B9A3-44FF-9984-870484732690}" sibTransId="{10DEB7B1-A443-4FA6-B0BC-2ED0E933EA32}"/>
    <dgm:cxn modelId="{56461B5E-2E67-4F2F-A418-39C888694447}" type="presOf" srcId="{F2AB9E9C-1010-4A8E-9CD2-E4B721405F1C}" destId="{B2B3398B-44C5-474A-B603-1A10ECEE6CB8}" srcOrd="0" destOrd="0" presId="urn:microsoft.com/office/officeart/2005/8/layout/lProcess3"/>
    <dgm:cxn modelId="{36E4E0FB-2ABB-4729-9598-A1C511F0F2AD}" srcId="{AA4534F0-BA54-489A-8DBB-6AADB6A165C3}" destId="{62D6A4E3-08C8-47E1-8DBE-9F5C22224542}" srcOrd="0" destOrd="0" parTransId="{E3E70BDF-28D8-443E-858F-2281EFF59D82}" sibTransId="{E648FA28-CD2E-4D71-BD20-F076A8850A19}"/>
    <dgm:cxn modelId="{D356F68C-B394-4A3F-9476-9053A721A6A0}" type="presOf" srcId="{9AE4AB69-F39C-4B64-B064-B469BCDB81AC}" destId="{EB2D3052-7B24-49B6-AB37-044525751EA0}" srcOrd="0" destOrd="0" presId="urn:microsoft.com/office/officeart/2005/8/layout/lProcess3"/>
    <dgm:cxn modelId="{AA844CDC-28CD-445E-BF44-E7744A97229A}" type="presParOf" srcId="{58D261D8-ED5A-46B0-AA85-BEAD306B2D7C}" destId="{EFDFBB82-443C-49B8-81C2-83D7CBD7881D}" srcOrd="0" destOrd="0" presId="urn:microsoft.com/office/officeart/2005/8/layout/lProcess3"/>
    <dgm:cxn modelId="{E5CAAE8B-440B-4A36-94D4-33CE837766EB}" type="presParOf" srcId="{EFDFBB82-443C-49B8-81C2-83D7CBD7881D}" destId="{6C3D54FF-E049-48E0-B0DB-AA7F66FB51E4}" srcOrd="0" destOrd="0" presId="urn:microsoft.com/office/officeart/2005/8/layout/lProcess3"/>
    <dgm:cxn modelId="{B1A1EED3-FF0A-4D95-9C6A-EB6074EE1B85}" type="presParOf" srcId="{EFDFBB82-443C-49B8-81C2-83D7CBD7881D}" destId="{72DB064B-5855-4576-8E91-806520987EC3}" srcOrd="1" destOrd="0" presId="urn:microsoft.com/office/officeart/2005/8/layout/lProcess3"/>
    <dgm:cxn modelId="{B35C6E37-4C7D-4B9F-A4C7-AAFF4345D12F}" type="presParOf" srcId="{EFDFBB82-443C-49B8-81C2-83D7CBD7881D}" destId="{97A22F80-1485-4BC4-AAC2-DC1B0B564BB5}" srcOrd="2" destOrd="0" presId="urn:microsoft.com/office/officeart/2005/8/layout/lProcess3"/>
    <dgm:cxn modelId="{483F8D2F-5B24-4A5D-9A3E-C885AD408B9A}" type="presParOf" srcId="{EFDFBB82-443C-49B8-81C2-83D7CBD7881D}" destId="{96746262-46AF-4590-B875-B94690BBE62F}" srcOrd="3" destOrd="0" presId="urn:microsoft.com/office/officeart/2005/8/layout/lProcess3"/>
    <dgm:cxn modelId="{AB0FE472-BC37-4B0A-AFBE-0D57DDE01C51}" type="presParOf" srcId="{EFDFBB82-443C-49B8-81C2-83D7CBD7881D}" destId="{D10BF834-D172-4FEE-A463-CA49610E56C8}" srcOrd="4" destOrd="0" presId="urn:microsoft.com/office/officeart/2005/8/layout/lProcess3"/>
    <dgm:cxn modelId="{8E6D7B66-90DB-4914-9DB9-3F032BAC61E8}" type="presParOf" srcId="{58D261D8-ED5A-46B0-AA85-BEAD306B2D7C}" destId="{A73B0211-ACA1-401F-9D5F-204C65D6D09B}" srcOrd="1" destOrd="0" presId="urn:microsoft.com/office/officeart/2005/8/layout/lProcess3"/>
    <dgm:cxn modelId="{E37BE56D-D2BD-4EDE-B9EF-065E4022882C}" type="presParOf" srcId="{58D261D8-ED5A-46B0-AA85-BEAD306B2D7C}" destId="{0B3182E7-422A-4A22-8AB9-03DE25DEF26A}" srcOrd="2" destOrd="0" presId="urn:microsoft.com/office/officeart/2005/8/layout/lProcess3"/>
    <dgm:cxn modelId="{26263C55-0038-4A8C-8237-569D1064CB6E}" type="presParOf" srcId="{0B3182E7-422A-4A22-8AB9-03DE25DEF26A}" destId="{DA453EB8-EF54-4B2C-AB92-96B0831DE5BE}" srcOrd="0" destOrd="0" presId="urn:microsoft.com/office/officeart/2005/8/layout/lProcess3"/>
    <dgm:cxn modelId="{8316DB73-C382-469A-80A3-D7CB7CD08CF2}" type="presParOf" srcId="{0B3182E7-422A-4A22-8AB9-03DE25DEF26A}" destId="{E1F1FE35-02A4-47B5-9FF7-37BC12CA3231}" srcOrd="1" destOrd="0" presId="urn:microsoft.com/office/officeart/2005/8/layout/lProcess3"/>
    <dgm:cxn modelId="{29294EA2-1FFB-47BC-9624-597759540F15}" type="presParOf" srcId="{0B3182E7-422A-4A22-8AB9-03DE25DEF26A}" destId="{38F62D44-8BE5-4279-8DCF-0548A063A6A7}" srcOrd="2" destOrd="0" presId="urn:microsoft.com/office/officeart/2005/8/layout/lProcess3"/>
    <dgm:cxn modelId="{086032C9-5F4A-43BC-A7E3-22969C7B6750}" type="presParOf" srcId="{0B3182E7-422A-4A22-8AB9-03DE25DEF26A}" destId="{B8EF2469-927C-4047-9977-987F7CBA9C7D}" srcOrd="3" destOrd="0" presId="urn:microsoft.com/office/officeart/2005/8/layout/lProcess3"/>
    <dgm:cxn modelId="{34962FA8-65AA-47A3-973D-E309E710B603}" type="presParOf" srcId="{0B3182E7-422A-4A22-8AB9-03DE25DEF26A}" destId="{CC2304AF-E45A-4957-8A76-7403F08B44D5}" srcOrd="4" destOrd="0" presId="urn:microsoft.com/office/officeart/2005/8/layout/lProcess3"/>
    <dgm:cxn modelId="{EFCEE8C5-A3D8-49B5-BFD1-0B2FD8B7B79A}" type="presParOf" srcId="{58D261D8-ED5A-46B0-AA85-BEAD306B2D7C}" destId="{D240A2CB-8C94-4126-8B90-983E26E67FD7}" srcOrd="3" destOrd="0" presId="urn:microsoft.com/office/officeart/2005/8/layout/lProcess3"/>
    <dgm:cxn modelId="{8829C1B1-BD74-449A-8C60-BB67B2C1DA5D}" type="presParOf" srcId="{58D261D8-ED5A-46B0-AA85-BEAD306B2D7C}" destId="{3FE87A37-F691-4E13-B545-D8580BE920E9}" srcOrd="4" destOrd="0" presId="urn:microsoft.com/office/officeart/2005/8/layout/lProcess3"/>
    <dgm:cxn modelId="{B6AB2C0F-94D3-4412-8B6F-26BC3E758608}" type="presParOf" srcId="{3FE87A37-F691-4E13-B545-D8580BE920E9}" destId="{66081ECE-79C1-4682-A218-5CA7B391D2C0}" srcOrd="0" destOrd="0" presId="urn:microsoft.com/office/officeart/2005/8/layout/lProcess3"/>
    <dgm:cxn modelId="{69BC25A7-0A1B-422C-A5A8-8877A6628E13}" type="presParOf" srcId="{3FE87A37-F691-4E13-B545-D8580BE920E9}" destId="{27945D50-5F0F-4D73-9678-A60992498783}" srcOrd="1" destOrd="0" presId="urn:microsoft.com/office/officeart/2005/8/layout/lProcess3"/>
    <dgm:cxn modelId="{8509A03E-AF4F-48D4-91AE-938D3369C2A5}" type="presParOf" srcId="{3FE87A37-F691-4E13-B545-D8580BE920E9}" destId="{EB2D3052-7B24-49B6-AB37-044525751EA0}" srcOrd="2" destOrd="0" presId="urn:microsoft.com/office/officeart/2005/8/layout/lProcess3"/>
    <dgm:cxn modelId="{685671DE-7DD8-43DE-AD4F-BF4DF824EB3B}" type="presParOf" srcId="{3FE87A37-F691-4E13-B545-D8580BE920E9}" destId="{B1C94ECA-6526-43F1-83AA-76FC3DF5E07E}" srcOrd="3" destOrd="0" presId="urn:microsoft.com/office/officeart/2005/8/layout/lProcess3"/>
    <dgm:cxn modelId="{88222520-E3A5-485A-81ED-B155A3C889A9}" type="presParOf" srcId="{3FE87A37-F691-4E13-B545-D8580BE920E9}" destId="{E7697A0D-7F1C-4C9F-BA1C-5AABDA810EFB}" srcOrd="4" destOrd="0" presId="urn:microsoft.com/office/officeart/2005/8/layout/lProcess3"/>
    <dgm:cxn modelId="{0A954D24-F585-4888-9FF7-2CE375DE7403}" type="presParOf" srcId="{58D261D8-ED5A-46B0-AA85-BEAD306B2D7C}" destId="{4DE22724-1B4E-4A8B-8C1A-747459CE7407}" srcOrd="5" destOrd="0" presId="urn:microsoft.com/office/officeart/2005/8/layout/lProcess3"/>
    <dgm:cxn modelId="{447BA03D-7A23-4A19-A5FA-4E7220637F6E}" type="presParOf" srcId="{58D261D8-ED5A-46B0-AA85-BEAD306B2D7C}" destId="{79C40761-2D36-4D94-BFA1-1882BF424878}" srcOrd="6" destOrd="0" presId="urn:microsoft.com/office/officeart/2005/8/layout/lProcess3"/>
    <dgm:cxn modelId="{9179299D-DCFB-4E00-9974-09141E3244BB}" type="presParOf" srcId="{79C40761-2D36-4D94-BFA1-1882BF424878}" destId="{B2B3398B-44C5-474A-B603-1A10ECEE6CB8}" srcOrd="0" destOrd="0" presId="urn:microsoft.com/office/officeart/2005/8/layout/lProcess3"/>
    <dgm:cxn modelId="{0166696B-ACE6-4165-91EB-DC4A0AC14DBA}" type="presParOf" srcId="{79C40761-2D36-4D94-BFA1-1882BF424878}" destId="{B443ECEC-A7F6-464E-BFAC-D8F5D578C22D}" srcOrd="1" destOrd="0" presId="urn:microsoft.com/office/officeart/2005/8/layout/lProcess3"/>
    <dgm:cxn modelId="{67E5E507-D60F-4F4F-BDBF-8C7C665E9060}" type="presParOf" srcId="{79C40761-2D36-4D94-BFA1-1882BF424878}" destId="{4550BD5D-F3D6-4FD8-8E1A-DBBA8B427C89}" srcOrd="2" destOrd="0" presId="urn:microsoft.com/office/officeart/2005/8/layout/lProcess3"/>
    <dgm:cxn modelId="{84B3FE20-5589-4C8F-9EBC-EF2BB37CC4E9}" type="presParOf" srcId="{79C40761-2D36-4D94-BFA1-1882BF424878}" destId="{426C9B47-076B-44EE-BAD6-D9021A51A63E}" srcOrd="3" destOrd="0" presId="urn:microsoft.com/office/officeart/2005/8/layout/lProcess3"/>
    <dgm:cxn modelId="{FDA1C479-916C-4A1C-A8BD-79703BABCF94}" type="presParOf" srcId="{79C40761-2D36-4D94-BFA1-1882BF424878}" destId="{9EF358F8-E2BD-4884-992A-B1C9C5A150E5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D3D755-F8FC-4DFA-B21A-2313E2D4BEBD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40C0EE-4F04-40F7-902A-A5E007DBA016}">
      <dgm:prSet phldrT="[Текст]" custT="1"/>
      <dgm:spPr/>
      <dgm:t>
        <a:bodyPr/>
        <a:lstStyle/>
        <a:p>
          <a:pPr algn="ctr"/>
          <a:endParaRPr lang="ru-RU" sz="1050" dirty="0" smtClean="0">
            <a:solidFill>
              <a:schemeClr val="tx2"/>
            </a:solidFill>
            <a:latin typeface="Cambria" panose="02040503050406030204" pitchFamily="18" charset="0"/>
            <a:ea typeface="Cambria" panose="02040503050406030204" pitchFamily="18" charset="0"/>
          </a:endParaRPr>
        </a:p>
        <a:p>
          <a:pPr algn="ctr"/>
          <a:r>
            <a:rPr lang="ru-RU" sz="1050" dirty="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rPr>
            <a:t>Каждому участнику предоставляется компьютер на все время экзамена с установленной станцией КЕГЭ и набором стандартного ПО</a:t>
          </a:r>
          <a:endParaRPr lang="ru-RU" sz="1050" dirty="0">
            <a:solidFill>
              <a:schemeClr val="tx2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E43D02C-0101-401C-8D21-F331580326D3}" type="parTrans" cxnId="{1C0787D4-581C-4FBA-B57B-2ADE8BB6F88C}">
      <dgm:prSet/>
      <dgm:spPr/>
      <dgm:t>
        <a:bodyPr/>
        <a:lstStyle/>
        <a:p>
          <a:endParaRPr lang="ru-RU"/>
        </a:p>
      </dgm:t>
    </dgm:pt>
    <dgm:pt modelId="{CA0B4796-7120-4E59-8A75-0FC4F17BFF1B}" type="sibTrans" cxnId="{1C0787D4-581C-4FBA-B57B-2ADE8BB6F88C}">
      <dgm:prSet/>
      <dgm:spPr/>
      <dgm:t>
        <a:bodyPr/>
        <a:lstStyle/>
        <a:p>
          <a:endParaRPr lang="ru-RU"/>
        </a:p>
      </dgm:t>
    </dgm:pt>
    <dgm:pt modelId="{FB47F2CB-3D8E-4113-AC1F-3BF876ABA0C6}">
      <dgm:prSet phldrT="[Текст]" custT="1"/>
      <dgm:spPr/>
      <dgm:t>
        <a:bodyPr/>
        <a:lstStyle/>
        <a:p>
          <a:r>
            <a:rPr lang="ru-RU" sz="1050" dirty="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rPr>
            <a:t>КИМ предоставляется только в электронном виде</a:t>
          </a:r>
          <a:endParaRPr lang="ru-RU" sz="1050" dirty="0">
            <a:solidFill>
              <a:schemeClr val="tx2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606B19F-5860-41DE-BCBD-F91CB001CF37}" type="parTrans" cxnId="{EB2D02D3-8905-49FF-A347-AD7360023ECF}">
      <dgm:prSet/>
      <dgm:spPr/>
      <dgm:t>
        <a:bodyPr/>
        <a:lstStyle/>
        <a:p>
          <a:endParaRPr lang="ru-RU"/>
        </a:p>
      </dgm:t>
    </dgm:pt>
    <dgm:pt modelId="{A99B2DA1-0CC6-4FCD-B092-0DBA50D8E820}" type="sibTrans" cxnId="{EB2D02D3-8905-49FF-A347-AD7360023ECF}">
      <dgm:prSet/>
      <dgm:spPr/>
      <dgm:t>
        <a:bodyPr/>
        <a:lstStyle/>
        <a:p>
          <a:endParaRPr lang="ru-RU"/>
        </a:p>
      </dgm:t>
    </dgm:pt>
    <dgm:pt modelId="{07855AFE-2EE6-455D-BF1E-918DAB1084DD}">
      <dgm:prSet phldrT="[Текст]" custT="1"/>
      <dgm:spPr/>
      <dgm:t>
        <a:bodyPr/>
        <a:lstStyle/>
        <a:p>
          <a:r>
            <a:rPr lang="ru-RU" sz="1050" dirty="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rPr>
            <a:t>На станции печати ЭМ распечатываются только бланки регистрации</a:t>
          </a:r>
          <a:endParaRPr lang="ru-RU" sz="1050" dirty="0">
            <a:solidFill>
              <a:schemeClr val="tx2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529BE9F-9FD7-49DA-A8C1-0F4278BE87A5}" type="parTrans" cxnId="{35AAE80E-3419-41AF-AC52-A93473673FB1}">
      <dgm:prSet/>
      <dgm:spPr/>
      <dgm:t>
        <a:bodyPr/>
        <a:lstStyle/>
        <a:p>
          <a:endParaRPr lang="ru-RU"/>
        </a:p>
      </dgm:t>
    </dgm:pt>
    <dgm:pt modelId="{E191A647-A275-4513-83DE-62477F6695D9}" type="sibTrans" cxnId="{35AAE80E-3419-41AF-AC52-A93473673FB1}">
      <dgm:prSet/>
      <dgm:spPr/>
      <dgm:t>
        <a:bodyPr/>
        <a:lstStyle/>
        <a:p>
          <a:endParaRPr lang="ru-RU"/>
        </a:p>
      </dgm:t>
    </dgm:pt>
    <dgm:pt modelId="{5457653A-3E1B-4E70-B17F-65CF4F6A1BF7}">
      <dgm:prSet phldrT="[Текст]" custT="1"/>
      <dgm:spPr/>
      <dgm:t>
        <a:bodyPr/>
        <a:lstStyle/>
        <a:p>
          <a:r>
            <a:rPr lang="ru-RU" sz="1050" dirty="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rPr>
            <a:t>Все ответы на задания вносятся в станцию КЕГЭ</a:t>
          </a:r>
          <a:endParaRPr lang="ru-RU" sz="1050" dirty="0">
            <a:solidFill>
              <a:schemeClr val="tx2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6CE960C-A063-42FB-A738-7ABC3AF01A9A}" type="parTrans" cxnId="{A53CC0CB-521C-43DB-A05C-7B00A07158D6}">
      <dgm:prSet/>
      <dgm:spPr/>
      <dgm:t>
        <a:bodyPr/>
        <a:lstStyle/>
        <a:p>
          <a:endParaRPr lang="ru-RU"/>
        </a:p>
      </dgm:t>
    </dgm:pt>
    <dgm:pt modelId="{38DD254D-9252-45AC-A76E-891126BE5759}" type="sibTrans" cxnId="{A53CC0CB-521C-43DB-A05C-7B00A07158D6}">
      <dgm:prSet/>
      <dgm:spPr/>
      <dgm:t>
        <a:bodyPr/>
        <a:lstStyle/>
        <a:p>
          <a:endParaRPr lang="ru-RU"/>
        </a:p>
      </dgm:t>
    </dgm:pt>
    <dgm:pt modelId="{B060E27C-CC34-4301-8F67-F2B8E97E17B0}">
      <dgm:prSet phldrT="[Текст]" custT="1"/>
      <dgm:spPr/>
      <dgm:t>
        <a:bodyPr/>
        <a:lstStyle/>
        <a:p>
          <a:r>
            <a:rPr lang="ru-RU" sz="1050" dirty="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rPr>
            <a:t>Для выполнения заданий участнику выдается черновик КЕГЭ</a:t>
          </a:r>
          <a:endParaRPr lang="ru-RU" sz="1050" dirty="0">
            <a:solidFill>
              <a:schemeClr val="tx2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1C33D56-F075-40DD-9F7E-F85D3039CDCA}" type="parTrans" cxnId="{1897C470-F612-4846-BC28-E07BA6C21B54}">
      <dgm:prSet/>
      <dgm:spPr/>
      <dgm:t>
        <a:bodyPr/>
        <a:lstStyle/>
        <a:p>
          <a:endParaRPr lang="ru-RU"/>
        </a:p>
      </dgm:t>
    </dgm:pt>
    <dgm:pt modelId="{7BC1E8F1-6031-47E7-9EA6-B8331D1000CD}" type="sibTrans" cxnId="{1897C470-F612-4846-BC28-E07BA6C21B54}">
      <dgm:prSet/>
      <dgm:spPr/>
      <dgm:t>
        <a:bodyPr/>
        <a:lstStyle/>
        <a:p>
          <a:endParaRPr lang="ru-RU"/>
        </a:p>
      </dgm:t>
    </dgm:pt>
    <dgm:pt modelId="{4AD805DB-6C9C-4245-857D-E2781506745C}">
      <dgm:prSet phldrT="[Текст]" custT="1"/>
      <dgm:spPr/>
      <dgm:t>
        <a:bodyPr/>
        <a:lstStyle/>
        <a:p>
          <a:r>
            <a:rPr lang="ru-RU" sz="1050" dirty="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rPr>
            <a:t>Время до окончания экзамена, указанное в станции КЕГЭ, является ориентировочным, экзамен завершается по времени, объявленному организатором и записанному на доске</a:t>
          </a:r>
          <a:endParaRPr lang="ru-RU" sz="1050" dirty="0">
            <a:solidFill>
              <a:schemeClr val="tx2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DFF11D2-F52F-47DA-AAED-D002A78ADC61}" type="parTrans" cxnId="{4C42B39D-9182-40D5-80DD-57EB9147E0E1}">
      <dgm:prSet/>
      <dgm:spPr/>
      <dgm:t>
        <a:bodyPr/>
        <a:lstStyle/>
        <a:p>
          <a:endParaRPr lang="ru-RU"/>
        </a:p>
      </dgm:t>
    </dgm:pt>
    <dgm:pt modelId="{97C977D7-F61A-46C5-B32F-502FD40D07B0}" type="sibTrans" cxnId="{4C42B39D-9182-40D5-80DD-57EB9147E0E1}">
      <dgm:prSet/>
      <dgm:spPr/>
      <dgm:t>
        <a:bodyPr/>
        <a:lstStyle/>
        <a:p>
          <a:endParaRPr lang="ru-RU"/>
        </a:p>
      </dgm:t>
    </dgm:pt>
    <dgm:pt modelId="{1BD96FD9-24AB-4EA1-8D3C-44BC2959F9C6}">
      <dgm:prSet phldrT="[Текст]" custT="1"/>
      <dgm:spPr/>
      <dgm:t>
        <a:bodyPr/>
        <a:lstStyle/>
        <a:p>
          <a:r>
            <a:rPr lang="ru-RU" sz="1050" dirty="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rPr>
            <a:t>После окончания экзамена участник проверяет, что все его ответы сохранены на станции КЕГЭ верно и вносит в бланк регистрации контрольную сумму, автоматически сформированную станцией КЕГЭ </a:t>
          </a:r>
          <a:endParaRPr lang="ru-RU" sz="1050" dirty="0">
            <a:solidFill>
              <a:schemeClr val="tx2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416C4E6-9543-49B0-8A1B-0BCFC614FE84}" type="parTrans" cxnId="{109E80E4-9FD0-49A9-A60B-D67D239A6307}">
      <dgm:prSet/>
      <dgm:spPr/>
      <dgm:t>
        <a:bodyPr/>
        <a:lstStyle/>
        <a:p>
          <a:endParaRPr lang="ru-RU"/>
        </a:p>
      </dgm:t>
    </dgm:pt>
    <dgm:pt modelId="{4348098A-062F-4192-B1C0-CF3A5D88B907}" type="sibTrans" cxnId="{109E80E4-9FD0-49A9-A60B-D67D239A6307}">
      <dgm:prSet/>
      <dgm:spPr/>
      <dgm:t>
        <a:bodyPr/>
        <a:lstStyle/>
        <a:p>
          <a:endParaRPr lang="ru-RU"/>
        </a:p>
      </dgm:t>
    </dgm:pt>
    <dgm:pt modelId="{497876B5-99A2-4AEA-B0E2-3EF3B6DF5355}">
      <dgm:prSet phldrT="[Текст]" custT="1"/>
      <dgm:spPr/>
      <dgm:t>
        <a:bodyPr/>
        <a:lstStyle/>
        <a:p>
          <a:r>
            <a:rPr lang="ru-RU" sz="1050" dirty="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rPr>
            <a:t>Обработка и проверка экзаменационных работ в электронном виде</a:t>
          </a:r>
          <a:endParaRPr lang="ru-RU" sz="1050" dirty="0">
            <a:solidFill>
              <a:schemeClr val="tx2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57B75BB-E6F1-4285-AFFA-D1A6ED88BFF2}" type="parTrans" cxnId="{7E6EB39E-A0EA-4D4E-ABA9-E870E9E9E686}">
      <dgm:prSet/>
      <dgm:spPr/>
      <dgm:t>
        <a:bodyPr/>
        <a:lstStyle/>
        <a:p>
          <a:endParaRPr lang="ru-RU"/>
        </a:p>
      </dgm:t>
    </dgm:pt>
    <dgm:pt modelId="{C5F1EAB5-C4E5-4010-BD25-4956F497011F}" type="sibTrans" cxnId="{7E6EB39E-A0EA-4D4E-ABA9-E870E9E9E686}">
      <dgm:prSet/>
      <dgm:spPr/>
      <dgm:t>
        <a:bodyPr/>
        <a:lstStyle/>
        <a:p>
          <a:endParaRPr lang="ru-RU"/>
        </a:p>
      </dgm:t>
    </dgm:pt>
    <dgm:pt modelId="{863AE4B3-365F-44D3-ADC8-5DDE933A6F97}">
      <dgm:prSet/>
      <dgm:spPr/>
      <dgm:t>
        <a:bodyPr/>
        <a:lstStyle/>
        <a:p>
          <a:pPr algn="l"/>
          <a:endParaRPr lang="ru-RU" sz="3600" dirty="0"/>
        </a:p>
      </dgm:t>
    </dgm:pt>
    <dgm:pt modelId="{DE638F4D-4ED7-4023-BDE4-E54F32463490}" type="parTrans" cxnId="{155D92EE-64DE-4ADC-8FC5-38A755F3AC2A}">
      <dgm:prSet/>
      <dgm:spPr/>
      <dgm:t>
        <a:bodyPr/>
        <a:lstStyle/>
        <a:p>
          <a:endParaRPr lang="ru-RU"/>
        </a:p>
      </dgm:t>
    </dgm:pt>
    <dgm:pt modelId="{FAF9C2EA-6F72-4AAC-B0AC-707A36C5D373}" type="sibTrans" cxnId="{155D92EE-64DE-4ADC-8FC5-38A755F3AC2A}">
      <dgm:prSet/>
      <dgm:spPr/>
      <dgm:t>
        <a:bodyPr/>
        <a:lstStyle/>
        <a:p>
          <a:endParaRPr lang="ru-RU"/>
        </a:p>
      </dgm:t>
    </dgm:pt>
    <dgm:pt modelId="{0329924B-599F-49D6-82A7-34008A7D1D49}">
      <dgm:prSet phldrT="[Текст]" custT="1"/>
      <dgm:spPr/>
      <dgm:t>
        <a:bodyPr/>
        <a:lstStyle/>
        <a:p>
          <a:r>
            <a:rPr lang="ru-RU" sz="1050" b="1" dirty="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rPr>
            <a:t>Клавиатуры и компьютерные мыши перед проведением тренировочного экзамена</a:t>
          </a:r>
        </a:p>
        <a:p>
          <a:r>
            <a:rPr lang="ru-RU" sz="1050" b="1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rPr>
            <a:t>Дезинфицируются</a:t>
          </a:r>
          <a:endParaRPr lang="ru-RU" sz="1050" b="1" dirty="0">
            <a:solidFill>
              <a:srgbClr val="FF000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532FC63-C2E0-4D64-B881-736B020528DE}" type="parTrans" cxnId="{36940D4C-16CC-48DF-B0DC-6E326008EB52}">
      <dgm:prSet/>
      <dgm:spPr/>
      <dgm:t>
        <a:bodyPr/>
        <a:lstStyle/>
        <a:p>
          <a:endParaRPr lang="ru-RU"/>
        </a:p>
      </dgm:t>
    </dgm:pt>
    <dgm:pt modelId="{A9969D0F-F708-4CD9-B520-B3A0CF5E5890}" type="sibTrans" cxnId="{36940D4C-16CC-48DF-B0DC-6E326008EB52}">
      <dgm:prSet/>
      <dgm:spPr/>
      <dgm:t>
        <a:bodyPr/>
        <a:lstStyle/>
        <a:p>
          <a:endParaRPr lang="ru-RU"/>
        </a:p>
      </dgm:t>
    </dgm:pt>
    <dgm:pt modelId="{B7A115F3-C23D-40A3-8350-2D205A16A140}">
      <dgm:prSet phldrT="[Текст]" custT="1"/>
      <dgm:spPr/>
      <dgm:t>
        <a:bodyPr/>
        <a:lstStyle/>
        <a:p>
          <a:r>
            <a:rPr lang="ru-RU" sz="1050" b="1" dirty="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rPr>
            <a:t>Оборудование  должно быть обработано </a:t>
          </a:r>
          <a:r>
            <a:rPr lang="ru-RU" sz="1050" b="1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rPr>
            <a:t>до и после </a:t>
          </a:r>
          <a:r>
            <a:rPr lang="ru-RU" sz="1050" b="1" dirty="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rPr>
            <a:t>каждого пользователя (дезинфицирующими салфетками)</a:t>
          </a:r>
        </a:p>
      </dgm:t>
    </dgm:pt>
    <dgm:pt modelId="{86C0B28D-86E6-4A67-B7B3-A0AAECC6E597}" type="parTrans" cxnId="{1A1FABBE-AE88-4235-BF9A-23AFFBD5CE32}">
      <dgm:prSet/>
      <dgm:spPr/>
      <dgm:t>
        <a:bodyPr/>
        <a:lstStyle/>
        <a:p>
          <a:endParaRPr lang="ru-RU"/>
        </a:p>
      </dgm:t>
    </dgm:pt>
    <dgm:pt modelId="{D21320B8-ECFB-4FFB-8436-8FE6CA9A1833}" type="sibTrans" cxnId="{1A1FABBE-AE88-4235-BF9A-23AFFBD5CE32}">
      <dgm:prSet/>
      <dgm:spPr/>
      <dgm:t>
        <a:bodyPr/>
        <a:lstStyle/>
        <a:p>
          <a:endParaRPr lang="ru-RU"/>
        </a:p>
      </dgm:t>
    </dgm:pt>
    <dgm:pt modelId="{A97C30D3-C8BC-4D6A-83F4-CE6040D62250}" type="pres">
      <dgm:prSet presAssocID="{83D3D755-F8FC-4DFA-B21A-2313E2D4BEB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852DD7-1E2F-4C1E-9C0C-165E710DCC08}" type="pres">
      <dgm:prSet presAssocID="{6740C0EE-4F04-40F7-902A-A5E007DBA016}" presName="node" presStyleLbl="node1" presStyleIdx="0" presStyleCnt="10" custScaleY="1217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42D0E1-4BB7-42E0-8440-D8603691DAFD}" type="pres">
      <dgm:prSet presAssocID="{CA0B4796-7120-4E59-8A75-0FC4F17BFF1B}" presName="sibTrans" presStyleCnt="0"/>
      <dgm:spPr/>
    </dgm:pt>
    <dgm:pt modelId="{F25A24C3-CAD6-4115-B0F5-C53B70CDB2AD}" type="pres">
      <dgm:prSet presAssocID="{FB47F2CB-3D8E-4113-AC1F-3BF876ABA0C6}" presName="node" presStyleLbl="node1" presStyleIdx="1" presStyleCnt="10" custScaleY="1217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41386E-BE88-4C24-8CE9-1868B5FC0C9C}" type="pres">
      <dgm:prSet presAssocID="{A99B2DA1-0CC6-4FCD-B092-0DBA50D8E820}" presName="sibTrans" presStyleCnt="0"/>
      <dgm:spPr/>
    </dgm:pt>
    <dgm:pt modelId="{5E42297A-AF5B-4EE1-99D3-E5D701366CCB}" type="pres">
      <dgm:prSet presAssocID="{07855AFE-2EE6-455D-BF1E-918DAB1084DD}" presName="node" presStyleLbl="node1" presStyleIdx="2" presStyleCnt="10" custScaleY="1217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28FDC3-DE69-4675-B3C5-0764F9515296}" type="pres">
      <dgm:prSet presAssocID="{E191A647-A275-4513-83DE-62477F6695D9}" presName="sibTrans" presStyleCnt="0"/>
      <dgm:spPr/>
    </dgm:pt>
    <dgm:pt modelId="{8A0EC5DE-0D47-419B-A2BD-6E54FD114D49}" type="pres">
      <dgm:prSet presAssocID="{5457653A-3E1B-4E70-B17F-65CF4F6A1BF7}" presName="node" presStyleLbl="node1" presStyleIdx="3" presStyleCnt="10" custScaleY="1217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EB6347-AFB3-4ECD-8601-8378B6530C01}" type="pres">
      <dgm:prSet presAssocID="{38DD254D-9252-45AC-A76E-891126BE5759}" presName="sibTrans" presStyleCnt="0"/>
      <dgm:spPr/>
    </dgm:pt>
    <dgm:pt modelId="{81D9CB74-5009-4177-8181-4F0CE2CE70FC}" type="pres">
      <dgm:prSet presAssocID="{B060E27C-CC34-4301-8F67-F2B8E97E17B0}" presName="node" presStyleLbl="node1" presStyleIdx="4" presStyleCnt="10" custScaleY="1125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BAB4E5-B4CA-4462-9DD8-DA52EF072502}" type="pres">
      <dgm:prSet presAssocID="{7BC1E8F1-6031-47E7-9EA6-B8331D1000CD}" presName="sibTrans" presStyleCnt="0"/>
      <dgm:spPr/>
    </dgm:pt>
    <dgm:pt modelId="{70481CB6-A328-4DA2-BF4F-EEAB0CF8E9CA}" type="pres">
      <dgm:prSet presAssocID="{4AD805DB-6C9C-4245-857D-E2781506745C}" presName="node" presStyleLbl="node1" presStyleIdx="5" presStyleCnt="10" custScaleY="1125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5091D7-4649-4095-BDF5-EB96E3C5F819}" type="pres">
      <dgm:prSet presAssocID="{97C977D7-F61A-46C5-B32F-502FD40D07B0}" presName="sibTrans" presStyleCnt="0"/>
      <dgm:spPr/>
    </dgm:pt>
    <dgm:pt modelId="{FCDE8EBC-BFDB-4478-99DB-B7C71737E07C}" type="pres">
      <dgm:prSet presAssocID="{1BD96FD9-24AB-4EA1-8D3C-44BC2959F9C6}" presName="node" presStyleLbl="node1" presStyleIdx="6" presStyleCnt="10" custScaleY="1125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7D3D69-BDFF-4475-9654-8D6050B5ED21}" type="pres">
      <dgm:prSet presAssocID="{4348098A-062F-4192-B1C0-CF3A5D88B907}" presName="sibTrans" presStyleCnt="0"/>
      <dgm:spPr/>
    </dgm:pt>
    <dgm:pt modelId="{9D63FE79-F3D2-4900-89DC-890E0B1F8DAA}" type="pres">
      <dgm:prSet presAssocID="{497876B5-99A2-4AEA-B0E2-3EF3B6DF5355}" presName="node" presStyleLbl="node1" presStyleIdx="7" presStyleCnt="10" custScaleY="1125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68704A-70C0-4F8C-9E56-45FD48188FB4}" type="pres">
      <dgm:prSet presAssocID="{C5F1EAB5-C4E5-4010-BD25-4956F497011F}" presName="sibTrans" presStyleCnt="0"/>
      <dgm:spPr/>
    </dgm:pt>
    <dgm:pt modelId="{99B22B81-0375-4022-B455-7BEC624E4636}" type="pres">
      <dgm:prSet presAssocID="{0329924B-599F-49D6-82A7-34008A7D1D49}" presName="node" presStyleLbl="node1" presStyleIdx="8" presStyleCnt="10" custScaleX="161108" custScaleY="60573" custLinFactNeighborX="-18847" custLinFactNeighborY="-31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5E9336-0A0A-4325-A299-1F987F32A363}" type="pres">
      <dgm:prSet presAssocID="{A9969D0F-F708-4CD9-B520-B3A0CF5E5890}" presName="sibTrans" presStyleCnt="0"/>
      <dgm:spPr/>
    </dgm:pt>
    <dgm:pt modelId="{F280BDBC-3380-49FA-9429-08F73BBF8D03}" type="pres">
      <dgm:prSet presAssocID="{B7A115F3-C23D-40A3-8350-2D205A16A140}" presName="node" presStyleLbl="node1" presStyleIdx="9" presStyleCnt="10" custScaleX="161215" custScaleY="58626" custLinFactNeighborX="-1723" custLinFactNeighborY="-41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2D02D3-8905-49FF-A347-AD7360023ECF}" srcId="{83D3D755-F8FC-4DFA-B21A-2313E2D4BEBD}" destId="{FB47F2CB-3D8E-4113-AC1F-3BF876ABA0C6}" srcOrd="1" destOrd="0" parTransId="{8606B19F-5860-41DE-BCBD-F91CB001CF37}" sibTransId="{A99B2DA1-0CC6-4FCD-B092-0DBA50D8E820}"/>
    <dgm:cxn modelId="{65C9358C-2CD6-48EB-9915-093C10310E3E}" type="presOf" srcId="{FB47F2CB-3D8E-4113-AC1F-3BF876ABA0C6}" destId="{F25A24C3-CAD6-4115-B0F5-C53B70CDB2AD}" srcOrd="0" destOrd="0" presId="urn:microsoft.com/office/officeart/2005/8/layout/default"/>
    <dgm:cxn modelId="{869BE520-9471-4193-84B1-44D41FFB7C20}" type="presOf" srcId="{4AD805DB-6C9C-4245-857D-E2781506745C}" destId="{70481CB6-A328-4DA2-BF4F-EEAB0CF8E9CA}" srcOrd="0" destOrd="0" presId="urn:microsoft.com/office/officeart/2005/8/layout/default"/>
    <dgm:cxn modelId="{35AAE80E-3419-41AF-AC52-A93473673FB1}" srcId="{83D3D755-F8FC-4DFA-B21A-2313E2D4BEBD}" destId="{07855AFE-2EE6-455D-BF1E-918DAB1084DD}" srcOrd="2" destOrd="0" parTransId="{B529BE9F-9FD7-49DA-A8C1-0F4278BE87A5}" sibTransId="{E191A647-A275-4513-83DE-62477F6695D9}"/>
    <dgm:cxn modelId="{7E6EB39E-A0EA-4D4E-ABA9-E870E9E9E686}" srcId="{83D3D755-F8FC-4DFA-B21A-2313E2D4BEBD}" destId="{497876B5-99A2-4AEA-B0E2-3EF3B6DF5355}" srcOrd="7" destOrd="0" parTransId="{957B75BB-E6F1-4285-AFFA-D1A6ED88BFF2}" sibTransId="{C5F1EAB5-C4E5-4010-BD25-4956F497011F}"/>
    <dgm:cxn modelId="{1897C470-F612-4846-BC28-E07BA6C21B54}" srcId="{83D3D755-F8FC-4DFA-B21A-2313E2D4BEBD}" destId="{B060E27C-CC34-4301-8F67-F2B8E97E17B0}" srcOrd="4" destOrd="0" parTransId="{A1C33D56-F075-40DD-9F7E-F85D3039CDCA}" sibTransId="{7BC1E8F1-6031-47E7-9EA6-B8331D1000CD}"/>
    <dgm:cxn modelId="{8FC7AD14-EE65-4E5A-95DD-E08583B29A62}" type="presOf" srcId="{07855AFE-2EE6-455D-BF1E-918DAB1084DD}" destId="{5E42297A-AF5B-4EE1-99D3-E5D701366CCB}" srcOrd="0" destOrd="0" presId="urn:microsoft.com/office/officeart/2005/8/layout/default"/>
    <dgm:cxn modelId="{C76491BE-B969-44D7-B5C8-9A46409A0EB0}" type="presOf" srcId="{863AE4B3-365F-44D3-ADC8-5DDE933A6F97}" destId="{02852DD7-1E2F-4C1E-9C0C-165E710DCC08}" srcOrd="0" destOrd="1" presId="urn:microsoft.com/office/officeart/2005/8/layout/default"/>
    <dgm:cxn modelId="{36940D4C-16CC-48DF-B0DC-6E326008EB52}" srcId="{83D3D755-F8FC-4DFA-B21A-2313E2D4BEBD}" destId="{0329924B-599F-49D6-82A7-34008A7D1D49}" srcOrd="8" destOrd="0" parTransId="{9532FC63-C2E0-4D64-B881-736B020528DE}" sibTransId="{A9969D0F-F708-4CD9-B520-B3A0CF5E5890}"/>
    <dgm:cxn modelId="{26084CD4-2C2A-48D6-A168-2D72EA6B3F46}" type="presOf" srcId="{1BD96FD9-24AB-4EA1-8D3C-44BC2959F9C6}" destId="{FCDE8EBC-BFDB-4478-99DB-B7C71737E07C}" srcOrd="0" destOrd="0" presId="urn:microsoft.com/office/officeart/2005/8/layout/default"/>
    <dgm:cxn modelId="{F0C0751F-D7AE-45B7-A01A-1DB411D18D78}" type="presOf" srcId="{B060E27C-CC34-4301-8F67-F2B8E97E17B0}" destId="{81D9CB74-5009-4177-8181-4F0CE2CE70FC}" srcOrd="0" destOrd="0" presId="urn:microsoft.com/office/officeart/2005/8/layout/default"/>
    <dgm:cxn modelId="{A53CC0CB-521C-43DB-A05C-7B00A07158D6}" srcId="{83D3D755-F8FC-4DFA-B21A-2313E2D4BEBD}" destId="{5457653A-3E1B-4E70-B17F-65CF4F6A1BF7}" srcOrd="3" destOrd="0" parTransId="{86CE960C-A063-42FB-A738-7ABC3AF01A9A}" sibTransId="{38DD254D-9252-45AC-A76E-891126BE5759}"/>
    <dgm:cxn modelId="{109E80E4-9FD0-49A9-A60B-D67D239A6307}" srcId="{83D3D755-F8FC-4DFA-B21A-2313E2D4BEBD}" destId="{1BD96FD9-24AB-4EA1-8D3C-44BC2959F9C6}" srcOrd="6" destOrd="0" parTransId="{2416C4E6-9543-49B0-8A1B-0BCFC614FE84}" sibTransId="{4348098A-062F-4192-B1C0-CF3A5D88B907}"/>
    <dgm:cxn modelId="{4C42B39D-9182-40D5-80DD-57EB9147E0E1}" srcId="{83D3D755-F8FC-4DFA-B21A-2313E2D4BEBD}" destId="{4AD805DB-6C9C-4245-857D-E2781506745C}" srcOrd="5" destOrd="0" parTransId="{1DFF11D2-F52F-47DA-AAED-D002A78ADC61}" sibTransId="{97C977D7-F61A-46C5-B32F-502FD40D07B0}"/>
    <dgm:cxn modelId="{00CC704A-D619-4A6A-A639-0AEA5F4BD2E3}" type="presOf" srcId="{B7A115F3-C23D-40A3-8350-2D205A16A140}" destId="{F280BDBC-3380-49FA-9429-08F73BBF8D03}" srcOrd="0" destOrd="0" presId="urn:microsoft.com/office/officeart/2005/8/layout/default"/>
    <dgm:cxn modelId="{837DA299-93B9-4224-8A34-5A6069B0232C}" type="presOf" srcId="{0329924B-599F-49D6-82A7-34008A7D1D49}" destId="{99B22B81-0375-4022-B455-7BEC624E4636}" srcOrd="0" destOrd="0" presId="urn:microsoft.com/office/officeart/2005/8/layout/default"/>
    <dgm:cxn modelId="{1A1FABBE-AE88-4235-BF9A-23AFFBD5CE32}" srcId="{83D3D755-F8FC-4DFA-B21A-2313E2D4BEBD}" destId="{B7A115F3-C23D-40A3-8350-2D205A16A140}" srcOrd="9" destOrd="0" parTransId="{86C0B28D-86E6-4A67-B7B3-A0AAECC6E597}" sibTransId="{D21320B8-ECFB-4FFB-8436-8FE6CA9A1833}"/>
    <dgm:cxn modelId="{509B0616-02BF-4950-A9C4-5E88E195FCB5}" type="presOf" srcId="{5457653A-3E1B-4E70-B17F-65CF4F6A1BF7}" destId="{8A0EC5DE-0D47-419B-A2BD-6E54FD114D49}" srcOrd="0" destOrd="0" presId="urn:microsoft.com/office/officeart/2005/8/layout/default"/>
    <dgm:cxn modelId="{155D92EE-64DE-4ADC-8FC5-38A755F3AC2A}" srcId="{6740C0EE-4F04-40F7-902A-A5E007DBA016}" destId="{863AE4B3-365F-44D3-ADC8-5DDE933A6F97}" srcOrd="0" destOrd="0" parTransId="{DE638F4D-4ED7-4023-BDE4-E54F32463490}" sibTransId="{FAF9C2EA-6F72-4AAC-B0AC-707A36C5D373}"/>
    <dgm:cxn modelId="{1C0787D4-581C-4FBA-B57B-2ADE8BB6F88C}" srcId="{83D3D755-F8FC-4DFA-B21A-2313E2D4BEBD}" destId="{6740C0EE-4F04-40F7-902A-A5E007DBA016}" srcOrd="0" destOrd="0" parTransId="{7E43D02C-0101-401C-8D21-F331580326D3}" sibTransId="{CA0B4796-7120-4E59-8A75-0FC4F17BFF1B}"/>
    <dgm:cxn modelId="{1CEF907C-2574-4FFE-B4D9-EFEA884E1C6E}" type="presOf" srcId="{6740C0EE-4F04-40F7-902A-A5E007DBA016}" destId="{02852DD7-1E2F-4C1E-9C0C-165E710DCC08}" srcOrd="0" destOrd="0" presId="urn:microsoft.com/office/officeart/2005/8/layout/default"/>
    <dgm:cxn modelId="{DA80F286-B6FF-4A42-850B-206BCCBDC400}" type="presOf" srcId="{83D3D755-F8FC-4DFA-B21A-2313E2D4BEBD}" destId="{A97C30D3-C8BC-4D6A-83F4-CE6040D62250}" srcOrd="0" destOrd="0" presId="urn:microsoft.com/office/officeart/2005/8/layout/default"/>
    <dgm:cxn modelId="{EDC9CB89-FDAB-403C-9B39-7CD693480C40}" type="presOf" srcId="{497876B5-99A2-4AEA-B0E2-3EF3B6DF5355}" destId="{9D63FE79-F3D2-4900-89DC-890E0B1F8DAA}" srcOrd="0" destOrd="0" presId="urn:microsoft.com/office/officeart/2005/8/layout/default"/>
    <dgm:cxn modelId="{DF3B3A46-8E06-48CE-B75F-1A20F063DF23}" type="presParOf" srcId="{A97C30D3-C8BC-4D6A-83F4-CE6040D62250}" destId="{02852DD7-1E2F-4C1E-9C0C-165E710DCC08}" srcOrd="0" destOrd="0" presId="urn:microsoft.com/office/officeart/2005/8/layout/default"/>
    <dgm:cxn modelId="{821A42F6-7FB1-484F-B3F2-22AA36E3EECB}" type="presParOf" srcId="{A97C30D3-C8BC-4D6A-83F4-CE6040D62250}" destId="{8942D0E1-4BB7-42E0-8440-D8603691DAFD}" srcOrd="1" destOrd="0" presId="urn:microsoft.com/office/officeart/2005/8/layout/default"/>
    <dgm:cxn modelId="{5D912EB5-5EFD-4D53-BDB2-2F5B61AD3002}" type="presParOf" srcId="{A97C30D3-C8BC-4D6A-83F4-CE6040D62250}" destId="{F25A24C3-CAD6-4115-B0F5-C53B70CDB2AD}" srcOrd="2" destOrd="0" presId="urn:microsoft.com/office/officeart/2005/8/layout/default"/>
    <dgm:cxn modelId="{FD8B89E0-FD0E-4155-9395-AD1CBD7DF457}" type="presParOf" srcId="{A97C30D3-C8BC-4D6A-83F4-CE6040D62250}" destId="{5A41386E-BE88-4C24-8CE9-1868B5FC0C9C}" srcOrd="3" destOrd="0" presId="urn:microsoft.com/office/officeart/2005/8/layout/default"/>
    <dgm:cxn modelId="{91E20569-92FC-4009-B408-C3347B6E631C}" type="presParOf" srcId="{A97C30D3-C8BC-4D6A-83F4-CE6040D62250}" destId="{5E42297A-AF5B-4EE1-99D3-E5D701366CCB}" srcOrd="4" destOrd="0" presId="urn:microsoft.com/office/officeart/2005/8/layout/default"/>
    <dgm:cxn modelId="{E2E7647A-A23D-47C4-9448-7014AE8A7C7C}" type="presParOf" srcId="{A97C30D3-C8BC-4D6A-83F4-CE6040D62250}" destId="{D628FDC3-DE69-4675-B3C5-0764F9515296}" srcOrd="5" destOrd="0" presId="urn:microsoft.com/office/officeart/2005/8/layout/default"/>
    <dgm:cxn modelId="{F7DDCE16-4F44-4C40-B87E-AE404435C517}" type="presParOf" srcId="{A97C30D3-C8BC-4D6A-83F4-CE6040D62250}" destId="{8A0EC5DE-0D47-419B-A2BD-6E54FD114D49}" srcOrd="6" destOrd="0" presId="urn:microsoft.com/office/officeart/2005/8/layout/default"/>
    <dgm:cxn modelId="{332BB28A-7874-47AE-9F93-8948798C65ED}" type="presParOf" srcId="{A97C30D3-C8BC-4D6A-83F4-CE6040D62250}" destId="{9EEB6347-AFB3-4ECD-8601-8378B6530C01}" srcOrd="7" destOrd="0" presId="urn:microsoft.com/office/officeart/2005/8/layout/default"/>
    <dgm:cxn modelId="{54C8C891-91E5-4B53-9D72-687EE0B0DB45}" type="presParOf" srcId="{A97C30D3-C8BC-4D6A-83F4-CE6040D62250}" destId="{81D9CB74-5009-4177-8181-4F0CE2CE70FC}" srcOrd="8" destOrd="0" presId="urn:microsoft.com/office/officeart/2005/8/layout/default"/>
    <dgm:cxn modelId="{550C6E00-FEE4-4A8E-BA01-B138A0446A6A}" type="presParOf" srcId="{A97C30D3-C8BC-4D6A-83F4-CE6040D62250}" destId="{F1BAB4E5-B4CA-4462-9DD8-DA52EF072502}" srcOrd="9" destOrd="0" presId="urn:microsoft.com/office/officeart/2005/8/layout/default"/>
    <dgm:cxn modelId="{424BF3D0-959F-4AFA-AB3F-CE3C0843FD35}" type="presParOf" srcId="{A97C30D3-C8BC-4D6A-83F4-CE6040D62250}" destId="{70481CB6-A328-4DA2-BF4F-EEAB0CF8E9CA}" srcOrd="10" destOrd="0" presId="urn:microsoft.com/office/officeart/2005/8/layout/default"/>
    <dgm:cxn modelId="{C9AA94C4-885B-468F-B9DB-E3B54726319A}" type="presParOf" srcId="{A97C30D3-C8BC-4D6A-83F4-CE6040D62250}" destId="{D05091D7-4649-4095-BDF5-EB96E3C5F819}" srcOrd="11" destOrd="0" presId="urn:microsoft.com/office/officeart/2005/8/layout/default"/>
    <dgm:cxn modelId="{EAC39028-995C-4006-85DB-1162D5F20132}" type="presParOf" srcId="{A97C30D3-C8BC-4D6A-83F4-CE6040D62250}" destId="{FCDE8EBC-BFDB-4478-99DB-B7C71737E07C}" srcOrd="12" destOrd="0" presId="urn:microsoft.com/office/officeart/2005/8/layout/default"/>
    <dgm:cxn modelId="{DD3EEAEF-0660-4B9E-A299-C0186E18C61D}" type="presParOf" srcId="{A97C30D3-C8BC-4D6A-83F4-CE6040D62250}" destId="{BC7D3D69-BDFF-4475-9654-8D6050B5ED21}" srcOrd="13" destOrd="0" presId="urn:microsoft.com/office/officeart/2005/8/layout/default"/>
    <dgm:cxn modelId="{2692AF21-315A-429B-AF79-4AA74462C2F5}" type="presParOf" srcId="{A97C30D3-C8BC-4D6A-83F4-CE6040D62250}" destId="{9D63FE79-F3D2-4900-89DC-890E0B1F8DAA}" srcOrd="14" destOrd="0" presId="urn:microsoft.com/office/officeart/2005/8/layout/default"/>
    <dgm:cxn modelId="{8A1B846E-98F9-4692-B233-2C945AE81980}" type="presParOf" srcId="{A97C30D3-C8BC-4D6A-83F4-CE6040D62250}" destId="{8E68704A-70C0-4F8C-9E56-45FD48188FB4}" srcOrd="15" destOrd="0" presId="urn:microsoft.com/office/officeart/2005/8/layout/default"/>
    <dgm:cxn modelId="{BF16E815-612A-4033-88BA-BD27A20C9EC2}" type="presParOf" srcId="{A97C30D3-C8BC-4D6A-83F4-CE6040D62250}" destId="{99B22B81-0375-4022-B455-7BEC624E4636}" srcOrd="16" destOrd="0" presId="urn:microsoft.com/office/officeart/2005/8/layout/default"/>
    <dgm:cxn modelId="{3CD6F5D8-19AC-433F-A663-B65723BD7CA8}" type="presParOf" srcId="{A97C30D3-C8BC-4D6A-83F4-CE6040D62250}" destId="{175E9336-0A0A-4325-A299-1F987F32A363}" srcOrd="17" destOrd="0" presId="urn:microsoft.com/office/officeart/2005/8/layout/default"/>
    <dgm:cxn modelId="{1BDF188B-C148-4F92-9F59-E3ADFE211B77}" type="presParOf" srcId="{A97C30D3-C8BC-4D6A-83F4-CE6040D62250}" destId="{F280BDBC-3380-49FA-9429-08F73BBF8D03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765169-A398-4387-ABEF-9BC795ABDA3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4D365D0-DA64-48D3-A0A5-E06ED7AC6B3E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ru-RU" sz="1400" b="1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Явка в ППЭ в 07.00</a:t>
          </a:r>
          <a:endParaRPr lang="ru-RU" sz="1400" b="1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EA9B0AA-FFB8-43BD-9598-E41FFA8B836E}" type="parTrans" cxnId="{E5D3BD90-3302-44E5-AEB3-FC999426FE33}">
      <dgm:prSet/>
      <dgm:spPr/>
      <dgm:t>
        <a:bodyPr/>
        <a:lstStyle/>
        <a:p>
          <a:endParaRPr lang="ru-RU"/>
        </a:p>
      </dgm:t>
    </dgm:pt>
    <dgm:pt modelId="{1C991130-DA05-4339-A2BD-061B68634AC0}" type="sibTrans" cxnId="{E5D3BD90-3302-44E5-AEB3-FC999426FE33}">
      <dgm:prSet/>
      <dgm:spPr/>
      <dgm:t>
        <a:bodyPr/>
        <a:lstStyle/>
        <a:p>
          <a:endParaRPr lang="ru-RU"/>
        </a:p>
      </dgm:t>
    </dgm:pt>
    <dgm:pt modelId="{2E791442-F31F-434A-953F-51DD58599943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ru-RU" sz="1400" b="1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Передать руководителю ППЭ</a:t>
          </a:r>
        </a:p>
        <a:p>
          <a:r>
            <a:rPr lang="ru-RU" sz="1400" b="1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1. Пакет руководителя (проконтролировать печать 7:30)</a:t>
          </a:r>
        </a:p>
        <a:p>
          <a:r>
            <a:rPr lang="ru-RU" sz="1400" b="1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2. Упаковочные материалы (</a:t>
          </a:r>
          <a:r>
            <a:rPr lang="ru-RU" sz="1200" b="1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ВДП-возвратно-доставочные пакеты</a:t>
          </a:r>
          <a:r>
            <a:rPr lang="ru-RU" sz="1400" b="1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) из расчета 3 на каждую аудиторию.</a:t>
          </a:r>
        </a:p>
        <a:p>
          <a:r>
            <a:rPr lang="ru-RU" sz="1400" b="1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3. Сейф-пакет</a:t>
          </a:r>
          <a:r>
            <a:rPr lang="ru-RU" sz="14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.</a:t>
          </a:r>
        </a:p>
        <a:p>
          <a:endParaRPr lang="ru-RU" sz="1400" dirty="0" smtClean="0">
            <a:latin typeface="Cambria" panose="02040503050406030204" pitchFamily="18" charset="0"/>
            <a:ea typeface="Cambria" panose="02040503050406030204" pitchFamily="18" charset="0"/>
          </a:endParaRPr>
        </a:p>
        <a:p>
          <a:endParaRPr lang="ru-RU" sz="14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A92C755-46B1-46C2-BFED-B4F397ED6B13}" type="parTrans" cxnId="{5C938BE0-9885-4E9B-AB64-77C5F4E9FCD1}">
      <dgm:prSet/>
      <dgm:spPr/>
      <dgm:t>
        <a:bodyPr/>
        <a:lstStyle/>
        <a:p>
          <a:endParaRPr lang="ru-RU"/>
        </a:p>
      </dgm:t>
    </dgm:pt>
    <dgm:pt modelId="{D75638A9-6792-419A-A46C-77C16C9797F8}" type="sibTrans" cxnId="{5C938BE0-9885-4E9B-AB64-77C5F4E9FCD1}">
      <dgm:prSet/>
      <dgm:spPr/>
      <dgm:t>
        <a:bodyPr/>
        <a:lstStyle/>
        <a:p>
          <a:endParaRPr lang="ru-RU"/>
        </a:p>
      </dgm:t>
    </dgm:pt>
    <dgm:pt modelId="{E6DF2F23-1955-493E-87F4-AB764F5B0A83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ru-RU" sz="1400" b="1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Назначение ВДП:</a:t>
          </a:r>
        </a:p>
        <a:p>
          <a:r>
            <a:rPr lang="ru-RU" sz="1400" b="1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1. ВДП для упаковки бланков регистрации участников в аудитории.</a:t>
          </a:r>
        </a:p>
        <a:p>
          <a:r>
            <a:rPr lang="ru-RU" sz="1400" b="1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2. ВДП для упаковки испорченных и (или) бракованных бланков регистрации в аудитории.</a:t>
          </a:r>
        </a:p>
        <a:p>
          <a:r>
            <a:rPr lang="ru-RU" sz="1400" b="1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3. ВДП для переупаковки бланков регистрации в Штабе ППЭ. </a:t>
          </a:r>
          <a:endParaRPr lang="ru-RU" sz="1400" b="1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CA8BFE8-A766-4BC9-A4FF-C5D47FC6DCE9}" type="parTrans" cxnId="{A4D16693-49B4-4BC1-B6C8-69DB6C3F2F20}">
      <dgm:prSet/>
      <dgm:spPr/>
      <dgm:t>
        <a:bodyPr/>
        <a:lstStyle/>
        <a:p>
          <a:endParaRPr lang="ru-RU"/>
        </a:p>
      </dgm:t>
    </dgm:pt>
    <dgm:pt modelId="{665468A7-AE2F-4FD2-96E5-5AB565806F93}" type="sibTrans" cxnId="{A4D16693-49B4-4BC1-B6C8-69DB6C3F2F20}">
      <dgm:prSet/>
      <dgm:spPr/>
      <dgm:t>
        <a:bodyPr/>
        <a:lstStyle/>
        <a:p>
          <a:endParaRPr lang="ru-RU"/>
        </a:p>
      </dgm:t>
    </dgm:pt>
    <dgm:pt modelId="{BD8182BB-8F30-4CE6-B6A6-19EA144578B8}" type="pres">
      <dgm:prSet presAssocID="{16765169-A398-4387-ABEF-9BC795ABDA35}" presName="Name0" presStyleCnt="0">
        <dgm:presLayoutVars>
          <dgm:dir/>
          <dgm:resizeHandles val="exact"/>
        </dgm:presLayoutVars>
      </dgm:prSet>
      <dgm:spPr/>
    </dgm:pt>
    <dgm:pt modelId="{99EB84E0-470E-4ECE-B580-91A8989A2315}" type="pres">
      <dgm:prSet presAssocID="{74D365D0-DA64-48D3-A0A5-E06ED7AC6B3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A85833-10D1-43EB-A153-462A5C35BC7E}" type="pres">
      <dgm:prSet presAssocID="{1C991130-DA05-4339-A2BD-061B68634AC0}" presName="sibTrans" presStyleLbl="sibTrans2D1" presStyleIdx="0" presStyleCnt="2"/>
      <dgm:spPr/>
      <dgm:t>
        <a:bodyPr/>
        <a:lstStyle/>
        <a:p>
          <a:endParaRPr lang="ru-RU"/>
        </a:p>
      </dgm:t>
    </dgm:pt>
    <dgm:pt modelId="{F13A980B-A31C-41C2-8DF3-D9A783DA18BD}" type="pres">
      <dgm:prSet presAssocID="{1C991130-DA05-4339-A2BD-061B68634AC0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9805B27C-79CF-475A-988C-755A23F8686B}" type="pres">
      <dgm:prSet presAssocID="{2E791442-F31F-434A-953F-51DD5859994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9C4D8B-8539-497C-A109-CA20C49EACB6}" type="pres">
      <dgm:prSet presAssocID="{D75638A9-6792-419A-A46C-77C16C9797F8}" presName="sibTrans" presStyleLbl="sibTrans2D1" presStyleIdx="1" presStyleCnt="2"/>
      <dgm:spPr/>
      <dgm:t>
        <a:bodyPr/>
        <a:lstStyle/>
        <a:p>
          <a:endParaRPr lang="ru-RU"/>
        </a:p>
      </dgm:t>
    </dgm:pt>
    <dgm:pt modelId="{EAC74FB2-3C26-4799-BFAC-03997656F38F}" type="pres">
      <dgm:prSet presAssocID="{D75638A9-6792-419A-A46C-77C16C9797F8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853E059F-ED07-4582-BAD1-5203D6A54DDD}" type="pres">
      <dgm:prSet presAssocID="{E6DF2F23-1955-493E-87F4-AB764F5B0A8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5B0C09-986B-4A3D-80C2-1EE864AB1AB4}" type="presOf" srcId="{2E791442-F31F-434A-953F-51DD58599943}" destId="{9805B27C-79CF-475A-988C-755A23F8686B}" srcOrd="0" destOrd="0" presId="urn:microsoft.com/office/officeart/2005/8/layout/process1"/>
    <dgm:cxn modelId="{0DD11B97-C0BD-4823-BCBD-F940AE961C8D}" type="presOf" srcId="{E6DF2F23-1955-493E-87F4-AB764F5B0A83}" destId="{853E059F-ED07-4582-BAD1-5203D6A54DDD}" srcOrd="0" destOrd="0" presId="urn:microsoft.com/office/officeart/2005/8/layout/process1"/>
    <dgm:cxn modelId="{5C938BE0-9885-4E9B-AB64-77C5F4E9FCD1}" srcId="{16765169-A398-4387-ABEF-9BC795ABDA35}" destId="{2E791442-F31F-434A-953F-51DD58599943}" srcOrd="1" destOrd="0" parTransId="{0A92C755-46B1-46C2-BFED-B4F397ED6B13}" sibTransId="{D75638A9-6792-419A-A46C-77C16C9797F8}"/>
    <dgm:cxn modelId="{5C8B7CC2-ECFA-4959-A2C4-4AAFDC0A25C7}" type="presOf" srcId="{D75638A9-6792-419A-A46C-77C16C9797F8}" destId="{009C4D8B-8539-497C-A109-CA20C49EACB6}" srcOrd="0" destOrd="0" presId="urn:microsoft.com/office/officeart/2005/8/layout/process1"/>
    <dgm:cxn modelId="{E5D3BD90-3302-44E5-AEB3-FC999426FE33}" srcId="{16765169-A398-4387-ABEF-9BC795ABDA35}" destId="{74D365D0-DA64-48D3-A0A5-E06ED7AC6B3E}" srcOrd="0" destOrd="0" parTransId="{1EA9B0AA-FFB8-43BD-9598-E41FFA8B836E}" sibTransId="{1C991130-DA05-4339-A2BD-061B68634AC0}"/>
    <dgm:cxn modelId="{87029F52-0E93-48CF-88C6-FB8A82CDE7C4}" type="presOf" srcId="{1C991130-DA05-4339-A2BD-061B68634AC0}" destId="{F13A980B-A31C-41C2-8DF3-D9A783DA18BD}" srcOrd="1" destOrd="0" presId="urn:microsoft.com/office/officeart/2005/8/layout/process1"/>
    <dgm:cxn modelId="{A4D16693-49B4-4BC1-B6C8-69DB6C3F2F20}" srcId="{16765169-A398-4387-ABEF-9BC795ABDA35}" destId="{E6DF2F23-1955-493E-87F4-AB764F5B0A83}" srcOrd="2" destOrd="0" parTransId="{DCA8BFE8-A766-4BC9-A4FF-C5D47FC6DCE9}" sibTransId="{665468A7-AE2F-4FD2-96E5-5AB565806F93}"/>
    <dgm:cxn modelId="{A968E861-7754-4704-9C08-6CF5381EA013}" type="presOf" srcId="{16765169-A398-4387-ABEF-9BC795ABDA35}" destId="{BD8182BB-8F30-4CE6-B6A6-19EA144578B8}" srcOrd="0" destOrd="0" presId="urn:microsoft.com/office/officeart/2005/8/layout/process1"/>
    <dgm:cxn modelId="{7034B587-09DE-44DF-BED2-0988CEDA5C0A}" type="presOf" srcId="{1C991130-DA05-4339-A2BD-061B68634AC0}" destId="{37A85833-10D1-43EB-A153-462A5C35BC7E}" srcOrd="0" destOrd="0" presId="urn:microsoft.com/office/officeart/2005/8/layout/process1"/>
    <dgm:cxn modelId="{DBD09079-0E53-498D-8E3B-73CAAF222D7D}" type="presOf" srcId="{74D365D0-DA64-48D3-A0A5-E06ED7AC6B3E}" destId="{99EB84E0-470E-4ECE-B580-91A8989A2315}" srcOrd="0" destOrd="0" presId="urn:microsoft.com/office/officeart/2005/8/layout/process1"/>
    <dgm:cxn modelId="{2B26FA7C-00C2-42D2-A067-E0E1123ED576}" type="presOf" srcId="{D75638A9-6792-419A-A46C-77C16C9797F8}" destId="{EAC74FB2-3C26-4799-BFAC-03997656F38F}" srcOrd="1" destOrd="0" presId="urn:microsoft.com/office/officeart/2005/8/layout/process1"/>
    <dgm:cxn modelId="{2ADC2FBB-370B-4C71-863F-ECC753766CE9}" type="presParOf" srcId="{BD8182BB-8F30-4CE6-B6A6-19EA144578B8}" destId="{99EB84E0-470E-4ECE-B580-91A8989A2315}" srcOrd="0" destOrd="0" presId="urn:microsoft.com/office/officeart/2005/8/layout/process1"/>
    <dgm:cxn modelId="{DC928072-E449-4660-8ACE-42611CE893AB}" type="presParOf" srcId="{BD8182BB-8F30-4CE6-B6A6-19EA144578B8}" destId="{37A85833-10D1-43EB-A153-462A5C35BC7E}" srcOrd="1" destOrd="0" presId="urn:microsoft.com/office/officeart/2005/8/layout/process1"/>
    <dgm:cxn modelId="{3C55E7B3-19B9-4BCF-9AD1-88CD00FD2086}" type="presParOf" srcId="{37A85833-10D1-43EB-A153-462A5C35BC7E}" destId="{F13A980B-A31C-41C2-8DF3-D9A783DA18BD}" srcOrd="0" destOrd="0" presId="urn:microsoft.com/office/officeart/2005/8/layout/process1"/>
    <dgm:cxn modelId="{27538E63-84C9-4AA1-97E8-403AA5BA80AC}" type="presParOf" srcId="{BD8182BB-8F30-4CE6-B6A6-19EA144578B8}" destId="{9805B27C-79CF-475A-988C-755A23F8686B}" srcOrd="2" destOrd="0" presId="urn:microsoft.com/office/officeart/2005/8/layout/process1"/>
    <dgm:cxn modelId="{43A77A5F-E6FA-4A92-9553-323F25D59D97}" type="presParOf" srcId="{BD8182BB-8F30-4CE6-B6A6-19EA144578B8}" destId="{009C4D8B-8539-497C-A109-CA20C49EACB6}" srcOrd="3" destOrd="0" presId="urn:microsoft.com/office/officeart/2005/8/layout/process1"/>
    <dgm:cxn modelId="{D745BF90-4806-41C2-ABA1-E1E5A1480732}" type="presParOf" srcId="{009C4D8B-8539-497C-A109-CA20C49EACB6}" destId="{EAC74FB2-3C26-4799-BFAC-03997656F38F}" srcOrd="0" destOrd="0" presId="urn:microsoft.com/office/officeart/2005/8/layout/process1"/>
    <dgm:cxn modelId="{11CDB401-9049-498E-A58D-93A1FBA03415}" type="presParOf" srcId="{BD8182BB-8F30-4CE6-B6A6-19EA144578B8}" destId="{853E059F-ED07-4582-BAD1-5203D6A54DD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FB2AEF3-EA8B-4005-98E7-A0DEF60BE5E5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1DE12C-36EA-4240-B0E4-C5FF03156684}">
      <dgm:prSet custT="1"/>
      <dgm:spPr/>
      <dgm:t>
        <a:bodyPr/>
        <a:lstStyle/>
        <a:p>
          <a:pPr rtl="0"/>
          <a:r>
            <a:rPr lang="ru-RU" sz="1200" b="1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В 9.30 по местному времени в Штабе ППЭ совместно с техническим специалистом ППЭ скачать ключ доступа к ЭМ с использованием </a:t>
          </a:r>
          <a:r>
            <a:rPr lang="ru-RU" sz="1200" b="1" dirty="0" err="1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токена</a:t>
          </a:r>
          <a:r>
            <a:rPr lang="ru-RU" sz="1200" b="1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 члена ГЭК на основной станции авторизации в Штабе ППЭ</a:t>
          </a:r>
          <a:endParaRPr lang="ru-RU" sz="1200" b="1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898427C-4219-4FC1-874D-DA8437674BCF}" type="parTrans" cxnId="{F2CC8B4A-196D-4034-9F0D-480840D56667}">
      <dgm:prSet/>
      <dgm:spPr/>
      <dgm:t>
        <a:bodyPr/>
        <a:lstStyle/>
        <a:p>
          <a:endParaRPr lang="ru-RU"/>
        </a:p>
      </dgm:t>
    </dgm:pt>
    <dgm:pt modelId="{2957F846-68C0-42B3-8F71-00000DB02115}" type="sibTrans" cxnId="{F2CC8B4A-196D-4034-9F0D-480840D56667}">
      <dgm:prSet/>
      <dgm:spPr/>
      <dgm:t>
        <a:bodyPr/>
        <a:lstStyle/>
        <a:p>
          <a:endParaRPr lang="ru-RU"/>
        </a:p>
      </dgm:t>
    </dgm:pt>
    <dgm:pt modelId="{07BE491B-E152-4A3D-B6F5-0D5A522D42AC}">
      <dgm:prSet custT="1"/>
      <dgm:spPr/>
      <dgm:t>
        <a:bodyPr/>
        <a:lstStyle/>
        <a:p>
          <a:pPr rtl="0"/>
          <a:r>
            <a:rPr lang="ru-RU" sz="1200" b="1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Совместно с техническим специалистом </a:t>
          </a:r>
          <a:r>
            <a:rPr lang="ru-RU" sz="1200" b="1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rPr>
            <a:t>пройти по всем аудиториям </a:t>
          </a:r>
          <a:r>
            <a:rPr lang="ru-RU" sz="1200" b="1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проведения экзамена:</a:t>
          </a:r>
        </a:p>
        <a:p>
          <a:pPr rtl="0"/>
          <a:r>
            <a:rPr lang="ru-RU" sz="1200" b="1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Технический специалист загружает ключ</a:t>
          </a:r>
        </a:p>
        <a:p>
          <a:pPr rtl="0"/>
          <a:r>
            <a:rPr lang="ru-RU" sz="1200" b="1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Член ГЭК  выполняют его активацию</a:t>
          </a:r>
          <a:endParaRPr lang="ru-RU" sz="1200" b="1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9BD608E-FC65-4505-94F5-7951455C4CCF}" type="parTrans" cxnId="{D51A9C78-50C9-43EE-B1AE-2DE787BCA383}">
      <dgm:prSet/>
      <dgm:spPr/>
      <dgm:t>
        <a:bodyPr/>
        <a:lstStyle/>
        <a:p>
          <a:endParaRPr lang="ru-RU"/>
        </a:p>
      </dgm:t>
    </dgm:pt>
    <dgm:pt modelId="{8AEAB651-4FAC-4A87-85C3-FA32197BF2FB}" type="sibTrans" cxnId="{D51A9C78-50C9-43EE-B1AE-2DE787BCA383}">
      <dgm:prSet/>
      <dgm:spPr/>
      <dgm:t>
        <a:bodyPr/>
        <a:lstStyle/>
        <a:p>
          <a:endParaRPr lang="ru-RU"/>
        </a:p>
      </dgm:t>
    </dgm:pt>
    <dgm:pt modelId="{799AF4C5-5265-481B-8E14-E8BF9DE0540A}">
      <dgm:prSet custT="1"/>
      <dgm:spPr/>
      <dgm:t>
        <a:bodyPr/>
        <a:lstStyle/>
        <a:p>
          <a:pPr algn="l" rtl="0"/>
          <a:r>
            <a:rPr lang="ru-RU" sz="1200" b="1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          </a:t>
          </a:r>
          <a:r>
            <a:rPr lang="ru-RU" sz="1600" b="1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rPr>
            <a:t>На станциях КЕГЭ                                       На станциях печати  </a:t>
          </a:r>
        </a:p>
        <a:p>
          <a:pPr algn="ctr" rtl="0"/>
          <a:r>
            <a:rPr lang="ru-RU" sz="1200" b="1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В каждой аудитории  </a:t>
          </a:r>
        </a:p>
        <a:p>
          <a:pPr algn="ctr" rtl="0"/>
          <a:r>
            <a:rPr lang="ru-RU" sz="1200" b="1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endParaRPr lang="ru-RU" sz="1200" b="1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6DA3DDE-FA22-4E20-9AD7-0759B7443CC9}" type="parTrans" cxnId="{603A32B7-B447-431F-9672-A918F82E619D}">
      <dgm:prSet/>
      <dgm:spPr/>
      <dgm:t>
        <a:bodyPr/>
        <a:lstStyle/>
        <a:p>
          <a:endParaRPr lang="ru-RU"/>
        </a:p>
      </dgm:t>
    </dgm:pt>
    <dgm:pt modelId="{E28A1827-6760-4206-920A-9B9E9CEFFF0E}" type="sibTrans" cxnId="{603A32B7-B447-431F-9672-A918F82E619D}">
      <dgm:prSet/>
      <dgm:spPr/>
      <dgm:t>
        <a:bodyPr/>
        <a:lstStyle/>
        <a:p>
          <a:endParaRPr lang="ru-RU"/>
        </a:p>
      </dgm:t>
    </dgm:pt>
    <dgm:pt modelId="{362D9603-6BF9-40D2-AC63-D5E773C9AD7B}" type="pres">
      <dgm:prSet presAssocID="{9FB2AEF3-EA8B-4005-98E7-A0DEF60BE5E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523B0A-ECAC-4002-A454-9635454EE037}" type="pres">
      <dgm:prSet presAssocID="{799AF4C5-5265-481B-8E14-E8BF9DE0540A}" presName="boxAndChildren" presStyleCnt="0"/>
      <dgm:spPr/>
    </dgm:pt>
    <dgm:pt modelId="{9C612495-2358-456B-9D42-E27FA0509DC3}" type="pres">
      <dgm:prSet presAssocID="{799AF4C5-5265-481B-8E14-E8BF9DE0540A}" presName="parentTextBox" presStyleLbl="node1" presStyleIdx="0" presStyleCnt="3"/>
      <dgm:spPr/>
      <dgm:t>
        <a:bodyPr/>
        <a:lstStyle/>
        <a:p>
          <a:endParaRPr lang="ru-RU"/>
        </a:p>
      </dgm:t>
    </dgm:pt>
    <dgm:pt modelId="{3BFCE049-E57E-4E04-8116-5CE75BED128B}" type="pres">
      <dgm:prSet presAssocID="{8AEAB651-4FAC-4A87-85C3-FA32197BF2FB}" presName="sp" presStyleCnt="0"/>
      <dgm:spPr/>
    </dgm:pt>
    <dgm:pt modelId="{56FE6B2F-37DF-4A01-A119-EDA700C1B1B8}" type="pres">
      <dgm:prSet presAssocID="{07BE491B-E152-4A3D-B6F5-0D5A522D42AC}" presName="arrowAndChildren" presStyleCnt="0"/>
      <dgm:spPr/>
    </dgm:pt>
    <dgm:pt modelId="{82641F69-E33F-4A02-8C52-B0ABF3D71562}" type="pres">
      <dgm:prSet presAssocID="{07BE491B-E152-4A3D-B6F5-0D5A522D42AC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4A760630-A10C-4767-899D-956543626718}" type="pres">
      <dgm:prSet presAssocID="{2957F846-68C0-42B3-8F71-00000DB02115}" presName="sp" presStyleCnt="0"/>
      <dgm:spPr/>
    </dgm:pt>
    <dgm:pt modelId="{CF4C31C6-ED00-46C8-8A2E-3EB39AA08BC6}" type="pres">
      <dgm:prSet presAssocID="{EA1DE12C-36EA-4240-B0E4-C5FF03156684}" presName="arrowAndChildren" presStyleCnt="0"/>
      <dgm:spPr/>
    </dgm:pt>
    <dgm:pt modelId="{6E6C2AD1-F209-419D-8E80-FBC220C8E882}" type="pres">
      <dgm:prSet presAssocID="{EA1DE12C-36EA-4240-B0E4-C5FF03156684}" presName="parentTextArrow" presStyleLbl="node1" presStyleIdx="2" presStyleCnt="3" custLinFactNeighborY="-11245"/>
      <dgm:spPr/>
      <dgm:t>
        <a:bodyPr/>
        <a:lstStyle/>
        <a:p>
          <a:endParaRPr lang="ru-RU"/>
        </a:p>
      </dgm:t>
    </dgm:pt>
  </dgm:ptLst>
  <dgm:cxnLst>
    <dgm:cxn modelId="{C7ACF7F1-5C00-4279-8AA9-57155F3EC9D1}" type="presOf" srcId="{799AF4C5-5265-481B-8E14-E8BF9DE0540A}" destId="{9C612495-2358-456B-9D42-E27FA0509DC3}" srcOrd="0" destOrd="0" presId="urn:microsoft.com/office/officeart/2005/8/layout/process4"/>
    <dgm:cxn modelId="{F2CC8B4A-196D-4034-9F0D-480840D56667}" srcId="{9FB2AEF3-EA8B-4005-98E7-A0DEF60BE5E5}" destId="{EA1DE12C-36EA-4240-B0E4-C5FF03156684}" srcOrd="0" destOrd="0" parTransId="{1898427C-4219-4FC1-874D-DA8437674BCF}" sibTransId="{2957F846-68C0-42B3-8F71-00000DB02115}"/>
    <dgm:cxn modelId="{C79F6CC3-0110-4521-A783-95ABE38546B7}" type="presOf" srcId="{EA1DE12C-36EA-4240-B0E4-C5FF03156684}" destId="{6E6C2AD1-F209-419D-8E80-FBC220C8E882}" srcOrd="0" destOrd="0" presId="urn:microsoft.com/office/officeart/2005/8/layout/process4"/>
    <dgm:cxn modelId="{D51A9C78-50C9-43EE-B1AE-2DE787BCA383}" srcId="{9FB2AEF3-EA8B-4005-98E7-A0DEF60BE5E5}" destId="{07BE491B-E152-4A3D-B6F5-0D5A522D42AC}" srcOrd="1" destOrd="0" parTransId="{89BD608E-FC65-4505-94F5-7951455C4CCF}" sibTransId="{8AEAB651-4FAC-4A87-85C3-FA32197BF2FB}"/>
    <dgm:cxn modelId="{E5F938FD-F976-4A60-A2CA-B9E5E6DBFE90}" type="presOf" srcId="{9FB2AEF3-EA8B-4005-98E7-A0DEF60BE5E5}" destId="{362D9603-6BF9-40D2-AC63-D5E773C9AD7B}" srcOrd="0" destOrd="0" presId="urn:microsoft.com/office/officeart/2005/8/layout/process4"/>
    <dgm:cxn modelId="{2FBE4F3F-49F1-49F8-A3F1-26E709B29B7B}" type="presOf" srcId="{07BE491B-E152-4A3D-B6F5-0D5A522D42AC}" destId="{82641F69-E33F-4A02-8C52-B0ABF3D71562}" srcOrd="0" destOrd="0" presId="urn:microsoft.com/office/officeart/2005/8/layout/process4"/>
    <dgm:cxn modelId="{603A32B7-B447-431F-9672-A918F82E619D}" srcId="{9FB2AEF3-EA8B-4005-98E7-A0DEF60BE5E5}" destId="{799AF4C5-5265-481B-8E14-E8BF9DE0540A}" srcOrd="2" destOrd="0" parTransId="{26DA3DDE-FA22-4E20-9AD7-0759B7443CC9}" sibTransId="{E28A1827-6760-4206-920A-9B9E9CEFFF0E}"/>
    <dgm:cxn modelId="{E4FAD765-185E-4C31-B5DF-F3C73871C4F7}" type="presParOf" srcId="{362D9603-6BF9-40D2-AC63-D5E773C9AD7B}" destId="{10523B0A-ECAC-4002-A454-9635454EE037}" srcOrd="0" destOrd="0" presId="urn:microsoft.com/office/officeart/2005/8/layout/process4"/>
    <dgm:cxn modelId="{B5F833D5-7296-42DA-8696-F29CCC4819DB}" type="presParOf" srcId="{10523B0A-ECAC-4002-A454-9635454EE037}" destId="{9C612495-2358-456B-9D42-E27FA0509DC3}" srcOrd="0" destOrd="0" presId="urn:microsoft.com/office/officeart/2005/8/layout/process4"/>
    <dgm:cxn modelId="{098DB8CB-A297-4598-81EA-B9892FBA4A2B}" type="presParOf" srcId="{362D9603-6BF9-40D2-AC63-D5E773C9AD7B}" destId="{3BFCE049-E57E-4E04-8116-5CE75BED128B}" srcOrd="1" destOrd="0" presId="urn:microsoft.com/office/officeart/2005/8/layout/process4"/>
    <dgm:cxn modelId="{63C32EB5-ABCB-4CDB-8A21-EED8CDDAA2E8}" type="presParOf" srcId="{362D9603-6BF9-40D2-AC63-D5E773C9AD7B}" destId="{56FE6B2F-37DF-4A01-A119-EDA700C1B1B8}" srcOrd="2" destOrd="0" presId="urn:microsoft.com/office/officeart/2005/8/layout/process4"/>
    <dgm:cxn modelId="{F325B2C9-74AA-4B07-A89A-53813C01184C}" type="presParOf" srcId="{56FE6B2F-37DF-4A01-A119-EDA700C1B1B8}" destId="{82641F69-E33F-4A02-8C52-B0ABF3D71562}" srcOrd="0" destOrd="0" presId="urn:microsoft.com/office/officeart/2005/8/layout/process4"/>
    <dgm:cxn modelId="{6642099C-59A8-46CD-8FAD-B78725279ED5}" type="presParOf" srcId="{362D9603-6BF9-40D2-AC63-D5E773C9AD7B}" destId="{4A760630-A10C-4767-899D-956543626718}" srcOrd="3" destOrd="0" presId="urn:microsoft.com/office/officeart/2005/8/layout/process4"/>
    <dgm:cxn modelId="{B81B5546-9D98-42AE-8E7D-39F16EE44F14}" type="presParOf" srcId="{362D9603-6BF9-40D2-AC63-D5E773C9AD7B}" destId="{CF4C31C6-ED00-46C8-8A2E-3EB39AA08BC6}" srcOrd="4" destOrd="0" presId="urn:microsoft.com/office/officeart/2005/8/layout/process4"/>
    <dgm:cxn modelId="{455029E2-CC3E-4691-A58F-609EFC7F038B}" type="presParOf" srcId="{CF4C31C6-ED00-46C8-8A2E-3EB39AA08BC6}" destId="{6E6C2AD1-F209-419D-8E80-FBC220C8E88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F12C23F-EF05-4542-AC64-31368767D950}" type="doc">
      <dgm:prSet loTypeId="urn:microsoft.com/office/officeart/2005/8/layout/hierarchy6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27DD419-B6D3-4BBD-A723-EF7DE05158AA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Во время экзамена руководитель ППЭ совместно с членом ГЭК осуществляет:</a:t>
          </a:r>
          <a:endParaRPr lang="ru-RU" sz="1800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86D4A43-BF38-4036-8555-181AF41C1472}" type="parTrans" cxnId="{78BE9812-4495-440E-BBAD-D6D89F02B1CF}">
      <dgm:prSet/>
      <dgm:spPr/>
      <dgm:t>
        <a:bodyPr/>
        <a:lstStyle/>
        <a:p>
          <a:endParaRPr lang="ru-RU"/>
        </a:p>
      </dgm:t>
    </dgm:pt>
    <dgm:pt modelId="{B511274B-A834-4C6C-9D2D-DAA412F9A622}" type="sibTrans" cxnId="{78BE9812-4495-440E-BBAD-D6D89F02B1CF}">
      <dgm:prSet/>
      <dgm:spPr/>
      <dgm:t>
        <a:bodyPr/>
        <a:lstStyle/>
        <a:p>
          <a:endParaRPr lang="ru-RU"/>
        </a:p>
      </dgm:t>
    </dgm:pt>
    <dgm:pt modelId="{7FA871D7-923C-4C17-BAC1-7F06283E920B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Контроль за ходом проведения экзамена</a:t>
          </a:r>
          <a:endParaRPr lang="ru-RU" sz="1400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4666C00-6C92-42AA-BCAB-1D5B2526789C}" type="parTrans" cxnId="{1E3D4CE2-064A-4455-87A4-4B96A19B1887}">
      <dgm:prSet/>
      <dgm:spPr/>
      <dgm:t>
        <a:bodyPr/>
        <a:lstStyle/>
        <a:p>
          <a:endParaRPr lang="ru-RU"/>
        </a:p>
      </dgm:t>
    </dgm:pt>
    <dgm:pt modelId="{C75D2675-58C8-42D8-A39C-10EBF07721DF}" type="sibTrans" cxnId="{1E3D4CE2-064A-4455-87A4-4B96A19B1887}">
      <dgm:prSet/>
      <dgm:spPr/>
      <dgm:t>
        <a:bodyPr/>
        <a:lstStyle/>
        <a:p>
          <a:endParaRPr lang="ru-RU"/>
        </a:p>
      </dgm:t>
    </dgm:pt>
    <dgm:pt modelId="{C501752D-7BFD-4369-882F-4EC40D75E1B3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Удаляют участников экзаменов и работников ППЭ, нарушивших Порядок проведения ГИА </a:t>
          </a:r>
          <a:endParaRPr lang="ru-RU" sz="1400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4FCFD78-8817-4C0D-A27C-3033E01F3DDC}" type="parTrans" cxnId="{E718E3A5-72C4-4928-B215-68817D46BA0E}">
      <dgm:prSet/>
      <dgm:spPr/>
      <dgm:t>
        <a:bodyPr/>
        <a:lstStyle/>
        <a:p>
          <a:endParaRPr lang="ru-RU"/>
        </a:p>
      </dgm:t>
    </dgm:pt>
    <dgm:pt modelId="{1ECF8A7E-67CE-430A-B70A-AD7E4385B9C3}" type="sibTrans" cxnId="{E718E3A5-72C4-4928-B215-68817D46BA0E}">
      <dgm:prSet/>
      <dgm:spPr/>
      <dgm:t>
        <a:bodyPr/>
        <a:lstStyle/>
        <a:p>
          <a:endParaRPr lang="ru-RU"/>
        </a:p>
      </dgm:t>
    </dgm:pt>
    <dgm:pt modelId="{45A68F16-8169-4C44-A44C-290BEB1056AD}">
      <dgm:prSet phldrT="[Текст]" custT="1"/>
      <dgm:spPr/>
      <dgm:t>
        <a:bodyPr/>
        <a:lstStyle/>
        <a:p>
          <a:r>
            <a:rPr lang="ru-RU" sz="13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Сопровождают процедуру досрочного завершения экзамена участниками экзаменов по объективным причинам</a:t>
          </a:r>
          <a:endParaRPr lang="ru-RU" sz="1300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E8EE9D8-E6A2-4E75-8B0B-39F9A308AF08}" type="parTrans" cxnId="{D58AE9E5-BFDA-40DD-B921-2F71341FACD7}">
      <dgm:prSet/>
      <dgm:spPr/>
      <dgm:t>
        <a:bodyPr/>
        <a:lstStyle/>
        <a:p>
          <a:endParaRPr lang="ru-RU"/>
        </a:p>
      </dgm:t>
    </dgm:pt>
    <dgm:pt modelId="{6BCECD1F-6076-4D1A-906B-AACB39706C46}" type="sibTrans" cxnId="{D58AE9E5-BFDA-40DD-B921-2F71341FACD7}">
      <dgm:prSet/>
      <dgm:spPr/>
      <dgm:t>
        <a:bodyPr/>
        <a:lstStyle/>
        <a:p>
          <a:endParaRPr lang="ru-RU"/>
        </a:p>
      </dgm:t>
    </dgm:pt>
    <dgm:pt modelId="{B98CE162-54FB-4253-AF01-BE75D8BB65CA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Контроль на предмет присутствия посторонних лиц в ППЭ</a:t>
          </a:r>
          <a:endParaRPr lang="ru-RU" sz="1400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DE2C981-31AC-461F-B1BF-F9A7457FCE8F}" type="parTrans" cxnId="{61E096A9-52BB-496B-853E-E821F0DF5899}">
      <dgm:prSet/>
      <dgm:spPr/>
      <dgm:t>
        <a:bodyPr/>
        <a:lstStyle/>
        <a:p>
          <a:endParaRPr lang="ru-RU"/>
        </a:p>
      </dgm:t>
    </dgm:pt>
    <dgm:pt modelId="{FEC7589B-27E4-4CAB-86E6-12313E2791C1}" type="sibTrans" cxnId="{61E096A9-52BB-496B-853E-E821F0DF5899}">
      <dgm:prSet/>
      <dgm:spPr/>
      <dgm:t>
        <a:bodyPr/>
        <a:lstStyle/>
        <a:p>
          <a:endParaRPr lang="ru-RU"/>
        </a:p>
      </dgm:t>
    </dgm:pt>
    <dgm:pt modelId="{F0FDCCB4-3F9C-4117-8A83-8EC938E666D4}" type="pres">
      <dgm:prSet presAssocID="{DF12C23F-EF05-4542-AC64-31368767D950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A2DB72-AAD5-4117-ADCE-F872CDDDF530}" type="pres">
      <dgm:prSet presAssocID="{DF12C23F-EF05-4542-AC64-31368767D950}" presName="hierFlow" presStyleCnt="0"/>
      <dgm:spPr/>
    </dgm:pt>
    <dgm:pt modelId="{13695E31-DB76-4A75-BEA9-B2099D282DB2}" type="pres">
      <dgm:prSet presAssocID="{DF12C23F-EF05-4542-AC64-31368767D950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560D0409-C3D2-4A7F-8895-6D97C13BFBB5}" type="pres">
      <dgm:prSet presAssocID="{C27DD419-B6D3-4BBD-A723-EF7DE05158AA}" presName="Name14" presStyleCnt="0"/>
      <dgm:spPr/>
    </dgm:pt>
    <dgm:pt modelId="{0199BEF9-EE77-472E-9BF3-2B48A0689F74}" type="pres">
      <dgm:prSet presAssocID="{C27DD419-B6D3-4BBD-A723-EF7DE05158AA}" presName="level1Shape" presStyleLbl="node0" presStyleIdx="0" presStyleCnt="1" custScaleX="508307" custScaleY="518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23D81EA-9947-471E-B564-1F129F779248}" type="pres">
      <dgm:prSet presAssocID="{C27DD419-B6D3-4BBD-A723-EF7DE05158AA}" presName="hierChild2" presStyleCnt="0"/>
      <dgm:spPr/>
    </dgm:pt>
    <dgm:pt modelId="{3F2E3297-103C-43C6-9506-A4EAE33284F4}" type="pres">
      <dgm:prSet presAssocID="{34666C00-6C92-42AA-BCAB-1D5B2526789C}" presName="Name19" presStyleLbl="parChTrans1D2" presStyleIdx="0" presStyleCnt="2"/>
      <dgm:spPr/>
      <dgm:t>
        <a:bodyPr/>
        <a:lstStyle/>
        <a:p>
          <a:endParaRPr lang="ru-RU"/>
        </a:p>
      </dgm:t>
    </dgm:pt>
    <dgm:pt modelId="{A491757F-64BC-4B51-AB31-DAD751442CFA}" type="pres">
      <dgm:prSet presAssocID="{7FA871D7-923C-4C17-BAC1-7F06283E920B}" presName="Name21" presStyleCnt="0"/>
      <dgm:spPr/>
    </dgm:pt>
    <dgm:pt modelId="{E1A5022E-310A-449E-9533-6A17750E9019}" type="pres">
      <dgm:prSet presAssocID="{7FA871D7-923C-4C17-BAC1-7F06283E920B}" presName="level2Shape" presStyleLbl="node2" presStyleIdx="0" presStyleCnt="2" custScaleX="142484"/>
      <dgm:spPr/>
      <dgm:t>
        <a:bodyPr/>
        <a:lstStyle/>
        <a:p>
          <a:endParaRPr lang="ru-RU"/>
        </a:p>
      </dgm:t>
    </dgm:pt>
    <dgm:pt modelId="{1CA18421-FC24-4399-B7FF-369BA1BECEC9}" type="pres">
      <dgm:prSet presAssocID="{7FA871D7-923C-4C17-BAC1-7F06283E920B}" presName="hierChild3" presStyleCnt="0"/>
      <dgm:spPr/>
    </dgm:pt>
    <dgm:pt modelId="{393FF2DD-227B-42A3-B8ED-B8D130D8EF7D}" type="pres">
      <dgm:prSet presAssocID="{14FCFD78-8817-4C0D-A27C-3033E01F3DDC}" presName="Name19" presStyleLbl="parChTrans1D3" presStyleIdx="0" presStyleCnt="2"/>
      <dgm:spPr/>
      <dgm:t>
        <a:bodyPr/>
        <a:lstStyle/>
        <a:p>
          <a:endParaRPr lang="ru-RU"/>
        </a:p>
      </dgm:t>
    </dgm:pt>
    <dgm:pt modelId="{AD53061A-DEB0-4136-A7DE-B6AE4C95011B}" type="pres">
      <dgm:prSet presAssocID="{C501752D-7BFD-4369-882F-4EC40D75E1B3}" presName="Name21" presStyleCnt="0"/>
      <dgm:spPr/>
    </dgm:pt>
    <dgm:pt modelId="{C32442F2-225B-43D9-99EA-42E2BD8AFE59}" type="pres">
      <dgm:prSet presAssocID="{C501752D-7BFD-4369-882F-4EC40D75E1B3}" presName="level2Shape" presStyleLbl="node3" presStyleIdx="0" presStyleCnt="2" custScaleX="142484"/>
      <dgm:spPr/>
      <dgm:t>
        <a:bodyPr/>
        <a:lstStyle/>
        <a:p>
          <a:endParaRPr lang="ru-RU"/>
        </a:p>
      </dgm:t>
    </dgm:pt>
    <dgm:pt modelId="{959ABB33-2770-4453-8073-200B28E496F9}" type="pres">
      <dgm:prSet presAssocID="{C501752D-7BFD-4369-882F-4EC40D75E1B3}" presName="hierChild3" presStyleCnt="0"/>
      <dgm:spPr/>
    </dgm:pt>
    <dgm:pt modelId="{1F8A08FF-27E8-4F69-8844-FE1B01E3753D}" type="pres">
      <dgm:prSet presAssocID="{1DE2C981-31AC-461F-B1BF-F9A7457FCE8F}" presName="Name19" presStyleLbl="parChTrans1D2" presStyleIdx="1" presStyleCnt="2"/>
      <dgm:spPr/>
      <dgm:t>
        <a:bodyPr/>
        <a:lstStyle/>
        <a:p>
          <a:endParaRPr lang="ru-RU"/>
        </a:p>
      </dgm:t>
    </dgm:pt>
    <dgm:pt modelId="{89007F37-9762-41D8-BE60-11F7AF71184F}" type="pres">
      <dgm:prSet presAssocID="{B98CE162-54FB-4253-AF01-BE75D8BB65CA}" presName="Name21" presStyleCnt="0"/>
      <dgm:spPr/>
    </dgm:pt>
    <dgm:pt modelId="{E5A3CDC3-FF34-48C5-8903-7611BDB5AECF}" type="pres">
      <dgm:prSet presAssocID="{B98CE162-54FB-4253-AF01-BE75D8BB65CA}" presName="level2Shape" presStyleLbl="node2" presStyleIdx="1" presStyleCnt="2" custScaleX="150469"/>
      <dgm:spPr/>
      <dgm:t>
        <a:bodyPr/>
        <a:lstStyle/>
        <a:p>
          <a:endParaRPr lang="ru-RU"/>
        </a:p>
      </dgm:t>
    </dgm:pt>
    <dgm:pt modelId="{D3898998-CFFE-4C3E-9ABB-D4487C2BBC28}" type="pres">
      <dgm:prSet presAssocID="{B98CE162-54FB-4253-AF01-BE75D8BB65CA}" presName="hierChild3" presStyleCnt="0"/>
      <dgm:spPr/>
    </dgm:pt>
    <dgm:pt modelId="{55808B89-323A-4323-912B-F81D2E47CF58}" type="pres">
      <dgm:prSet presAssocID="{0E8EE9D8-E6A2-4E75-8B0B-39F9A308AF08}" presName="Name19" presStyleLbl="parChTrans1D3" presStyleIdx="1" presStyleCnt="2"/>
      <dgm:spPr/>
      <dgm:t>
        <a:bodyPr/>
        <a:lstStyle/>
        <a:p>
          <a:endParaRPr lang="ru-RU"/>
        </a:p>
      </dgm:t>
    </dgm:pt>
    <dgm:pt modelId="{B2FEC50D-919C-4309-8DD6-4D826BE741EF}" type="pres">
      <dgm:prSet presAssocID="{45A68F16-8169-4C44-A44C-290BEB1056AD}" presName="Name21" presStyleCnt="0"/>
      <dgm:spPr/>
    </dgm:pt>
    <dgm:pt modelId="{45CCECCA-50DA-457C-B671-06382B972740}" type="pres">
      <dgm:prSet presAssocID="{45A68F16-8169-4C44-A44C-290BEB1056AD}" presName="level2Shape" presStyleLbl="node3" presStyleIdx="1" presStyleCnt="2" custScaleX="145628"/>
      <dgm:spPr/>
      <dgm:t>
        <a:bodyPr/>
        <a:lstStyle/>
        <a:p>
          <a:endParaRPr lang="ru-RU"/>
        </a:p>
      </dgm:t>
    </dgm:pt>
    <dgm:pt modelId="{CF4E2B64-3289-490D-B351-8BB097D66721}" type="pres">
      <dgm:prSet presAssocID="{45A68F16-8169-4C44-A44C-290BEB1056AD}" presName="hierChild3" presStyleCnt="0"/>
      <dgm:spPr/>
    </dgm:pt>
    <dgm:pt modelId="{9D1226AB-15FF-4B6C-AC99-FE5FDAAE4352}" type="pres">
      <dgm:prSet presAssocID="{DF12C23F-EF05-4542-AC64-31368767D950}" presName="bgShapesFlow" presStyleCnt="0"/>
      <dgm:spPr/>
    </dgm:pt>
  </dgm:ptLst>
  <dgm:cxnLst>
    <dgm:cxn modelId="{8FC5CCEE-C7C9-413D-A648-F8F787956D5E}" type="presOf" srcId="{0E8EE9D8-E6A2-4E75-8B0B-39F9A308AF08}" destId="{55808B89-323A-4323-912B-F81D2E47CF58}" srcOrd="0" destOrd="0" presId="urn:microsoft.com/office/officeart/2005/8/layout/hierarchy6"/>
    <dgm:cxn modelId="{CEF67B4A-E0D1-463E-8E78-212ADF04E5D2}" type="presOf" srcId="{14FCFD78-8817-4C0D-A27C-3033E01F3DDC}" destId="{393FF2DD-227B-42A3-B8ED-B8D130D8EF7D}" srcOrd="0" destOrd="0" presId="urn:microsoft.com/office/officeart/2005/8/layout/hierarchy6"/>
    <dgm:cxn modelId="{74BEFFB9-36DA-4085-B802-CF7BCBF38486}" type="presOf" srcId="{1DE2C981-31AC-461F-B1BF-F9A7457FCE8F}" destId="{1F8A08FF-27E8-4F69-8844-FE1B01E3753D}" srcOrd="0" destOrd="0" presId="urn:microsoft.com/office/officeart/2005/8/layout/hierarchy6"/>
    <dgm:cxn modelId="{2C012DED-0CC9-450D-972E-201F6FA42E90}" type="presOf" srcId="{C27DD419-B6D3-4BBD-A723-EF7DE05158AA}" destId="{0199BEF9-EE77-472E-9BF3-2B48A0689F74}" srcOrd="0" destOrd="0" presId="urn:microsoft.com/office/officeart/2005/8/layout/hierarchy6"/>
    <dgm:cxn modelId="{06E232FF-6D64-4297-B3CB-8941B7F96320}" type="presOf" srcId="{45A68F16-8169-4C44-A44C-290BEB1056AD}" destId="{45CCECCA-50DA-457C-B671-06382B972740}" srcOrd="0" destOrd="0" presId="urn:microsoft.com/office/officeart/2005/8/layout/hierarchy6"/>
    <dgm:cxn modelId="{78BE9812-4495-440E-BBAD-D6D89F02B1CF}" srcId="{DF12C23F-EF05-4542-AC64-31368767D950}" destId="{C27DD419-B6D3-4BBD-A723-EF7DE05158AA}" srcOrd="0" destOrd="0" parTransId="{186D4A43-BF38-4036-8555-181AF41C1472}" sibTransId="{B511274B-A834-4C6C-9D2D-DAA412F9A622}"/>
    <dgm:cxn modelId="{76D2EAE5-F4DC-4121-8C6C-90A2BC378A01}" type="presOf" srcId="{DF12C23F-EF05-4542-AC64-31368767D950}" destId="{F0FDCCB4-3F9C-4117-8A83-8EC938E666D4}" srcOrd="0" destOrd="0" presId="urn:microsoft.com/office/officeart/2005/8/layout/hierarchy6"/>
    <dgm:cxn modelId="{081E790C-37D9-4E70-8523-D44D93D16927}" type="presOf" srcId="{34666C00-6C92-42AA-BCAB-1D5B2526789C}" destId="{3F2E3297-103C-43C6-9506-A4EAE33284F4}" srcOrd="0" destOrd="0" presId="urn:microsoft.com/office/officeart/2005/8/layout/hierarchy6"/>
    <dgm:cxn modelId="{61E096A9-52BB-496B-853E-E821F0DF5899}" srcId="{C27DD419-B6D3-4BBD-A723-EF7DE05158AA}" destId="{B98CE162-54FB-4253-AF01-BE75D8BB65CA}" srcOrd="1" destOrd="0" parTransId="{1DE2C981-31AC-461F-B1BF-F9A7457FCE8F}" sibTransId="{FEC7589B-27E4-4CAB-86E6-12313E2791C1}"/>
    <dgm:cxn modelId="{2C2F9FAD-AF48-4544-87ED-175291B122C7}" type="presOf" srcId="{B98CE162-54FB-4253-AF01-BE75D8BB65CA}" destId="{E5A3CDC3-FF34-48C5-8903-7611BDB5AECF}" srcOrd="0" destOrd="0" presId="urn:microsoft.com/office/officeart/2005/8/layout/hierarchy6"/>
    <dgm:cxn modelId="{E718E3A5-72C4-4928-B215-68817D46BA0E}" srcId="{7FA871D7-923C-4C17-BAC1-7F06283E920B}" destId="{C501752D-7BFD-4369-882F-4EC40D75E1B3}" srcOrd="0" destOrd="0" parTransId="{14FCFD78-8817-4C0D-A27C-3033E01F3DDC}" sibTransId="{1ECF8A7E-67CE-430A-B70A-AD7E4385B9C3}"/>
    <dgm:cxn modelId="{D58AE9E5-BFDA-40DD-B921-2F71341FACD7}" srcId="{B98CE162-54FB-4253-AF01-BE75D8BB65CA}" destId="{45A68F16-8169-4C44-A44C-290BEB1056AD}" srcOrd="0" destOrd="0" parTransId="{0E8EE9D8-E6A2-4E75-8B0B-39F9A308AF08}" sibTransId="{6BCECD1F-6076-4D1A-906B-AACB39706C46}"/>
    <dgm:cxn modelId="{1E3D4CE2-064A-4455-87A4-4B96A19B1887}" srcId="{C27DD419-B6D3-4BBD-A723-EF7DE05158AA}" destId="{7FA871D7-923C-4C17-BAC1-7F06283E920B}" srcOrd="0" destOrd="0" parTransId="{34666C00-6C92-42AA-BCAB-1D5B2526789C}" sibTransId="{C75D2675-58C8-42D8-A39C-10EBF07721DF}"/>
    <dgm:cxn modelId="{ADFF4AE9-D62D-407C-8DCC-48EA33FBAF08}" type="presOf" srcId="{C501752D-7BFD-4369-882F-4EC40D75E1B3}" destId="{C32442F2-225B-43D9-99EA-42E2BD8AFE59}" srcOrd="0" destOrd="0" presId="urn:microsoft.com/office/officeart/2005/8/layout/hierarchy6"/>
    <dgm:cxn modelId="{C300D019-2831-4D92-A4FE-0AD023317926}" type="presOf" srcId="{7FA871D7-923C-4C17-BAC1-7F06283E920B}" destId="{E1A5022E-310A-449E-9533-6A17750E9019}" srcOrd="0" destOrd="0" presId="urn:microsoft.com/office/officeart/2005/8/layout/hierarchy6"/>
    <dgm:cxn modelId="{EBB3EC42-EC80-4189-A38B-EE39BA609470}" type="presParOf" srcId="{F0FDCCB4-3F9C-4117-8A83-8EC938E666D4}" destId="{3EA2DB72-AAD5-4117-ADCE-F872CDDDF530}" srcOrd="0" destOrd="0" presId="urn:microsoft.com/office/officeart/2005/8/layout/hierarchy6"/>
    <dgm:cxn modelId="{52348B92-13BC-4716-9915-2DBA1E37EE24}" type="presParOf" srcId="{3EA2DB72-AAD5-4117-ADCE-F872CDDDF530}" destId="{13695E31-DB76-4A75-BEA9-B2099D282DB2}" srcOrd="0" destOrd="0" presId="urn:microsoft.com/office/officeart/2005/8/layout/hierarchy6"/>
    <dgm:cxn modelId="{6BE31D31-86B7-4D4E-A64C-5A49CD42DB61}" type="presParOf" srcId="{13695E31-DB76-4A75-BEA9-B2099D282DB2}" destId="{560D0409-C3D2-4A7F-8895-6D97C13BFBB5}" srcOrd="0" destOrd="0" presId="urn:microsoft.com/office/officeart/2005/8/layout/hierarchy6"/>
    <dgm:cxn modelId="{5E06F7AF-A698-411B-B751-8BEBCAD375E5}" type="presParOf" srcId="{560D0409-C3D2-4A7F-8895-6D97C13BFBB5}" destId="{0199BEF9-EE77-472E-9BF3-2B48A0689F74}" srcOrd="0" destOrd="0" presId="urn:microsoft.com/office/officeart/2005/8/layout/hierarchy6"/>
    <dgm:cxn modelId="{C04FF479-BA70-4990-B90B-ABDA2E3FF97C}" type="presParOf" srcId="{560D0409-C3D2-4A7F-8895-6D97C13BFBB5}" destId="{B23D81EA-9947-471E-B564-1F129F779248}" srcOrd="1" destOrd="0" presId="urn:microsoft.com/office/officeart/2005/8/layout/hierarchy6"/>
    <dgm:cxn modelId="{34B950BB-3748-4DF8-A3E7-2EAF3060D6E4}" type="presParOf" srcId="{B23D81EA-9947-471E-B564-1F129F779248}" destId="{3F2E3297-103C-43C6-9506-A4EAE33284F4}" srcOrd="0" destOrd="0" presId="urn:microsoft.com/office/officeart/2005/8/layout/hierarchy6"/>
    <dgm:cxn modelId="{15F5250E-B945-4442-A72F-C740CDB9CD58}" type="presParOf" srcId="{B23D81EA-9947-471E-B564-1F129F779248}" destId="{A491757F-64BC-4B51-AB31-DAD751442CFA}" srcOrd="1" destOrd="0" presId="urn:microsoft.com/office/officeart/2005/8/layout/hierarchy6"/>
    <dgm:cxn modelId="{55378DB1-5747-49C6-B915-D261624D79A0}" type="presParOf" srcId="{A491757F-64BC-4B51-AB31-DAD751442CFA}" destId="{E1A5022E-310A-449E-9533-6A17750E9019}" srcOrd="0" destOrd="0" presId="urn:microsoft.com/office/officeart/2005/8/layout/hierarchy6"/>
    <dgm:cxn modelId="{9B0BEEB7-CB1B-45D4-B949-D8D81D53867A}" type="presParOf" srcId="{A491757F-64BC-4B51-AB31-DAD751442CFA}" destId="{1CA18421-FC24-4399-B7FF-369BA1BECEC9}" srcOrd="1" destOrd="0" presId="urn:microsoft.com/office/officeart/2005/8/layout/hierarchy6"/>
    <dgm:cxn modelId="{C94B6B07-AA28-4A1B-8457-098903A00F96}" type="presParOf" srcId="{1CA18421-FC24-4399-B7FF-369BA1BECEC9}" destId="{393FF2DD-227B-42A3-B8ED-B8D130D8EF7D}" srcOrd="0" destOrd="0" presId="urn:microsoft.com/office/officeart/2005/8/layout/hierarchy6"/>
    <dgm:cxn modelId="{FC9BE426-9DB1-47BE-9FAD-9B6D4E3197DE}" type="presParOf" srcId="{1CA18421-FC24-4399-B7FF-369BA1BECEC9}" destId="{AD53061A-DEB0-4136-A7DE-B6AE4C95011B}" srcOrd="1" destOrd="0" presId="urn:microsoft.com/office/officeart/2005/8/layout/hierarchy6"/>
    <dgm:cxn modelId="{D6C4AAC3-5712-4EC2-BC53-48D49B162536}" type="presParOf" srcId="{AD53061A-DEB0-4136-A7DE-B6AE4C95011B}" destId="{C32442F2-225B-43D9-99EA-42E2BD8AFE59}" srcOrd="0" destOrd="0" presId="urn:microsoft.com/office/officeart/2005/8/layout/hierarchy6"/>
    <dgm:cxn modelId="{23F679D4-8D71-4EF1-A149-0DF449907E92}" type="presParOf" srcId="{AD53061A-DEB0-4136-A7DE-B6AE4C95011B}" destId="{959ABB33-2770-4453-8073-200B28E496F9}" srcOrd="1" destOrd="0" presId="urn:microsoft.com/office/officeart/2005/8/layout/hierarchy6"/>
    <dgm:cxn modelId="{1EA69AA9-8058-4686-B95B-9EF8806C2B90}" type="presParOf" srcId="{B23D81EA-9947-471E-B564-1F129F779248}" destId="{1F8A08FF-27E8-4F69-8844-FE1B01E3753D}" srcOrd="2" destOrd="0" presId="urn:microsoft.com/office/officeart/2005/8/layout/hierarchy6"/>
    <dgm:cxn modelId="{9ECB33A1-85B3-4711-96E0-2FEE0D4F222C}" type="presParOf" srcId="{B23D81EA-9947-471E-B564-1F129F779248}" destId="{89007F37-9762-41D8-BE60-11F7AF71184F}" srcOrd="3" destOrd="0" presId="urn:microsoft.com/office/officeart/2005/8/layout/hierarchy6"/>
    <dgm:cxn modelId="{6BE9AF56-AA26-4E05-B3CB-8E83B4671DA7}" type="presParOf" srcId="{89007F37-9762-41D8-BE60-11F7AF71184F}" destId="{E5A3CDC3-FF34-48C5-8903-7611BDB5AECF}" srcOrd="0" destOrd="0" presId="urn:microsoft.com/office/officeart/2005/8/layout/hierarchy6"/>
    <dgm:cxn modelId="{278856FE-4A9C-4436-8BAD-9D9F9B62F366}" type="presParOf" srcId="{89007F37-9762-41D8-BE60-11F7AF71184F}" destId="{D3898998-CFFE-4C3E-9ABB-D4487C2BBC28}" srcOrd="1" destOrd="0" presId="urn:microsoft.com/office/officeart/2005/8/layout/hierarchy6"/>
    <dgm:cxn modelId="{D5846456-61F1-455F-B9B6-96E924A2886D}" type="presParOf" srcId="{D3898998-CFFE-4C3E-9ABB-D4487C2BBC28}" destId="{55808B89-323A-4323-912B-F81D2E47CF58}" srcOrd="0" destOrd="0" presId="urn:microsoft.com/office/officeart/2005/8/layout/hierarchy6"/>
    <dgm:cxn modelId="{EDC72EB8-63ED-405F-95A2-FA5E9068590F}" type="presParOf" srcId="{D3898998-CFFE-4C3E-9ABB-D4487C2BBC28}" destId="{B2FEC50D-919C-4309-8DD6-4D826BE741EF}" srcOrd="1" destOrd="0" presId="urn:microsoft.com/office/officeart/2005/8/layout/hierarchy6"/>
    <dgm:cxn modelId="{F3787C08-0EC3-4633-B5F4-1E04760F5987}" type="presParOf" srcId="{B2FEC50D-919C-4309-8DD6-4D826BE741EF}" destId="{45CCECCA-50DA-457C-B671-06382B972740}" srcOrd="0" destOrd="0" presId="urn:microsoft.com/office/officeart/2005/8/layout/hierarchy6"/>
    <dgm:cxn modelId="{A7026BBE-F074-4305-B3C6-B7F2BB81586A}" type="presParOf" srcId="{B2FEC50D-919C-4309-8DD6-4D826BE741EF}" destId="{CF4E2B64-3289-490D-B351-8BB097D66721}" srcOrd="1" destOrd="0" presId="urn:microsoft.com/office/officeart/2005/8/layout/hierarchy6"/>
    <dgm:cxn modelId="{584A8512-7001-4CFA-A1DB-33801901CDCB}" type="presParOf" srcId="{F0FDCCB4-3F9C-4117-8A83-8EC938E666D4}" destId="{9D1226AB-15FF-4B6C-AC99-FE5FDAAE4352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E917966-F1FA-4420-8F04-C7FCB9C0B5B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B39E681-0C05-417F-93AA-5CFDC06D2C0F}">
      <dgm:prSet phldrT="[Текст]" custT="1"/>
      <dgm:spPr/>
      <dgm:t>
        <a:bodyPr/>
        <a:lstStyle/>
        <a:p>
          <a:r>
            <a:rPr lang="ru-RU" sz="1200" dirty="0" smtClean="0"/>
            <a:t>Отсутствие в списках автоматизированного распределения участников экзаменов</a:t>
          </a:r>
          <a:endParaRPr lang="ru-RU" sz="1200" dirty="0"/>
        </a:p>
      </dgm:t>
    </dgm:pt>
    <dgm:pt modelId="{DC8E7A72-57BB-4267-BA4F-1C2AAD73E0FB}" type="parTrans" cxnId="{3784873D-4816-4AEF-BAA0-CF9F61602802}">
      <dgm:prSet/>
      <dgm:spPr/>
      <dgm:t>
        <a:bodyPr/>
        <a:lstStyle/>
        <a:p>
          <a:endParaRPr lang="ru-RU"/>
        </a:p>
      </dgm:t>
    </dgm:pt>
    <dgm:pt modelId="{98EB88B8-6595-46E5-9AB0-8322218DACE7}" type="sibTrans" cxnId="{3784873D-4816-4AEF-BAA0-CF9F61602802}">
      <dgm:prSet/>
      <dgm:spPr/>
      <dgm:t>
        <a:bodyPr/>
        <a:lstStyle/>
        <a:p>
          <a:endParaRPr lang="ru-RU"/>
        </a:p>
      </dgm:t>
    </dgm:pt>
    <dgm:pt modelId="{CCDB06F4-13A9-43E7-8B21-69FD5A67F445}">
      <dgm:prSet phldrT="[Текст]" custT="1"/>
      <dgm:spPr/>
      <dgm:t>
        <a:bodyPr/>
        <a:lstStyle/>
        <a:p>
          <a:r>
            <a:rPr lang="ru-RU" sz="1300" dirty="0" err="1" smtClean="0">
              <a:solidFill>
                <a:schemeClr val="tx2"/>
              </a:solidFill>
              <a:latin typeface="Cambria" pitchFamily="18" charset="0"/>
              <a:ea typeface="Cambria" pitchFamily="18" charset="0"/>
              <a:cs typeface="Times New Roman" pitchFamily="18" charset="0"/>
            </a:rPr>
            <a:t>Недопуск</a:t>
          </a:r>
          <a:r>
            <a:rPr lang="ru-RU" sz="1300" dirty="0" smtClean="0">
              <a:solidFill>
                <a:schemeClr val="tx2"/>
              </a:solidFill>
              <a:latin typeface="Cambria" pitchFamily="18" charset="0"/>
              <a:ea typeface="Cambria" pitchFamily="18" charset="0"/>
              <a:cs typeface="Times New Roman" pitchFamily="18" charset="0"/>
            </a:rPr>
            <a:t> участника экзамена в ППЭ</a:t>
          </a:r>
          <a:endParaRPr lang="ru-RU" sz="1300" dirty="0"/>
        </a:p>
      </dgm:t>
    </dgm:pt>
    <dgm:pt modelId="{3EFD1E25-ECA8-42FC-9E5B-F2A4D6E2DBFD}" type="parTrans" cxnId="{3B740BB4-E302-4B13-99C1-B3BE2AAD6362}">
      <dgm:prSet/>
      <dgm:spPr/>
      <dgm:t>
        <a:bodyPr/>
        <a:lstStyle/>
        <a:p>
          <a:endParaRPr lang="ru-RU"/>
        </a:p>
      </dgm:t>
    </dgm:pt>
    <dgm:pt modelId="{D8ADEFA6-D2E4-4895-BD9B-412125F193DB}" type="sibTrans" cxnId="{3B740BB4-E302-4B13-99C1-B3BE2AAD6362}">
      <dgm:prSet/>
      <dgm:spPr/>
      <dgm:t>
        <a:bodyPr/>
        <a:lstStyle/>
        <a:p>
          <a:endParaRPr lang="ru-RU"/>
        </a:p>
      </dgm:t>
    </dgm:pt>
    <dgm:pt modelId="{F8215F12-8523-4497-BADC-E5F2C202271E}">
      <dgm:prSet phldrT="[Текст]" custT="1"/>
      <dgm:spPr/>
      <dgm:t>
        <a:bodyPr/>
        <a:lstStyle/>
        <a:p>
          <a:r>
            <a:rPr lang="ru-RU" sz="1200" dirty="0" smtClean="0"/>
            <a:t>Явка без документа, удостоверяющего личность, участника ГИА</a:t>
          </a:r>
          <a:endParaRPr lang="ru-RU" sz="1200" dirty="0"/>
        </a:p>
      </dgm:t>
    </dgm:pt>
    <dgm:pt modelId="{0B95AA59-3392-4E2A-9154-830AA100FC6F}" type="parTrans" cxnId="{C1405AE9-2E28-47D7-82A2-9D0202F5B1D6}">
      <dgm:prSet/>
      <dgm:spPr/>
      <dgm:t>
        <a:bodyPr/>
        <a:lstStyle/>
        <a:p>
          <a:endParaRPr lang="ru-RU"/>
        </a:p>
      </dgm:t>
    </dgm:pt>
    <dgm:pt modelId="{7AA5CC30-8CA6-42F7-AFD9-D16EBAD97814}" type="sibTrans" cxnId="{C1405AE9-2E28-47D7-82A2-9D0202F5B1D6}">
      <dgm:prSet/>
      <dgm:spPr/>
      <dgm:t>
        <a:bodyPr/>
        <a:lstStyle/>
        <a:p>
          <a:endParaRPr lang="ru-RU"/>
        </a:p>
      </dgm:t>
    </dgm:pt>
    <dgm:pt modelId="{CF37C10F-7F04-41EC-AFD4-6E54F5FE1DCC}">
      <dgm:prSet phldrT="[Текст]"/>
      <dgm:spPr/>
      <dgm:t>
        <a:bodyPr/>
        <a:lstStyle/>
        <a:p>
          <a:r>
            <a:rPr lang="ru-RU" dirty="0" smtClean="0">
              <a:solidFill>
                <a:schemeClr val="tx2"/>
              </a:solidFill>
              <a:latin typeface="Cambria" pitchFamily="18" charset="0"/>
              <a:ea typeface="Cambria" pitchFamily="18" charset="0"/>
              <a:cs typeface="Times New Roman" pitchFamily="18" charset="0"/>
            </a:rPr>
            <a:t>Идентификация личности участника</a:t>
          </a:r>
          <a:endParaRPr lang="ru-RU" dirty="0"/>
        </a:p>
      </dgm:t>
    </dgm:pt>
    <dgm:pt modelId="{6AFBB847-0E99-45DA-9B9C-3205FB2B622D}" type="parTrans" cxnId="{589716CA-6F5C-486E-816F-E2B5B8801806}">
      <dgm:prSet/>
      <dgm:spPr/>
      <dgm:t>
        <a:bodyPr/>
        <a:lstStyle/>
        <a:p>
          <a:endParaRPr lang="ru-RU"/>
        </a:p>
      </dgm:t>
    </dgm:pt>
    <dgm:pt modelId="{6E37D3E1-438A-4567-A084-D6F64E43A8C4}" type="sibTrans" cxnId="{589716CA-6F5C-486E-816F-E2B5B8801806}">
      <dgm:prSet/>
      <dgm:spPr/>
      <dgm:t>
        <a:bodyPr/>
        <a:lstStyle/>
        <a:p>
          <a:endParaRPr lang="ru-RU"/>
        </a:p>
      </dgm:t>
    </dgm:pt>
    <dgm:pt modelId="{30BA2C97-FB1F-41B9-BCB5-93C708C90568}">
      <dgm:prSet phldrT="[Текст]" custT="1"/>
      <dgm:spPr/>
      <dgm:t>
        <a:bodyPr/>
        <a:lstStyle/>
        <a:p>
          <a:r>
            <a:rPr lang="ru-RU" sz="1200" dirty="0" smtClean="0"/>
            <a:t>Явка без документа, удостоверяющего личность, участника ЕГЭ</a:t>
          </a:r>
          <a:endParaRPr lang="ru-RU" sz="1200" dirty="0"/>
        </a:p>
      </dgm:t>
    </dgm:pt>
    <dgm:pt modelId="{3F796DAA-A89B-42A3-94DB-E2100ACC3221}" type="parTrans" cxnId="{9ED0F212-5396-4C96-837E-D4245B650DAD}">
      <dgm:prSet/>
      <dgm:spPr/>
      <dgm:t>
        <a:bodyPr/>
        <a:lstStyle/>
        <a:p>
          <a:endParaRPr lang="ru-RU"/>
        </a:p>
      </dgm:t>
    </dgm:pt>
    <dgm:pt modelId="{EBA12192-D5B9-4D3D-AF5F-DCE316C25C11}" type="sibTrans" cxnId="{9ED0F212-5396-4C96-837E-D4245B650DAD}">
      <dgm:prSet/>
      <dgm:spPr/>
      <dgm:t>
        <a:bodyPr/>
        <a:lstStyle/>
        <a:p>
          <a:endParaRPr lang="ru-RU"/>
        </a:p>
      </dgm:t>
    </dgm:pt>
    <dgm:pt modelId="{0AD4799F-15A0-4EB0-8CFB-1C88C924FAF2}">
      <dgm:prSet phldrT="[Текст]"/>
      <dgm:spPr/>
      <dgm:t>
        <a:bodyPr/>
        <a:lstStyle/>
        <a:p>
          <a:r>
            <a:rPr lang="ru-RU" b="0" dirty="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rPr>
            <a:t>Составление акта о </a:t>
          </a:r>
          <a:r>
            <a:rPr lang="ru-RU" b="0" dirty="0" err="1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rPr>
            <a:t>недопуске</a:t>
          </a:r>
          <a:r>
            <a:rPr lang="ru-RU" b="0" dirty="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rPr>
            <a:t> участника ЕГЭ в ППЭ руководителем ППЭ в 2-х экземплярах (с подписью участника ЕГЭ)</a:t>
          </a:r>
          <a:endParaRPr lang="ru-RU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D70F82B-D862-4C74-BA7D-998671C1246A}" type="parTrans" cxnId="{406A937F-FE21-4F3E-BD51-D30586C80338}">
      <dgm:prSet/>
      <dgm:spPr/>
      <dgm:t>
        <a:bodyPr/>
        <a:lstStyle/>
        <a:p>
          <a:endParaRPr lang="ru-RU"/>
        </a:p>
      </dgm:t>
    </dgm:pt>
    <dgm:pt modelId="{F7E60364-FD9E-47C8-B383-C98866846A8A}" type="sibTrans" cxnId="{406A937F-FE21-4F3E-BD51-D30586C80338}">
      <dgm:prSet/>
      <dgm:spPr/>
      <dgm:t>
        <a:bodyPr/>
        <a:lstStyle/>
        <a:p>
          <a:endParaRPr lang="ru-RU"/>
        </a:p>
      </dgm:t>
    </dgm:pt>
    <dgm:pt modelId="{4F2A60B9-B989-40A9-B36C-DC118F9F6B70}">
      <dgm:prSet custT="1"/>
      <dgm:spPr/>
      <dgm:t>
        <a:bodyPr/>
        <a:lstStyle/>
        <a:p>
          <a:r>
            <a:rPr lang="ru-RU" sz="1300" dirty="0" smtClean="0">
              <a:solidFill>
                <a:schemeClr val="tx2"/>
              </a:solidFill>
              <a:latin typeface="Cambria" pitchFamily="18" charset="0"/>
              <a:ea typeface="Cambria" pitchFamily="18" charset="0"/>
              <a:cs typeface="Times New Roman" pitchFamily="18" charset="0"/>
            </a:rPr>
            <a:t>Фиксация данного факта для дальнейшего принятия решения</a:t>
          </a:r>
          <a:endParaRPr lang="ru-RU" sz="1300" dirty="0">
            <a:solidFill>
              <a:schemeClr val="tx2"/>
            </a:solidFill>
            <a:latin typeface="Cambria" pitchFamily="18" charset="0"/>
            <a:ea typeface="Cambria" pitchFamily="18" charset="0"/>
            <a:cs typeface="Times New Roman" pitchFamily="18" charset="0"/>
          </a:endParaRPr>
        </a:p>
      </dgm:t>
    </dgm:pt>
    <dgm:pt modelId="{056F5A65-6BCB-4EDE-A5CF-F835C5B278C3}" type="parTrans" cxnId="{949647A3-E275-42FF-B843-173B3A9BEA52}">
      <dgm:prSet/>
      <dgm:spPr/>
      <dgm:t>
        <a:bodyPr/>
        <a:lstStyle/>
        <a:p>
          <a:endParaRPr lang="ru-RU"/>
        </a:p>
      </dgm:t>
    </dgm:pt>
    <dgm:pt modelId="{27971665-1088-41A9-8268-86A22520C2E2}" type="sibTrans" cxnId="{949647A3-E275-42FF-B843-173B3A9BEA52}">
      <dgm:prSet/>
      <dgm:spPr/>
      <dgm:t>
        <a:bodyPr/>
        <a:lstStyle/>
        <a:p>
          <a:endParaRPr lang="ru-RU"/>
        </a:p>
      </dgm:t>
    </dgm:pt>
    <dgm:pt modelId="{DCBA7224-B30E-4D8B-A0FC-1B73BB7062BE}">
      <dgm:prSet/>
      <dgm:spPr/>
      <dgm:t>
        <a:bodyPr/>
        <a:lstStyle/>
        <a:p>
          <a:r>
            <a:rPr lang="ru-RU" dirty="0" smtClean="0">
              <a:solidFill>
                <a:schemeClr val="tx2"/>
              </a:solidFill>
              <a:latin typeface="Cambria" pitchFamily="18" charset="0"/>
              <a:ea typeface="Cambria" pitchFamily="18" charset="0"/>
              <a:cs typeface="Times New Roman" pitchFamily="18" charset="0"/>
            </a:rPr>
            <a:t>Составление акта об идентификации личности участника ГИА (форма ППЭ-20) сопровождающим в присутствии члена ГЭК</a:t>
          </a:r>
          <a:endParaRPr lang="ru-RU" dirty="0">
            <a:solidFill>
              <a:schemeClr val="tx2"/>
            </a:solidFill>
            <a:latin typeface="Cambria" pitchFamily="18" charset="0"/>
            <a:ea typeface="Cambria" pitchFamily="18" charset="0"/>
            <a:cs typeface="Times New Roman" pitchFamily="18" charset="0"/>
          </a:endParaRPr>
        </a:p>
      </dgm:t>
    </dgm:pt>
    <dgm:pt modelId="{CCA2494E-E735-4E53-B187-928608291998}" type="parTrans" cxnId="{AD97D441-D42D-42C6-8306-D748F6AAEAAD}">
      <dgm:prSet/>
      <dgm:spPr/>
      <dgm:t>
        <a:bodyPr/>
        <a:lstStyle/>
        <a:p>
          <a:endParaRPr lang="ru-RU"/>
        </a:p>
      </dgm:t>
    </dgm:pt>
    <dgm:pt modelId="{6D685D80-D897-4D54-AE14-6DEF0A127AAF}" type="sibTrans" cxnId="{AD97D441-D42D-42C6-8306-D748F6AAEAAD}">
      <dgm:prSet/>
      <dgm:spPr/>
      <dgm:t>
        <a:bodyPr/>
        <a:lstStyle/>
        <a:p>
          <a:endParaRPr lang="ru-RU"/>
        </a:p>
      </dgm:t>
    </dgm:pt>
    <dgm:pt modelId="{8E1F0F96-616A-4BA7-80A2-029385C0AEC6}">
      <dgm:prSet/>
      <dgm:spPr/>
      <dgm:t>
        <a:bodyPr/>
        <a:lstStyle/>
        <a:p>
          <a:r>
            <a:rPr lang="ru-RU" dirty="0" smtClean="0">
              <a:solidFill>
                <a:schemeClr val="tx2"/>
              </a:solidFill>
              <a:latin typeface="Cambria" pitchFamily="18" charset="0"/>
              <a:ea typeface="Cambria" pitchFamily="18" charset="0"/>
              <a:cs typeface="Times New Roman" pitchFamily="18" charset="0"/>
            </a:rPr>
            <a:t>Допуск участника на экзамен</a:t>
          </a:r>
          <a:endParaRPr lang="ru-RU" dirty="0">
            <a:solidFill>
              <a:schemeClr val="tx2"/>
            </a:solidFill>
            <a:latin typeface="Cambria" pitchFamily="18" charset="0"/>
            <a:ea typeface="Cambria" pitchFamily="18" charset="0"/>
            <a:cs typeface="Times New Roman" pitchFamily="18" charset="0"/>
          </a:endParaRPr>
        </a:p>
      </dgm:t>
    </dgm:pt>
    <dgm:pt modelId="{CE440816-1998-4762-9764-5D67C048317B}" type="parTrans" cxnId="{326B1B7D-1432-4A38-A827-6D19AE0C78BC}">
      <dgm:prSet/>
      <dgm:spPr/>
      <dgm:t>
        <a:bodyPr/>
        <a:lstStyle/>
        <a:p>
          <a:endParaRPr lang="ru-RU"/>
        </a:p>
      </dgm:t>
    </dgm:pt>
    <dgm:pt modelId="{B2657702-F139-4E57-BB8C-F0AFA54A9C35}" type="sibTrans" cxnId="{326B1B7D-1432-4A38-A827-6D19AE0C78BC}">
      <dgm:prSet/>
      <dgm:spPr/>
      <dgm:t>
        <a:bodyPr/>
        <a:lstStyle/>
        <a:p>
          <a:endParaRPr lang="ru-RU"/>
        </a:p>
      </dgm:t>
    </dgm:pt>
    <dgm:pt modelId="{4E1FA774-518E-4309-A406-7E2301F2FB6A}">
      <dgm:prSet/>
      <dgm:spPr/>
      <dgm:t>
        <a:bodyPr/>
        <a:lstStyle/>
        <a:p>
          <a:r>
            <a:rPr lang="ru-RU" b="0" dirty="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rPr>
            <a:t>Участник ЕГЭ не допускается  в ППЭ</a:t>
          </a:r>
          <a:endParaRPr lang="ru-RU" b="0" dirty="0">
            <a:solidFill>
              <a:schemeClr val="tx2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A5E0791-E68A-40EF-9D50-A0285F3D7965}" type="parTrans" cxnId="{F87337C7-7626-4100-B586-AD506830F934}">
      <dgm:prSet/>
      <dgm:spPr/>
      <dgm:t>
        <a:bodyPr/>
        <a:lstStyle/>
        <a:p>
          <a:endParaRPr lang="ru-RU"/>
        </a:p>
      </dgm:t>
    </dgm:pt>
    <dgm:pt modelId="{030D9C8D-99FC-403A-A15C-2F69C186D11A}" type="sibTrans" cxnId="{F87337C7-7626-4100-B586-AD506830F934}">
      <dgm:prSet/>
      <dgm:spPr/>
      <dgm:t>
        <a:bodyPr/>
        <a:lstStyle/>
        <a:p>
          <a:endParaRPr lang="ru-RU"/>
        </a:p>
      </dgm:t>
    </dgm:pt>
    <dgm:pt modelId="{F2A445B9-4149-4ED1-B0A6-2BF2A221FD18}" type="pres">
      <dgm:prSet presAssocID="{4E917966-F1FA-4420-8F04-C7FCB9C0B5B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E402B9-CB6D-4DBD-84AC-D35809A10701}" type="pres">
      <dgm:prSet presAssocID="{EB39E681-0C05-417F-93AA-5CFDC06D2C0F}" presName="composite" presStyleCnt="0"/>
      <dgm:spPr/>
    </dgm:pt>
    <dgm:pt modelId="{AAEC1FE7-18A1-48FC-9A26-21436DDFD881}" type="pres">
      <dgm:prSet presAssocID="{EB39E681-0C05-417F-93AA-5CFDC06D2C0F}" presName="parTx" presStyleLbl="alignNode1" presStyleIdx="0" presStyleCnt="3" custLinFactNeighborX="-102" custLinFactNeighborY="25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0FBABE-906E-42DF-A00D-C302BA750807}" type="pres">
      <dgm:prSet presAssocID="{EB39E681-0C05-417F-93AA-5CFDC06D2C0F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2CDE48-07E9-45EC-A924-972E2A7FA7A2}" type="pres">
      <dgm:prSet presAssocID="{98EB88B8-6595-46E5-9AB0-8322218DACE7}" presName="space" presStyleCnt="0"/>
      <dgm:spPr/>
    </dgm:pt>
    <dgm:pt modelId="{B87462ED-7E29-48BE-A114-840D7B516063}" type="pres">
      <dgm:prSet presAssocID="{F8215F12-8523-4497-BADC-E5F2C202271E}" presName="composite" presStyleCnt="0"/>
      <dgm:spPr/>
    </dgm:pt>
    <dgm:pt modelId="{2ACB2E13-AA52-4717-9494-68DF2D79F3F0}" type="pres">
      <dgm:prSet presAssocID="{F8215F12-8523-4497-BADC-E5F2C202271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2E759D-7D78-4971-8F05-A46231673132}" type="pres">
      <dgm:prSet presAssocID="{F8215F12-8523-4497-BADC-E5F2C202271E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072AA4-7F90-4B9B-95AE-451682EFA614}" type="pres">
      <dgm:prSet presAssocID="{7AA5CC30-8CA6-42F7-AFD9-D16EBAD97814}" presName="space" presStyleCnt="0"/>
      <dgm:spPr/>
    </dgm:pt>
    <dgm:pt modelId="{ECA23F01-F1D3-4B0C-A3A7-FDC15FC87B6D}" type="pres">
      <dgm:prSet presAssocID="{30BA2C97-FB1F-41B9-BCB5-93C708C90568}" presName="composite" presStyleCnt="0"/>
      <dgm:spPr/>
    </dgm:pt>
    <dgm:pt modelId="{05E9567B-563F-47B7-9D35-BCEF69E98684}" type="pres">
      <dgm:prSet presAssocID="{30BA2C97-FB1F-41B9-BCB5-93C708C9056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C93546-F395-4AD4-90D6-4D942157BA84}" type="pres">
      <dgm:prSet presAssocID="{30BA2C97-FB1F-41B9-BCB5-93C708C90568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6A937F-FE21-4F3E-BD51-D30586C80338}" srcId="{30BA2C97-FB1F-41B9-BCB5-93C708C90568}" destId="{0AD4799F-15A0-4EB0-8CFB-1C88C924FAF2}" srcOrd="0" destOrd="0" parTransId="{7D70F82B-D862-4C74-BA7D-998671C1246A}" sibTransId="{F7E60364-FD9E-47C8-B383-C98866846A8A}"/>
    <dgm:cxn modelId="{4855FC39-B42A-4A22-84B0-090F6D20EEEC}" type="presOf" srcId="{CF37C10F-7F04-41EC-AFD4-6E54F5FE1DCC}" destId="{312E759D-7D78-4971-8F05-A46231673132}" srcOrd="0" destOrd="0" presId="urn:microsoft.com/office/officeart/2005/8/layout/hList1"/>
    <dgm:cxn modelId="{9ED0F212-5396-4C96-837E-D4245B650DAD}" srcId="{4E917966-F1FA-4420-8F04-C7FCB9C0B5B9}" destId="{30BA2C97-FB1F-41B9-BCB5-93C708C90568}" srcOrd="2" destOrd="0" parTransId="{3F796DAA-A89B-42A3-94DB-E2100ACC3221}" sibTransId="{EBA12192-D5B9-4D3D-AF5F-DCE316C25C11}"/>
    <dgm:cxn modelId="{3784873D-4816-4AEF-BAA0-CF9F61602802}" srcId="{4E917966-F1FA-4420-8F04-C7FCB9C0B5B9}" destId="{EB39E681-0C05-417F-93AA-5CFDC06D2C0F}" srcOrd="0" destOrd="0" parTransId="{DC8E7A72-57BB-4267-BA4F-1C2AAD73E0FB}" sibTransId="{98EB88B8-6595-46E5-9AB0-8322218DACE7}"/>
    <dgm:cxn modelId="{C1405AE9-2E28-47D7-82A2-9D0202F5B1D6}" srcId="{4E917966-F1FA-4420-8F04-C7FCB9C0B5B9}" destId="{F8215F12-8523-4497-BADC-E5F2C202271E}" srcOrd="1" destOrd="0" parTransId="{0B95AA59-3392-4E2A-9154-830AA100FC6F}" sibTransId="{7AA5CC30-8CA6-42F7-AFD9-D16EBAD97814}"/>
    <dgm:cxn modelId="{326B1B7D-1432-4A38-A827-6D19AE0C78BC}" srcId="{F8215F12-8523-4497-BADC-E5F2C202271E}" destId="{8E1F0F96-616A-4BA7-80A2-029385C0AEC6}" srcOrd="2" destOrd="0" parTransId="{CE440816-1998-4762-9764-5D67C048317B}" sibTransId="{B2657702-F139-4E57-BB8C-F0AFA54A9C35}"/>
    <dgm:cxn modelId="{589716CA-6F5C-486E-816F-E2B5B8801806}" srcId="{F8215F12-8523-4497-BADC-E5F2C202271E}" destId="{CF37C10F-7F04-41EC-AFD4-6E54F5FE1DCC}" srcOrd="0" destOrd="0" parTransId="{6AFBB847-0E99-45DA-9B9C-3205FB2B622D}" sibTransId="{6E37D3E1-438A-4567-A084-D6F64E43A8C4}"/>
    <dgm:cxn modelId="{B819C466-9705-4AC7-B14F-BF7E71F1F03B}" type="presOf" srcId="{30BA2C97-FB1F-41B9-BCB5-93C708C90568}" destId="{05E9567B-563F-47B7-9D35-BCEF69E98684}" srcOrd="0" destOrd="0" presId="urn:microsoft.com/office/officeart/2005/8/layout/hList1"/>
    <dgm:cxn modelId="{7DAC765E-FACE-47D6-949C-E09165798E90}" type="presOf" srcId="{4F2A60B9-B989-40A9-B36C-DC118F9F6B70}" destId="{2A0FBABE-906E-42DF-A00D-C302BA750807}" srcOrd="0" destOrd="1" presId="urn:microsoft.com/office/officeart/2005/8/layout/hList1"/>
    <dgm:cxn modelId="{23D025BB-377B-46DA-87B3-F87254C9A50A}" type="presOf" srcId="{F8215F12-8523-4497-BADC-E5F2C202271E}" destId="{2ACB2E13-AA52-4717-9494-68DF2D79F3F0}" srcOrd="0" destOrd="0" presId="urn:microsoft.com/office/officeart/2005/8/layout/hList1"/>
    <dgm:cxn modelId="{3B740BB4-E302-4B13-99C1-B3BE2AAD6362}" srcId="{EB39E681-0C05-417F-93AA-5CFDC06D2C0F}" destId="{CCDB06F4-13A9-43E7-8B21-69FD5A67F445}" srcOrd="0" destOrd="0" parTransId="{3EFD1E25-ECA8-42FC-9E5B-F2A4D6E2DBFD}" sibTransId="{D8ADEFA6-D2E4-4895-BD9B-412125F193DB}"/>
    <dgm:cxn modelId="{F9BE1E17-B8A1-4077-A81E-B51E70BF32AD}" type="presOf" srcId="{DCBA7224-B30E-4D8B-A0FC-1B73BB7062BE}" destId="{312E759D-7D78-4971-8F05-A46231673132}" srcOrd="0" destOrd="1" presId="urn:microsoft.com/office/officeart/2005/8/layout/hList1"/>
    <dgm:cxn modelId="{1183E0D2-CF03-4DDC-B423-7398F7B752D1}" type="presOf" srcId="{0AD4799F-15A0-4EB0-8CFB-1C88C924FAF2}" destId="{94C93546-F395-4AD4-90D6-4D942157BA84}" srcOrd="0" destOrd="0" presId="urn:microsoft.com/office/officeart/2005/8/layout/hList1"/>
    <dgm:cxn modelId="{C642EB06-30FE-4C4F-9FB3-1FFD3C93B942}" type="presOf" srcId="{4E917966-F1FA-4420-8F04-C7FCB9C0B5B9}" destId="{F2A445B9-4149-4ED1-B0A6-2BF2A221FD18}" srcOrd="0" destOrd="0" presId="urn:microsoft.com/office/officeart/2005/8/layout/hList1"/>
    <dgm:cxn modelId="{AD97D441-D42D-42C6-8306-D748F6AAEAAD}" srcId="{F8215F12-8523-4497-BADC-E5F2C202271E}" destId="{DCBA7224-B30E-4D8B-A0FC-1B73BB7062BE}" srcOrd="1" destOrd="0" parTransId="{CCA2494E-E735-4E53-B187-928608291998}" sibTransId="{6D685D80-D897-4D54-AE14-6DEF0A127AAF}"/>
    <dgm:cxn modelId="{9CD3BBCA-A302-4400-AF70-2C450679739F}" type="presOf" srcId="{8E1F0F96-616A-4BA7-80A2-029385C0AEC6}" destId="{312E759D-7D78-4971-8F05-A46231673132}" srcOrd="0" destOrd="2" presId="urn:microsoft.com/office/officeart/2005/8/layout/hList1"/>
    <dgm:cxn modelId="{F87337C7-7626-4100-B586-AD506830F934}" srcId="{30BA2C97-FB1F-41B9-BCB5-93C708C90568}" destId="{4E1FA774-518E-4309-A406-7E2301F2FB6A}" srcOrd="1" destOrd="0" parTransId="{5A5E0791-E68A-40EF-9D50-A0285F3D7965}" sibTransId="{030D9C8D-99FC-403A-A15C-2F69C186D11A}"/>
    <dgm:cxn modelId="{A64FC38C-8634-481F-9F5B-81B8951E24AF}" type="presOf" srcId="{CCDB06F4-13A9-43E7-8B21-69FD5A67F445}" destId="{2A0FBABE-906E-42DF-A00D-C302BA750807}" srcOrd="0" destOrd="0" presId="urn:microsoft.com/office/officeart/2005/8/layout/hList1"/>
    <dgm:cxn modelId="{580E77E4-A931-4831-8B83-37AE12A744EE}" type="presOf" srcId="{EB39E681-0C05-417F-93AA-5CFDC06D2C0F}" destId="{AAEC1FE7-18A1-48FC-9A26-21436DDFD881}" srcOrd="0" destOrd="0" presId="urn:microsoft.com/office/officeart/2005/8/layout/hList1"/>
    <dgm:cxn modelId="{8D4474E0-DB36-463A-B784-A443564255D9}" type="presOf" srcId="{4E1FA774-518E-4309-A406-7E2301F2FB6A}" destId="{94C93546-F395-4AD4-90D6-4D942157BA84}" srcOrd="0" destOrd="1" presId="urn:microsoft.com/office/officeart/2005/8/layout/hList1"/>
    <dgm:cxn modelId="{949647A3-E275-42FF-B843-173B3A9BEA52}" srcId="{EB39E681-0C05-417F-93AA-5CFDC06D2C0F}" destId="{4F2A60B9-B989-40A9-B36C-DC118F9F6B70}" srcOrd="1" destOrd="0" parTransId="{056F5A65-6BCB-4EDE-A5CF-F835C5B278C3}" sibTransId="{27971665-1088-41A9-8268-86A22520C2E2}"/>
    <dgm:cxn modelId="{2FD4DB59-08C6-4FD3-939C-4C0F6F135FCE}" type="presParOf" srcId="{F2A445B9-4149-4ED1-B0A6-2BF2A221FD18}" destId="{28E402B9-CB6D-4DBD-84AC-D35809A10701}" srcOrd="0" destOrd="0" presId="urn:microsoft.com/office/officeart/2005/8/layout/hList1"/>
    <dgm:cxn modelId="{902993D3-F79F-4F30-8D71-FAEFFBA4291D}" type="presParOf" srcId="{28E402B9-CB6D-4DBD-84AC-D35809A10701}" destId="{AAEC1FE7-18A1-48FC-9A26-21436DDFD881}" srcOrd="0" destOrd="0" presId="urn:microsoft.com/office/officeart/2005/8/layout/hList1"/>
    <dgm:cxn modelId="{0520F760-65A9-44AF-A3F0-2B6E6B7E3EDB}" type="presParOf" srcId="{28E402B9-CB6D-4DBD-84AC-D35809A10701}" destId="{2A0FBABE-906E-42DF-A00D-C302BA750807}" srcOrd="1" destOrd="0" presId="urn:microsoft.com/office/officeart/2005/8/layout/hList1"/>
    <dgm:cxn modelId="{8AD5B03C-3E17-45B2-BFF2-8F473300F6D8}" type="presParOf" srcId="{F2A445B9-4149-4ED1-B0A6-2BF2A221FD18}" destId="{912CDE48-07E9-45EC-A924-972E2A7FA7A2}" srcOrd="1" destOrd="0" presId="urn:microsoft.com/office/officeart/2005/8/layout/hList1"/>
    <dgm:cxn modelId="{08E8CA78-470B-45F6-92F1-CFAA0C237A66}" type="presParOf" srcId="{F2A445B9-4149-4ED1-B0A6-2BF2A221FD18}" destId="{B87462ED-7E29-48BE-A114-840D7B516063}" srcOrd="2" destOrd="0" presId="urn:microsoft.com/office/officeart/2005/8/layout/hList1"/>
    <dgm:cxn modelId="{E86C8A20-D254-47E6-BD6C-E5223EBC7027}" type="presParOf" srcId="{B87462ED-7E29-48BE-A114-840D7B516063}" destId="{2ACB2E13-AA52-4717-9494-68DF2D79F3F0}" srcOrd="0" destOrd="0" presId="urn:microsoft.com/office/officeart/2005/8/layout/hList1"/>
    <dgm:cxn modelId="{47EAF5D6-C5AA-4ED8-A1C4-23E363544577}" type="presParOf" srcId="{B87462ED-7E29-48BE-A114-840D7B516063}" destId="{312E759D-7D78-4971-8F05-A46231673132}" srcOrd="1" destOrd="0" presId="urn:microsoft.com/office/officeart/2005/8/layout/hList1"/>
    <dgm:cxn modelId="{0B078AB0-7AE3-4DE9-96F6-AB69F13EFF2A}" type="presParOf" srcId="{F2A445B9-4149-4ED1-B0A6-2BF2A221FD18}" destId="{87072AA4-7F90-4B9B-95AE-451682EFA614}" srcOrd="3" destOrd="0" presId="urn:microsoft.com/office/officeart/2005/8/layout/hList1"/>
    <dgm:cxn modelId="{D37909F5-76F3-4193-AAF6-824C84BEA239}" type="presParOf" srcId="{F2A445B9-4149-4ED1-B0A6-2BF2A221FD18}" destId="{ECA23F01-F1D3-4B0C-A3A7-FDC15FC87B6D}" srcOrd="4" destOrd="0" presId="urn:microsoft.com/office/officeart/2005/8/layout/hList1"/>
    <dgm:cxn modelId="{9C0994FF-3A52-4982-8B83-42240B3C2121}" type="presParOf" srcId="{ECA23F01-F1D3-4B0C-A3A7-FDC15FC87B6D}" destId="{05E9567B-563F-47B7-9D35-BCEF69E98684}" srcOrd="0" destOrd="0" presId="urn:microsoft.com/office/officeart/2005/8/layout/hList1"/>
    <dgm:cxn modelId="{C8CD75F2-31E8-420A-80DE-A578BB16889B}" type="presParOf" srcId="{ECA23F01-F1D3-4B0C-A3A7-FDC15FC87B6D}" destId="{94C93546-F395-4AD4-90D6-4D942157BA8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DF49724-69C3-4C5F-BF53-4848B360F49C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AFBE53-065C-4E2F-A1DA-26B0B7901FD9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rPr>
            <a:t>Член ГЭК осуществляет контроль за организацией входа участников в ППЭ</a:t>
          </a:r>
          <a:endParaRPr lang="ru-RU" sz="1400" b="1" dirty="0">
            <a:solidFill>
              <a:schemeClr val="tx2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3649A20-484B-4DCD-A2AB-77421F5CA983}" type="parTrans" cxnId="{DF4DB20E-1891-4E37-9928-B9C83649D9F0}">
      <dgm:prSet/>
      <dgm:spPr/>
      <dgm:t>
        <a:bodyPr/>
        <a:lstStyle/>
        <a:p>
          <a:endParaRPr lang="ru-RU"/>
        </a:p>
      </dgm:t>
    </dgm:pt>
    <dgm:pt modelId="{6FD85E19-4202-4F6D-A069-FD76ADE27DC5}" type="sibTrans" cxnId="{DF4DB20E-1891-4E37-9928-B9C83649D9F0}">
      <dgm:prSet/>
      <dgm:spPr/>
      <dgm:t>
        <a:bodyPr/>
        <a:lstStyle/>
        <a:p>
          <a:endParaRPr lang="ru-RU"/>
        </a:p>
      </dgm:t>
    </dgm:pt>
    <dgm:pt modelId="{2D1F48B3-CA9D-418F-AB14-2DDFB03AF5CC}" type="pres">
      <dgm:prSet presAssocID="{7DF49724-69C3-4C5F-BF53-4848B360F49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11CDB5-0FFF-46D2-B46D-1E3779852F13}" type="pres">
      <dgm:prSet presAssocID="{D9AFBE53-065C-4E2F-A1DA-26B0B7901FD9}" presName="parentText" presStyleLbl="node1" presStyleIdx="0" presStyleCnt="1" custLinFactNeighborX="2151" custLinFactNeighborY="-547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EAA5AC-AF7A-47B1-811F-1786446FD638}" type="presOf" srcId="{D9AFBE53-065C-4E2F-A1DA-26B0B7901FD9}" destId="{C711CDB5-0FFF-46D2-B46D-1E3779852F13}" srcOrd="0" destOrd="0" presId="urn:microsoft.com/office/officeart/2005/8/layout/vList2"/>
    <dgm:cxn modelId="{DF4DB20E-1891-4E37-9928-B9C83649D9F0}" srcId="{7DF49724-69C3-4C5F-BF53-4848B360F49C}" destId="{D9AFBE53-065C-4E2F-A1DA-26B0B7901FD9}" srcOrd="0" destOrd="0" parTransId="{43649A20-484B-4DCD-A2AB-77421F5CA983}" sibTransId="{6FD85E19-4202-4F6D-A069-FD76ADE27DC5}"/>
    <dgm:cxn modelId="{758EBA39-DE12-483A-A2F8-9FC74916A475}" type="presOf" srcId="{7DF49724-69C3-4C5F-BF53-4848B360F49C}" destId="{2D1F48B3-CA9D-418F-AB14-2DDFB03AF5CC}" srcOrd="0" destOrd="0" presId="urn:microsoft.com/office/officeart/2005/8/layout/vList2"/>
    <dgm:cxn modelId="{FEAC6031-DDA8-43CE-9B3D-D628CA5FC977}" type="presParOf" srcId="{2D1F48B3-CA9D-418F-AB14-2DDFB03AF5CC}" destId="{C711CDB5-0FFF-46D2-B46D-1E3779852F1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E917966-F1FA-4420-8F04-C7FCB9C0B5B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B39E681-0C05-417F-93AA-5CFDC06D2C0F}">
      <dgm:prSet phldrT="[Текст]" custT="1"/>
      <dgm:spPr/>
      <dgm:t>
        <a:bodyPr/>
        <a:lstStyle/>
        <a:p>
          <a:r>
            <a:rPr lang="ru-RU" sz="1200" dirty="0" smtClean="0"/>
            <a:t>Технический сбой на станции печати ЭМ</a:t>
          </a:r>
          <a:endParaRPr lang="ru-RU" sz="1200" dirty="0"/>
        </a:p>
      </dgm:t>
    </dgm:pt>
    <dgm:pt modelId="{DC8E7A72-57BB-4267-BA4F-1C2AAD73E0FB}" type="parTrans" cxnId="{3784873D-4816-4AEF-BAA0-CF9F61602802}">
      <dgm:prSet/>
      <dgm:spPr/>
      <dgm:t>
        <a:bodyPr/>
        <a:lstStyle/>
        <a:p>
          <a:endParaRPr lang="ru-RU"/>
        </a:p>
      </dgm:t>
    </dgm:pt>
    <dgm:pt modelId="{98EB88B8-6595-46E5-9AB0-8322218DACE7}" type="sibTrans" cxnId="{3784873D-4816-4AEF-BAA0-CF9F61602802}">
      <dgm:prSet/>
      <dgm:spPr/>
      <dgm:t>
        <a:bodyPr/>
        <a:lstStyle/>
        <a:p>
          <a:endParaRPr lang="ru-RU"/>
        </a:p>
      </dgm:t>
    </dgm:pt>
    <dgm:pt modelId="{CCDB06F4-13A9-43E7-8B21-69FD5A67F445}">
      <dgm:prSet phldrT="[Текст]" custT="1"/>
      <dgm:spPr/>
      <dgm:t>
        <a:bodyPr/>
        <a:lstStyle/>
        <a:p>
          <a:r>
            <a:rPr lang="ru-RU" sz="1100" dirty="0" smtClean="0">
              <a:solidFill>
                <a:schemeClr val="tx2"/>
              </a:solidFill>
              <a:latin typeface="Cambria" pitchFamily="18" charset="0"/>
              <a:ea typeface="Cambria" pitchFamily="18" charset="0"/>
              <a:cs typeface="Times New Roman" pitchFamily="18" charset="0"/>
            </a:rPr>
            <a:t>Пригласить технического специалиста через организатора вне аудитории для восстановления работоспособности ПО</a:t>
          </a:r>
          <a:endParaRPr lang="ru-RU" sz="1100" dirty="0"/>
        </a:p>
      </dgm:t>
    </dgm:pt>
    <dgm:pt modelId="{3EFD1E25-ECA8-42FC-9E5B-F2A4D6E2DBFD}" type="parTrans" cxnId="{3B740BB4-E302-4B13-99C1-B3BE2AAD6362}">
      <dgm:prSet/>
      <dgm:spPr/>
      <dgm:t>
        <a:bodyPr/>
        <a:lstStyle/>
        <a:p>
          <a:endParaRPr lang="ru-RU"/>
        </a:p>
      </dgm:t>
    </dgm:pt>
    <dgm:pt modelId="{D8ADEFA6-D2E4-4895-BD9B-412125F193DB}" type="sibTrans" cxnId="{3B740BB4-E302-4B13-99C1-B3BE2AAD6362}">
      <dgm:prSet/>
      <dgm:spPr/>
      <dgm:t>
        <a:bodyPr/>
        <a:lstStyle/>
        <a:p>
          <a:endParaRPr lang="ru-RU"/>
        </a:p>
      </dgm:t>
    </dgm:pt>
    <dgm:pt modelId="{F8215F12-8523-4497-BADC-E5F2C202271E}">
      <dgm:prSet phldrT="[Текст]" custT="1"/>
      <dgm:spPr/>
      <dgm:t>
        <a:bodyPr/>
        <a:lstStyle/>
        <a:p>
          <a:r>
            <a:rPr lang="ru-RU" sz="1200" dirty="0" smtClean="0"/>
            <a:t>Опоздание участника на экзамен</a:t>
          </a:r>
          <a:endParaRPr lang="ru-RU" sz="1200" dirty="0"/>
        </a:p>
      </dgm:t>
    </dgm:pt>
    <dgm:pt modelId="{0B95AA59-3392-4E2A-9154-830AA100FC6F}" type="parTrans" cxnId="{C1405AE9-2E28-47D7-82A2-9D0202F5B1D6}">
      <dgm:prSet/>
      <dgm:spPr/>
      <dgm:t>
        <a:bodyPr/>
        <a:lstStyle/>
        <a:p>
          <a:endParaRPr lang="ru-RU"/>
        </a:p>
      </dgm:t>
    </dgm:pt>
    <dgm:pt modelId="{7AA5CC30-8CA6-42F7-AFD9-D16EBAD97814}" type="sibTrans" cxnId="{C1405AE9-2E28-47D7-82A2-9D0202F5B1D6}">
      <dgm:prSet/>
      <dgm:spPr/>
      <dgm:t>
        <a:bodyPr/>
        <a:lstStyle/>
        <a:p>
          <a:endParaRPr lang="ru-RU"/>
        </a:p>
      </dgm:t>
    </dgm:pt>
    <dgm:pt modelId="{CF37C10F-7F04-41EC-AFD4-6E54F5FE1DCC}">
      <dgm:prSet phldrT="[Текст]"/>
      <dgm:spPr/>
      <dgm:t>
        <a:bodyPr/>
        <a:lstStyle/>
        <a:p>
          <a:r>
            <a:rPr lang="ru-RU" dirty="0" smtClean="0">
              <a:solidFill>
                <a:schemeClr val="tx2"/>
              </a:solidFill>
              <a:latin typeface="Cambria" pitchFamily="18" charset="0"/>
              <a:ea typeface="Cambria" pitchFamily="18" charset="0"/>
              <a:cs typeface="Times New Roman" pitchFamily="18" charset="0"/>
            </a:rPr>
            <a:t>Опоздание не является причиной </a:t>
          </a:r>
          <a:r>
            <a:rPr lang="ru-RU" dirty="0" err="1" smtClean="0">
              <a:solidFill>
                <a:schemeClr val="tx2"/>
              </a:solidFill>
              <a:latin typeface="Cambria" pitchFamily="18" charset="0"/>
              <a:ea typeface="Cambria" pitchFamily="18" charset="0"/>
              <a:cs typeface="Times New Roman" pitchFamily="18" charset="0"/>
            </a:rPr>
            <a:t>недопуска</a:t>
          </a:r>
          <a:r>
            <a:rPr lang="ru-RU" dirty="0" smtClean="0">
              <a:solidFill>
                <a:schemeClr val="tx2"/>
              </a:solidFill>
              <a:latin typeface="Cambria" pitchFamily="18" charset="0"/>
              <a:ea typeface="Cambria" pitchFamily="18" charset="0"/>
              <a:cs typeface="Times New Roman" pitchFamily="18" charset="0"/>
            </a:rPr>
            <a:t> участника в ППЭ</a:t>
          </a:r>
          <a:endParaRPr lang="ru-RU" dirty="0"/>
        </a:p>
      </dgm:t>
    </dgm:pt>
    <dgm:pt modelId="{6AFBB847-0E99-45DA-9B9C-3205FB2B622D}" type="parTrans" cxnId="{589716CA-6F5C-486E-816F-E2B5B8801806}">
      <dgm:prSet/>
      <dgm:spPr/>
      <dgm:t>
        <a:bodyPr/>
        <a:lstStyle/>
        <a:p>
          <a:endParaRPr lang="ru-RU"/>
        </a:p>
      </dgm:t>
    </dgm:pt>
    <dgm:pt modelId="{6E37D3E1-438A-4567-A084-D6F64E43A8C4}" type="sibTrans" cxnId="{589716CA-6F5C-486E-816F-E2B5B8801806}">
      <dgm:prSet/>
      <dgm:spPr/>
      <dgm:t>
        <a:bodyPr/>
        <a:lstStyle/>
        <a:p>
          <a:endParaRPr lang="ru-RU"/>
        </a:p>
      </dgm:t>
    </dgm:pt>
    <dgm:pt modelId="{30BA2C97-FB1F-41B9-BCB5-93C708C90568}">
      <dgm:prSet phldrT="[Текст]" custT="1"/>
      <dgm:spPr/>
      <dgm:t>
        <a:bodyPr/>
        <a:lstStyle/>
        <a:p>
          <a:r>
            <a:rPr lang="ru-RU" sz="1200" dirty="0" smtClean="0"/>
            <a:t>Обнаружение участником экзамена брака /некомплектности или порчи ИК</a:t>
          </a:r>
          <a:endParaRPr lang="ru-RU" sz="1200" dirty="0"/>
        </a:p>
      </dgm:t>
    </dgm:pt>
    <dgm:pt modelId="{3F796DAA-A89B-42A3-94DB-E2100ACC3221}" type="parTrans" cxnId="{9ED0F212-5396-4C96-837E-D4245B650DAD}">
      <dgm:prSet/>
      <dgm:spPr/>
      <dgm:t>
        <a:bodyPr/>
        <a:lstStyle/>
        <a:p>
          <a:endParaRPr lang="ru-RU"/>
        </a:p>
      </dgm:t>
    </dgm:pt>
    <dgm:pt modelId="{EBA12192-D5B9-4D3D-AF5F-DCE316C25C11}" type="sibTrans" cxnId="{9ED0F212-5396-4C96-837E-D4245B650DAD}">
      <dgm:prSet/>
      <dgm:spPr/>
      <dgm:t>
        <a:bodyPr/>
        <a:lstStyle/>
        <a:p>
          <a:endParaRPr lang="ru-RU"/>
        </a:p>
      </dgm:t>
    </dgm:pt>
    <dgm:pt modelId="{0AD4799F-15A0-4EB0-8CFB-1C88C924FAF2}">
      <dgm:prSet phldrT="[Текст]"/>
      <dgm:spPr/>
      <dgm:t>
        <a:bodyPr/>
        <a:lstStyle/>
        <a:p>
          <a:r>
            <a:rPr lang="ru-RU" b="0" dirty="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rPr>
            <a:t>Распечатать и выдать новый комплект ЭМ (если участников меньше, чем указано в распределении)</a:t>
          </a:r>
          <a:endParaRPr lang="ru-RU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D70F82B-D862-4C74-BA7D-998671C1246A}" type="parTrans" cxnId="{406A937F-FE21-4F3E-BD51-D30586C80338}">
      <dgm:prSet/>
      <dgm:spPr/>
      <dgm:t>
        <a:bodyPr/>
        <a:lstStyle/>
        <a:p>
          <a:endParaRPr lang="ru-RU"/>
        </a:p>
      </dgm:t>
    </dgm:pt>
    <dgm:pt modelId="{F7E60364-FD9E-47C8-B383-C98866846A8A}" type="sibTrans" cxnId="{406A937F-FE21-4F3E-BD51-D30586C80338}">
      <dgm:prSet/>
      <dgm:spPr/>
      <dgm:t>
        <a:bodyPr/>
        <a:lstStyle/>
        <a:p>
          <a:endParaRPr lang="ru-RU"/>
        </a:p>
      </dgm:t>
    </dgm:pt>
    <dgm:pt modelId="{4F2A60B9-B989-40A9-B36C-DC118F9F6B70}">
      <dgm:prSet custT="1"/>
      <dgm:spPr/>
      <dgm:t>
        <a:bodyPr/>
        <a:lstStyle/>
        <a:p>
          <a:r>
            <a:rPr lang="ru-RU" sz="1100" dirty="0" smtClean="0">
              <a:solidFill>
                <a:schemeClr val="tx2"/>
              </a:solidFill>
              <a:latin typeface="Cambria" pitchFamily="18" charset="0"/>
              <a:ea typeface="Cambria" pitchFamily="18" charset="0"/>
              <a:cs typeface="Times New Roman" pitchFamily="18" charset="0"/>
            </a:rPr>
            <a:t>Зафиксировать данный факт в служебной записке</a:t>
          </a:r>
          <a:endParaRPr lang="ru-RU" sz="1100" dirty="0">
            <a:solidFill>
              <a:schemeClr val="tx2"/>
            </a:solidFill>
            <a:latin typeface="Cambria" pitchFamily="18" charset="0"/>
            <a:ea typeface="Cambria" pitchFamily="18" charset="0"/>
            <a:cs typeface="Times New Roman" pitchFamily="18" charset="0"/>
          </a:endParaRPr>
        </a:p>
      </dgm:t>
    </dgm:pt>
    <dgm:pt modelId="{056F5A65-6BCB-4EDE-A5CF-F835C5B278C3}" type="parTrans" cxnId="{949647A3-E275-42FF-B843-173B3A9BEA52}">
      <dgm:prSet/>
      <dgm:spPr/>
      <dgm:t>
        <a:bodyPr/>
        <a:lstStyle/>
        <a:p>
          <a:endParaRPr lang="ru-RU"/>
        </a:p>
      </dgm:t>
    </dgm:pt>
    <dgm:pt modelId="{27971665-1088-41A9-8268-86A22520C2E2}" type="sibTrans" cxnId="{949647A3-E275-42FF-B843-173B3A9BEA52}">
      <dgm:prSet/>
      <dgm:spPr/>
      <dgm:t>
        <a:bodyPr/>
        <a:lstStyle/>
        <a:p>
          <a:endParaRPr lang="ru-RU"/>
        </a:p>
      </dgm:t>
    </dgm:pt>
    <dgm:pt modelId="{DCBA7224-B30E-4D8B-A0FC-1B73BB7062BE}">
      <dgm:prSet/>
      <dgm:spPr/>
      <dgm:t>
        <a:bodyPr/>
        <a:lstStyle/>
        <a:p>
          <a:r>
            <a:rPr lang="ru-RU" dirty="0" smtClean="0">
              <a:solidFill>
                <a:schemeClr val="tx2"/>
              </a:solidFill>
              <a:latin typeface="Cambria" pitchFamily="18" charset="0"/>
              <a:ea typeface="Cambria" pitchFamily="18" charset="0"/>
              <a:cs typeface="Times New Roman" pitchFamily="18" charset="0"/>
            </a:rPr>
            <a:t>Пригласить члена ГЭК для активации дополнительной печати</a:t>
          </a:r>
          <a:endParaRPr lang="ru-RU" dirty="0">
            <a:solidFill>
              <a:schemeClr val="tx2"/>
            </a:solidFill>
            <a:latin typeface="Cambria" pitchFamily="18" charset="0"/>
            <a:ea typeface="Cambria" pitchFamily="18" charset="0"/>
            <a:cs typeface="Times New Roman" pitchFamily="18" charset="0"/>
          </a:endParaRPr>
        </a:p>
      </dgm:t>
    </dgm:pt>
    <dgm:pt modelId="{CCA2494E-E735-4E53-B187-928608291998}" type="parTrans" cxnId="{AD97D441-D42D-42C6-8306-D748F6AAEAAD}">
      <dgm:prSet/>
      <dgm:spPr/>
      <dgm:t>
        <a:bodyPr/>
        <a:lstStyle/>
        <a:p>
          <a:endParaRPr lang="ru-RU"/>
        </a:p>
      </dgm:t>
    </dgm:pt>
    <dgm:pt modelId="{6D685D80-D897-4D54-AE14-6DEF0A127AAF}" type="sibTrans" cxnId="{AD97D441-D42D-42C6-8306-D748F6AAEAAD}">
      <dgm:prSet/>
      <dgm:spPr/>
      <dgm:t>
        <a:bodyPr/>
        <a:lstStyle/>
        <a:p>
          <a:endParaRPr lang="ru-RU"/>
        </a:p>
      </dgm:t>
    </dgm:pt>
    <dgm:pt modelId="{8E1F0F96-616A-4BA7-80A2-029385C0AEC6}">
      <dgm:prSet/>
      <dgm:spPr/>
      <dgm:t>
        <a:bodyPr/>
        <a:lstStyle/>
        <a:p>
          <a:r>
            <a:rPr lang="ru-RU" dirty="0" smtClean="0">
              <a:solidFill>
                <a:schemeClr val="tx2"/>
              </a:solidFill>
              <a:latin typeface="Cambria" pitchFamily="18" charset="0"/>
              <a:ea typeface="Cambria" pitchFamily="18" charset="0"/>
              <a:cs typeface="Times New Roman" pitchFamily="18" charset="0"/>
            </a:rPr>
            <a:t>Выдать участнику ЭМ</a:t>
          </a:r>
          <a:endParaRPr lang="ru-RU" dirty="0">
            <a:solidFill>
              <a:schemeClr val="tx2"/>
            </a:solidFill>
            <a:latin typeface="Cambria" pitchFamily="18" charset="0"/>
            <a:ea typeface="Cambria" pitchFamily="18" charset="0"/>
            <a:cs typeface="Times New Roman" pitchFamily="18" charset="0"/>
          </a:endParaRPr>
        </a:p>
      </dgm:t>
    </dgm:pt>
    <dgm:pt modelId="{CE440816-1998-4762-9764-5D67C048317B}" type="parTrans" cxnId="{326B1B7D-1432-4A38-A827-6D19AE0C78BC}">
      <dgm:prSet/>
      <dgm:spPr/>
      <dgm:t>
        <a:bodyPr/>
        <a:lstStyle/>
        <a:p>
          <a:endParaRPr lang="ru-RU"/>
        </a:p>
      </dgm:t>
    </dgm:pt>
    <dgm:pt modelId="{B2657702-F139-4E57-BB8C-F0AFA54A9C35}" type="sibTrans" cxnId="{326B1B7D-1432-4A38-A827-6D19AE0C78BC}">
      <dgm:prSet/>
      <dgm:spPr/>
      <dgm:t>
        <a:bodyPr/>
        <a:lstStyle/>
        <a:p>
          <a:endParaRPr lang="ru-RU"/>
        </a:p>
      </dgm:t>
    </dgm:pt>
    <dgm:pt modelId="{6898E4FE-D433-49D3-9D9F-C49FBE6988AF}">
      <dgm:prSet phldrT="[Текст]"/>
      <dgm:spPr/>
      <dgm:t>
        <a:bodyPr/>
        <a:lstStyle/>
        <a:p>
          <a:r>
            <a:rPr lang="ru-RU" b="0" dirty="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rPr>
            <a:t>Распечатать ИК с резервного пакета и выдать участнику (если участников больше, чем указано в распределении) пригласив для активации члена ГЭК</a:t>
          </a:r>
          <a:endParaRPr lang="ru-RU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D91DB6A-D9A0-452A-B3FA-00C8CC04E454}" type="parTrans" cxnId="{330E1D7E-D714-4566-9103-5F534921AD7B}">
      <dgm:prSet/>
      <dgm:spPr/>
    </dgm:pt>
    <dgm:pt modelId="{D97FAB3D-6C84-4D18-8D3C-3B04A7C76390}" type="sibTrans" cxnId="{330E1D7E-D714-4566-9103-5F534921AD7B}">
      <dgm:prSet/>
      <dgm:spPr/>
    </dgm:pt>
    <dgm:pt modelId="{73A1A9C4-33DC-49AA-9605-CFC110CAEAD0}">
      <dgm:prSet phldrT="[Текст]"/>
      <dgm:spPr/>
      <dgm:t>
        <a:bodyPr/>
        <a:lstStyle/>
        <a:p>
          <a:endParaRPr lang="ru-RU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7BFE5E8-846F-47F7-B73A-B2AB6087B66C}" type="parTrans" cxnId="{FAE7B877-7B3F-47BF-BF2D-2EF4008A06FA}">
      <dgm:prSet/>
      <dgm:spPr/>
    </dgm:pt>
    <dgm:pt modelId="{A2BB4954-388F-4CB9-83F7-62708F73AE4E}" type="sibTrans" cxnId="{FAE7B877-7B3F-47BF-BF2D-2EF4008A06FA}">
      <dgm:prSet/>
      <dgm:spPr/>
    </dgm:pt>
    <dgm:pt modelId="{F2A445B9-4149-4ED1-B0A6-2BF2A221FD18}" type="pres">
      <dgm:prSet presAssocID="{4E917966-F1FA-4420-8F04-C7FCB9C0B5B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E402B9-CB6D-4DBD-84AC-D35809A10701}" type="pres">
      <dgm:prSet presAssocID="{EB39E681-0C05-417F-93AA-5CFDC06D2C0F}" presName="composite" presStyleCnt="0"/>
      <dgm:spPr/>
    </dgm:pt>
    <dgm:pt modelId="{AAEC1FE7-18A1-48FC-9A26-21436DDFD881}" type="pres">
      <dgm:prSet presAssocID="{EB39E681-0C05-417F-93AA-5CFDC06D2C0F}" presName="parTx" presStyleLbl="alignNode1" presStyleIdx="0" presStyleCnt="3" custLinFactNeighborX="-102" custLinFactNeighborY="25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0FBABE-906E-42DF-A00D-C302BA750807}" type="pres">
      <dgm:prSet presAssocID="{EB39E681-0C05-417F-93AA-5CFDC06D2C0F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2CDE48-07E9-45EC-A924-972E2A7FA7A2}" type="pres">
      <dgm:prSet presAssocID="{98EB88B8-6595-46E5-9AB0-8322218DACE7}" presName="space" presStyleCnt="0"/>
      <dgm:spPr/>
    </dgm:pt>
    <dgm:pt modelId="{B87462ED-7E29-48BE-A114-840D7B516063}" type="pres">
      <dgm:prSet presAssocID="{F8215F12-8523-4497-BADC-E5F2C202271E}" presName="composite" presStyleCnt="0"/>
      <dgm:spPr/>
    </dgm:pt>
    <dgm:pt modelId="{2ACB2E13-AA52-4717-9494-68DF2D79F3F0}" type="pres">
      <dgm:prSet presAssocID="{F8215F12-8523-4497-BADC-E5F2C202271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2E759D-7D78-4971-8F05-A46231673132}" type="pres">
      <dgm:prSet presAssocID="{F8215F12-8523-4497-BADC-E5F2C202271E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072AA4-7F90-4B9B-95AE-451682EFA614}" type="pres">
      <dgm:prSet presAssocID="{7AA5CC30-8CA6-42F7-AFD9-D16EBAD97814}" presName="space" presStyleCnt="0"/>
      <dgm:spPr/>
    </dgm:pt>
    <dgm:pt modelId="{ECA23F01-F1D3-4B0C-A3A7-FDC15FC87B6D}" type="pres">
      <dgm:prSet presAssocID="{30BA2C97-FB1F-41B9-BCB5-93C708C90568}" presName="composite" presStyleCnt="0"/>
      <dgm:spPr/>
    </dgm:pt>
    <dgm:pt modelId="{05E9567B-563F-47B7-9D35-BCEF69E98684}" type="pres">
      <dgm:prSet presAssocID="{30BA2C97-FB1F-41B9-BCB5-93C708C9056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C93546-F395-4AD4-90D6-4D942157BA84}" type="pres">
      <dgm:prSet presAssocID="{30BA2C97-FB1F-41B9-BCB5-93C708C90568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435F25-B7EF-41CE-9EBD-62915D8E4ACB}" type="presOf" srcId="{CCDB06F4-13A9-43E7-8B21-69FD5A67F445}" destId="{2A0FBABE-906E-42DF-A00D-C302BA750807}" srcOrd="0" destOrd="0" presId="urn:microsoft.com/office/officeart/2005/8/layout/hList1"/>
    <dgm:cxn modelId="{406A937F-FE21-4F3E-BD51-D30586C80338}" srcId="{30BA2C97-FB1F-41B9-BCB5-93C708C90568}" destId="{0AD4799F-15A0-4EB0-8CFB-1C88C924FAF2}" srcOrd="0" destOrd="0" parTransId="{7D70F82B-D862-4C74-BA7D-998671C1246A}" sibTransId="{F7E60364-FD9E-47C8-B383-C98866846A8A}"/>
    <dgm:cxn modelId="{9ED0F212-5396-4C96-837E-D4245B650DAD}" srcId="{4E917966-F1FA-4420-8F04-C7FCB9C0B5B9}" destId="{30BA2C97-FB1F-41B9-BCB5-93C708C90568}" srcOrd="2" destOrd="0" parTransId="{3F796DAA-A89B-42A3-94DB-E2100ACC3221}" sibTransId="{EBA12192-D5B9-4D3D-AF5F-DCE316C25C11}"/>
    <dgm:cxn modelId="{365C653A-35B1-4E9F-8FE1-BA643077CA3A}" type="presOf" srcId="{F8215F12-8523-4497-BADC-E5F2C202271E}" destId="{2ACB2E13-AA52-4717-9494-68DF2D79F3F0}" srcOrd="0" destOrd="0" presId="urn:microsoft.com/office/officeart/2005/8/layout/hList1"/>
    <dgm:cxn modelId="{3784873D-4816-4AEF-BAA0-CF9F61602802}" srcId="{4E917966-F1FA-4420-8F04-C7FCB9C0B5B9}" destId="{EB39E681-0C05-417F-93AA-5CFDC06D2C0F}" srcOrd="0" destOrd="0" parTransId="{DC8E7A72-57BB-4267-BA4F-1C2AAD73E0FB}" sibTransId="{98EB88B8-6595-46E5-9AB0-8322218DACE7}"/>
    <dgm:cxn modelId="{FAE7B877-7B3F-47BF-BF2D-2EF4008A06FA}" srcId="{30BA2C97-FB1F-41B9-BCB5-93C708C90568}" destId="{73A1A9C4-33DC-49AA-9605-CFC110CAEAD0}" srcOrd="1" destOrd="0" parTransId="{B7BFE5E8-846F-47F7-B73A-B2AB6087B66C}" sibTransId="{A2BB4954-388F-4CB9-83F7-62708F73AE4E}"/>
    <dgm:cxn modelId="{410DA880-4AFC-4752-9A73-59380757659D}" type="presOf" srcId="{4F2A60B9-B989-40A9-B36C-DC118F9F6B70}" destId="{2A0FBABE-906E-42DF-A00D-C302BA750807}" srcOrd="0" destOrd="1" presId="urn:microsoft.com/office/officeart/2005/8/layout/hList1"/>
    <dgm:cxn modelId="{C1405AE9-2E28-47D7-82A2-9D0202F5B1D6}" srcId="{4E917966-F1FA-4420-8F04-C7FCB9C0B5B9}" destId="{F8215F12-8523-4497-BADC-E5F2C202271E}" srcOrd="1" destOrd="0" parTransId="{0B95AA59-3392-4E2A-9154-830AA100FC6F}" sibTransId="{7AA5CC30-8CA6-42F7-AFD9-D16EBAD97814}"/>
    <dgm:cxn modelId="{326B1B7D-1432-4A38-A827-6D19AE0C78BC}" srcId="{F8215F12-8523-4497-BADC-E5F2C202271E}" destId="{8E1F0F96-616A-4BA7-80A2-029385C0AEC6}" srcOrd="2" destOrd="0" parTransId="{CE440816-1998-4762-9764-5D67C048317B}" sibTransId="{B2657702-F139-4E57-BB8C-F0AFA54A9C35}"/>
    <dgm:cxn modelId="{589716CA-6F5C-486E-816F-E2B5B8801806}" srcId="{F8215F12-8523-4497-BADC-E5F2C202271E}" destId="{CF37C10F-7F04-41EC-AFD4-6E54F5FE1DCC}" srcOrd="0" destOrd="0" parTransId="{6AFBB847-0E99-45DA-9B9C-3205FB2B622D}" sibTransId="{6E37D3E1-438A-4567-A084-D6F64E43A8C4}"/>
    <dgm:cxn modelId="{330E1D7E-D714-4566-9103-5F534921AD7B}" srcId="{30BA2C97-FB1F-41B9-BCB5-93C708C90568}" destId="{6898E4FE-D433-49D3-9D9F-C49FBE6988AF}" srcOrd="2" destOrd="0" parTransId="{0D91DB6A-D9A0-452A-B3FA-00C8CC04E454}" sibTransId="{D97FAB3D-6C84-4D18-8D3C-3B04A7C76390}"/>
    <dgm:cxn modelId="{67A4E75A-0098-40E2-8001-91ADACE2B640}" type="presOf" srcId="{CF37C10F-7F04-41EC-AFD4-6E54F5FE1DCC}" destId="{312E759D-7D78-4971-8F05-A46231673132}" srcOrd="0" destOrd="0" presId="urn:microsoft.com/office/officeart/2005/8/layout/hList1"/>
    <dgm:cxn modelId="{27E691DA-FB8C-41B8-9DE7-D82D2D1DBA5B}" type="presOf" srcId="{4E917966-F1FA-4420-8F04-C7FCB9C0B5B9}" destId="{F2A445B9-4149-4ED1-B0A6-2BF2A221FD18}" srcOrd="0" destOrd="0" presId="urn:microsoft.com/office/officeart/2005/8/layout/hList1"/>
    <dgm:cxn modelId="{3B740BB4-E302-4B13-99C1-B3BE2AAD6362}" srcId="{EB39E681-0C05-417F-93AA-5CFDC06D2C0F}" destId="{CCDB06F4-13A9-43E7-8B21-69FD5A67F445}" srcOrd="0" destOrd="0" parTransId="{3EFD1E25-ECA8-42FC-9E5B-F2A4D6E2DBFD}" sibTransId="{D8ADEFA6-D2E4-4895-BD9B-412125F193DB}"/>
    <dgm:cxn modelId="{AD97D441-D42D-42C6-8306-D748F6AAEAAD}" srcId="{F8215F12-8523-4497-BADC-E5F2C202271E}" destId="{DCBA7224-B30E-4D8B-A0FC-1B73BB7062BE}" srcOrd="1" destOrd="0" parTransId="{CCA2494E-E735-4E53-B187-928608291998}" sibTransId="{6D685D80-D897-4D54-AE14-6DEF0A127AAF}"/>
    <dgm:cxn modelId="{104B5DD1-C2B7-45AE-9DF3-7422B9663EF4}" type="presOf" srcId="{DCBA7224-B30E-4D8B-A0FC-1B73BB7062BE}" destId="{312E759D-7D78-4971-8F05-A46231673132}" srcOrd="0" destOrd="1" presId="urn:microsoft.com/office/officeart/2005/8/layout/hList1"/>
    <dgm:cxn modelId="{5DA6D53E-B55A-4889-90EA-B673793C1F0B}" type="presOf" srcId="{30BA2C97-FB1F-41B9-BCB5-93C708C90568}" destId="{05E9567B-563F-47B7-9D35-BCEF69E98684}" srcOrd="0" destOrd="0" presId="urn:microsoft.com/office/officeart/2005/8/layout/hList1"/>
    <dgm:cxn modelId="{479ADAF9-9D27-4911-9241-C3EAA57490D0}" type="presOf" srcId="{6898E4FE-D433-49D3-9D9F-C49FBE6988AF}" destId="{94C93546-F395-4AD4-90D6-4D942157BA84}" srcOrd="0" destOrd="2" presId="urn:microsoft.com/office/officeart/2005/8/layout/hList1"/>
    <dgm:cxn modelId="{5088A29B-4133-448D-AF44-2C6E91E11842}" type="presOf" srcId="{73A1A9C4-33DC-49AA-9605-CFC110CAEAD0}" destId="{94C93546-F395-4AD4-90D6-4D942157BA84}" srcOrd="0" destOrd="1" presId="urn:microsoft.com/office/officeart/2005/8/layout/hList1"/>
    <dgm:cxn modelId="{ABDAB8D5-EF2D-4427-A10D-0F60CF50CB77}" type="presOf" srcId="{8E1F0F96-616A-4BA7-80A2-029385C0AEC6}" destId="{312E759D-7D78-4971-8F05-A46231673132}" srcOrd="0" destOrd="2" presId="urn:microsoft.com/office/officeart/2005/8/layout/hList1"/>
    <dgm:cxn modelId="{07E49048-AB26-4CA9-A6D8-597BB54A853D}" type="presOf" srcId="{0AD4799F-15A0-4EB0-8CFB-1C88C924FAF2}" destId="{94C93546-F395-4AD4-90D6-4D942157BA84}" srcOrd="0" destOrd="0" presId="urn:microsoft.com/office/officeart/2005/8/layout/hList1"/>
    <dgm:cxn modelId="{0559B2FB-5433-42DB-BA9F-7D3EAAE36227}" type="presOf" srcId="{EB39E681-0C05-417F-93AA-5CFDC06D2C0F}" destId="{AAEC1FE7-18A1-48FC-9A26-21436DDFD881}" srcOrd="0" destOrd="0" presId="urn:microsoft.com/office/officeart/2005/8/layout/hList1"/>
    <dgm:cxn modelId="{949647A3-E275-42FF-B843-173B3A9BEA52}" srcId="{EB39E681-0C05-417F-93AA-5CFDC06D2C0F}" destId="{4F2A60B9-B989-40A9-B36C-DC118F9F6B70}" srcOrd="1" destOrd="0" parTransId="{056F5A65-6BCB-4EDE-A5CF-F835C5B278C3}" sibTransId="{27971665-1088-41A9-8268-86A22520C2E2}"/>
    <dgm:cxn modelId="{4B71A79E-04FB-4A35-91F7-E648126196F4}" type="presParOf" srcId="{F2A445B9-4149-4ED1-B0A6-2BF2A221FD18}" destId="{28E402B9-CB6D-4DBD-84AC-D35809A10701}" srcOrd="0" destOrd="0" presId="urn:microsoft.com/office/officeart/2005/8/layout/hList1"/>
    <dgm:cxn modelId="{03BCC381-3AB3-4781-83AB-D81C7EDDA2DE}" type="presParOf" srcId="{28E402B9-CB6D-4DBD-84AC-D35809A10701}" destId="{AAEC1FE7-18A1-48FC-9A26-21436DDFD881}" srcOrd="0" destOrd="0" presId="urn:microsoft.com/office/officeart/2005/8/layout/hList1"/>
    <dgm:cxn modelId="{1C90B0F0-F76A-41B9-A942-248214F3E947}" type="presParOf" srcId="{28E402B9-CB6D-4DBD-84AC-D35809A10701}" destId="{2A0FBABE-906E-42DF-A00D-C302BA750807}" srcOrd="1" destOrd="0" presId="urn:microsoft.com/office/officeart/2005/8/layout/hList1"/>
    <dgm:cxn modelId="{C6DFB07F-D6DA-469B-9AA7-595791321F50}" type="presParOf" srcId="{F2A445B9-4149-4ED1-B0A6-2BF2A221FD18}" destId="{912CDE48-07E9-45EC-A924-972E2A7FA7A2}" srcOrd="1" destOrd="0" presId="urn:microsoft.com/office/officeart/2005/8/layout/hList1"/>
    <dgm:cxn modelId="{1A2BC78D-EB39-40B9-ACBC-FF70600192B9}" type="presParOf" srcId="{F2A445B9-4149-4ED1-B0A6-2BF2A221FD18}" destId="{B87462ED-7E29-48BE-A114-840D7B516063}" srcOrd="2" destOrd="0" presId="urn:microsoft.com/office/officeart/2005/8/layout/hList1"/>
    <dgm:cxn modelId="{A0A370F5-BEED-4335-A2C0-94D0E3624EA2}" type="presParOf" srcId="{B87462ED-7E29-48BE-A114-840D7B516063}" destId="{2ACB2E13-AA52-4717-9494-68DF2D79F3F0}" srcOrd="0" destOrd="0" presId="urn:microsoft.com/office/officeart/2005/8/layout/hList1"/>
    <dgm:cxn modelId="{54B15A3B-12AE-4FAD-87D1-C1C11215EECB}" type="presParOf" srcId="{B87462ED-7E29-48BE-A114-840D7B516063}" destId="{312E759D-7D78-4971-8F05-A46231673132}" srcOrd="1" destOrd="0" presId="urn:microsoft.com/office/officeart/2005/8/layout/hList1"/>
    <dgm:cxn modelId="{898E93C9-93C4-48F0-A7B1-B2C51527516E}" type="presParOf" srcId="{F2A445B9-4149-4ED1-B0A6-2BF2A221FD18}" destId="{87072AA4-7F90-4B9B-95AE-451682EFA614}" srcOrd="3" destOrd="0" presId="urn:microsoft.com/office/officeart/2005/8/layout/hList1"/>
    <dgm:cxn modelId="{53D85F41-C39F-486B-8038-AF4394F7A48B}" type="presParOf" srcId="{F2A445B9-4149-4ED1-B0A6-2BF2A221FD18}" destId="{ECA23F01-F1D3-4B0C-A3A7-FDC15FC87B6D}" srcOrd="4" destOrd="0" presId="urn:microsoft.com/office/officeart/2005/8/layout/hList1"/>
    <dgm:cxn modelId="{7E7A59A8-18F4-4A74-84DE-991E04F19796}" type="presParOf" srcId="{ECA23F01-F1D3-4B0C-A3A7-FDC15FC87B6D}" destId="{05E9567B-563F-47B7-9D35-BCEF69E98684}" srcOrd="0" destOrd="0" presId="urn:microsoft.com/office/officeart/2005/8/layout/hList1"/>
    <dgm:cxn modelId="{68602928-8134-4789-9033-59BE9342B95C}" type="presParOf" srcId="{ECA23F01-F1D3-4B0C-A3A7-FDC15FC87B6D}" destId="{94C93546-F395-4AD4-90D6-4D942157BA8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E03ED9-9A95-4146-9CA3-970556C96380}">
      <dsp:nvSpPr>
        <dsp:cNvPr id="0" name=""/>
        <dsp:cNvSpPr/>
      </dsp:nvSpPr>
      <dsp:spPr>
        <a:xfrm>
          <a:off x="0" y="3102349"/>
          <a:ext cx="8229600" cy="2908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Организация питьевого режима (одноразовая посуда, дезинфекция дозаторов)</a:t>
          </a:r>
          <a:endParaRPr lang="ru-RU" sz="14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0" y="3102349"/>
        <a:ext cx="8229600" cy="290883"/>
      </dsp:txXfrm>
    </dsp:sp>
    <dsp:sp modelId="{7747FBF8-0496-416C-B58A-EADD754CF382}">
      <dsp:nvSpPr>
        <dsp:cNvPr id="0" name=""/>
        <dsp:cNvSpPr/>
      </dsp:nvSpPr>
      <dsp:spPr>
        <a:xfrm rot="10800000">
          <a:off x="0" y="2659333"/>
          <a:ext cx="8229600" cy="44737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Обязательное использование масок организаторами</a:t>
          </a:r>
          <a:endParaRPr lang="ru-RU" sz="14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10800000">
        <a:off x="0" y="2659333"/>
        <a:ext cx="8229600" cy="290693"/>
      </dsp:txXfrm>
    </dsp:sp>
    <dsp:sp modelId="{63ED3FAD-5E0F-4E22-86F4-3EB7FBB2D559}">
      <dsp:nvSpPr>
        <dsp:cNvPr id="0" name=""/>
        <dsp:cNvSpPr/>
      </dsp:nvSpPr>
      <dsp:spPr>
        <a:xfrm rot="10800000">
          <a:off x="0" y="2216317"/>
          <a:ext cx="8229600" cy="44737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Обеззараживание воздуха</a:t>
          </a:r>
          <a:endParaRPr lang="ru-RU" sz="14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10800000">
        <a:off x="0" y="2216317"/>
        <a:ext cx="8229600" cy="290693"/>
      </dsp:txXfrm>
    </dsp:sp>
    <dsp:sp modelId="{35400458-0AE5-4D05-AC12-5A1AE56EFC85}">
      <dsp:nvSpPr>
        <dsp:cNvPr id="0" name=""/>
        <dsp:cNvSpPr/>
      </dsp:nvSpPr>
      <dsp:spPr>
        <a:xfrm rot="10800000">
          <a:off x="0" y="1773302"/>
          <a:ext cx="8229600" cy="44737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Соблюдение социальной дистанции между участниками не менее 1,5 метров </a:t>
          </a:r>
          <a:endParaRPr lang="ru-RU" sz="14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10800000">
        <a:off x="0" y="1773302"/>
        <a:ext cx="8229600" cy="290693"/>
      </dsp:txXfrm>
    </dsp:sp>
    <dsp:sp modelId="{D9E2023D-A8BE-44A8-988F-50E86B4CBAE5}">
      <dsp:nvSpPr>
        <dsp:cNvPr id="0" name=""/>
        <dsp:cNvSpPr/>
      </dsp:nvSpPr>
      <dsp:spPr>
        <a:xfrm rot="10800000">
          <a:off x="0" y="1330286"/>
          <a:ext cx="8229600" cy="44737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Составление графика прибытия участников экзамена  </a:t>
          </a:r>
          <a:endParaRPr lang="ru-RU" sz="14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10800000">
        <a:off x="0" y="1330286"/>
        <a:ext cx="8229600" cy="290693"/>
      </dsp:txXfrm>
    </dsp:sp>
    <dsp:sp modelId="{6734D80F-4D19-41CC-85FB-DD4F9B34E6A4}">
      <dsp:nvSpPr>
        <dsp:cNvPr id="0" name=""/>
        <dsp:cNvSpPr/>
      </dsp:nvSpPr>
      <dsp:spPr>
        <a:xfrm rot="10800000">
          <a:off x="0" y="887270"/>
          <a:ext cx="8229600" cy="44737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Наличие дозаторов с антисептиками</a:t>
          </a:r>
          <a:endParaRPr lang="ru-RU" sz="14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10800000">
        <a:off x="0" y="887270"/>
        <a:ext cx="8229600" cy="290693"/>
      </dsp:txXfrm>
    </dsp:sp>
    <dsp:sp modelId="{8C1DC2CC-651B-410D-9CD1-BA155B43A7EF}">
      <dsp:nvSpPr>
        <dsp:cNvPr id="0" name=""/>
        <dsp:cNvSpPr/>
      </dsp:nvSpPr>
      <dsp:spPr>
        <a:xfrm rot="10800000">
          <a:off x="0" y="444254"/>
          <a:ext cx="8229600" cy="44737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Бесконтактная термометрия при входе в образовательную организацию</a:t>
          </a:r>
          <a:endParaRPr lang="ru-RU" sz="14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10800000">
        <a:off x="0" y="444254"/>
        <a:ext cx="8229600" cy="290693"/>
      </dsp:txXfrm>
    </dsp:sp>
    <dsp:sp modelId="{41EAC85B-A062-4789-812B-523D44561671}">
      <dsp:nvSpPr>
        <dsp:cNvPr id="0" name=""/>
        <dsp:cNvSpPr/>
      </dsp:nvSpPr>
      <dsp:spPr>
        <a:xfrm rot="10800000">
          <a:off x="0" y="1238"/>
          <a:ext cx="8229600" cy="44737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Генеральная уборка помещений ППЭ дезинфицирующими средствами до экзамена и после</a:t>
          </a:r>
          <a:endParaRPr lang="ru-RU" sz="14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10800000">
        <a:off x="0" y="1238"/>
        <a:ext cx="8229600" cy="29069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11CDB5-0FFF-46D2-B46D-1E3779852F13}">
      <dsp:nvSpPr>
        <dsp:cNvPr id="0" name=""/>
        <dsp:cNvSpPr/>
      </dsp:nvSpPr>
      <dsp:spPr>
        <a:xfrm>
          <a:off x="0" y="0"/>
          <a:ext cx="6768752" cy="6364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rPr>
            <a:t>Нестандартные ситуации в аудиториях ППЭ</a:t>
          </a:r>
          <a:endParaRPr lang="ru-RU" sz="1800" b="1" kern="1200" dirty="0">
            <a:solidFill>
              <a:schemeClr val="tx2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1070" y="31070"/>
        <a:ext cx="6706612" cy="57434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A3FDC5-414B-4379-854B-393A7127A0EA}">
      <dsp:nvSpPr>
        <dsp:cNvPr id="0" name=""/>
        <dsp:cNvSpPr/>
      </dsp:nvSpPr>
      <dsp:spPr>
        <a:xfrm>
          <a:off x="617219" y="0"/>
          <a:ext cx="6995160" cy="374441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BD0AFD-C6E4-4FE6-8A75-AB2E7C3620E2}">
      <dsp:nvSpPr>
        <dsp:cNvPr id="0" name=""/>
        <dsp:cNvSpPr/>
      </dsp:nvSpPr>
      <dsp:spPr>
        <a:xfrm>
          <a:off x="2411" y="1123324"/>
          <a:ext cx="1451431" cy="14977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Если техническому специалисту удалось восстановить работоспособность станции КЕГЭ после сбоя, то: </a:t>
          </a:r>
          <a:endParaRPr lang="ru-RU" sz="11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73264" y="1194177"/>
        <a:ext cx="1309725" cy="1356060"/>
      </dsp:txXfrm>
    </dsp:sp>
    <dsp:sp modelId="{E433D07A-47AE-48FD-AEBF-F3097C084996}">
      <dsp:nvSpPr>
        <dsp:cNvPr id="0" name=""/>
        <dsp:cNvSpPr/>
      </dsp:nvSpPr>
      <dsp:spPr>
        <a:xfrm>
          <a:off x="1695747" y="1123324"/>
          <a:ext cx="1451431" cy="14977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Член ГЭК обеспечивает активацию ранее загруженного ключа доступа к ЭМ;  </a:t>
          </a:r>
          <a:endParaRPr lang="ru-RU" sz="11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766600" y="1194177"/>
        <a:ext cx="1309725" cy="1356060"/>
      </dsp:txXfrm>
    </dsp:sp>
    <dsp:sp modelId="{D7F096ED-40E1-4A5F-ACEE-40D24B58A145}">
      <dsp:nvSpPr>
        <dsp:cNvPr id="0" name=""/>
        <dsp:cNvSpPr/>
      </dsp:nvSpPr>
      <dsp:spPr>
        <a:xfrm>
          <a:off x="3389084" y="1123324"/>
          <a:ext cx="1451431" cy="14977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Организатор в аудитории запускает расшифровку КИМ;</a:t>
          </a:r>
          <a:endParaRPr lang="ru-RU" sz="11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459937" y="1194177"/>
        <a:ext cx="1309725" cy="1356060"/>
      </dsp:txXfrm>
    </dsp:sp>
    <dsp:sp modelId="{647ABF2D-4D85-4B19-BDA6-766CE6EBDF78}">
      <dsp:nvSpPr>
        <dsp:cNvPr id="0" name=""/>
        <dsp:cNvSpPr/>
      </dsp:nvSpPr>
      <dsp:spPr>
        <a:xfrm>
          <a:off x="5082420" y="1123324"/>
          <a:ext cx="1451431" cy="14977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Член ГЭК совместно с организатором в аудитории:  проверяют, что на странице активации экзамена номер бланка регистрации, отображаемый на экране компьютера, соответствует номеру в бумажном бланке регистрации; </a:t>
          </a:r>
          <a:endParaRPr lang="ru-RU" sz="9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5153273" y="1194177"/>
        <a:ext cx="1309725" cy="1356060"/>
      </dsp:txXfrm>
    </dsp:sp>
    <dsp:sp modelId="{5B09BED4-222A-4678-8BE4-C6BC601449FA}">
      <dsp:nvSpPr>
        <dsp:cNvPr id="0" name=""/>
        <dsp:cNvSpPr/>
      </dsp:nvSpPr>
      <dsp:spPr>
        <a:xfrm>
          <a:off x="6775757" y="1123324"/>
          <a:ext cx="1451431" cy="14977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Предлагают участнику экзамена ввести код активации и нажать кнопку «Продолжить экзамен»</a:t>
          </a:r>
          <a:endParaRPr lang="ru-RU" sz="1100" kern="1200" dirty="0"/>
        </a:p>
      </dsp:txBody>
      <dsp:txXfrm>
        <a:off x="6846610" y="1194177"/>
        <a:ext cx="1309725" cy="135606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A3FDC5-414B-4379-854B-393A7127A0EA}">
      <dsp:nvSpPr>
        <dsp:cNvPr id="0" name=""/>
        <dsp:cNvSpPr/>
      </dsp:nvSpPr>
      <dsp:spPr>
        <a:xfrm>
          <a:off x="617219" y="0"/>
          <a:ext cx="6995160" cy="374441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BD0AFD-C6E4-4FE6-8A75-AB2E7C3620E2}">
      <dsp:nvSpPr>
        <dsp:cNvPr id="0" name=""/>
        <dsp:cNvSpPr/>
      </dsp:nvSpPr>
      <dsp:spPr>
        <a:xfrm>
          <a:off x="1607" y="1123324"/>
          <a:ext cx="1028298" cy="14977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Если </a:t>
          </a:r>
          <a:r>
            <a:rPr lang="ru-RU" sz="10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техническому специалисту не удалось восстановить работоспособность станции КЕГЭ после </a:t>
          </a:r>
          <a:r>
            <a:rPr lang="ru-RU" sz="11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сбоя, то: </a:t>
          </a:r>
          <a:endParaRPr lang="ru-RU" sz="11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51804" y="1173521"/>
        <a:ext cx="927904" cy="1397372"/>
      </dsp:txXfrm>
    </dsp:sp>
    <dsp:sp modelId="{E433D07A-47AE-48FD-AEBF-F3097C084996}">
      <dsp:nvSpPr>
        <dsp:cNvPr id="0" name=""/>
        <dsp:cNvSpPr/>
      </dsp:nvSpPr>
      <dsp:spPr>
        <a:xfrm>
          <a:off x="1201288" y="1123324"/>
          <a:ext cx="1028298" cy="14977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Технический специалист устанавливает резервную станцию КЕГЭ</a:t>
          </a:r>
          <a:endParaRPr lang="ru-RU" sz="10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251485" y="1173521"/>
        <a:ext cx="927904" cy="1397372"/>
      </dsp:txXfrm>
    </dsp:sp>
    <dsp:sp modelId="{D7F096ED-40E1-4A5F-ACEE-40D24B58A145}">
      <dsp:nvSpPr>
        <dsp:cNvPr id="0" name=""/>
        <dsp:cNvSpPr/>
      </dsp:nvSpPr>
      <dsp:spPr>
        <a:xfrm>
          <a:off x="2400969" y="1123324"/>
          <a:ext cx="1028298" cy="14977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Запрашивает резервный ключ на станции авторизации</a:t>
          </a:r>
          <a:endParaRPr lang="ru-RU" sz="10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451166" y="1173521"/>
        <a:ext cx="927904" cy="1397372"/>
      </dsp:txXfrm>
    </dsp:sp>
    <dsp:sp modelId="{647ABF2D-4D85-4B19-BDA6-766CE6EBDF78}">
      <dsp:nvSpPr>
        <dsp:cNvPr id="0" name=""/>
        <dsp:cNvSpPr/>
      </dsp:nvSpPr>
      <dsp:spPr>
        <a:xfrm>
          <a:off x="3600650" y="1123324"/>
          <a:ext cx="1028298" cy="14977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Резервный ключ загружается</a:t>
          </a:r>
          <a:endParaRPr lang="ru-RU" sz="10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650847" y="1173521"/>
        <a:ext cx="927904" cy="1397372"/>
      </dsp:txXfrm>
    </dsp:sp>
    <dsp:sp modelId="{5B09BED4-222A-4678-8BE4-C6BC601449FA}">
      <dsp:nvSpPr>
        <dsp:cNvPr id="0" name=""/>
        <dsp:cNvSpPr/>
      </dsp:nvSpPr>
      <dsp:spPr>
        <a:xfrm>
          <a:off x="4800332" y="1123324"/>
          <a:ext cx="1028298" cy="14977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Член ГЭК обеспечивает активацию ключа доступа </a:t>
          </a:r>
          <a:endParaRPr lang="ru-RU" sz="10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4850529" y="1173521"/>
        <a:ext cx="927904" cy="1397372"/>
      </dsp:txXfrm>
    </dsp:sp>
    <dsp:sp modelId="{B1ED3E60-9A58-47E5-9C48-CC6A141D77BC}">
      <dsp:nvSpPr>
        <dsp:cNvPr id="0" name=""/>
        <dsp:cNvSpPr/>
      </dsp:nvSpPr>
      <dsp:spPr>
        <a:xfrm>
          <a:off x="6000013" y="1123324"/>
          <a:ext cx="1028298" cy="14977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Участник вводит свои данные в новую станцию КЕГЭ и продолжает экзамен</a:t>
          </a:r>
          <a:endParaRPr lang="ru-RU" sz="10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6050210" y="1173521"/>
        <a:ext cx="927904" cy="1397372"/>
      </dsp:txXfrm>
    </dsp:sp>
    <dsp:sp modelId="{B5667FBA-13C6-40A3-9A73-51DE2C1D5C2E}">
      <dsp:nvSpPr>
        <dsp:cNvPr id="0" name=""/>
        <dsp:cNvSpPr/>
      </dsp:nvSpPr>
      <dsp:spPr>
        <a:xfrm>
          <a:off x="7199694" y="1123324"/>
          <a:ext cx="1028298" cy="14977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Член ГЭК совместно с организатором в аудитории информируют участника экзамена о  необходимости повторного ввода ответов на задания   </a:t>
          </a:r>
          <a:endParaRPr lang="ru-RU" sz="10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7249891" y="1173521"/>
        <a:ext cx="927904" cy="139737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7572C2-DA7F-4AAC-B80D-96EFC2AAF61B}">
      <dsp:nvSpPr>
        <dsp:cNvPr id="0" name=""/>
        <dsp:cNvSpPr/>
      </dsp:nvSpPr>
      <dsp:spPr>
        <a:xfrm>
          <a:off x="0" y="3244793"/>
          <a:ext cx="8229600" cy="4258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Проконтролировать передачу  материалов в РЦОИ</a:t>
          </a:r>
          <a:endParaRPr lang="ru-RU" sz="14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0" y="3244793"/>
        <a:ext cx="8229600" cy="425877"/>
      </dsp:txXfrm>
    </dsp:sp>
    <dsp:sp modelId="{35400458-0AE5-4D05-AC12-5A1AE56EFC85}">
      <dsp:nvSpPr>
        <dsp:cNvPr id="0" name=""/>
        <dsp:cNvSpPr/>
      </dsp:nvSpPr>
      <dsp:spPr>
        <a:xfrm rot="10800000">
          <a:off x="0" y="2596182"/>
          <a:ext cx="8229600" cy="65499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Перенести информацию сопроводительного бланка со старого ВДП в новый ВДП</a:t>
          </a:r>
          <a:endParaRPr lang="ru-RU" sz="14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10800000">
        <a:off x="0" y="2596182"/>
        <a:ext cx="8229600" cy="425599"/>
      </dsp:txXfrm>
    </dsp:sp>
    <dsp:sp modelId="{D9E2023D-A8BE-44A8-988F-50E86B4CBAE5}">
      <dsp:nvSpPr>
        <dsp:cNvPr id="0" name=""/>
        <dsp:cNvSpPr/>
      </dsp:nvSpPr>
      <dsp:spPr>
        <a:xfrm rot="10800000">
          <a:off x="0" y="1947570"/>
          <a:ext cx="8229600" cy="65499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Перепроверить совместно с руководителем ППЭ и заклеить</a:t>
          </a:r>
          <a:endParaRPr lang="ru-RU" sz="14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10800000">
        <a:off x="0" y="1947570"/>
        <a:ext cx="8229600" cy="425599"/>
      </dsp:txXfrm>
    </dsp:sp>
    <dsp:sp modelId="{6734D80F-4D19-41CC-85FB-DD4F9B34E6A4}">
      <dsp:nvSpPr>
        <dsp:cNvPr id="0" name=""/>
        <dsp:cNvSpPr/>
      </dsp:nvSpPr>
      <dsp:spPr>
        <a:xfrm rot="10800000">
          <a:off x="0" y="1298959"/>
          <a:ext cx="8229600" cy="65499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Получают подтверждение от РЦОИ</a:t>
          </a:r>
          <a:endParaRPr lang="ru-RU" sz="14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10800000">
        <a:off x="0" y="1298959"/>
        <a:ext cx="8229600" cy="425599"/>
      </dsp:txXfrm>
    </dsp:sp>
    <dsp:sp modelId="{8C1DC2CC-651B-410D-9CD1-BA155B43A7EF}">
      <dsp:nvSpPr>
        <dsp:cNvPr id="0" name=""/>
        <dsp:cNvSpPr/>
      </dsp:nvSpPr>
      <dsp:spPr>
        <a:xfrm rot="10800000">
          <a:off x="0" y="650348"/>
          <a:ext cx="8229600" cy="65499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Упаковывают бланки регистрации  в новый ВДП, вложив в него калибровочный лист и ВДП, в котором бланки регистрации были доставлены в штаб ППЭ из аудитории</a:t>
          </a:r>
          <a:endParaRPr lang="ru-RU" sz="14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10800000">
        <a:off x="0" y="650348"/>
        <a:ext cx="8229600" cy="425599"/>
      </dsp:txXfrm>
    </dsp:sp>
    <dsp:sp modelId="{41EAC85B-A062-4789-812B-523D44561671}">
      <dsp:nvSpPr>
        <dsp:cNvPr id="0" name=""/>
        <dsp:cNvSpPr/>
      </dsp:nvSpPr>
      <dsp:spPr>
        <a:xfrm rot="10800000">
          <a:off x="0" y="1737"/>
          <a:ext cx="8229600" cy="65499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Сканирование бланков регистрации и форм ППЭ проводится так же, как на «стандартном» экзамене.</a:t>
          </a:r>
          <a:endParaRPr lang="ru-RU" sz="14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10800000">
        <a:off x="0" y="1737"/>
        <a:ext cx="8229600" cy="42559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7572C2-DA7F-4AAC-B80D-96EFC2AAF61B}">
      <dsp:nvSpPr>
        <dsp:cNvPr id="0" name=""/>
        <dsp:cNvSpPr/>
      </dsp:nvSpPr>
      <dsp:spPr>
        <a:xfrm>
          <a:off x="0" y="3244793"/>
          <a:ext cx="8229600" cy="4258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Статуса « Материалы переданы в РЦОИ»</a:t>
          </a:r>
          <a:endParaRPr lang="ru-RU" sz="14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0" y="3244793"/>
        <a:ext cx="8229600" cy="425877"/>
      </dsp:txXfrm>
    </dsp:sp>
    <dsp:sp modelId="{35400458-0AE5-4D05-AC12-5A1AE56EFC85}">
      <dsp:nvSpPr>
        <dsp:cNvPr id="0" name=""/>
        <dsp:cNvSpPr/>
      </dsp:nvSpPr>
      <dsp:spPr>
        <a:xfrm rot="10800000">
          <a:off x="0" y="2596182"/>
          <a:ext cx="8229600" cy="65499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Статуса « Все пакеты сформированы и отправлены в РЦОИ» </a:t>
          </a:r>
          <a:endParaRPr lang="ru-RU" sz="14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10800000">
        <a:off x="0" y="2596182"/>
        <a:ext cx="8229600" cy="425599"/>
      </dsp:txXfrm>
    </dsp:sp>
    <dsp:sp modelId="{D9E2023D-A8BE-44A8-988F-50E86B4CBAE5}">
      <dsp:nvSpPr>
        <dsp:cNvPr id="0" name=""/>
        <dsp:cNvSpPr/>
      </dsp:nvSpPr>
      <dsp:spPr>
        <a:xfrm rot="10800000">
          <a:off x="0" y="1947570"/>
          <a:ext cx="8229600" cy="65499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Электронных журналов основной и резервной станции сканирования в ППЭ</a:t>
          </a:r>
          <a:endParaRPr lang="ru-RU" sz="14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10800000">
        <a:off x="0" y="1947570"/>
        <a:ext cx="8229600" cy="425599"/>
      </dsp:txXfrm>
    </dsp:sp>
    <dsp:sp modelId="{6734D80F-4D19-41CC-85FB-DD4F9B34E6A4}">
      <dsp:nvSpPr>
        <dsp:cNvPr id="0" name=""/>
        <dsp:cNvSpPr/>
      </dsp:nvSpPr>
      <dsp:spPr>
        <a:xfrm rot="10800000">
          <a:off x="0" y="1296143"/>
          <a:ext cx="8229600" cy="65499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Пакета (пакетов) с электронными образами бланков и форм ППЭ</a:t>
          </a:r>
          <a:endParaRPr lang="ru-RU" sz="14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10800000">
        <a:off x="0" y="1296143"/>
        <a:ext cx="8229600" cy="425599"/>
      </dsp:txXfrm>
    </dsp:sp>
    <dsp:sp modelId="{8C1DC2CC-651B-410D-9CD1-BA155B43A7EF}">
      <dsp:nvSpPr>
        <dsp:cNvPr id="0" name=""/>
        <dsp:cNvSpPr/>
      </dsp:nvSpPr>
      <dsp:spPr>
        <a:xfrm rot="10800000">
          <a:off x="0" y="650348"/>
          <a:ext cx="8229600" cy="65499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Пакета (пакетов)</a:t>
          </a:r>
          <a:r>
            <a:rPr lang="ru-RU" sz="1400" kern="1200" baseline="0" dirty="0" smtClean="0">
              <a:latin typeface="Cambria" panose="02040503050406030204" pitchFamily="18" charset="0"/>
              <a:ea typeface="Cambria" panose="02040503050406030204" pitchFamily="18" charset="0"/>
            </a:rPr>
            <a:t> с ответами участников экзаменов</a:t>
          </a:r>
          <a:endParaRPr lang="ru-RU" sz="14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10800000">
        <a:off x="0" y="650348"/>
        <a:ext cx="8229600" cy="425599"/>
      </dsp:txXfrm>
    </dsp:sp>
    <dsp:sp modelId="{41EAC85B-A062-4789-812B-523D44561671}">
      <dsp:nvSpPr>
        <dsp:cNvPr id="0" name=""/>
        <dsp:cNvSpPr/>
      </dsp:nvSpPr>
      <dsp:spPr>
        <a:xfrm rot="10800000">
          <a:off x="0" y="1737"/>
          <a:ext cx="8229600" cy="65499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Электронных</a:t>
          </a:r>
          <a:r>
            <a:rPr lang="ru-RU" sz="1400" kern="1200" baseline="0" dirty="0" smtClean="0">
              <a:latin typeface="Cambria" panose="02040503050406030204" pitchFamily="18" charset="0"/>
              <a:ea typeface="Cambria" panose="02040503050406030204" pitchFamily="18" charset="0"/>
            </a:rPr>
            <a:t> журналов всех основных и резервных станций печати ЭМ и станций КЕГЭ в систему мониторинга готовности ППЭ</a:t>
          </a:r>
          <a:endParaRPr lang="ru-RU" sz="14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10800000">
        <a:off x="0" y="1737"/>
        <a:ext cx="8229600" cy="4255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3D54FF-E049-48E0-B0DB-AA7F66FB51E4}">
      <dsp:nvSpPr>
        <dsp:cNvPr id="0" name=""/>
        <dsp:cNvSpPr/>
      </dsp:nvSpPr>
      <dsp:spPr>
        <a:xfrm>
          <a:off x="1457936" y="709"/>
          <a:ext cx="2320722" cy="92828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Подготовка ППЭ к экзаменационному периоду </a:t>
          </a:r>
          <a:r>
            <a:rPr lang="ru-RU" sz="105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(в том числе подтверждение настроек станции авторизации)</a:t>
          </a:r>
          <a:endParaRPr lang="ru-RU" sz="105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922080" y="709"/>
        <a:ext cx="1392434" cy="928288"/>
      </dsp:txXfrm>
    </dsp:sp>
    <dsp:sp modelId="{97A22F80-1485-4BC4-AAC2-DC1B0B564BB5}">
      <dsp:nvSpPr>
        <dsp:cNvPr id="0" name=""/>
        <dsp:cNvSpPr/>
      </dsp:nvSpPr>
      <dsp:spPr>
        <a:xfrm>
          <a:off x="3476964" y="79614"/>
          <a:ext cx="1926199" cy="77047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4445" rIns="0" bIns="4445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Не позднее чем за две недели до начала периода</a:t>
          </a:r>
          <a:endParaRPr lang="ru-RU" sz="700" b="1" kern="1200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862204" y="79614"/>
        <a:ext cx="1155720" cy="770479"/>
      </dsp:txXfrm>
    </dsp:sp>
    <dsp:sp modelId="{D10BF834-D172-4FEE-A463-CA49610E56C8}">
      <dsp:nvSpPr>
        <dsp:cNvPr id="0" name=""/>
        <dsp:cNvSpPr/>
      </dsp:nvSpPr>
      <dsp:spPr>
        <a:xfrm>
          <a:off x="5133496" y="79614"/>
          <a:ext cx="1926199" cy="77047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4445" rIns="0" bIns="4445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Руководитель ППЭ</a:t>
          </a:r>
        </a:p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Член ГЭК</a:t>
          </a:r>
        </a:p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Технический специалист</a:t>
          </a:r>
          <a:endParaRPr lang="ru-RU" sz="700" b="1" kern="1200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5518736" y="79614"/>
        <a:ext cx="1155720" cy="770479"/>
      </dsp:txXfrm>
    </dsp:sp>
    <dsp:sp modelId="{DA453EB8-EF54-4B2C-AB92-96B0831DE5BE}">
      <dsp:nvSpPr>
        <dsp:cNvPr id="0" name=""/>
        <dsp:cNvSpPr/>
      </dsp:nvSpPr>
      <dsp:spPr>
        <a:xfrm>
          <a:off x="1457936" y="1058958"/>
          <a:ext cx="2320722" cy="92828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Подготовка станций КЕГЭ </a:t>
          </a:r>
          <a:r>
            <a:rPr lang="ru-RU" sz="1050" kern="1200" dirty="0" smtClean="0"/>
            <a:t>(</a:t>
          </a:r>
          <a:r>
            <a:rPr lang="ru-RU" sz="105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получение и установка набора  стандартного ПО)</a:t>
          </a:r>
          <a:endParaRPr lang="ru-RU" sz="1050" kern="1200" dirty="0"/>
        </a:p>
      </dsp:txBody>
      <dsp:txXfrm>
        <a:off x="1922080" y="1058958"/>
        <a:ext cx="1392434" cy="928288"/>
      </dsp:txXfrm>
    </dsp:sp>
    <dsp:sp modelId="{38F62D44-8BE5-4279-8DCF-0548A063A6A7}">
      <dsp:nvSpPr>
        <dsp:cNvPr id="0" name=""/>
        <dsp:cNvSpPr/>
      </dsp:nvSpPr>
      <dsp:spPr>
        <a:xfrm>
          <a:off x="3476964" y="1137863"/>
          <a:ext cx="1926199" cy="77047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4445" rIns="0" bIns="4445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rPr>
            <a:t>Начало</a:t>
          </a:r>
          <a:r>
            <a:rPr lang="ru-RU" sz="700" b="1" kern="1200" baseline="0" dirty="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rPr>
            <a:t> - не позднее, чем за две недели, окончание- не позднее, чем завершение технической подготовки</a:t>
          </a:r>
          <a:endParaRPr lang="ru-RU" sz="700" b="1" kern="1200" dirty="0">
            <a:solidFill>
              <a:schemeClr val="tx2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862204" y="1137863"/>
        <a:ext cx="1155720" cy="770479"/>
      </dsp:txXfrm>
    </dsp:sp>
    <dsp:sp modelId="{CC2304AF-E45A-4957-8A76-7403F08B44D5}">
      <dsp:nvSpPr>
        <dsp:cNvPr id="0" name=""/>
        <dsp:cNvSpPr/>
      </dsp:nvSpPr>
      <dsp:spPr>
        <a:xfrm>
          <a:off x="5133496" y="1137863"/>
          <a:ext cx="1926199" cy="77047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4445" rIns="0" bIns="4445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Руководитель ППЭ</a:t>
          </a:r>
        </a:p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Технический специалист</a:t>
          </a:r>
          <a:endParaRPr lang="ru-RU" sz="700" b="1" kern="1200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5518736" y="1137863"/>
        <a:ext cx="1155720" cy="770479"/>
      </dsp:txXfrm>
    </dsp:sp>
    <dsp:sp modelId="{66081ECE-79C1-4682-A218-5CA7B391D2C0}">
      <dsp:nvSpPr>
        <dsp:cNvPr id="0" name=""/>
        <dsp:cNvSpPr/>
      </dsp:nvSpPr>
      <dsp:spPr>
        <a:xfrm>
          <a:off x="1457936" y="2117208"/>
          <a:ext cx="2320722" cy="92828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Техническая подготовка</a:t>
          </a:r>
        </a:p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с 21.03. 22 по 23.03.22</a:t>
          </a:r>
          <a:endParaRPr lang="ru-RU" sz="1050" b="1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922080" y="2117208"/>
        <a:ext cx="1392434" cy="928288"/>
      </dsp:txXfrm>
    </dsp:sp>
    <dsp:sp modelId="{EB2D3052-7B24-49B6-AB37-044525751EA0}">
      <dsp:nvSpPr>
        <dsp:cNvPr id="0" name=""/>
        <dsp:cNvSpPr/>
      </dsp:nvSpPr>
      <dsp:spPr>
        <a:xfrm>
          <a:off x="3476964" y="2196112"/>
          <a:ext cx="1926199" cy="77047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4445" rIns="0" bIns="4445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Не ранее чем за   5 календарных дней, но не позднее , чем  в 17.00 по местному времени календарного дня предшествующего  экзамену, и </a:t>
          </a:r>
          <a:r>
            <a:rPr lang="ru-RU" sz="700" b="1" kern="1200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rPr>
            <a:t>до </a:t>
          </a:r>
          <a:r>
            <a:rPr lang="ru-RU" sz="700" b="1" kern="12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проведения КТГ</a:t>
          </a:r>
          <a:endParaRPr lang="ru-RU" sz="700" b="1" kern="1200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862204" y="2196112"/>
        <a:ext cx="1155720" cy="770479"/>
      </dsp:txXfrm>
    </dsp:sp>
    <dsp:sp modelId="{E7697A0D-7F1C-4C9F-BA1C-5AABDA810EFB}">
      <dsp:nvSpPr>
        <dsp:cNvPr id="0" name=""/>
        <dsp:cNvSpPr/>
      </dsp:nvSpPr>
      <dsp:spPr>
        <a:xfrm>
          <a:off x="5133496" y="2196112"/>
          <a:ext cx="1926199" cy="77047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4445" rIns="0" bIns="4445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Руководитель ППЭ</a:t>
          </a:r>
        </a:p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Технический специалист</a:t>
          </a:r>
          <a:endParaRPr lang="ru-RU" sz="700" b="1" kern="1200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5518736" y="2196112"/>
        <a:ext cx="1155720" cy="770479"/>
      </dsp:txXfrm>
    </dsp:sp>
    <dsp:sp modelId="{B2B3398B-44C5-474A-B603-1A10ECEE6CB8}">
      <dsp:nvSpPr>
        <dsp:cNvPr id="0" name=""/>
        <dsp:cNvSpPr/>
      </dsp:nvSpPr>
      <dsp:spPr>
        <a:xfrm>
          <a:off x="1457936" y="3175457"/>
          <a:ext cx="2320722" cy="92828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Контроль технической готовности </a:t>
          </a:r>
        </a:p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 23.03.22 с 14.00</a:t>
          </a:r>
        </a:p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24.03.22  - 43 ППЭ</a:t>
          </a:r>
          <a:endParaRPr lang="ru-RU" sz="1050" b="1" kern="12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922080" y="3175457"/>
        <a:ext cx="1392434" cy="928288"/>
      </dsp:txXfrm>
    </dsp:sp>
    <dsp:sp modelId="{4550BD5D-F3D6-4FD8-8E1A-DBBA8B427C89}">
      <dsp:nvSpPr>
        <dsp:cNvPr id="0" name=""/>
        <dsp:cNvSpPr/>
      </dsp:nvSpPr>
      <dsp:spPr>
        <a:xfrm>
          <a:off x="3476964" y="3254361"/>
          <a:ext cx="1926199" cy="77047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4445" rIns="0" bIns="4445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Не ранее, чем за 2 рабочих дня, но  не позднее 17.00 по местному времени  календарного дня, предшествующего  экзамену</a:t>
          </a:r>
          <a:endParaRPr lang="ru-RU" sz="700" b="1" kern="1200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862204" y="3254361"/>
        <a:ext cx="1155720" cy="770479"/>
      </dsp:txXfrm>
    </dsp:sp>
    <dsp:sp modelId="{9EF358F8-E2BD-4884-992A-B1C9C5A150E5}">
      <dsp:nvSpPr>
        <dsp:cNvPr id="0" name=""/>
        <dsp:cNvSpPr/>
      </dsp:nvSpPr>
      <dsp:spPr>
        <a:xfrm>
          <a:off x="5133496" y="3254361"/>
          <a:ext cx="1926199" cy="77047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4445" rIns="0" bIns="4445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Руководитель ППЭ</a:t>
          </a:r>
        </a:p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Член ГЭК</a:t>
          </a:r>
        </a:p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Технический специалист</a:t>
          </a:r>
          <a:endParaRPr lang="ru-RU" sz="700" b="1" kern="1200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5518736" y="3254361"/>
        <a:ext cx="1155720" cy="7704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852DD7-1E2F-4C1E-9C0C-165E710DCC08}">
      <dsp:nvSpPr>
        <dsp:cNvPr id="0" name=""/>
        <dsp:cNvSpPr/>
      </dsp:nvSpPr>
      <dsp:spPr>
        <a:xfrm>
          <a:off x="2411" y="132847"/>
          <a:ext cx="1912739" cy="139738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50" kern="1200" dirty="0" smtClean="0">
            <a:solidFill>
              <a:schemeClr val="tx2"/>
            </a:solidFill>
            <a:latin typeface="Cambria" panose="02040503050406030204" pitchFamily="18" charset="0"/>
            <a:ea typeface="Cambria" panose="02040503050406030204" pitchFamily="18" charset="0"/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rPr>
            <a:t>Каждому участнику предоставляется компьютер на все время экзамена с установленной станцией КЕГЭ и набором стандартного ПО</a:t>
          </a:r>
          <a:endParaRPr lang="ru-RU" sz="1050" kern="1200" dirty="0">
            <a:solidFill>
              <a:schemeClr val="tx2"/>
            </a:solidFill>
            <a:latin typeface="Cambria" panose="02040503050406030204" pitchFamily="18" charset="0"/>
            <a:ea typeface="Cambria" panose="02040503050406030204" pitchFamily="18" charset="0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600" kern="1200" dirty="0"/>
        </a:p>
      </dsp:txBody>
      <dsp:txXfrm>
        <a:off x="2411" y="132847"/>
        <a:ext cx="1912739" cy="1397382"/>
      </dsp:txXfrm>
    </dsp:sp>
    <dsp:sp modelId="{F25A24C3-CAD6-4115-B0F5-C53B70CDB2AD}">
      <dsp:nvSpPr>
        <dsp:cNvPr id="0" name=""/>
        <dsp:cNvSpPr/>
      </dsp:nvSpPr>
      <dsp:spPr>
        <a:xfrm>
          <a:off x="2106423" y="132847"/>
          <a:ext cx="1912739" cy="139738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rPr>
            <a:t>КИМ предоставляется только в электронном виде</a:t>
          </a:r>
          <a:endParaRPr lang="ru-RU" sz="1050" kern="1200" dirty="0">
            <a:solidFill>
              <a:schemeClr val="tx2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106423" y="132847"/>
        <a:ext cx="1912739" cy="1397382"/>
      </dsp:txXfrm>
    </dsp:sp>
    <dsp:sp modelId="{5E42297A-AF5B-4EE1-99D3-E5D701366CCB}">
      <dsp:nvSpPr>
        <dsp:cNvPr id="0" name=""/>
        <dsp:cNvSpPr/>
      </dsp:nvSpPr>
      <dsp:spPr>
        <a:xfrm>
          <a:off x="4210436" y="132847"/>
          <a:ext cx="1912739" cy="139738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rPr>
            <a:t>На станции печати ЭМ распечатываются только бланки регистрации</a:t>
          </a:r>
          <a:endParaRPr lang="ru-RU" sz="1050" kern="1200" dirty="0">
            <a:solidFill>
              <a:schemeClr val="tx2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4210436" y="132847"/>
        <a:ext cx="1912739" cy="1397382"/>
      </dsp:txXfrm>
    </dsp:sp>
    <dsp:sp modelId="{8A0EC5DE-0D47-419B-A2BD-6E54FD114D49}">
      <dsp:nvSpPr>
        <dsp:cNvPr id="0" name=""/>
        <dsp:cNvSpPr/>
      </dsp:nvSpPr>
      <dsp:spPr>
        <a:xfrm>
          <a:off x="6314449" y="132847"/>
          <a:ext cx="1912739" cy="139738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rPr>
            <a:t>Все ответы на задания вносятся в станцию КЕГЭ</a:t>
          </a:r>
          <a:endParaRPr lang="ru-RU" sz="1050" kern="1200" dirty="0">
            <a:solidFill>
              <a:schemeClr val="tx2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6314449" y="132847"/>
        <a:ext cx="1912739" cy="1397382"/>
      </dsp:txXfrm>
    </dsp:sp>
    <dsp:sp modelId="{81D9CB74-5009-4177-8181-4F0CE2CE70FC}">
      <dsp:nvSpPr>
        <dsp:cNvPr id="0" name=""/>
        <dsp:cNvSpPr/>
      </dsp:nvSpPr>
      <dsp:spPr>
        <a:xfrm>
          <a:off x="2411" y="1721503"/>
          <a:ext cx="1912739" cy="129166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rPr>
            <a:t>Для выполнения заданий участнику выдается черновик КЕГЭ</a:t>
          </a:r>
          <a:endParaRPr lang="ru-RU" sz="1050" kern="1200" dirty="0">
            <a:solidFill>
              <a:schemeClr val="tx2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411" y="1721503"/>
        <a:ext cx="1912739" cy="1291661"/>
      </dsp:txXfrm>
    </dsp:sp>
    <dsp:sp modelId="{70481CB6-A328-4DA2-BF4F-EEAB0CF8E9CA}">
      <dsp:nvSpPr>
        <dsp:cNvPr id="0" name=""/>
        <dsp:cNvSpPr/>
      </dsp:nvSpPr>
      <dsp:spPr>
        <a:xfrm>
          <a:off x="2106423" y="1721503"/>
          <a:ext cx="1912739" cy="129166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rPr>
            <a:t>Время до окончания экзамена, указанное в станции КЕГЭ, является ориентировочным, экзамен завершается по времени, объявленному организатором и записанному на доске</a:t>
          </a:r>
          <a:endParaRPr lang="ru-RU" sz="1050" kern="1200" dirty="0">
            <a:solidFill>
              <a:schemeClr val="tx2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106423" y="1721503"/>
        <a:ext cx="1912739" cy="1291661"/>
      </dsp:txXfrm>
    </dsp:sp>
    <dsp:sp modelId="{FCDE8EBC-BFDB-4478-99DB-B7C71737E07C}">
      <dsp:nvSpPr>
        <dsp:cNvPr id="0" name=""/>
        <dsp:cNvSpPr/>
      </dsp:nvSpPr>
      <dsp:spPr>
        <a:xfrm>
          <a:off x="4210436" y="1721503"/>
          <a:ext cx="1912739" cy="129166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rPr>
            <a:t>После окончания экзамена участник проверяет, что все его ответы сохранены на станции КЕГЭ верно и вносит в бланк регистрации контрольную сумму, автоматически сформированную станцией КЕГЭ </a:t>
          </a:r>
          <a:endParaRPr lang="ru-RU" sz="1050" kern="1200" dirty="0">
            <a:solidFill>
              <a:schemeClr val="tx2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4210436" y="1721503"/>
        <a:ext cx="1912739" cy="1291661"/>
      </dsp:txXfrm>
    </dsp:sp>
    <dsp:sp modelId="{9D63FE79-F3D2-4900-89DC-890E0B1F8DAA}">
      <dsp:nvSpPr>
        <dsp:cNvPr id="0" name=""/>
        <dsp:cNvSpPr/>
      </dsp:nvSpPr>
      <dsp:spPr>
        <a:xfrm>
          <a:off x="6314449" y="1721503"/>
          <a:ext cx="1912739" cy="129166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rPr>
            <a:t>Обработка и проверка экзаменационных работ в электронном виде</a:t>
          </a:r>
          <a:endParaRPr lang="ru-RU" sz="1050" kern="1200" dirty="0">
            <a:solidFill>
              <a:schemeClr val="tx2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6314449" y="1721503"/>
        <a:ext cx="1912739" cy="1291661"/>
      </dsp:txXfrm>
    </dsp:sp>
    <dsp:sp modelId="{99B22B81-0375-4022-B455-7BEC624E4636}">
      <dsp:nvSpPr>
        <dsp:cNvPr id="0" name=""/>
        <dsp:cNvSpPr/>
      </dsp:nvSpPr>
      <dsp:spPr>
        <a:xfrm>
          <a:off x="576070" y="3168356"/>
          <a:ext cx="3081575" cy="6951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rPr>
            <a:t>Клавиатуры и компьютерные мыши перед проведением тренировочного экзамена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rPr>
            <a:t>Дезинфицируются</a:t>
          </a:r>
          <a:endParaRPr lang="ru-RU" sz="1050" b="1" kern="1200" dirty="0">
            <a:solidFill>
              <a:srgbClr val="FF000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576070" y="3168356"/>
        <a:ext cx="3081575" cy="695162"/>
      </dsp:txXfrm>
    </dsp:sp>
    <dsp:sp modelId="{F280BDBC-3380-49FA-9429-08F73BBF8D03}">
      <dsp:nvSpPr>
        <dsp:cNvPr id="0" name=""/>
        <dsp:cNvSpPr/>
      </dsp:nvSpPr>
      <dsp:spPr>
        <a:xfrm>
          <a:off x="4176457" y="3168350"/>
          <a:ext cx="3083622" cy="67281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rPr>
            <a:t>Оборудование  должно быть обработано </a:t>
          </a:r>
          <a:r>
            <a:rPr lang="ru-RU" sz="1050" b="1" kern="1200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rPr>
            <a:t>до и после </a:t>
          </a:r>
          <a:r>
            <a:rPr lang="ru-RU" sz="1050" b="1" kern="1200" dirty="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rPr>
            <a:t>каждого пользователя (дезинфицирующими салфетками)</a:t>
          </a:r>
        </a:p>
      </dsp:txBody>
      <dsp:txXfrm>
        <a:off x="4176457" y="3168350"/>
        <a:ext cx="3083622" cy="6728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EB84E0-470E-4ECE-B580-91A8989A2315}">
      <dsp:nvSpPr>
        <dsp:cNvPr id="0" name=""/>
        <dsp:cNvSpPr/>
      </dsp:nvSpPr>
      <dsp:spPr>
        <a:xfrm>
          <a:off x="7233" y="2369"/>
          <a:ext cx="2161877" cy="3389732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Явка в ППЭ в 07.00</a:t>
          </a:r>
          <a:endParaRPr lang="ru-RU" sz="1400" b="1" kern="12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70552" y="65688"/>
        <a:ext cx="2035239" cy="3263094"/>
      </dsp:txXfrm>
    </dsp:sp>
    <dsp:sp modelId="{37A85833-10D1-43EB-A153-462A5C35BC7E}">
      <dsp:nvSpPr>
        <dsp:cNvPr id="0" name=""/>
        <dsp:cNvSpPr/>
      </dsp:nvSpPr>
      <dsp:spPr>
        <a:xfrm>
          <a:off x="2385298" y="1429163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2385298" y="1536392"/>
        <a:ext cx="320822" cy="321687"/>
      </dsp:txXfrm>
    </dsp:sp>
    <dsp:sp modelId="{9805B27C-79CF-475A-988C-755A23F8686B}">
      <dsp:nvSpPr>
        <dsp:cNvPr id="0" name=""/>
        <dsp:cNvSpPr/>
      </dsp:nvSpPr>
      <dsp:spPr>
        <a:xfrm>
          <a:off x="3033861" y="2369"/>
          <a:ext cx="2161877" cy="3389732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Передать руководителю ППЭ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1. Пакет руководителя (проконтролировать печать 7:30)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2. Упаковочные материалы (</a:t>
          </a:r>
          <a:r>
            <a:rPr lang="ru-RU" sz="1200" b="1" kern="12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ВДП-возвратно-доставочные пакеты</a:t>
          </a:r>
          <a:r>
            <a:rPr lang="ru-RU" sz="1400" b="1" kern="12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) из расчета 3 на каждую аудиторию.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3. Сейф-пакет</a:t>
          </a:r>
          <a:r>
            <a:rPr lang="ru-RU" sz="1400" kern="12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Cambria" panose="02040503050406030204" pitchFamily="18" charset="0"/>
            <a:ea typeface="Cambria" panose="020405030504060302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097180" y="65688"/>
        <a:ext cx="2035239" cy="3263094"/>
      </dsp:txXfrm>
    </dsp:sp>
    <dsp:sp modelId="{009C4D8B-8539-497C-A109-CA20C49EACB6}">
      <dsp:nvSpPr>
        <dsp:cNvPr id="0" name=""/>
        <dsp:cNvSpPr/>
      </dsp:nvSpPr>
      <dsp:spPr>
        <a:xfrm>
          <a:off x="5411926" y="1429163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5411926" y="1536392"/>
        <a:ext cx="320822" cy="321687"/>
      </dsp:txXfrm>
    </dsp:sp>
    <dsp:sp modelId="{853E059F-ED07-4582-BAD1-5203D6A54DDD}">
      <dsp:nvSpPr>
        <dsp:cNvPr id="0" name=""/>
        <dsp:cNvSpPr/>
      </dsp:nvSpPr>
      <dsp:spPr>
        <a:xfrm>
          <a:off x="6060489" y="2369"/>
          <a:ext cx="2161877" cy="3389732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Назначение ВДП: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1. ВДП для упаковки бланков регистрации участников в аудитории.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2. ВДП для упаковки испорченных и (или) бракованных бланков регистрации в аудитории.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3. ВДП для переупаковки бланков регистрации в Штабе ППЭ. </a:t>
          </a:r>
          <a:endParaRPr lang="ru-RU" sz="1400" b="1" kern="12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6123808" y="65688"/>
        <a:ext cx="2035239" cy="32630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612495-2358-456B-9D42-E27FA0509DC3}">
      <dsp:nvSpPr>
        <dsp:cNvPr id="0" name=""/>
        <dsp:cNvSpPr/>
      </dsp:nvSpPr>
      <dsp:spPr>
        <a:xfrm>
          <a:off x="0" y="2547598"/>
          <a:ext cx="6552728" cy="8361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          </a:t>
          </a:r>
          <a:r>
            <a:rPr lang="ru-RU" sz="1600" b="1" kern="1200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rPr>
            <a:t>На станциях КЕГЭ                                       На станциях печати  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В каждой аудитории  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endParaRPr lang="ru-RU" sz="1200" b="1" kern="12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0" y="2547598"/>
        <a:ext cx="6552728" cy="836178"/>
      </dsp:txXfrm>
    </dsp:sp>
    <dsp:sp modelId="{82641F69-E33F-4A02-8C52-B0ABF3D71562}">
      <dsp:nvSpPr>
        <dsp:cNvPr id="0" name=""/>
        <dsp:cNvSpPr/>
      </dsp:nvSpPr>
      <dsp:spPr>
        <a:xfrm rot="10800000">
          <a:off x="0" y="1274098"/>
          <a:ext cx="6552728" cy="128604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Совместно с техническим специалистом </a:t>
          </a:r>
          <a:r>
            <a:rPr lang="ru-RU" sz="1200" b="1" kern="1200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rPr>
            <a:t>пройти по всем аудиториям </a:t>
          </a:r>
          <a:r>
            <a:rPr lang="ru-RU" sz="1200" b="1" kern="12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проведения экзамена: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Технический специалист загружает ключ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Член ГЭК  выполняют его активацию</a:t>
          </a:r>
          <a:endParaRPr lang="ru-RU" sz="1200" b="1" kern="12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10800000">
        <a:off x="0" y="1274098"/>
        <a:ext cx="6552728" cy="835632"/>
      </dsp:txXfrm>
    </dsp:sp>
    <dsp:sp modelId="{6E6C2AD1-F209-419D-8E80-FBC220C8E882}">
      <dsp:nvSpPr>
        <dsp:cNvPr id="0" name=""/>
        <dsp:cNvSpPr/>
      </dsp:nvSpPr>
      <dsp:spPr>
        <a:xfrm rot="10800000">
          <a:off x="0" y="0"/>
          <a:ext cx="6552728" cy="128604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В 9.30 по местному времени в Штабе ППЭ совместно с техническим специалистом ППЭ скачать ключ доступа к ЭМ с использованием </a:t>
          </a:r>
          <a:r>
            <a:rPr lang="ru-RU" sz="1200" b="1" kern="1200" dirty="0" err="1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токена</a:t>
          </a:r>
          <a:r>
            <a:rPr lang="ru-RU" sz="1200" b="1" kern="12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 члена ГЭК на основной станции авторизации в Штабе ППЭ</a:t>
          </a:r>
          <a:endParaRPr lang="ru-RU" sz="1200" b="1" kern="12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10800000">
        <a:off x="0" y="0"/>
        <a:ext cx="6552728" cy="8356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99BEF9-EE77-472E-9BF3-2B48A0689F74}">
      <dsp:nvSpPr>
        <dsp:cNvPr id="0" name=""/>
        <dsp:cNvSpPr/>
      </dsp:nvSpPr>
      <dsp:spPr>
        <a:xfrm>
          <a:off x="4147" y="154870"/>
          <a:ext cx="8221304" cy="5595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Во время экзамена руководитель ППЭ совместно с членом ГЭК осуществляет:</a:t>
          </a:r>
          <a:endParaRPr lang="ru-RU" sz="1800" kern="1200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0536" y="171259"/>
        <a:ext cx="8188526" cy="526784"/>
      </dsp:txXfrm>
    </dsp:sp>
    <dsp:sp modelId="{3F2E3297-103C-43C6-9506-A4EAE33284F4}">
      <dsp:nvSpPr>
        <dsp:cNvPr id="0" name=""/>
        <dsp:cNvSpPr/>
      </dsp:nvSpPr>
      <dsp:spPr>
        <a:xfrm>
          <a:off x="2655356" y="714433"/>
          <a:ext cx="1459443" cy="431303"/>
        </a:xfrm>
        <a:custGeom>
          <a:avLst/>
          <a:gdLst/>
          <a:ahLst/>
          <a:cxnLst/>
          <a:rect l="0" t="0" r="0" b="0"/>
          <a:pathLst>
            <a:path>
              <a:moveTo>
                <a:pt x="1459443" y="0"/>
              </a:moveTo>
              <a:lnTo>
                <a:pt x="1459443" y="215651"/>
              </a:lnTo>
              <a:lnTo>
                <a:pt x="0" y="215651"/>
              </a:lnTo>
              <a:lnTo>
                <a:pt x="0" y="4313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A5022E-310A-449E-9533-6A17750E9019}">
      <dsp:nvSpPr>
        <dsp:cNvPr id="0" name=""/>
        <dsp:cNvSpPr/>
      </dsp:nvSpPr>
      <dsp:spPr>
        <a:xfrm>
          <a:off x="1503095" y="1145737"/>
          <a:ext cx="2304521" cy="10782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Контроль за ходом проведения экзамена</a:t>
          </a:r>
          <a:endParaRPr lang="ru-RU" sz="1400" kern="1200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534676" y="1177318"/>
        <a:ext cx="2241359" cy="1015097"/>
      </dsp:txXfrm>
    </dsp:sp>
    <dsp:sp modelId="{393FF2DD-227B-42A3-B8ED-B8D130D8EF7D}">
      <dsp:nvSpPr>
        <dsp:cNvPr id="0" name=""/>
        <dsp:cNvSpPr/>
      </dsp:nvSpPr>
      <dsp:spPr>
        <a:xfrm>
          <a:off x="2609636" y="2223997"/>
          <a:ext cx="91440" cy="4313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130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2442F2-225B-43D9-99EA-42E2BD8AFE59}">
      <dsp:nvSpPr>
        <dsp:cNvPr id="0" name=""/>
        <dsp:cNvSpPr/>
      </dsp:nvSpPr>
      <dsp:spPr>
        <a:xfrm>
          <a:off x="1503095" y="2655301"/>
          <a:ext cx="2304521" cy="10782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Удаляют участников экзаменов и работников ППЭ, нарушивших Порядок проведения ГИА </a:t>
          </a:r>
          <a:endParaRPr lang="ru-RU" sz="1400" kern="1200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534676" y="2686882"/>
        <a:ext cx="2241359" cy="1015097"/>
      </dsp:txXfrm>
    </dsp:sp>
    <dsp:sp modelId="{1F8A08FF-27E8-4F69-8844-FE1B01E3753D}">
      <dsp:nvSpPr>
        <dsp:cNvPr id="0" name=""/>
        <dsp:cNvSpPr/>
      </dsp:nvSpPr>
      <dsp:spPr>
        <a:xfrm>
          <a:off x="4114800" y="714433"/>
          <a:ext cx="1394869" cy="4313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651"/>
              </a:lnTo>
              <a:lnTo>
                <a:pt x="1394869" y="215651"/>
              </a:lnTo>
              <a:lnTo>
                <a:pt x="1394869" y="4313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A3CDC3-FF34-48C5-8903-7611BDB5AECF}">
      <dsp:nvSpPr>
        <dsp:cNvPr id="0" name=""/>
        <dsp:cNvSpPr/>
      </dsp:nvSpPr>
      <dsp:spPr>
        <a:xfrm>
          <a:off x="4292834" y="1145737"/>
          <a:ext cx="2433670" cy="10782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Контроль на предмет присутствия посторонних лиц в ППЭ</a:t>
          </a:r>
          <a:endParaRPr lang="ru-RU" sz="1400" kern="1200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4324415" y="1177318"/>
        <a:ext cx="2370508" cy="1015097"/>
      </dsp:txXfrm>
    </dsp:sp>
    <dsp:sp modelId="{55808B89-323A-4323-912B-F81D2E47CF58}">
      <dsp:nvSpPr>
        <dsp:cNvPr id="0" name=""/>
        <dsp:cNvSpPr/>
      </dsp:nvSpPr>
      <dsp:spPr>
        <a:xfrm>
          <a:off x="5463949" y="2223997"/>
          <a:ext cx="91440" cy="4313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130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CCECCA-50DA-457C-B671-06382B972740}">
      <dsp:nvSpPr>
        <dsp:cNvPr id="0" name=""/>
        <dsp:cNvSpPr/>
      </dsp:nvSpPr>
      <dsp:spPr>
        <a:xfrm>
          <a:off x="4331983" y="2655301"/>
          <a:ext cx="2355372" cy="10782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Сопровождают процедуру досрочного завершения экзамена участниками экзаменов по объективным причинам</a:t>
          </a:r>
          <a:endParaRPr lang="ru-RU" sz="1300" kern="1200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4363564" y="2686882"/>
        <a:ext cx="2292210" cy="101509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EC1FE7-18A1-48FC-9A26-21436DDFD881}">
      <dsp:nvSpPr>
        <dsp:cNvPr id="0" name=""/>
        <dsp:cNvSpPr/>
      </dsp:nvSpPr>
      <dsp:spPr>
        <a:xfrm>
          <a:off x="11" y="72007"/>
          <a:ext cx="2062354" cy="7686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Отсутствие в списках автоматизированного распределения участников экзаменов</a:t>
          </a:r>
          <a:endParaRPr lang="ru-RU" sz="1200" kern="1200" dirty="0"/>
        </a:p>
      </dsp:txBody>
      <dsp:txXfrm>
        <a:off x="11" y="72007"/>
        <a:ext cx="2062354" cy="768623"/>
      </dsp:txXfrm>
    </dsp:sp>
    <dsp:sp modelId="{2A0FBABE-906E-42DF-A00D-C302BA750807}">
      <dsp:nvSpPr>
        <dsp:cNvPr id="0" name=""/>
        <dsp:cNvSpPr/>
      </dsp:nvSpPr>
      <dsp:spPr>
        <a:xfrm>
          <a:off x="2115" y="820831"/>
          <a:ext cx="2062354" cy="20072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err="1" smtClean="0">
              <a:solidFill>
                <a:schemeClr val="tx2"/>
              </a:solidFill>
              <a:latin typeface="Cambria" pitchFamily="18" charset="0"/>
              <a:ea typeface="Cambria" pitchFamily="18" charset="0"/>
              <a:cs typeface="Times New Roman" pitchFamily="18" charset="0"/>
            </a:rPr>
            <a:t>Недопуск</a:t>
          </a:r>
          <a:r>
            <a:rPr lang="ru-RU" sz="1300" kern="1200" dirty="0" smtClean="0">
              <a:solidFill>
                <a:schemeClr val="tx2"/>
              </a:solidFill>
              <a:latin typeface="Cambria" pitchFamily="18" charset="0"/>
              <a:ea typeface="Cambria" pitchFamily="18" charset="0"/>
              <a:cs typeface="Times New Roman" pitchFamily="18" charset="0"/>
            </a:rPr>
            <a:t> участника экзамена в ППЭ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tx2"/>
              </a:solidFill>
              <a:latin typeface="Cambria" pitchFamily="18" charset="0"/>
              <a:ea typeface="Cambria" pitchFamily="18" charset="0"/>
              <a:cs typeface="Times New Roman" pitchFamily="18" charset="0"/>
            </a:rPr>
            <a:t>Фиксация данного факта для дальнейшего принятия решения</a:t>
          </a:r>
          <a:endParaRPr lang="ru-RU" sz="1300" kern="1200" dirty="0">
            <a:solidFill>
              <a:schemeClr val="tx2"/>
            </a:solidFill>
            <a:latin typeface="Cambria" pitchFamily="18" charset="0"/>
            <a:ea typeface="Cambria" pitchFamily="18" charset="0"/>
            <a:cs typeface="Times New Roman" pitchFamily="18" charset="0"/>
          </a:endParaRPr>
        </a:p>
      </dsp:txBody>
      <dsp:txXfrm>
        <a:off x="2115" y="820831"/>
        <a:ext cx="2062354" cy="2007281"/>
      </dsp:txXfrm>
    </dsp:sp>
    <dsp:sp modelId="{2ACB2E13-AA52-4717-9494-68DF2D79F3F0}">
      <dsp:nvSpPr>
        <dsp:cNvPr id="0" name=""/>
        <dsp:cNvSpPr/>
      </dsp:nvSpPr>
      <dsp:spPr>
        <a:xfrm>
          <a:off x="2353198" y="52207"/>
          <a:ext cx="2062354" cy="7686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Явка без документа, удостоверяющего личность, участника ГИА</a:t>
          </a:r>
          <a:endParaRPr lang="ru-RU" sz="1200" kern="1200" dirty="0"/>
        </a:p>
      </dsp:txBody>
      <dsp:txXfrm>
        <a:off x="2353198" y="52207"/>
        <a:ext cx="2062354" cy="768623"/>
      </dsp:txXfrm>
    </dsp:sp>
    <dsp:sp modelId="{312E759D-7D78-4971-8F05-A46231673132}">
      <dsp:nvSpPr>
        <dsp:cNvPr id="0" name=""/>
        <dsp:cNvSpPr/>
      </dsp:nvSpPr>
      <dsp:spPr>
        <a:xfrm>
          <a:off x="2353198" y="820831"/>
          <a:ext cx="2062354" cy="20072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tx2"/>
              </a:solidFill>
              <a:latin typeface="Cambria" pitchFamily="18" charset="0"/>
              <a:ea typeface="Cambria" pitchFamily="18" charset="0"/>
              <a:cs typeface="Times New Roman" pitchFamily="18" charset="0"/>
            </a:rPr>
            <a:t>Идентификация личности участника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tx2"/>
              </a:solidFill>
              <a:latin typeface="Cambria" pitchFamily="18" charset="0"/>
              <a:ea typeface="Cambria" pitchFamily="18" charset="0"/>
              <a:cs typeface="Times New Roman" pitchFamily="18" charset="0"/>
            </a:rPr>
            <a:t>Составление акта об идентификации личности участника ГИА (форма ППЭ-20) сопровождающим в присутствии члена ГЭК</a:t>
          </a:r>
          <a:endParaRPr lang="ru-RU" sz="1300" kern="1200" dirty="0">
            <a:solidFill>
              <a:schemeClr val="tx2"/>
            </a:solidFill>
            <a:latin typeface="Cambria" pitchFamily="18" charset="0"/>
            <a:ea typeface="Cambria" pitchFamily="18" charset="0"/>
            <a:cs typeface="Times New Roman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tx2"/>
              </a:solidFill>
              <a:latin typeface="Cambria" pitchFamily="18" charset="0"/>
              <a:ea typeface="Cambria" pitchFamily="18" charset="0"/>
              <a:cs typeface="Times New Roman" pitchFamily="18" charset="0"/>
            </a:rPr>
            <a:t>Допуск участника на экзамен</a:t>
          </a:r>
          <a:endParaRPr lang="ru-RU" sz="1300" kern="1200" dirty="0">
            <a:solidFill>
              <a:schemeClr val="tx2"/>
            </a:solidFill>
            <a:latin typeface="Cambria" pitchFamily="18" charset="0"/>
            <a:ea typeface="Cambria" pitchFamily="18" charset="0"/>
            <a:cs typeface="Times New Roman" pitchFamily="18" charset="0"/>
          </a:endParaRPr>
        </a:p>
      </dsp:txBody>
      <dsp:txXfrm>
        <a:off x="2353198" y="820831"/>
        <a:ext cx="2062354" cy="2007281"/>
      </dsp:txXfrm>
    </dsp:sp>
    <dsp:sp modelId="{05E9567B-563F-47B7-9D35-BCEF69E98684}">
      <dsp:nvSpPr>
        <dsp:cNvPr id="0" name=""/>
        <dsp:cNvSpPr/>
      </dsp:nvSpPr>
      <dsp:spPr>
        <a:xfrm>
          <a:off x="4704282" y="52207"/>
          <a:ext cx="2062354" cy="7686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Явка без документа, удостоверяющего личность, участника ЕГЭ</a:t>
          </a:r>
          <a:endParaRPr lang="ru-RU" sz="1200" kern="1200" dirty="0"/>
        </a:p>
      </dsp:txBody>
      <dsp:txXfrm>
        <a:off x="4704282" y="52207"/>
        <a:ext cx="2062354" cy="768623"/>
      </dsp:txXfrm>
    </dsp:sp>
    <dsp:sp modelId="{94C93546-F395-4AD4-90D6-4D942157BA84}">
      <dsp:nvSpPr>
        <dsp:cNvPr id="0" name=""/>
        <dsp:cNvSpPr/>
      </dsp:nvSpPr>
      <dsp:spPr>
        <a:xfrm>
          <a:off x="4704282" y="820831"/>
          <a:ext cx="2062354" cy="20072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0" kern="1200" dirty="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rPr>
            <a:t>Составление акта о </a:t>
          </a:r>
          <a:r>
            <a:rPr lang="ru-RU" sz="1300" b="0" kern="1200" dirty="0" err="1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rPr>
            <a:t>недопуске</a:t>
          </a:r>
          <a:r>
            <a:rPr lang="ru-RU" sz="1300" b="0" kern="1200" dirty="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rPr>
            <a:t> участника ЕГЭ в ППЭ руководителем ППЭ в 2-х экземплярах (с подписью участника ЕГЭ)</a:t>
          </a:r>
          <a:endParaRPr lang="ru-RU" sz="1300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0" kern="1200" dirty="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rPr>
            <a:t>Участник ЕГЭ не допускается  в ППЭ</a:t>
          </a:r>
          <a:endParaRPr lang="ru-RU" sz="1300" b="0" kern="1200" dirty="0">
            <a:solidFill>
              <a:schemeClr val="tx2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4704282" y="820831"/>
        <a:ext cx="2062354" cy="200728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11CDB5-0FFF-46D2-B46D-1E3779852F13}">
      <dsp:nvSpPr>
        <dsp:cNvPr id="0" name=""/>
        <dsp:cNvSpPr/>
      </dsp:nvSpPr>
      <dsp:spPr>
        <a:xfrm>
          <a:off x="0" y="0"/>
          <a:ext cx="6768752" cy="6364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rPr>
            <a:t>Член ГЭК осуществляет контроль за организацией входа участников в ППЭ</a:t>
          </a:r>
          <a:endParaRPr lang="ru-RU" sz="1400" b="1" kern="1200" dirty="0">
            <a:solidFill>
              <a:schemeClr val="tx2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1070" y="31070"/>
        <a:ext cx="6706612" cy="57434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EC1FE7-18A1-48FC-9A26-21436DDFD881}">
      <dsp:nvSpPr>
        <dsp:cNvPr id="0" name=""/>
        <dsp:cNvSpPr/>
      </dsp:nvSpPr>
      <dsp:spPr>
        <a:xfrm>
          <a:off x="11" y="162379"/>
          <a:ext cx="2062354" cy="7773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Технический сбой на станции печати ЭМ</a:t>
          </a:r>
          <a:endParaRPr lang="ru-RU" sz="1200" kern="1200" dirty="0"/>
        </a:p>
      </dsp:txBody>
      <dsp:txXfrm>
        <a:off x="11" y="162379"/>
        <a:ext cx="2062354" cy="777303"/>
      </dsp:txXfrm>
    </dsp:sp>
    <dsp:sp modelId="{2A0FBABE-906E-42DF-A00D-C302BA750807}">
      <dsp:nvSpPr>
        <dsp:cNvPr id="0" name=""/>
        <dsp:cNvSpPr/>
      </dsp:nvSpPr>
      <dsp:spPr>
        <a:xfrm>
          <a:off x="2115" y="919659"/>
          <a:ext cx="2062354" cy="181830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solidFill>
                <a:schemeClr val="tx2"/>
              </a:solidFill>
              <a:latin typeface="Cambria" pitchFamily="18" charset="0"/>
              <a:ea typeface="Cambria" pitchFamily="18" charset="0"/>
              <a:cs typeface="Times New Roman" pitchFamily="18" charset="0"/>
            </a:rPr>
            <a:t>Пригласить технического специалиста через организатора вне аудитории для восстановления работоспособности ПО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solidFill>
                <a:schemeClr val="tx2"/>
              </a:solidFill>
              <a:latin typeface="Cambria" pitchFamily="18" charset="0"/>
              <a:ea typeface="Cambria" pitchFamily="18" charset="0"/>
              <a:cs typeface="Times New Roman" pitchFamily="18" charset="0"/>
            </a:rPr>
            <a:t>Зафиксировать данный факт в служебной записке</a:t>
          </a:r>
          <a:endParaRPr lang="ru-RU" sz="1100" kern="1200" dirty="0">
            <a:solidFill>
              <a:schemeClr val="tx2"/>
            </a:solidFill>
            <a:latin typeface="Cambria" pitchFamily="18" charset="0"/>
            <a:ea typeface="Cambria" pitchFamily="18" charset="0"/>
            <a:cs typeface="Times New Roman" pitchFamily="18" charset="0"/>
          </a:endParaRPr>
        </a:p>
      </dsp:txBody>
      <dsp:txXfrm>
        <a:off x="2115" y="919659"/>
        <a:ext cx="2062354" cy="1818305"/>
      </dsp:txXfrm>
    </dsp:sp>
    <dsp:sp modelId="{2ACB2E13-AA52-4717-9494-68DF2D79F3F0}">
      <dsp:nvSpPr>
        <dsp:cNvPr id="0" name=""/>
        <dsp:cNvSpPr/>
      </dsp:nvSpPr>
      <dsp:spPr>
        <a:xfrm>
          <a:off x="2353198" y="142355"/>
          <a:ext cx="2062354" cy="7773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Опоздание участника на экзамен</a:t>
          </a:r>
          <a:endParaRPr lang="ru-RU" sz="1200" kern="1200" dirty="0"/>
        </a:p>
      </dsp:txBody>
      <dsp:txXfrm>
        <a:off x="2353198" y="142355"/>
        <a:ext cx="2062354" cy="777303"/>
      </dsp:txXfrm>
    </dsp:sp>
    <dsp:sp modelId="{312E759D-7D78-4971-8F05-A46231673132}">
      <dsp:nvSpPr>
        <dsp:cNvPr id="0" name=""/>
        <dsp:cNvSpPr/>
      </dsp:nvSpPr>
      <dsp:spPr>
        <a:xfrm>
          <a:off x="2353198" y="919659"/>
          <a:ext cx="2062354" cy="181830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solidFill>
                <a:schemeClr val="tx2"/>
              </a:solidFill>
              <a:latin typeface="Cambria" pitchFamily="18" charset="0"/>
              <a:ea typeface="Cambria" pitchFamily="18" charset="0"/>
              <a:cs typeface="Times New Roman" pitchFamily="18" charset="0"/>
            </a:rPr>
            <a:t>Опоздание не является причиной </a:t>
          </a:r>
          <a:r>
            <a:rPr lang="ru-RU" sz="1100" kern="1200" dirty="0" err="1" smtClean="0">
              <a:solidFill>
                <a:schemeClr val="tx2"/>
              </a:solidFill>
              <a:latin typeface="Cambria" pitchFamily="18" charset="0"/>
              <a:ea typeface="Cambria" pitchFamily="18" charset="0"/>
              <a:cs typeface="Times New Roman" pitchFamily="18" charset="0"/>
            </a:rPr>
            <a:t>недопуска</a:t>
          </a:r>
          <a:r>
            <a:rPr lang="ru-RU" sz="1100" kern="1200" dirty="0" smtClean="0">
              <a:solidFill>
                <a:schemeClr val="tx2"/>
              </a:solidFill>
              <a:latin typeface="Cambria" pitchFamily="18" charset="0"/>
              <a:ea typeface="Cambria" pitchFamily="18" charset="0"/>
              <a:cs typeface="Times New Roman" pitchFamily="18" charset="0"/>
            </a:rPr>
            <a:t> участника в ППЭ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solidFill>
                <a:schemeClr val="tx2"/>
              </a:solidFill>
              <a:latin typeface="Cambria" pitchFamily="18" charset="0"/>
              <a:ea typeface="Cambria" pitchFamily="18" charset="0"/>
              <a:cs typeface="Times New Roman" pitchFamily="18" charset="0"/>
            </a:rPr>
            <a:t>Пригласить члена ГЭК для активации дополнительной печати</a:t>
          </a:r>
          <a:endParaRPr lang="ru-RU" sz="1100" kern="1200" dirty="0">
            <a:solidFill>
              <a:schemeClr val="tx2"/>
            </a:solidFill>
            <a:latin typeface="Cambria" pitchFamily="18" charset="0"/>
            <a:ea typeface="Cambria" pitchFamily="18" charset="0"/>
            <a:cs typeface="Times New Roman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solidFill>
                <a:schemeClr val="tx2"/>
              </a:solidFill>
              <a:latin typeface="Cambria" pitchFamily="18" charset="0"/>
              <a:ea typeface="Cambria" pitchFamily="18" charset="0"/>
              <a:cs typeface="Times New Roman" pitchFamily="18" charset="0"/>
            </a:rPr>
            <a:t>Выдать участнику ЭМ</a:t>
          </a:r>
          <a:endParaRPr lang="ru-RU" sz="1100" kern="1200" dirty="0">
            <a:solidFill>
              <a:schemeClr val="tx2"/>
            </a:solidFill>
            <a:latin typeface="Cambria" pitchFamily="18" charset="0"/>
            <a:ea typeface="Cambria" pitchFamily="18" charset="0"/>
            <a:cs typeface="Times New Roman" pitchFamily="18" charset="0"/>
          </a:endParaRPr>
        </a:p>
      </dsp:txBody>
      <dsp:txXfrm>
        <a:off x="2353198" y="919659"/>
        <a:ext cx="2062354" cy="1818305"/>
      </dsp:txXfrm>
    </dsp:sp>
    <dsp:sp modelId="{05E9567B-563F-47B7-9D35-BCEF69E98684}">
      <dsp:nvSpPr>
        <dsp:cNvPr id="0" name=""/>
        <dsp:cNvSpPr/>
      </dsp:nvSpPr>
      <dsp:spPr>
        <a:xfrm>
          <a:off x="4704282" y="142355"/>
          <a:ext cx="2062354" cy="7773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Обнаружение участником экзамена брака /некомплектности или порчи ИК</a:t>
          </a:r>
          <a:endParaRPr lang="ru-RU" sz="1200" kern="1200" dirty="0"/>
        </a:p>
      </dsp:txBody>
      <dsp:txXfrm>
        <a:off x="4704282" y="142355"/>
        <a:ext cx="2062354" cy="777303"/>
      </dsp:txXfrm>
    </dsp:sp>
    <dsp:sp modelId="{94C93546-F395-4AD4-90D6-4D942157BA84}">
      <dsp:nvSpPr>
        <dsp:cNvPr id="0" name=""/>
        <dsp:cNvSpPr/>
      </dsp:nvSpPr>
      <dsp:spPr>
        <a:xfrm>
          <a:off x="4704282" y="919659"/>
          <a:ext cx="2062354" cy="181830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kern="1200" dirty="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rPr>
            <a:t>Распечатать и выдать новый комплект ЭМ (если участников меньше, чем указано в распределении)</a:t>
          </a:r>
          <a:endParaRPr lang="ru-RU" sz="1100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kern="1200" dirty="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rPr>
            <a:t>Распечатать ИК с резервного пакета и выдать участнику (если участников больше, чем указано в распределении) пригласив для активации члена ГЭК</a:t>
          </a:r>
          <a:endParaRPr lang="ru-RU" sz="11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4704282" y="919659"/>
        <a:ext cx="2062354" cy="18183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E096BCFB-AFDE-4A32-AB6F-4D871B3C9E8D}" type="datetimeFigureOut">
              <a:rPr lang="ru-RU"/>
              <a:pPr/>
              <a:t>22.03.2022</a:t>
            </a:fld>
            <a:endParaRPr lang="ru-RU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824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378824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73C16822-F229-40D7-B5BB-1B7B80559D3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682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BE50251-3460-4888-BD2D-CCAED85DA46C}" type="datetimeFigureOut">
              <a:rPr lang="ru-RU"/>
              <a:pPr>
                <a:defRPr/>
              </a:pPr>
              <a:t>22.03.2022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FF0CF09-D75C-47A1-A282-0ADF4D3EA96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79400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58BC83-C8A1-48C6-A1C1-468FCB1F8B9A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F0CF09-D75C-47A1-A282-0ADF4D3EA96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F0CF09-D75C-47A1-A282-0ADF4D3EA96D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15185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b="1" dirty="0" smtClean="0"/>
          </a:p>
        </p:txBody>
      </p:sp>
      <p:sp>
        <p:nvSpPr>
          <p:cNvPr id="27651" name="Номер слайда 3"/>
          <p:cNvSpPr txBox="1">
            <a:spLocks noGrp="1"/>
          </p:cNvSpPr>
          <p:nvPr/>
        </p:nvSpPr>
        <p:spPr bwMode="auto">
          <a:xfrm>
            <a:off x="3850443" y="9378824"/>
            <a:ext cx="2945659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52FDCCD2-F56F-4D9C-98D2-EDFBA1A58811}" type="slidenum">
              <a:rPr lang="ru-RU" sz="1200">
                <a:solidFill>
                  <a:prstClr val="black"/>
                </a:solidFill>
                <a:latin typeface="Arial" charset="0"/>
              </a:rPr>
              <a:pPr algn="r"/>
              <a:t>12</a:t>
            </a:fld>
            <a:endParaRPr lang="ru-RU" sz="120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F0CF09-D75C-47A1-A282-0ADF4D3EA96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F0CF09-D75C-47A1-A282-0ADF4D3EA96D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16673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F0CF09-D75C-47A1-A282-0ADF4D3EA96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F0CF09-D75C-47A1-A282-0ADF4D3EA96D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52143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F0CF09-D75C-47A1-A282-0ADF4D3EA96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Номер слайда 3"/>
          <p:cNvSpPr txBox="1">
            <a:spLocks noGrp="1"/>
          </p:cNvSpPr>
          <p:nvPr/>
        </p:nvSpPr>
        <p:spPr bwMode="auto">
          <a:xfrm>
            <a:off x="3850444" y="9378825"/>
            <a:ext cx="2945659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8775814F-5391-4A31-97EA-35F1F166C5DD}" type="slidenum">
              <a:rPr lang="ru-RU" sz="1200">
                <a:solidFill>
                  <a:prstClr val="black"/>
                </a:solidFill>
                <a:latin typeface="Arial" charset="0"/>
              </a:rPr>
              <a:pPr algn="r"/>
              <a:t>18</a:t>
            </a:fld>
            <a:endParaRPr lang="ru-RU" sz="120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F0CF09-D75C-47A1-A282-0ADF4D3EA96D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6080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1507" name="Номер слайда 3"/>
          <p:cNvSpPr txBox="1">
            <a:spLocks noGrp="1"/>
          </p:cNvSpPr>
          <p:nvPr/>
        </p:nvSpPr>
        <p:spPr bwMode="auto">
          <a:xfrm>
            <a:off x="3850443" y="9378824"/>
            <a:ext cx="2945659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8775814F-5391-4A31-97EA-35F1F166C5DD}" type="slidenum">
              <a:rPr lang="ru-RU" sz="1200">
                <a:solidFill>
                  <a:prstClr val="black"/>
                </a:solidFill>
                <a:latin typeface="Arial" charset="0"/>
              </a:rPr>
              <a:pPr algn="r"/>
              <a:t>2</a:t>
            </a:fld>
            <a:endParaRPr lang="ru-RU" sz="120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F0CF09-D75C-47A1-A282-0ADF4D3EA96D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03346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F0CF09-D75C-47A1-A282-0ADF4D3EA96D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17551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F0CF09-D75C-47A1-A282-0ADF4D3EA96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7551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F0CF09-D75C-47A1-A282-0ADF4D3EA96D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71729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F0CF09-D75C-47A1-A282-0ADF4D3EA96D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35765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F0CF09-D75C-47A1-A282-0ADF4D3EA96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5765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1507" name="Номер слайда 3"/>
          <p:cNvSpPr txBox="1">
            <a:spLocks noGrp="1"/>
          </p:cNvSpPr>
          <p:nvPr/>
        </p:nvSpPr>
        <p:spPr bwMode="auto">
          <a:xfrm>
            <a:off x="3850444" y="9378825"/>
            <a:ext cx="2945659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8775814F-5391-4A31-97EA-35F1F166C5DD}" type="slidenum">
              <a:rPr lang="ru-RU" sz="1200">
                <a:solidFill>
                  <a:prstClr val="black"/>
                </a:solidFill>
                <a:latin typeface="Arial" charset="0"/>
              </a:rPr>
              <a:pPr algn="r"/>
              <a:t>27</a:t>
            </a:fld>
            <a:endParaRPr lang="ru-RU" sz="120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F0CF09-D75C-47A1-A282-0ADF4D3EA96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F0CF09-D75C-47A1-A282-0ADF4D3EA96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Номер слайда 3"/>
          <p:cNvSpPr txBox="1">
            <a:spLocks noGrp="1"/>
          </p:cNvSpPr>
          <p:nvPr/>
        </p:nvSpPr>
        <p:spPr bwMode="auto">
          <a:xfrm>
            <a:off x="3850444" y="9378825"/>
            <a:ext cx="2945659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8775814F-5391-4A31-97EA-35F1F166C5DD}" type="slidenum">
              <a:rPr lang="ru-RU" sz="1200">
                <a:solidFill>
                  <a:prstClr val="black"/>
                </a:solidFill>
                <a:latin typeface="Arial" charset="0"/>
              </a:rPr>
              <a:pPr algn="r"/>
              <a:t>4</a:t>
            </a:fld>
            <a:endParaRPr lang="ru-RU" sz="120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F0CF09-D75C-47A1-A282-0ADF4D3EA96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576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F0CF09-D75C-47A1-A282-0ADF4D3EA96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249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F0CF09-D75C-47A1-A282-0ADF4D3EA96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518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F0CF09-D75C-47A1-A282-0ADF4D3EA96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2211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F0CF09-D75C-47A1-A282-0ADF4D3EA96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E199D-A2D2-4557-B2C7-360694C92222}" type="datetimeFigureOut">
              <a:rPr lang="ru-RU"/>
              <a:pPr>
                <a:defRPr/>
              </a:pPr>
              <a:t>22.03.2022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C7662-FECA-435C-B503-0C3AE54467D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143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0F4A3-F99F-41BD-9C66-D238977F45A4}" type="datetimeFigureOut">
              <a:rPr lang="ru-RU"/>
              <a:pPr>
                <a:defRPr/>
              </a:pPr>
              <a:t>22.03.2022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CC77C-C6DB-4053-91A7-D91D0CB79F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7883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92A17-07CB-473D-B7A9-DA5F3441B3A8}" type="datetimeFigureOut">
              <a:rPr lang="ru-RU"/>
              <a:pPr>
                <a:defRPr/>
              </a:pPr>
              <a:t>22.03.2022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21C14-97B5-49CF-B3EB-EF926FDAEB8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6005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5344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81000" y="1600201"/>
            <a:ext cx="8534400" cy="2994422"/>
          </a:xfrm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1303594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E199D-A2D2-4557-B2C7-360694C9222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C7662-FECA-435C-B503-0C3AE54467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842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EF432-6B89-4383-82D6-706EC1E41D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02A57-5191-4863-930B-0D09301249E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1181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50D75-C3EB-46A1-B5EB-357E73B4313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14E17-68BC-4363-A5C0-150FF9E8956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9273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68C16-52D2-4140-81F1-F23D19175F3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EFA47-6175-45E5-95AC-0AE44B733BA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551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C5050-9358-4BE6-AA13-E931F034469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3BBC2-C8E4-45CF-A342-10DAF64516D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7183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40593-2E22-4894-84B2-62F2999F487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5D249-9A47-4BE2-A604-5510056C54A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0095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7F93-3709-4DF6-BFE9-F53D55F2316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4E9AC-1DBA-477F-A03F-4CF204161D7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718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EF432-6B89-4383-82D6-706EC1E41DC2}" type="datetimeFigureOut">
              <a:rPr lang="ru-RU"/>
              <a:pPr>
                <a:defRPr/>
              </a:pPr>
              <a:t>22.03.2022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02A57-5191-4863-930B-0D09301249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08249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B82AD-5D52-48B7-8150-2C3B552266D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CF284-2F30-4391-ABC5-F7C287D0688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8948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8A2E6-D091-479A-92AB-A2A93A064C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C68C9-207D-49B3-8D66-46EB0CE1832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032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0F4A3-F99F-41BD-9C66-D238977F45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CC77C-C6DB-4053-91A7-D91D0CB79F0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6550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92A17-07CB-473D-B7A9-DA5F3441B3A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21C14-97B5-49CF-B3EB-EF926FDAEB8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6926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5344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81000" y="1600201"/>
            <a:ext cx="8534400" cy="2994422"/>
          </a:xfrm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2529878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E199D-A2D2-4557-B2C7-360694C9222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C7662-FECA-435C-B503-0C3AE54467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8340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EF432-6B89-4383-82D6-706EC1E41D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02A57-5191-4863-930B-0D09301249E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4963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50D75-C3EB-46A1-B5EB-357E73B4313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14E17-68BC-4363-A5C0-150FF9E8956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3357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68C16-52D2-4140-81F1-F23D19175F3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EFA47-6175-45E5-95AC-0AE44B733BA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7470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C5050-9358-4BE6-AA13-E931F034469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3BBC2-C8E4-45CF-A342-10DAF64516D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807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50D75-C3EB-46A1-B5EB-357E73B43134}" type="datetimeFigureOut">
              <a:rPr lang="ru-RU"/>
              <a:pPr>
                <a:defRPr/>
              </a:pPr>
              <a:t>22.03.2022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14E17-68BC-4363-A5C0-150FF9E895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81013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40593-2E22-4894-84B2-62F2999F487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5D249-9A47-4BE2-A604-5510056C54A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3380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7F93-3709-4DF6-BFE9-F53D55F2316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4E9AC-1DBA-477F-A03F-4CF204161D7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9599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B82AD-5D52-48B7-8150-2C3B552266D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CF284-2F30-4391-ABC5-F7C287D0688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6007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8A2E6-D091-479A-92AB-A2A93A064C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C68C9-207D-49B3-8D66-46EB0CE1832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7660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0F4A3-F99F-41BD-9C66-D238977F45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CC77C-C6DB-4053-91A7-D91D0CB79F0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528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92A17-07CB-473D-B7A9-DA5F3441B3A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21C14-97B5-49CF-B3EB-EF926FDAEB8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5120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618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68C16-52D2-4140-81F1-F23D19175F3F}" type="datetimeFigureOut">
              <a:rPr lang="ru-RU"/>
              <a:pPr>
                <a:defRPr/>
              </a:pPr>
              <a:t>22.03.2022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EFA47-6175-45E5-95AC-0AE44B733B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1124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C5050-9358-4BE6-AA13-E931F0344698}" type="datetimeFigureOut">
              <a:rPr lang="ru-RU"/>
              <a:pPr>
                <a:defRPr/>
              </a:pPr>
              <a:t>22.03.2022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3BBC2-C8E4-45CF-A342-10DAF64516D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3201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40593-2E22-4894-84B2-62F2999F4874}" type="datetimeFigureOut">
              <a:rPr lang="ru-RU"/>
              <a:pPr>
                <a:defRPr/>
              </a:pPr>
              <a:t>22.03.2022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5D249-9A47-4BE2-A604-5510056C54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3001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7F93-3709-4DF6-BFE9-F53D55F2316F}" type="datetimeFigureOut">
              <a:rPr lang="ru-RU"/>
              <a:pPr>
                <a:defRPr/>
              </a:pPr>
              <a:t>22.03.2022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4E9AC-1DBA-477F-A03F-4CF204161D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1423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B82AD-5D52-48B7-8150-2C3B552266DD}" type="datetimeFigureOut">
              <a:rPr lang="ru-RU"/>
              <a:pPr>
                <a:defRPr/>
              </a:pPr>
              <a:t>22.03.2022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CF284-2F30-4391-ABC5-F7C287D0688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191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8A2E6-D091-479A-92AB-A2A93A064C1A}" type="datetimeFigureOut">
              <a:rPr lang="ru-RU"/>
              <a:pPr>
                <a:defRPr/>
              </a:pPr>
              <a:t>22.03.2022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C68C9-207D-49B3-8D66-46EB0CE183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7991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3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A57E95-FE58-4ACB-9F23-06EA286AA3C6}" type="datetimeFigureOut">
              <a:rPr lang="ru-RU"/>
              <a:pPr>
                <a:defRPr/>
              </a:pPr>
              <a:t>22.03.2022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F43EB8-4306-4F46-8EFA-8B1F45693C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6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3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A57E95-FE58-4ACB-9F23-06EA286AA3C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F43EB8-4306-4F46-8EFA-8B1F45693C0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491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3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A57E95-FE58-4ACB-9F23-06EA286AA3C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F43EB8-4306-4F46-8EFA-8B1F45693C0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64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hernyshova@coikko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rustest.ru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>
            <a:spLocks noGrp="1"/>
          </p:cNvSpPr>
          <p:nvPr>
            <p:ph type="ctrTitle"/>
          </p:nvPr>
        </p:nvSpPr>
        <p:spPr>
          <a:xfrm>
            <a:off x="899592" y="555526"/>
            <a:ext cx="7996262" cy="2664296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  <a:cs typeface="Arial" charset="0"/>
              </a:rPr>
              <a:t/>
            </a:r>
            <a:br>
              <a:rPr lang="ru-RU" sz="2000" b="1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  <a:cs typeface="Arial" charset="0"/>
              </a:rPr>
            </a:br>
            <a:r>
              <a:rPr lang="ru-RU" sz="2000" b="1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  <a:cs typeface="Arial" charset="0"/>
              </a:rPr>
              <a:t/>
            </a:r>
            <a:br>
              <a:rPr lang="ru-RU" sz="2000" b="1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  <a:cs typeface="Arial" charset="0"/>
              </a:rPr>
            </a:br>
            <a:r>
              <a:rPr lang="ru-RU" sz="2000" b="1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  <a:cs typeface="Arial" charset="0"/>
              </a:rPr>
              <a:t>Организация  и проведение </a:t>
            </a:r>
            <a:br>
              <a:rPr lang="ru-RU" sz="2000" b="1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  <a:cs typeface="Arial" charset="0"/>
              </a:rPr>
            </a:br>
            <a:r>
              <a:rPr lang="ru-RU" sz="2000" b="1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  <a:cs typeface="Arial" charset="0"/>
              </a:rPr>
              <a:t>регионального тренировочного мероприятия </a:t>
            </a:r>
            <a:br>
              <a:rPr lang="ru-RU" sz="2000" b="1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  <a:cs typeface="Arial" charset="0"/>
              </a:rPr>
            </a:br>
            <a:r>
              <a:rPr lang="ru-RU" sz="2000" b="1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  <a:cs typeface="Arial" charset="0"/>
              </a:rPr>
              <a:t>по </a:t>
            </a:r>
            <a:r>
              <a:rPr lang="ru-RU" sz="2000" b="1" dirty="0">
                <a:solidFill>
                  <a:schemeClr val="tx2"/>
                </a:solidFill>
                <a:latin typeface="Cambria" pitchFamily="18" charset="0"/>
                <a:ea typeface="Cambria" pitchFamily="18" charset="0"/>
                <a:cs typeface="Arial" charset="0"/>
              </a:rPr>
              <a:t>информатике и ИКТ в компьютерной </a:t>
            </a:r>
            <a:r>
              <a:rPr lang="ru-RU" sz="2000" b="1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  <a:cs typeface="Arial" charset="0"/>
              </a:rPr>
              <a:t>форме (КЕГЭ) </a:t>
            </a:r>
            <a:br>
              <a:rPr lang="ru-RU" sz="2000" b="1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  <a:cs typeface="Arial" charset="0"/>
              </a:rPr>
            </a:br>
            <a:r>
              <a:rPr lang="ru-RU" sz="2000" b="1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  <a:cs typeface="Arial" charset="0"/>
              </a:rPr>
              <a:t>с </a:t>
            </a:r>
            <a:r>
              <a:rPr lang="ru-RU" sz="2000" b="1" dirty="0">
                <a:solidFill>
                  <a:schemeClr val="tx2"/>
                </a:solidFill>
                <a:latin typeface="Cambria" pitchFamily="18" charset="0"/>
                <a:ea typeface="Cambria" pitchFamily="18" charset="0"/>
                <a:cs typeface="Arial" charset="0"/>
              </a:rPr>
              <a:t>участием обучающихся 11-х классов </a:t>
            </a:r>
            <a:r>
              <a:rPr lang="ru-RU" sz="2000" dirty="0"/>
              <a:t> </a:t>
            </a:r>
            <a:r>
              <a:rPr lang="ru-RU" sz="2000" b="1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  <a:cs typeface="Arial" charset="0"/>
              </a:rPr>
              <a:t>25.03. 2022.</a:t>
            </a:r>
            <a:br>
              <a:rPr lang="ru-RU" sz="2000" b="1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  <a:cs typeface="Arial" charset="0"/>
              </a:rPr>
            </a:br>
            <a:r>
              <a:rPr lang="ru-RU" sz="2000" b="1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  <a:cs typeface="Arial" charset="0"/>
              </a:rPr>
              <a:t/>
            </a:r>
            <a:br>
              <a:rPr lang="ru-RU" sz="2000" b="1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  <a:cs typeface="Arial" charset="0"/>
              </a:rPr>
            </a:br>
            <a:endParaRPr lang="ru-RU" sz="2000" dirty="0" smtClean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736384" y="3363838"/>
            <a:ext cx="525995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600" kern="0" dirty="0" smtClean="0">
                <a:solidFill>
                  <a:srgbClr val="0000CC"/>
                </a:solidFill>
                <a:latin typeface="Cambria" pitchFamily="18" charset="0"/>
                <a:cs typeface="Arial" pitchFamily="34" charset="0"/>
              </a:rPr>
              <a:t>Чернышова Марина Александровна ,</a:t>
            </a:r>
            <a:endParaRPr lang="ru-RU" sz="1600" kern="0" dirty="0">
              <a:solidFill>
                <a:srgbClr val="0000CC"/>
              </a:solidFill>
              <a:latin typeface="Cambria" pitchFamily="18" charset="0"/>
              <a:cs typeface="Arial" pitchFamily="34" charset="0"/>
            </a:endParaRPr>
          </a:p>
          <a:p>
            <a:pPr marL="342900" indent="-342900" algn="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600" kern="0" dirty="0">
                <a:solidFill>
                  <a:srgbClr val="0000CC"/>
                </a:solidFill>
                <a:latin typeface="Cambria" pitchFamily="18" charset="0"/>
                <a:cs typeface="Arial" pitchFamily="34" charset="0"/>
              </a:rPr>
              <a:t>главный специалист ГУ ЯО </a:t>
            </a:r>
            <a:r>
              <a:rPr lang="ru-RU" sz="1600" kern="0" dirty="0" err="1" smtClean="0">
                <a:solidFill>
                  <a:srgbClr val="0000CC"/>
                </a:solidFill>
                <a:latin typeface="Cambria" pitchFamily="18" charset="0"/>
                <a:cs typeface="Arial" pitchFamily="34" charset="0"/>
              </a:rPr>
              <a:t>ЦОиККО</a:t>
            </a:r>
            <a:r>
              <a:rPr lang="ru-RU" sz="1600" kern="0" dirty="0" smtClean="0">
                <a:solidFill>
                  <a:srgbClr val="0000CC"/>
                </a:solidFill>
                <a:latin typeface="Cambria" pitchFamily="18" charset="0"/>
                <a:cs typeface="Arial" pitchFamily="34" charset="0"/>
              </a:rPr>
              <a:t> </a:t>
            </a:r>
          </a:p>
          <a:p>
            <a:pPr marL="342900" indent="-342900" algn="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600" kern="0" dirty="0" smtClean="0">
                <a:solidFill>
                  <a:srgbClr val="0000CC"/>
                </a:solidFill>
                <a:latin typeface="Cambria" pitchFamily="18" charset="0"/>
                <a:cs typeface="Arial" pitchFamily="34" charset="0"/>
                <a:hlinkClick r:id="rId3"/>
              </a:rPr>
              <a:t>chernyshova@coikko.ru</a:t>
            </a:r>
            <a:endParaRPr lang="ru-RU" sz="1600" kern="0" dirty="0" smtClean="0">
              <a:solidFill>
                <a:srgbClr val="0000CC"/>
              </a:solidFill>
              <a:latin typeface="Cambria" pitchFamily="18" charset="0"/>
              <a:cs typeface="Arial" pitchFamily="34" charset="0"/>
            </a:endParaRPr>
          </a:p>
          <a:p>
            <a:pPr marL="342900" indent="-342900" algn="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600" kern="0" dirty="0">
                <a:solidFill>
                  <a:srgbClr val="0000CC"/>
                </a:solidFill>
                <a:latin typeface="Cambria" pitchFamily="18" charset="0"/>
                <a:cs typeface="Arial" pitchFamily="34" charset="0"/>
              </a:rPr>
              <a:t>8(4852)28 08 </a:t>
            </a:r>
            <a:r>
              <a:rPr lang="ru-RU" sz="1600" kern="0" dirty="0" smtClean="0">
                <a:solidFill>
                  <a:srgbClr val="0000CC"/>
                </a:solidFill>
                <a:latin typeface="Cambria" pitchFamily="18" charset="0"/>
                <a:cs typeface="Arial" pitchFamily="34" charset="0"/>
              </a:rPr>
              <a:t>83</a:t>
            </a:r>
          </a:p>
          <a:p>
            <a:pPr marL="342900" indent="-342900" algn="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600" kern="0" dirty="0" smtClean="0">
                <a:solidFill>
                  <a:srgbClr val="0000CC"/>
                </a:solidFill>
                <a:latin typeface="Cambria" pitchFamily="18" charset="0"/>
                <a:cs typeface="Arial" pitchFamily="34" charset="0"/>
              </a:rPr>
              <a:t>8(980)742-52-35</a:t>
            </a:r>
            <a:endParaRPr lang="ru-RU" sz="1600" kern="0" dirty="0">
              <a:solidFill>
                <a:srgbClr val="0000CC"/>
              </a:solidFill>
              <a:latin typeface="Cambria" pitchFamily="18" charset="0"/>
              <a:cs typeface="Arial" pitchFamily="34" charset="0"/>
            </a:endParaRPr>
          </a:p>
          <a:p>
            <a:pPr marL="342900" indent="-342900" algn="r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solidFill>
                <a:srgbClr val="0000CC"/>
              </a:solidFill>
              <a:latin typeface="Cambria" pitchFamily="18" charset="0"/>
              <a:cs typeface="Arial" pitchFamily="34" charset="0"/>
            </a:endParaRPr>
          </a:p>
          <a:p>
            <a:pPr marL="342900" indent="-342900" algn="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kern="0" dirty="0" smtClean="0">
                <a:solidFill>
                  <a:srgbClr val="0000CC"/>
                </a:solidFill>
                <a:latin typeface="Cambria" pitchFamily="18" charset="0"/>
                <a:cs typeface="Arial" pitchFamily="34" charset="0"/>
              </a:rPr>
              <a:t> </a:t>
            </a:r>
          </a:p>
          <a:p>
            <a:pPr marL="342900" indent="-342900" algn="r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solidFill>
                <a:srgbClr val="0000CC"/>
              </a:solidFill>
              <a:latin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23479"/>
            <a:ext cx="7344816" cy="576063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Подготовка экзамена </a:t>
            </a:r>
            <a:endParaRPr lang="ru-RU" sz="2000" dirty="0" smtClean="0">
              <a:solidFill>
                <a:srgbClr val="002060"/>
              </a:solidFill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1053206"/>
              </p:ext>
            </p:extLst>
          </p:nvPr>
        </p:nvGraphicFramePr>
        <p:xfrm>
          <a:off x="603407" y="843558"/>
          <a:ext cx="8517632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3224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95486"/>
            <a:ext cx="7200800" cy="720080"/>
          </a:xfrm>
        </p:spPr>
        <p:txBody>
          <a:bodyPr/>
          <a:lstStyle/>
          <a:p>
            <a:r>
              <a:rPr lang="ru-RU" sz="20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Особенности прохождения КТГ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41823" y="1059582"/>
            <a:ext cx="761459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Станция КЕГЭ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проверить </a:t>
            </a:r>
            <a:r>
              <a:rPr lang="ru-RU" sz="12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настройки </a:t>
            </a:r>
            <a:r>
              <a:rPr lang="ru-RU" sz="120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станции и экзамена;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проверить </a:t>
            </a:r>
            <a:r>
              <a:rPr lang="ru-RU" sz="12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настройки системного времени;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проверить наличие загруженного интернет-пакета; </a:t>
            </a:r>
            <a:endParaRPr lang="ru-RU" sz="1200" dirty="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</a:t>
            </a:r>
            <a:r>
              <a:rPr lang="ru-RU" sz="120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адание пути к рабочей папке экзамена и </a:t>
            </a:r>
            <a:r>
              <a:rPr lang="ru-RU" sz="1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наличие</a:t>
            </a:r>
            <a:r>
              <a:rPr lang="ru-RU" sz="120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этой папки по указанному адресу; </a:t>
            </a:r>
            <a:r>
              <a:rPr lang="ru-RU" sz="1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(!)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</a:t>
            </a:r>
            <a:r>
              <a:rPr lang="ru-RU" sz="120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егистрацию стандартного ПО, а также </a:t>
            </a:r>
            <a:r>
              <a:rPr lang="ru-RU" sz="1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наличие</a:t>
            </a:r>
            <a:r>
              <a:rPr lang="ru-RU" sz="120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зарегистрированного ПО и его </a:t>
            </a:r>
            <a:r>
              <a:rPr lang="ru-RU" sz="1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работоспособность</a:t>
            </a:r>
            <a:r>
              <a:rPr lang="ru-RU" sz="120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при запущенной станции КЕГЭ; </a:t>
            </a:r>
            <a:r>
              <a:rPr lang="ru-RU" sz="1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(!)</a:t>
            </a:r>
            <a:r>
              <a:rPr lang="ru-RU" sz="12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необходимо проверить работоспособность интерфейса  </a:t>
            </a:r>
            <a:endParaRPr lang="ru-RU" sz="1200" dirty="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проверить загрузку пакета с сертификатами специалистов РЦОИ;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</a:t>
            </a:r>
            <a:r>
              <a:rPr lang="ru-RU" sz="120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роверить работоспособность средств криптозащиты;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проконтролировать сохранение и передачу руководителю ППЭ кода активации экзамена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проконтролировать сохранение на </a:t>
            </a:r>
            <a:r>
              <a:rPr lang="ru-RU" sz="12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флеш</a:t>
            </a:r>
            <a:r>
              <a:rPr lang="ru-RU" sz="12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-накопитель паспорта станции </a:t>
            </a:r>
            <a:r>
              <a:rPr lang="ru-RU" sz="120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КЕГЭ с </a:t>
            </a:r>
            <a:r>
              <a:rPr lang="ru-RU" sz="1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приложением (!)</a:t>
            </a:r>
            <a:r>
              <a:rPr lang="ru-RU" sz="12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12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 также электронного акта технической готовности станции КЕГЭ для передачи в систему мониторинга готовности ППЭ. </a:t>
            </a:r>
            <a:endParaRPr lang="ru-RU" sz="1200" dirty="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</a:t>
            </a:r>
            <a:r>
              <a:rPr lang="ru-RU" sz="120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роверить, что из рабочей папки экзамена и из корзины удалены все файлы, созданные и/или сохраненные во время технической подготовки, КТГ и предыдущих экзаменов</a:t>
            </a:r>
          </a:p>
          <a:p>
            <a:endParaRPr lang="ru-RU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23120" y="195486"/>
            <a:ext cx="766936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kern="0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Подготовка экзамена. Завершение КТГ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23120" y="742295"/>
            <a:ext cx="79208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200" dirty="0" smtClean="0">
                <a:solidFill>
                  <a:srgbClr val="1F497D"/>
                </a:solidFill>
                <a:latin typeface="Cambria" pitchFamily="18" charset="0"/>
                <a:ea typeface="Cambria" pitchFamily="18" charset="0"/>
                <a:cs typeface="Calibri" pitchFamily="34" charset="0"/>
              </a:rPr>
              <a:t>         Проконтролировать </a:t>
            </a:r>
            <a:r>
              <a:rPr lang="ru-RU" sz="1200" dirty="0">
                <a:solidFill>
                  <a:srgbClr val="1F497D"/>
                </a:solidFill>
                <a:latin typeface="Cambria" pitchFamily="18" charset="0"/>
                <a:ea typeface="Cambria" pitchFamily="18" charset="0"/>
                <a:cs typeface="Calibri" pitchFamily="34" charset="0"/>
              </a:rPr>
              <a:t>передачу в систему мониторинга готовности ППЭ электронных актов технической готовности со всех основных и резервных станций печати ЭМ, </a:t>
            </a:r>
            <a:r>
              <a:rPr lang="ru-RU" sz="12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  <a:cs typeface="Calibri" pitchFamily="34" charset="0"/>
              </a:rPr>
              <a:t>КЕГЭ</a:t>
            </a:r>
            <a:r>
              <a:rPr lang="ru-RU" sz="1200" dirty="0">
                <a:solidFill>
                  <a:srgbClr val="1F497D"/>
                </a:solidFill>
                <a:latin typeface="Cambria" pitchFamily="18" charset="0"/>
                <a:ea typeface="Cambria" pitchFamily="18" charset="0"/>
                <a:cs typeface="Calibri" pitchFamily="34" charset="0"/>
              </a:rPr>
              <a:t>, сканирования, авторизации </a:t>
            </a:r>
            <a:endParaRPr lang="ru-RU" sz="1200" dirty="0" smtClean="0">
              <a:solidFill>
                <a:srgbClr val="1F497D"/>
              </a:solidFill>
              <a:latin typeface="Cambria" pitchFamily="18" charset="0"/>
              <a:ea typeface="Cambria" pitchFamily="18" charset="0"/>
              <a:cs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 smtClean="0">
              <a:solidFill>
                <a:srgbClr val="1F497D"/>
              </a:solidFill>
              <a:latin typeface="Cambria" pitchFamily="18" charset="0"/>
              <a:ea typeface="Cambria" pitchFamily="18" charset="0"/>
              <a:cs typeface="Calibri" pitchFamily="34" charset="0"/>
            </a:endParaRPr>
          </a:p>
          <a:p>
            <a:pPr marL="171450" indent="-171450"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200" dirty="0">
                <a:solidFill>
                  <a:srgbClr val="1F497D"/>
                </a:solidFill>
                <a:latin typeface="Cambria" pitchFamily="18" charset="0"/>
                <a:ea typeface="Cambria" pitchFamily="18" charset="0"/>
                <a:cs typeface="Calibri" pitchFamily="34" charset="0"/>
              </a:rPr>
              <a:t>П</a:t>
            </a:r>
            <a:r>
              <a:rPr lang="ru-RU" sz="1200" dirty="0" smtClean="0">
                <a:solidFill>
                  <a:srgbClr val="1F497D"/>
                </a:solidFill>
                <a:latin typeface="Cambria" pitchFamily="18" charset="0"/>
                <a:ea typeface="Cambria" pitchFamily="18" charset="0"/>
                <a:cs typeface="Calibri" pitchFamily="34" charset="0"/>
              </a:rPr>
              <a:t>роконтролировать </a:t>
            </a:r>
            <a:r>
              <a:rPr lang="ru-RU" sz="1200" dirty="0">
                <a:solidFill>
                  <a:srgbClr val="1F497D"/>
                </a:solidFill>
                <a:latin typeface="Cambria" pitchFamily="18" charset="0"/>
                <a:ea typeface="Cambria" pitchFamily="18" charset="0"/>
                <a:cs typeface="Calibri" pitchFamily="34" charset="0"/>
              </a:rPr>
              <a:t>передачу статуса «Контроль технической готовности завершён</a:t>
            </a:r>
            <a:r>
              <a:rPr lang="ru-RU" sz="1200" dirty="0" smtClean="0">
                <a:solidFill>
                  <a:srgbClr val="1F497D"/>
                </a:solidFill>
                <a:latin typeface="Cambria" pitchFamily="18" charset="0"/>
                <a:ea typeface="Cambria" pitchFamily="18" charset="0"/>
                <a:cs typeface="Calibri" pitchFamily="34" charset="0"/>
              </a:rPr>
              <a:t>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rgbClr val="FF0000"/>
              </a:solidFill>
              <a:latin typeface="Cambria" pitchFamily="18" charset="0"/>
              <a:ea typeface="Cambria" pitchFamily="18" charset="0"/>
              <a:cs typeface="Calibri" pitchFamily="34" charset="0"/>
            </a:endParaRPr>
          </a:p>
          <a:p>
            <a:pPr marL="171450" indent="-171450"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200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Calibri" pitchFamily="34" charset="0"/>
              </a:rPr>
              <a:t>Важно!</a:t>
            </a:r>
            <a:r>
              <a:rPr lang="ru-RU" sz="1200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  <a:cs typeface="Calibri" pitchFamily="34" charset="0"/>
              </a:rPr>
              <a:t> </a:t>
            </a:r>
            <a:r>
              <a:rPr lang="ru-RU" sz="1200" dirty="0" smtClean="0">
                <a:solidFill>
                  <a:srgbClr val="1F497D"/>
                </a:solidFill>
                <a:latin typeface="Cambria" pitchFamily="18" charset="0"/>
                <a:ea typeface="Cambria" pitchFamily="18" charset="0"/>
                <a:cs typeface="Calibri" pitchFamily="34" charset="0"/>
              </a:rPr>
              <a:t>Статус «Контроль технической готовности завершен» может быть передан при условии наличия на федеральном портале сведений о количестве автоматически распределенных участников по аудиториям ППЭ («рассадка»), а также при наличии переданных электронных актов технической готовности станций печати ЭМ для каждой аудитории проведения </a:t>
            </a:r>
            <a:r>
              <a:rPr lang="ru-RU" sz="1200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  <a:cs typeface="Calibri" pitchFamily="34" charset="0"/>
              </a:rPr>
              <a:t>и всех станций КЕГЭ для каждой </a:t>
            </a:r>
            <a:r>
              <a:rPr lang="ru-RU" sz="1200" dirty="0">
                <a:solidFill>
                  <a:srgbClr val="1F497D"/>
                </a:solidFill>
                <a:latin typeface="Cambria" pitchFamily="18" charset="0"/>
                <a:ea typeface="Cambria" pitchFamily="18" charset="0"/>
                <a:cs typeface="Calibri" pitchFamily="34" charset="0"/>
              </a:rPr>
              <a:t>аудитории проведения </a:t>
            </a:r>
            <a:r>
              <a:rPr lang="ru-RU" sz="1400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  <a:cs typeface="Calibri" pitchFamily="34" charset="0"/>
              </a:rPr>
              <a:t>.</a:t>
            </a:r>
            <a:r>
              <a:rPr lang="ru-RU" sz="1400" b="1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  <a:cs typeface="Calibri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 smtClean="0">
              <a:solidFill>
                <a:schemeClr val="tx2"/>
              </a:solidFill>
              <a:latin typeface="Cambria" pitchFamily="18" charset="0"/>
              <a:ea typeface="Cambria" pitchFamily="18" charset="0"/>
              <a:cs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Calibri" pitchFamily="34" charset="0"/>
              </a:rPr>
              <a:t>Дополнительно: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 smtClean="0">
              <a:solidFill>
                <a:srgbClr val="FF0000"/>
              </a:solidFill>
              <a:latin typeface="Cambria" pitchFamily="18" charset="0"/>
              <a:ea typeface="Cambria" pitchFamily="18" charset="0"/>
              <a:cs typeface="Calibri" pitchFamily="34" charset="0"/>
            </a:endParaRP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300" b="1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  <a:cs typeface="Calibri" pitchFamily="34" charset="0"/>
              </a:rPr>
              <a:t>Черновики КЕГЭ на каждого участника 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300" b="1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  <a:cs typeface="Calibri" pitchFamily="34" charset="0"/>
              </a:rPr>
              <a:t>Инструкции по использованию ПО для сдачи КЕГЭ на каждого участника 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300" b="1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  <a:cs typeface="Calibri" pitchFamily="34" charset="0"/>
              </a:rPr>
              <a:t>Приложения к паспортам станции КЕГЭ на каждую станцию КЕГЭ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300" b="1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  <a:cs typeface="Calibri" pitchFamily="34" charset="0"/>
              </a:rPr>
              <a:t>Инструкция для участника экзамена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300" b="1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  <a:cs typeface="Calibri" pitchFamily="34" charset="0"/>
              </a:rPr>
              <a:t>Инструктаж для организаторов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300" b="1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  <a:cs typeface="Calibri" pitchFamily="34" charset="0"/>
              </a:rPr>
              <a:t>Код активации экзамена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400" b="1" dirty="0" smtClean="0">
              <a:solidFill>
                <a:srgbClr val="FF0000"/>
              </a:solidFill>
              <a:latin typeface="Cambria" pitchFamily="18" charset="0"/>
              <a:ea typeface="Cambria" pitchFamily="18" charset="0"/>
              <a:cs typeface="Calibri" pitchFamily="34" charset="0"/>
            </a:endParaRP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400" b="1" dirty="0">
              <a:solidFill>
                <a:srgbClr val="FF0000"/>
              </a:solidFill>
              <a:latin typeface="Cambria" pitchFamily="18" charset="0"/>
              <a:ea typeface="Cambria" pitchFamily="18" charset="0"/>
              <a:cs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 smtClean="0">
              <a:solidFill>
                <a:srgbClr val="FF0000"/>
              </a:solidFill>
              <a:latin typeface="Cambria" pitchFamily="18" charset="0"/>
              <a:ea typeface="Cambria" pitchFamily="18" charset="0"/>
              <a:cs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rgbClr val="FF0000"/>
              </a:solidFill>
              <a:latin typeface="Cambria" pitchFamily="18" charset="0"/>
              <a:ea typeface="Cambria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062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23478"/>
            <a:ext cx="6563072" cy="637579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+mn-ea"/>
                <a:cs typeface="+mn-cs"/>
              </a:rPr>
              <a:t>Проведение экзамена. Особенности КЕГЭ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4233288"/>
              </p:ext>
            </p:extLst>
          </p:nvPr>
        </p:nvGraphicFramePr>
        <p:xfrm>
          <a:off x="683568" y="699542"/>
          <a:ext cx="822960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91680" y="4436921"/>
            <a:ext cx="5904656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ru-RU" sz="700" b="1" dirty="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/>
            <a:r>
              <a:rPr lang="ru-RU" sz="8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СП </a:t>
            </a:r>
            <a:r>
              <a:rPr lang="ru-RU" sz="8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2.4.3648-20 «Санитарно-эпидемиологические требования к организациям воспитания и обучения, отдыха и оздоровления детей и молодежи», утвержденные постановлением Главного государственного санитарного врача Российской Федерации от 28 сентября 2020 г. № 28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243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37579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</a:t>
            </a:r>
            <a:r>
              <a:rPr lang="ru-RU" sz="20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Проведение экзамена</a:t>
            </a:r>
            <a:endParaRPr lang="ru-RU" sz="2000" b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2672539"/>
              </p:ext>
            </p:extLst>
          </p:nvPr>
        </p:nvGraphicFramePr>
        <p:xfrm>
          <a:off x="457200" y="1200151"/>
          <a:ext cx="822960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7404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Заголовок 1"/>
          <p:cNvSpPr txBox="1">
            <a:spLocks/>
          </p:cNvSpPr>
          <p:nvPr/>
        </p:nvSpPr>
        <p:spPr>
          <a:xfrm>
            <a:off x="755576" y="-528"/>
            <a:ext cx="8388424" cy="556054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n w="1905"/>
                <a:solidFill>
                  <a:srgbClr val="1F497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  <a:ea typeface="Cambria" pitchFamily="18" charset="0"/>
              </a:rPr>
              <a:t>Проведение экзамена. Член ГЭК.</a:t>
            </a:r>
            <a:endParaRPr lang="ru-RU" sz="2000" b="1" dirty="0">
              <a:ln w="1905"/>
              <a:solidFill>
                <a:srgbClr val="1F497D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  <a:ea typeface="Cambria" pitchFamily="18" charset="0"/>
            </a:endParaRPr>
          </a:p>
        </p:txBody>
      </p:sp>
      <p:cxnSp>
        <p:nvCxnSpPr>
          <p:cNvPr id="80" name="Прямая соединительная линия 79"/>
          <p:cNvCxnSpPr/>
          <p:nvPr/>
        </p:nvCxnSpPr>
        <p:spPr>
          <a:xfrm>
            <a:off x="6372200" y="285978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Схема 25"/>
          <p:cNvGraphicFramePr/>
          <p:nvPr>
            <p:extLst>
              <p:ext uri="{D42A27DB-BD31-4B8C-83A1-F6EECF244321}">
                <p14:modId xmlns:p14="http://schemas.microsoft.com/office/powerpoint/2010/main" val="142661777"/>
              </p:ext>
            </p:extLst>
          </p:nvPr>
        </p:nvGraphicFramePr>
        <p:xfrm>
          <a:off x="1673424" y="555526"/>
          <a:ext cx="6552728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61356" y="3939902"/>
            <a:ext cx="777686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Начало экзамена. Выставление статуса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</a:t>
            </a:r>
            <a:r>
              <a:rPr lang="ru-RU" sz="120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 всех аудиториях завершили печать ЭМ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во всех аудиториях объявлено начало экзамена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</a:t>
            </a:r>
            <a:r>
              <a:rPr lang="ru-RU" sz="120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 всех аудиториях на всех станциях КЕГЭ участники экзамена успешно начали выполнение экзаменационной работы </a:t>
            </a:r>
            <a:endParaRPr lang="ru-RU" sz="12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44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23478"/>
            <a:ext cx="8229600" cy="504056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Проведение экзамена. Руководитель ППЭ и член ГЭК.</a:t>
            </a:r>
            <a:endParaRPr lang="ru-RU" sz="2000" b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7200177"/>
              </p:ext>
            </p:extLst>
          </p:nvPr>
        </p:nvGraphicFramePr>
        <p:xfrm>
          <a:off x="683568" y="699542"/>
          <a:ext cx="8229600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683568" y="4490814"/>
            <a:ext cx="8208912" cy="529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Член ГЭК принимает апелляцию о нарушении  Порядка проведения ГИА от участников экзамена, руководитель ППЭ участвует  в проведении  служебного расследования</a:t>
            </a:r>
            <a:endParaRPr lang="ru-RU" sz="14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99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05979"/>
            <a:ext cx="6923112" cy="857250"/>
          </a:xfrm>
        </p:spPr>
        <p:txBody>
          <a:bodyPr>
            <a:normAutofit/>
          </a:bodyPr>
          <a:lstStyle/>
          <a:p>
            <a:r>
              <a:rPr lang="ru-RU" altLang="ru-RU" sz="2000" b="1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Обеспечение информационной безопасности</a:t>
            </a:r>
            <a:endParaRPr lang="ru-RU" altLang="ru-RU" sz="2000" b="1" dirty="0">
              <a:solidFill>
                <a:schemeClr val="tx2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2200" y="1066834"/>
            <a:ext cx="8831803" cy="1077073"/>
          </a:xfrm>
          <a:prstGeom prst="rect">
            <a:avLst/>
          </a:prstGeom>
        </p:spPr>
        <p:txBody>
          <a:bodyPr wrap="square" lIns="91296" tIns="45648" rIns="91296" bIns="45648">
            <a:spAutoFit/>
          </a:bodyPr>
          <a:lstStyle/>
          <a:p>
            <a:pPr algn="ctr"/>
            <a:r>
              <a:rPr lang="ru-RU" sz="16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ЗАПРЕЩАЕТСЯ</a:t>
            </a:r>
            <a:endParaRPr lang="ru-RU" sz="1000" b="1" u="sng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1600" dirty="0">
                <a:solidFill>
                  <a:srgbClr val="025B9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Иметь при себе и использовать средства связи (кроме штаба ППЭ по служебной необходимости определенным категориям работников), электронно-вычислительную технику, фото, аудио и видеоаппаратуру, и иные средства передачи информации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75656" y="2355726"/>
            <a:ext cx="5830938" cy="216024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296" tIns="45648" rIns="91296" bIns="45648" rtlCol="0" anchor="ctr"/>
          <a:lstStyle/>
          <a:p>
            <a:pPr algn="ctr"/>
            <a:r>
              <a:rPr lang="ru-RU" sz="2000" b="1" i="1" u="sng" dirty="0">
                <a:solidFill>
                  <a:srgbClr val="0070C0"/>
                </a:solidFill>
              </a:rPr>
              <a:t>Категорически запрещается: </a:t>
            </a:r>
          </a:p>
          <a:p>
            <a:pPr algn="ctr"/>
            <a:r>
              <a:rPr lang="ru-RU" sz="1600" b="1" i="1" dirty="0">
                <a:solidFill>
                  <a:srgbClr val="025B94"/>
                </a:solidFill>
              </a:rPr>
              <a:t>* выносить из аудиторий и ППЭ экзаменационные материалы на</a:t>
            </a:r>
          </a:p>
          <a:p>
            <a:pPr algn="ctr"/>
            <a:r>
              <a:rPr lang="ru-RU" sz="1600" b="1" i="1" dirty="0">
                <a:solidFill>
                  <a:srgbClr val="025B94"/>
                </a:solidFill>
              </a:rPr>
              <a:t>бумажных или электронных носителях</a:t>
            </a:r>
          </a:p>
          <a:p>
            <a:pPr algn="ctr"/>
            <a:r>
              <a:rPr lang="ru-RU" sz="1600" b="1" i="1" dirty="0">
                <a:solidFill>
                  <a:srgbClr val="025B94"/>
                </a:solidFill>
              </a:rPr>
              <a:t>* фотографировать КИМ  и бланки ответов экзаменационных работ</a:t>
            </a:r>
          </a:p>
          <a:p>
            <a:pPr algn="ctr"/>
            <a:r>
              <a:rPr lang="ru-RU" sz="1600" b="1" i="1" dirty="0">
                <a:solidFill>
                  <a:srgbClr val="025B94"/>
                </a:solidFill>
              </a:rPr>
              <a:t>*передавать информацию третьим лицам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773254"/>
            <a:ext cx="1514552" cy="8484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3608" y="2773260"/>
            <a:ext cx="1429540" cy="8826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1631" y="2891291"/>
            <a:ext cx="1144805" cy="6466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1630" y="2921023"/>
            <a:ext cx="1065208" cy="6168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68438" y="2847136"/>
            <a:ext cx="1317110" cy="76464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53609" y="2795022"/>
            <a:ext cx="1317110" cy="826639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5BB6C3C-EC69-44CA-B608-C50BB003DA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algn="ctr"/>
              <a:t>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04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475656" y="123478"/>
            <a:ext cx="756084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kern="0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Организация связи при проведении ЕГЭ в ППЭ </a:t>
            </a:r>
            <a:endParaRPr lang="ru-RU" sz="2000" b="1" kern="0" dirty="0">
              <a:solidFill>
                <a:srgbClr val="002060"/>
              </a:solidFill>
              <a:latin typeface="Cambria" pitchFamily="18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95486"/>
            <a:ext cx="8784976" cy="1637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400" b="1" dirty="0" smtClean="0">
              <a:solidFill>
                <a:srgbClr val="4F81BD">
                  <a:lumMod val="75000"/>
                </a:srgbClr>
              </a:solidFill>
              <a:latin typeface="Cambria" pitchFamily="18" charset="0"/>
              <a:cs typeface="Calibri" pitchFamily="34" charset="0"/>
            </a:endParaRPr>
          </a:p>
          <a:p>
            <a:pPr algn="just"/>
            <a:endParaRPr lang="ru-RU" altLang="ru-RU" sz="1200" b="1" dirty="0" smtClean="0">
              <a:solidFill>
                <a:srgbClr val="1F497D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ru-RU" sz="1200" b="1" dirty="0" smtClean="0">
              <a:solidFill>
                <a:srgbClr val="1F497D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20000"/>
              </a:spcBef>
            </a:pPr>
            <a:r>
              <a:rPr lang="ru-RU" altLang="ru-RU" sz="1200" b="1" dirty="0" smtClean="0">
                <a:solidFill>
                  <a:srgbClr val="1F497D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                     </a:t>
            </a:r>
            <a:endParaRPr lang="ru-RU" altLang="ru-RU" sz="1200" b="1" dirty="0" smtClean="0">
              <a:solidFill>
                <a:srgbClr val="1F497D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rgbClr val="4F81BD">
                  <a:lumMod val="75000"/>
                </a:srgbClr>
              </a:solidFill>
              <a:latin typeface="Cambria" pitchFamily="18" charset="0"/>
              <a:cs typeface="Calibri" pitchFamily="34" charset="0"/>
            </a:endParaRPr>
          </a:p>
          <a:p>
            <a:pPr algn="just"/>
            <a:r>
              <a:rPr lang="ru-RU" sz="1600" b="1" dirty="0" smtClean="0">
                <a:solidFill>
                  <a:srgbClr val="4F81BD">
                    <a:lumMod val="75000"/>
                  </a:srgbClr>
                </a:solidFill>
                <a:latin typeface="Cambria" pitchFamily="18" charset="0"/>
                <a:cs typeface="Calibri" pitchFamily="34" charset="0"/>
              </a:rPr>
              <a:t> </a:t>
            </a:r>
          </a:p>
          <a:p>
            <a:pPr algn="just"/>
            <a:endParaRPr lang="ru-RU" sz="1600" b="1" dirty="0">
              <a:solidFill>
                <a:srgbClr val="4F81BD">
                  <a:lumMod val="75000"/>
                </a:srgbClr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3561" y="1115620"/>
            <a:ext cx="42484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kern="0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Стационарный телефон </a:t>
            </a:r>
          </a:p>
          <a:p>
            <a:r>
              <a:rPr lang="ru-RU" sz="1600" b="1" kern="0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Расположение исключительно в штабе ППЭ</a:t>
            </a:r>
          </a:p>
          <a:p>
            <a:r>
              <a:rPr lang="ru-RU" sz="1400" kern="0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Используется исключительно для связи: </a:t>
            </a:r>
          </a:p>
          <a:p>
            <a:endParaRPr lang="ru-RU" sz="1400" kern="0" dirty="0" smtClean="0">
              <a:solidFill>
                <a:srgbClr val="002060"/>
              </a:solidFill>
              <a:latin typeface="Cambria" pitchFamily="18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kern="0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с ОИВ;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kern="0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для связи с РЦОИ;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kern="0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для связи с горячей линией ППЭ в случае нештатной ситуации;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kern="0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для получения пароля по резервной схеме « получение ключа по паролю» </a:t>
            </a:r>
            <a:r>
              <a:rPr lang="ru-RU" b="1" dirty="0" smtClean="0">
                <a:solidFill>
                  <a:prstClr val="white"/>
                </a:solidFill>
              </a:rPr>
              <a:t>Расположение исключительно в</a:t>
            </a:r>
            <a:endParaRPr lang="ru-RU" sz="1200" dirty="0" smtClean="0">
              <a:solidFill>
                <a:prstClr val="black"/>
              </a:solidFill>
            </a:endParaRPr>
          </a:p>
          <a:p>
            <a:r>
              <a:rPr lang="ru-RU" dirty="0" smtClean="0">
                <a:solidFill>
                  <a:prstClr val="black"/>
                </a:solidFill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42033" y="843558"/>
            <a:ext cx="4392487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prstClr val="white"/>
                </a:solidFill>
              </a:rPr>
              <a:t>Расположение исключительно в </a:t>
            </a:r>
            <a:r>
              <a:rPr lang="ru-RU" b="1" dirty="0" smtClean="0">
                <a:solidFill>
                  <a:prstClr val="white"/>
                </a:solidFill>
              </a:rPr>
              <a:t>     </a:t>
            </a:r>
            <a:r>
              <a:rPr lang="ru-RU" sz="1600" b="1" kern="0" dirty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Мобильный телефон</a:t>
            </a:r>
          </a:p>
          <a:p>
            <a:r>
              <a:rPr lang="ru-RU" sz="1600" b="1" kern="0" dirty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Расположение </a:t>
            </a:r>
            <a:r>
              <a:rPr lang="ru-RU" sz="1600" b="1" kern="0" dirty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исключительно </a:t>
            </a:r>
            <a:r>
              <a:rPr lang="ru-RU" sz="1600" b="1" kern="0" dirty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в штабе ППЭ</a:t>
            </a:r>
          </a:p>
          <a:p>
            <a:r>
              <a:rPr lang="ru-RU" sz="1400" kern="0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Используется </a:t>
            </a:r>
            <a:r>
              <a:rPr lang="ru-RU" sz="1400" kern="0" dirty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как резервное средство связи </a:t>
            </a:r>
            <a:r>
              <a:rPr lang="ru-RU" sz="1400" kern="0" dirty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, имеют право приносить в штаб ППЭ: </a:t>
            </a:r>
            <a:endParaRPr lang="ru-RU" sz="1400" kern="0" dirty="0" smtClean="0">
              <a:solidFill>
                <a:srgbClr val="002060"/>
              </a:solidFill>
              <a:latin typeface="Cambria" pitchFamily="18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kern="0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Руководитель </a:t>
            </a:r>
            <a:r>
              <a:rPr lang="ru-RU" sz="1400" kern="0" dirty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ОО, </a:t>
            </a:r>
            <a:endParaRPr lang="ru-RU" sz="1400" kern="0" dirty="0" smtClean="0">
              <a:solidFill>
                <a:srgbClr val="002060"/>
              </a:solidFill>
              <a:latin typeface="Cambria" pitchFamily="18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kern="0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Руководитель </a:t>
            </a:r>
            <a:r>
              <a:rPr lang="ru-RU" sz="1400" kern="0" dirty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ППЭ 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kern="0" dirty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Члены ГЭК , </a:t>
            </a:r>
            <a:endParaRPr lang="ru-RU" sz="1400" kern="0" dirty="0" smtClean="0">
              <a:solidFill>
                <a:srgbClr val="002060"/>
              </a:solidFill>
              <a:latin typeface="Cambria" pitchFamily="18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kern="0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Общественные </a:t>
            </a:r>
            <a:r>
              <a:rPr lang="ru-RU" sz="1400" kern="0" dirty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наблюдатели,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kern="0" dirty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Должностные лица </a:t>
            </a:r>
            <a:r>
              <a:rPr lang="ru-RU" sz="1400" kern="0" dirty="0" err="1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Рособрнадзора</a:t>
            </a:r>
            <a:r>
              <a:rPr lang="ru-RU" sz="1400" kern="0" dirty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 и лица уполномоченные </a:t>
            </a:r>
            <a:r>
              <a:rPr lang="ru-RU" sz="1400" kern="0" dirty="0" err="1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Рособрнадзором</a:t>
            </a:r>
            <a:r>
              <a:rPr lang="ru-RU" sz="1400" kern="0" dirty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kern="0" dirty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Должностные лица ОИВ (переданные полномочия)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93561" y="4011910"/>
            <a:ext cx="86409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C00000"/>
                </a:solidFill>
                <a:latin typeface="Calibri"/>
              </a:rPr>
              <a:t>Один из технических специалистов дежурит в штабе ППЭ для оперативного выполнения </a:t>
            </a:r>
            <a:endParaRPr lang="ru-RU" sz="1400" b="1" dirty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ru-RU" sz="1400" b="1" dirty="0">
                <a:solidFill>
                  <a:srgbClr val="C00000"/>
                </a:solidFill>
                <a:latin typeface="Calibri"/>
              </a:rPr>
              <a:t>необходимых технологических процедур при возникновении нештатных ситуаций </a:t>
            </a:r>
            <a:endParaRPr lang="ru-RU" sz="1400" b="1" dirty="0">
              <a:solidFill>
                <a:prstClr val="black"/>
              </a:solidFill>
              <a:latin typeface="Calibri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rgbClr val="C00000"/>
                </a:solidFill>
                <a:latin typeface="Calibri"/>
              </a:rPr>
              <a:t>Руководитель </a:t>
            </a:r>
            <a:r>
              <a:rPr lang="ru-RU" sz="1400" b="1" dirty="0">
                <a:solidFill>
                  <a:srgbClr val="C00000"/>
                </a:solidFill>
                <a:latin typeface="Calibri"/>
              </a:rPr>
              <a:t>ППЭ (помощник руководителя ППЭ) дежурит в штабе ППЭ для ответа на звонки, </a:t>
            </a:r>
            <a:endParaRPr lang="ru-RU" sz="1400" b="1" dirty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ru-RU" sz="1400" b="1" dirty="0">
                <a:solidFill>
                  <a:srgbClr val="C00000"/>
                </a:solidFill>
                <a:latin typeface="Calibri"/>
              </a:rPr>
              <a:t>поступающие на стационарный или мобильный телефоны</a:t>
            </a:r>
            <a:endParaRPr lang="ru-RU" sz="14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46252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19597449"/>
              </p:ext>
            </p:extLst>
          </p:nvPr>
        </p:nvGraphicFramePr>
        <p:xfrm>
          <a:off x="1691680" y="1203598"/>
          <a:ext cx="6768752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564940293"/>
              </p:ext>
            </p:extLst>
          </p:nvPr>
        </p:nvGraphicFramePr>
        <p:xfrm>
          <a:off x="1763688" y="411510"/>
          <a:ext cx="6768752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41499" y="4155926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случае </a:t>
            </a:r>
            <a:r>
              <a:rPr lang="ru-RU" sz="1400" b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недопуска</a:t>
            </a:r>
            <a:r>
              <a:rPr lang="ru-RU" sz="14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или опоздания участника экзамена в ППЭ </a:t>
            </a:r>
            <a:endParaRPr lang="ru-RU" sz="1400" b="1" dirty="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руководителем </a:t>
            </a:r>
            <a:r>
              <a:rPr lang="ru-RU" sz="14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ППЭ и членом ГЭК составляется акт в свободной форме</a:t>
            </a:r>
          </a:p>
        </p:txBody>
      </p:sp>
    </p:spTree>
    <p:extLst>
      <p:ext uri="{BB962C8B-B14F-4D97-AF65-F5344CB8AC3E}">
        <p14:creationId xmlns:p14="http://schemas.microsoft.com/office/powerpoint/2010/main" val="87622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187624" y="51470"/>
            <a:ext cx="788436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kern="0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Дата: 25.03.2022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kern="0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Предмет: Информатика и ИКТ в компьютерной форме 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kern="0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(КЕГЭ)</a:t>
            </a:r>
            <a:endParaRPr lang="ru-RU" sz="2000" b="1" kern="0" dirty="0">
              <a:solidFill>
                <a:srgbClr val="002060"/>
              </a:solidFill>
              <a:latin typeface="Cambria" pitchFamily="18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06000" y="1265332"/>
            <a:ext cx="252028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Цели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1949428"/>
            <a:ext cx="252028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</a:t>
            </a:r>
            <a:r>
              <a:rPr lang="ru-RU" sz="1200" dirty="0" smtClean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бучение работников пунктов проведения экзаменов проведению экзаменов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52120" y="1265332"/>
            <a:ext cx="2664296" cy="370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Технологии 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15611" y="1949428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</a:t>
            </a:r>
            <a:r>
              <a:rPr lang="ru-RU" sz="1200" dirty="0" smtClean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оставка </a:t>
            </a:r>
            <a:r>
              <a:rPr lang="ru-RU" sz="1200" dirty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экзаменационных материалов по сети «Интернет</a:t>
            </a:r>
            <a:r>
              <a:rPr lang="ru-RU" sz="1200" dirty="0" smtClean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</a:t>
            </a:r>
            <a:r>
              <a:rPr lang="ru-RU" sz="1200" dirty="0" smtClean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ечать полного комплекта ЭМ (бланков регистрации) в аудиториях ППЭ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Перевод бланков ЕГЭ (бланков регистрации) и форм ППЭ в электронный вид в Штабе ППЭ</a:t>
            </a:r>
            <a:endParaRPr lang="ru-RU" sz="1200" dirty="0">
              <a:solidFill>
                <a:srgbClr val="1F497D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27907" y="3795886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Участники экзаменов- 624</a:t>
            </a:r>
            <a:endParaRPr lang="ru-RU" dirty="0" smtClean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</a:t>
            </a:r>
            <a:r>
              <a:rPr lang="ru-RU" sz="1200" dirty="0" smtClean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аботники ППЭ - 1107</a:t>
            </a:r>
            <a:endParaRPr lang="ru-RU" sz="1200" dirty="0">
              <a:solidFill>
                <a:srgbClr val="1F497D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06811" y="3149757"/>
            <a:ext cx="2532531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Участники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33622" y="3149757"/>
            <a:ext cx="2736304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40 ППЭ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11960" y="3795886"/>
            <a:ext cx="3168352" cy="911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prstClr val="white"/>
                </a:solidFill>
              </a:rPr>
              <a:t>Участники с ОВЗ, </a:t>
            </a:r>
            <a:r>
              <a:rPr lang="ru-RU" sz="1100" dirty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дети-инвалиды и инвалиды по желанию могут принять участие </a:t>
            </a:r>
            <a:r>
              <a:rPr lang="ru-RU" sz="1100" dirty="0">
                <a:solidFill>
                  <a:prstClr val="white"/>
                </a:solidFill>
              </a:rPr>
              <a:t>в тренировочных экзаменах без организации условий и (или) специальных </a:t>
            </a:r>
            <a:r>
              <a:rPr lang="ru-RU" sz="1200" dirty="0">
                <a:solidFill>
                  <a:prstClr val="white"/>
                </a:solidFill>
              </a:rPr>
              <a:t>условий </a:t>
            </a:r>
          </a:p>
        </p:txBody>
      </p:sp>
    </p:spTree>
    <p:extLst>
      <p:ext uri="{BB962C8B-B14F-4D97-AF65-F5344CB8AC3E}">
        <p14:creationId xmlns:p14="http://schemas.microsoft.com/office/powerpoint/2010/main" val="1461877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26101081"/>
              </p:ext>
            </p:extLst>
          </p:nvPr>
        </p:nvGraphicFramePr>
        <p:xfrm>
          <a:off x="1691680" y="1203598"/>
          <a:ext cx="6768752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180964397"/>
              </p:ext>
            </p:extLst>
          </p:nvPr>
        </p:nvGraphicFramePr>
        <p:xfrm>
          <a:off x="1763688" y="411510"/>
          <a:ext cx="6768752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41499" y="4155926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случае </a:t>
            </a:r>
            <a:r>
              <a:rPr lang="ru-RU" sz="1600" b="1" dirty="0" err="1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недопуска</a:t>
            </a:r>
            <a:r>
              <a:rPr lang="ru-RU" sz="1600" b="1" dirty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или опоздания участника экзамена в ППЭ </a:t>
            </a:r>
            <a:endParaRPr lang="ru-RU" sz="1600" b="1" dirty="0" smtClean="0">
              <a:solidFill>
                <a:srgbClr val="1F497D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руководителем </a:t>
            </a:r>
            <a:r>
              <a:rPr lang="ru-RU" sz="1600" b="1" dirty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ППЭ и членом ГЭК составляется акт в свободной форме</a:t>
            </a:r>
          </a:p>
        </p:txBody>
      </p:sp>
    </p:spTree>
    <p:extLst>
      <p:ext uri="{BB962C8B-B14F-4D97-AF65-F5344CB8AC3E}">
        <p14:creationId xmlns:p14="http://schemas.microsoft.com/office/powerpoint/2010/main" val="17828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05979"/>
            <a:ext cx="7067128" cy="857250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Нештатные ситуации на станции КЕГЭ. </a:t>
            </a:r>
            <a:br>
              <a:rPr lang="ru-RU" sz="20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0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Работоспособность </a:t>
            </a:r>
            <a:r>
              <a:rPr lang="ru-RU" sz="20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станции КЕГЭ удалось восстановить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1603353"/>
              </p:ext>
            </p:extLst>
          </p:nvPr>
        </p:nvGraphicFramePr>
        <p:xfrm>
          <a:off x="457200" y="1059582"/>
          <a:ext cx="8229600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8445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23478"/>
            <a:ext cx="7200800" cy="857250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Нештатные ситуации на станции КЕГЭ. </a:t>
            </a:r>
            <a:br>
              <a:rPr lang="ru-RU" sz="20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0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Работоспособность </a:t>
            </a:r>
            <a:r>
              <a:rPr lang="ru-RU" sz="20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станции КЕГЭ </a:t>
            </a:r>
            <a:r>
              <a:rPr lang="ru-RU" sz="20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 удалось </a:t>
            </a:r>
            <a:r>
              <a:rPr lang="ru-RU" sz="20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восстановить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602581"/>
              </p:ext>
            </p:extLst>
          </p:nvPr>
        </p:nvGraphicFramePr>
        <p:xfrm>
          <a:off x="457200" y="1059582"/>
          <a:ext cx="8229600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1558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ЗАВЕРШЕНИЕ ЭКЗАМЕНА</a:t>
            </a:r>
            <a:endParaRPr lang="ru-RU" sz="2000" b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987574"/>
            <a:ext cx="8229600" cy="396044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33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Технический  специалист  </a:t>
            </a:r>
            <a:r>
              <a:rPr lang="ru-RU" sz="1400" dirty="0" smtClean="0">
                <a:solidFill>
                  <a:srgbClr val="33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осуществляет  </a:t>
            </a:r>
            <a:r>
              <a:rPr lang="ru-RU" sz="1400" dirty="0">
                <a:solidFill>
                  <a:srgbClr val="33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сбор ответов участников экзамена со всех станций </a:t>
            </a:r>
            <a:r>
              <a:rPr lang="ru-RU" sz="1400" dirty="0" smtClean="0">
                <a:solidFill>
                  <a:srgbClr val="33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КЕГЭ</a:t>
            </a:r>
          </a:p>
          <a:p>
            <a:pPr marL="0" indent="0">
              <a:buNone/>
            </a:pPr>
            <a:r>
              <a:rPr lang="ru-RU" sz="1400" b="1" dirty="0" smtClean="0">
                <a:solidFill>
                  <a:srgbClr val="33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Член </a:t>
            </a:r>
            <a:r>
              <a:rPr lang="ru-RU" sz="1400" b="1" dirty="0">
                <a:solidFill>
                  <a:srgbClr val="33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ГЭК: </a:t>
            </a:r>
            <a:endParaRPr lang="ru-RU" sz="1400" b="1" dirty="0" smtClean="0">
              <a:solidFill>
                <a:srgbClr val="3333C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solidFill>
                  <a:srgbClr val="33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• </a:t>
            </a:r>
            <a:r>
              <a:rPr lang="ru-RU" sz="1400" dirty="0">
                <a:solidFill>
                  <a:srgbClr val="33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проходит к станции КЕГЭ, на которой будет производиться формирование пакета с ответами участников экзамена</a:t>
            </a:r>
            <a:r>
              <a:rPr lang="ru-RU" sz="1400" dirty="0" smtClean="0">
                <a:solidFill>
                  <a:srgbClr val="33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rgbClr val="33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• </a:t>
            </a:r>
            <a:r>
              <a:rPr lang="ru-RU" sz="1400" dirty="0">
                <a:solidFill>
                  <a:srgbClr val="33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присутствует при подключении техническим специалистом к станции КЕГЭ </a:t>
            </a:r>
            <a:r>
              <a:rPr lang="ru-RU" sz="1400" dirty="0" err="1">
                <a:solidFill>
                  <a:srgbClr val="33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флеш</a:t>
            </a:r>
            <a:r>
              <a:rPr lang="ru-RU" sz="1400" dirty="0">
                <a:solidFill>
                  <a:srgbClr val="33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-накопителя с сохраненными ответами участников экзамена и выполнении проверки сохраненных ответов; </a:t>
            </a:r>
            <a:endParaRPr lang="ru-RU" sz="1400" dirty="0" smtClean="0">
              <a:solidFill>
                <a:srgbClr val="3333C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solidFill>
                  <a:srgbClr val="33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• </a:t>
            </a:r>
            <a:r>
              <a:rPr lang="ru-RU" sz="1400" dirty="0">
                <a:solidFill>
                  <a:srgbClr val="33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случае отсутствия нештатных ситуаций в результате выполненной проверки подключает к станции КЕГЭ </a:t>
            </a:r>
            <a:r>
              <a:rPr lang="ru-RU" sz="1400" dirty="0" err="1">
                <a:solidFill>
                  <a:srgbClr val="33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токен</a:t>
            </a:r>
            <a:r>
              <a:rPr lang="ru-RU" sz="1400" dirty="0">
                <a:solidFill>
                  <a:srgbClr val="33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и вводит пароль к нему; </a:t>
            </a:r>
            <a:endParaRPr lang="ru-RU" sz="1400" dirty="0" smtClean="0">
              <a:solidFill>
                <a:srgbClr val="3333C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solidFill>
                  <a:srgbClr val="33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• </a:t>
            </a:r>
            <a:r>
              <a:rPr lang="ru-RU" sz="1400" dirty="0">
                <a:solidFill>
                  <a:srgbClr val="33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даёт указание техническому специалисту запустить формирование пакета; </a:t>
            </a:r>
            <a:endParaRPr lang="ru-RU" sz="1400" dirty="0" smtClean="0">
              <a:solidFill>
                <a:srgbClr val="3333C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solidFill>
                  <a:srgbClr val="33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• </a:t>
            </a:r>
            <a:r>
              <a:rPr lang="ru-RU" sz="1400" dirty="0">
                <a:solidFill>
                  <a:srgbClr val="33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присутствует при сохранении пакета с ответами участников экзамена на </a:t>
            </a:r>
            <a:r>
              <a:rPr lang="ru-RU" sz="1400" dirty="0" err="1">
                <a:solidFill>
                  <a:srgbClr val="33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флеш</a:t>
            </a:r>
            <a:r>
              <a:rPr lang="ru-RU" sz="1400" dirty="0">
                <a:solidFill>
                  <a:srgbClr val="33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-накопитель; </a:t>
            </a:r>
            <a:endParaRPr lang="ru-RU" sz="1400" dirty="0" smtClean="0">
              <a:solidFill>
                <a:srgbClr val="3333C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solidFill>
                  <a:srgbClr val="33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• </a:t>
            </a:r>
            <a:r>
              <a:rPr lang="ru-RU" sz="1400" dirty="0">
                <a:solidFill>
                  <a:srgbClr val="33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подписывает распечатанный сопроводительный бланк к </a:t>
            </a:r>
            <a:r>
              <a:rPr lang="ru-RU" sz="1400" dirty="0" err="1">
                <a:solidFill>
                  <a:srgbClr val="33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флеш</a:t>
            </a:r>
            <a:r>
              <a:rPr lang="ru-RU" sz="1400" dirty="0">
                <a:solidFill>
                  <a:srgbClr val="33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-накопителю для сохранения ответов участников экзамена </a:t>
            </a:r>
            <a:endParaRPr lang="ru-RU" sz="1400" dirty="0" smtClean="0">
              <a:solidFill>
                <a:srgbClr val="3333C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3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случае наличия в результате выполненной проверки сообщений о поврежденных файлах ответов присутствует при устранении проблем техническим специалистом</a:t>
            </a:r>
          </a:p>
        </p:txBody>
      </p:sp>
    </p:spTree>
    <p:extLst>
      <p:ext uri="{BB962C8B-B14F-4D97-AF65-F5344CB8AC3E}">
        <p14:creationId xmlns:p14="http://schemas.microsoft.com/office/powerpoint/2010/main" val="110965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716"/>
            <a:ext cx="9144000" cy="116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Rectangle 4"/>
          <p:cNvSpPr>
            <a:spLocks noChangeArrowheads="1"/>
          </p:cNvSpPr>
          <p:nvPr/>
        </p:nvSpPr>
        <p:spPr bwMode="auto">
          <a:xfrm>
            <a:off x="5508625" y="255985"/>
            <a:ext cx="3505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ru-RU" b="1" i="1">
              <a:latin typeface="Calibri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43808" y="1"/>
            <a:ext cx="63001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200" b="1" dirty="0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Передача ЭМ из аудитории в Штабе ППЭ</a:t>
            </a:r>
            <a:endParaRPr lang="ru-RU" altLang="ru-RU" sz="2200" b="1" dirty="0">
              <a:solidFill>
                <a:srgbClr val="002060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12" name="TextBox 19"/>
          <p:cNvSpPr txBox="1">
            <a:spLocks noChangeArrowheads="1"/>
          </p:cNvSpPr>
          <p:nvPr/>
        </p:nvSpPr>
        <p:spPr bwMode="auto">
          <a:xfrm>
            <a:off x="259390" y="996401"/>
            <a:ext cx="6624736" cy="3726762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CC6600"/>
            </a:solidFill>
            <a:prstDash val="sysDash"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 tIns="108000" bIns="108000">
            <a:spAutoFit/>
          </a:bodyPr>
          <a:lstStyle/>
          <a:p>
            <a:pPr marL="285750" indent="-285750" algn="ctr" defTabSz="1028700">
              <a:buFont typeface="Wingdings" panose="05000000000000000000" pitchFamily="2" charset="2"/>
              <a:buChar char="Ø"/>
              <a:tabLst>
                <a:tab pos="130175" algn="l"/>
              </a:tabLst>
              <a:defRPr/>
            </a:pPr>
            <a:r>
              <a:rPr lang="ru-RU" sz="1200" b="1" i="1" dirty="0">
                <a:solidFill>
                  <a:srgbClr val="006AB3"/>
                </a:solidFill>
                <a:latin typeface="+mj-lt"/>
              </a:rPr>
              <a:t>Организаторы в штабе ППЭ передают </a:t>
            </a:r>
            <a:r>
              <a:rPr lang="ru-RU" sz="1200" b="1" i="1" dirty="0" smtClean="0">
                <a:solidFill>
                  <a:srgbClr val="006AB3"/>
                </a:solidFill>
                <a:latin typeface="+mj-lt"/>
              </a:rPr>
              <a:t>ЭМ руководителю </a:t>
            </a:r>
            <a:r>
              <a:rPr lang="ru-RU" sz="1200" b="1" i="1" dirty="0">
                <a:solidFill>
                  <a:srgbClr val="006AB3"/>
                </a:solidFill>
                <a:latin typeface="+mj-lt"/>
              </a:rPr>
              <a:t>ППЭ </a:t>
            </a:r>
            <a:r>
              <a:rPr lang="ru-RU" sz="1200" b="1" i="1" dirty="0" smtClean="0">
                <a:solidFill>
                  <a:srgbClr val="006AB3"/>
                </a:solidFill>
                <a:latin typeface="+mj-lt"/>
              </a:rPr>
              <a:t>в присутствии </a:t>
            </a:r>
            <a:r>
              <a:rPr lang="ru-RU" sz="1200" b="1" i="1" dirty="0" smtClean="0">
                <a:solidFill>
                  <a:srgbClr val="FF6600"/>
                </a:solidFill>
                <a:latin typeface="+mj-lt"/>
              </a:rPr>
              <a:t>члена </a:t>
            </a:r>
            <a:r>
              <a:rPr lang="ru-RU" sz="1200" b="1" i="1" dirty="0">
                <a:solidFill>
                  <a:srgbClr val="FF6600"/>
                </a:solidFill>
                <a:latin typeface="+mj-lt"/>
              </a:rPr>
              <a:t>ГЭК </a:t>
            </a:r>
          </a:p>
          <a:p>
            <a:pPr marL="285750" indent="-285750" algn="ctr" defTabSz="1028700">
              <a:buFont typeface="Wingdings" panose="05000000000000000000" pitchFamily="2" charset="2"/>
              <a:buChar char="Ø"/>
              <a:tabLst>
                <a:tab pos="130175" algn="l"/>
              </a:tabLst>
              <a:defRPr/>
            </a:pPr>
            <a:r>
              <a:rPr lang="ru-RU" sz="1200" b="1" i="1" dirty="0">
                <a:solidFill>
                  <a:srgbClr val="006AB3"/>
                </a:solidFill>
                <a:latin typeface="+mj-lt"/>
              </a:rPr>
              <a:t>Прием ЭМ должен проводиться за специально отведенным столом, находящимся </a:t>
            </a:r>
            <a:endParaRPr lang="ru-RU" sz="1200" b="1" i="1" dirty="0" smtClean="0">
              <a:solidFill>
                <a:srgbClr val="006AB3"/>
              </a:solidFill>
              <a:latin typeface="+mj-lt"/>
            </a:endParaRPr>
          </a:p>
          <a:p>
            <a:pPr algn="ctr" defTabSz="1028700">
              <a:tabLst>
                <a:tab pos="130175" algn="l"/>
              </a:tabLst>
              <a:defRPr/>
            </a:pPr>
            <a:r>
              <a:rPr lang="ru-RU" sz="1200" b="1" i="1" dirty="0" smtClean="0">
                <a:solidFill>
                  <a:srgbClr val="FF6600"/>
                </a:solidFill>
                <a:latin typeface="+mj-lt"/>
              </a:rPr>
              <a:t>в </a:t>
            </a:r>
            <a:r>
              <a:rPr lang="ru-RU" sz="1200" b="1" i="1" dirty="0">
                <a:solidFill>
                  <a:srgbClr val="FF6600"/>
                </a:solidFill>
                <a:latin typeface="+mj-lt"/>
              </a:rPr>
              <a:t>зоне видимости камер видеонаблюдения </a:t>
            </a:r>
          </a:p>
          <a:p>
            <a:pPr algn="ctr" defTabSz="1028700">
              <a:tabLst>
                <a:tab pos="130175" algn="l"/>
              </a:tabLst>
              <a:defRPr/>
            </a:pPr>
            <a:r>
              <a:rPr lang="ru-RU" sz="1200" b="1" i="1" u="sng" dirty="0">
                <a:solidFill>
                  <a:srgbClr val="006AB3"/>
                </a:solidFill>
                <a:latin typeface="+mj-lt"/>
              </a:rPr>
              <a:t> ЭМ, которые организаторы передают руководителю ППЭ: </a:t>
            </a:r>
          </a:p>
          <a:p>
            <a:pPr marL="171450" indent="-171450" algn="just" defTabSz="1028700">
              <a:buFont typeface="Arial" charset="0"/>
              <a:buChar char="•"/>
              <a:tabLst>
                <a:tab pos="130175" algn="l"/>
              </a:tabLst>
              <a:defRPr/>
            </a:pPr>
            <a:r>
              <a:rPr lang="ru-RU" sz="1200" i="1" dirty="0">
                <a:solidFill>
                  <a:srgbClr val="006AB3"/>
                </a:solidFill>
                <a:latin typeface="+mj-lt"/>
              </a:rPr>
              <a:t>запечатанный ВДП с бланками </a:t>
            </a:r>
            <a:r>
              <a:rPr lang="ru-RU" sz="1200" i="1" dirty="0" smtClean="0">
                <a:solidFill>
                  <a:srgbClr val="006AB3"/>
                </a:solidFill>
                <a:latin typeface="+mj-lt"/>
              </a:rPr>
              <a:t>регистрации;</a:t>
            </a:r>
          </a:p>
          <a:p>
            <a:pPr marL="171450" indent="-171450" algn="just" defTabSz="1028700">
              <a:buFont typeface="Arial" charset="0"/>
              <a:buChar char="•"/>
              <a:tabLst>
                <a:tab pos="130175" algn="l"/>
              </a:tabLst>
              <a:defRPr/>
            </a:pPr>
            <a:r>
              <a:rPr lang="ru-RU" sz="1200" i="1" dirty="0">
                <a:solidFill>
                  <a:srgbClr val="006AB3"/>
                </a:solidFill>
                <a:latin typeface="+mj-lt"/>
              </a:rPr>
              <a:t>к</a:t>
            </a:r>
            <a:r>
              <a:rPr lang="ru-RU" sz="1200" i="1" dirty="0" smtClean="0">
                <a:solidFill>
                  <a:srgbClr val="006AB3"/>
                </a:solidFill>
                <a:latin typeface="+mj-lt"/>
              </a:rPr>
              <a:t>алибровочный лист;</a:t>
            </a:r>
          </a:p>
          <a:p>
            <a:pPr marL="171450" indent="-171450" algn="just" defTabSz="1028700">
              <a:buFont typeface="Arial" charset="0"/>
              <a:buChar char="•"/>
              <a:tabLst>
                <a:tab pos="130175" algn="l"/>
              </a:tabLst>
              <a:defRPr/>
            </a:pPr>
            <a:r>
              <a:rPr lang="ru-RU" sz="1200" i="1" dirty="0" smtClean="0">
                <a:solidFill>
                  <a:srgbClr val="006AB3"/>
                </a:solidFill>
                <a:latin typeface="+mj-lt"/>
              </a:rPr>
              <a:t>запечатанный </a:t>
            </a:r>
            <a:r>
              <a:rPr lang="ru-RU" sz="1200" i="1" dirty="0">
                <a:solidFill>
                  <a:srgbClr val="006AB3"/>
                </a:solidFill>
                <a:latin typeface="+mj-lt"/>
              </a:rPr>
              <a:t>ВДП с испорченными </a:t>
            </a:r>
            <a:r>
              <a:rPr lang="ru-RU" sz="1200" i="1" dirty="0" smtClean="0">
                <a:solidFill>
                  <a:srgbClr val="006AB3"/>
                </a:solidFill>
                <a:latin typeface="+mj-lt"/>
              </a:rPr>
              <a:t>и (или) бракованными бланками регистрации; </a:t>
            </a:r>
            <a:endParaRPr lang="ru-RU" sz="1200" i="1" dirty="0">
              <a:solidFill>
                <a:srgbClr val="006AB3"/>
              </a:solidFill>
              <a:latin typeface="+mj-lt"/>
            </a:endParaRPr>
          </a:p>
          <a:p>
            <a:pPr marL="171450" indent="-171450" algn="just" defTabSz="1028700">
              <a:buFont typeface="Arial" charset="0"/>
              <a:buChar char="•"/>
              <a:tabLst>
                <a:tab pos="130175" algn="l"/>
              </a:tabLst>
              <a:defRPr/>
            </a:pPr>
            <a:r>
              <a:rPr lang="ru-RU" sz="1200" i="1" dirty="0">
                <a:solidFill>
                  <a:srgbClr val="006AB3"/>
                </a:solidFill>
                <a:latin typeface="+mj-lt"/>
              </a:rPr>
              <a:t> запечатанный конверт с использованными </a:t>
            </a:r>
            <a:r>
              <a:rPr lang="ru-RU" sz="1200" i="1" dirty="0" smtClean="0">
                <a:solidFill>
                  <a:srgbClr val="006AB3"/>
                </a:solidFill>
                <a:latin typeface="+mj-lt"/>
              </a:rPr>
              <a:t>черновиками (черновиками КЕГЭ и «обычными»); </a:t>
            </a:r>
            <a:endParaRPr lang="ru-RU" sz="1200" i="1" dirty="0">
              <a:solidFill>
                <a:srgbClr val="006AB3"/>
              </a:solidFill>
              <a:latin typeface="+mj-lt"/>
            </a:endParaRPr>
          </a:p>
          <a:p>
            <a:pPr marL="171450" indent="-171450" algn="just" defTabSz="1028700">
              <a:buFont typeface="Arial" charset="0"/>
              <a:buChar char="•"/>
              <a:tabLst>
                <a:tab pos="130175" algn="l"/>
              </a:tabLst>
              <a:defRPr/>
            </a:pPr>
            <a:r>
              <a:rPr lang="ru-RU" sz="1200" i="1" dirty="0" smtClean="0">
                <a:solidFill>
                  <a:srgbClr val="006AB3"/>
                </a:solidFill>
                <a:latin typeface="+mj-lt"/>
              </a:rPr>
              <a:t>черновики </a:t>
            </a:r>
            <a:r>
              <a:rPr lang="ru-RU" sz="1200" i="1" dirty="0">
                <a:solidFill>
                  <a:srgbClr val="006AB3"/>
                </a:solidFill>
                <a:latin typeface="+mj-lt"/>
              </a:rPr>
              <a:t>со штампом образовательной организации, на базе которой организован </a:t>
            </a:r>
            <a:r>
              <a:rPr lang="ru-RU" sz="1200" i="1" dirty="0" smtClean="0">
                <a:solidFill>
                  <a:srgbClr val="006AB3"/>
                </a:solidFill>
                <a:latin typeface="+mj-lt"/>
              </a:rPr>
              <a:t>ППЭ, черновики КЕГЭ </a:t>
            </a:r>
          </a:p>
          <a:p>
            <a:pPr marL="171450" indent="-171450" algn="just" defTabSz="1028700">
              <a:buFont typeface="Arial" charset="0"/>
              <a:buChar char="•"/>
              <a:tabLst>
                <a:tab pos="130175" algn="l"/>
              </a:tabLst>
              <a:defRPr/>
            </a:pPr>
            <a:r>
              <a:rPr lang="ru-RU" sz="1200" i="1" dirty="0">
                <a:solidFill>
                  <a:srgbClr val="006AB3"/>
                </a:solidFill>
                <a:latin typeface="+mj-lt"/>
              </a:rPr>
              <a:t>и</a:t>
            </a:r>
            <a:r>
              <a:rPr lang="ru-RU" sz="1200" i="1" dirty="0" smtClean="0">
                <a:solidFill>
                  <a:srgbClr val="006AB3"/>
                </a:solidFill>
                <a:latin typeface="+mj-lt"/>
              </a:rPr>
              <a:t>нструкции по использования ПО для сдачи КЕГЭ;</a:t>
            </a:r>
          </a:p>
          <a:p>
            <a:pPr marL="171450" indent="-171450" algn="just" defTabSz="1028700">
              <a:buFont typeface="Arial" charset="0"/>
              <a:buChar char="•"/>
              <a:tabLst>
                <a:tab pos="130175" algn="l"/>
              </a:tabLst>
              <a:defRPr/>
            </a:pPr>
            <a:r>
              <a:rPr lang="ru-RU" sz="1200" i="1" dirty="0">
                <a:solidFill>
                  <a:srgbClr val="006AB3"/>
                </a:solidFill>
                <a:latin typeface="+mj-lt"/>
              </a:rPr>
              <a:t>п</a:t>
            </a:r>
            <a:r>
              <a:rPr lang="ru-RU" sz="1200" i="1" dirty="0" smtClean="0">
                <a:solidFill>
                  <a:srgbClr val="006AB3"/>
                </a:solidFill>
                <a:latin typeface="+mj-lt"/>
              </a:rPr>
              <a:t>риложения к паспортам станции КЕГЭ;</a:t>
            </a:r>
            <a:endParaRPr lang="ru-RU" sz="1200" i="1" dirty="0">
              <a:solidFill>
                <a:srgbClr val="006AB3"/>
              </a:solidFill>
              <a:latin typeface="+mj-lt"/>
            </a:endParaRPr>
          </a:p>
          <a:p>
            <a:pPr marL="171450" indent="-171450" algn="just" defTabSz="1028700">
              <a:buFont typeface="Arial" charset="0"/>
              <a:buChar char="•"/>
              <a:tabLst>
                <a:tab pos="130175" algn="l"/>
              </a:tabLst>
              <a:defRPr/>
            </a:pPr>
            <a:r>
              <a:rPr lang="ru-RU" sz="1200" i="1" dirty="0">
                <a:solidFill>
                  <a:srgbClr val="006AB3"/>
                </a:solidFill>
                <a:latin typeface="+mj-lt"/>
              </a:rPr>
              <a:t> форму </a:t>
            </a:r>
            <a:r>
              <a:rPr lang="ru-RU" sz="1200" i="1" dirty="0" smtClean="0">
                <a:solidFill>
                  <a:srgbClr val="006AB3"/>
                </a:solidFill>
                <a:latin typeface="+mj-lt"/>
              </a:rPr>
              <a:t>ППЭ-05-02-К </a:t>
            </a:r>
            <a:r>
              <a:rPr lang="ru-RU" sz="1200" i="1" dirty="0">
                <a:solidFill>
                  <a:srgbClr val="006AB3"/>
                </a:solidFill>
                <a:latin typeface="+mj-lt"/>
              </a:rPr>
              <a:t>«Протокол проведения экзамена в аудитории»; </a:t>
            </a:r>
          </a:p>
          <a:p>
            <a:pPr marL="171450" indent="-171450" algn="just" defTabSz="1028700">
              <a:buFont typeface="Arial" charset="0"/>
              <a:buChar char="•"/>
              <a:tabLst>
                <a:tab pos="130175" algn="l"/>
              </a:tabLst>
              <a:defRPr/>
            </a:pPr>
            <a:r>
              <a:rPr lang="ru-RU" sz="1200" i="1" dirty="0" smtClean="0">
                <a:solidFill>
                  <a:srgbClr val="006AB3"/>
                </a:solidFill>
                <a:latin typeface="+mj-lt"/>
              </a:rPr>
              <a:t>форму </a:t>
            </a:r>
            <a:r>
              <a:rPr lang="ru-RU" sz="1200" i="1" dirty="0">
                <a:solidFill>
                  <a:srgbClr val="006AB3"/>
                </a:solidFill>
                <a:latin typeface="+mj-lt"/>
              </a:rPr>
              <a:t>ППЭ-12-04-МАШ «Ведомость учета времени отсутствия участников экзамена в аудитории»; </a:t>
            </a:r>
          </a:p>
          <a:p>
            <a:pPr marL="171450" indent="-171450" algn="just" defTabSz="1028700">
              <a:buFont typeface="Arial" charset="0"/>
              <a:buChar char="•"/>
              <a:tabLst>
                <a:tab pos="130175" algn="l"/>
              </a:tabLst>
              <a:defRPr/>
            </a:pPr>
            <a:r>
              <a:rPr lang="ru-RU" sz="1200" i="1" dirty="0">
                <a:solidFill>
                  <a:srgbClr val="006AB3"/>
                </a:solidFill>
                <a:latin typeface="+mj-lt"/>
              </a:rPr>
              <a:t>форму ППЭ-12-02 «Ведомость коррекции персональных данных участников экзамена в аудитории» (к ведомости коррекции персональных данных прикладывается копия документа, подтверждающего основания для коррекции);</a:t>
            </a:r>
          </a:p>
          <a:p>
            <a:pPr marL="171450" indent="-171450" algn="just" defTabSz="1028700">
              <a:buFont typeface="Arial" charset="0"/>
              <a:buChar char="•"/>
              <a:tabLst>
                <a:tab pos="130175" algn="l"/>
              </a:tabLst>
              <a:defRPr/>
            </a:pPr>
            <a:r>
              <a:rPr lang="ru-RU" sz="1200" i="1" dirty="0" smtClean="0">
                <a:solidFill>
                  <a:srgbClr val="006AB3"/>
                </a:solidFill>
                <a:latin typeface="+mj-lt"/>
              </a:rPr>
              <a:t>служебные </a:t>
            </a:r>
            <a:r>
              <a:rPr lang="ru-RU" sz="1200" i="1" dirty="0">
                <a:solidFill>
                  <a:srgbClr val="006AB3"/>
                </a:solidFill>
                <a:latin typeface="+mj-lt"/>
              </a:rPr>
              <a:t>записки (при наличии</a:t>
            </a:r>
            <a:r>
              <a:rPr lang="ru-RU" sz="1200" i="1" dirty="0" smtClean="0">
                <a:solidFill>
                  <a:srgbClr val="006AB3"/>
                </a:solidFill>
                <a:latin typeface="+mj-lt"/>
              </a:rPr>
              <a:t>)</a:t>
            </a:r>
          </a:p>
        </p:txBody>
      </p:sp>
      <p:sp>
        <p:nvSpPr>
          <p:cNvPr id="13" name="TextBox 19"/>
          <p:cNvSpPr txBox="1">
            <a:spLocks noChangeArrowheads="1"/>
          </p:cNvSpPr>
          <p:nvPr/>
        </p:nvSpPr>
        <p:spPr bwMode="auto">
          <a:xfrm>
            <a:off x="7107577" y="1154906"/>
            <a:ext cx="1853208" cy="818274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CC6600"/>
            </a:solidFill>
            <a:prstDash val="sysDash"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 tIns="108000" bIns="108000">
            <a:spAutoFit/>
          </a:bodyPr>
          <a:lstStyle/>
          <a:p>
            <a:pPr algn="ctr" defTabSz="1028700">
              <a:tabLst>
                <a:tab pos="130175" algn="l"/>
              </a:tabLst>
              <a:defRPr/>
            </a:pPr>
            <a:r>
              <a:rPr lang="ru-RU" sz="13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Передача ЭМ в Штабе ППЭ по форме </a:t>
            </a:r>
            <a:r>
              <a:rPr lang="ru-RU" sz="13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ППЭ-14-01-К</a:t>
            </a:r>
            <a:endParaRPr lang="ru-RU" sz="1300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934423" y="2355726"/>
            <a:ext cx="2209577" cy="1384995"/>
          </a:xfrm>
          <a:prstGeom prst="rect">
            <a:avLst/>
          </a:prstGeom>
          <a:ln w="12700">
            <a:solidFill>
              <a:srgbClr val="FF660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от технического специалиста: </a:t>
            </a:r>
            <a:endParaRPr lang="ru-RU" sz="1200" b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• </a:t>
            </a:r>
            <a:r>
              <a:rPr lang="ru-RU" sz="1200" b="1" dirty="0" err="1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флеш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-накопитель (</a:t>
            </a:r>
            <a:r>
              <a:rPr lang="ru-RU" sz="1200" b="1" dirty="0" err="1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флеш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-накопители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) с ответами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обучающихся</a:t>
            </a:r>
          </a:p>
          <a:p>
            <a:pPr algn="ct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• сопроводительный(е) бланк(и) к нему (ним).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</a:t>
            </a:r>
            <a:r>
              <a:rPr lang="ru-RU" sz="20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Завершение экзамена. Сканирование и переупаковка. Передача материалов в РЦОИ.</a:t>
            </a:r>
            <a:endParaRPr lang="ru-RU" sz="2000" b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2953124"/>
              </p:ext>
            </p:extLst>
          </p:nvPr>
        </p:nvGraphicFramePr>
        <p:xfrm>
          <a:off x="539552" y="1131590"/>
          <a:ext cx="8229600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6195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Передача материалов в РЦОИ. </a:t>
            </a:r>
            <a:br>
              <a:rPr lang="ru-RU" sz="20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0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Проконтролировать передачу</a:t>
            </a:r>
            <a:endParaRPr lang="ru-RU" sz="2000" b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1339071"/>
              </p:ext>
            </p:extLst>
          </p:nvPr>
        </p:nvGraphicFramePr>
        <p:xfrm>
          <a:off x="539552" y="1131590"/>
          <a:ext cx="8229600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1040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115616" y="123478"/>
            <a:ext cx="792088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</a:rPr>
              <a:t>Учебная платформа ФЦТ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Cambria" pitchFamily="18" charset="0"/>
              </a:rPr>
              <a:t>Письмо ФГБУ «ФЦТ»  от 25.02.2022  № 168/02 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Cambria" pitchFamily="18" charset="0"/>
              </a:rPr>
              <a:t>О</a:t>
            </a:r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</a:rPr>
              <a:t>бучение специалистов основного  периода проведения  ГИА  </a:t>
            </a:r>
            <a:r>
              <a:rPr lang="ru-RU" sz="1400" b="1" dirty="0" smtClean="0">
                <a:solidFill>
                  <a:srgbClr val="FF0000"/>
                </a:solidFill>
                <a:latin typeface="Cambria" pitchFamily="18" charset="0"/>
              </a:rPr>
              <a:t>28.03.2022 – 18.04.2022</a:t>
            </a:r>
            <a:endParaRPr lang="ru-RU" sz="14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107504" y="1923678"/>
            <a:ext cx="2016224" cy="144016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prstClr val="white"/>
                </a:solidFill>
                <a:hlinkClick r:id="rId3"/>
              </a:rPr>
              <a:t>http://</a:t>
            </a:r>
            <a:r>
              <a:rPr lang="en-US" sz="1400" dirty="0" smtClean="0">
                <a:solidFill>
                  <a:prstClr val="white"/>
                </a:solidFill>
                <a:hlinkClick r:id="rId3"/>
              </a:rPr>
              <a:t>rustest.ru</a:t>
            </a:r>
            <a:r>
              <a:rPr lang="ru-RU" sz="1400" dirty="0" smtClean="0">
                <a:solidFill>
                  <a:prstClr val="white"/>
                </a:solidFill>
              </a:rPr>
              <a:t> </a:t>
            </a:r>
            <a:r>
              <a:rPr lang="ru-RU" sz="1200" i="1" dirty="0">
                <a:solidFill>
                  <a:prstClr val="white"/>
                </a:solidFill>
              </a:rPr>
              <a:t>Федеральный центр тестирования</a:t>
            </a:r>
            <a:endParaRPr lang="ru-RU" sz="1200" dirty="0">
              <a:solidFill>
                <a:prstClr val="white"/>
              </a:solidFill>
            </a:endParaRPr>
          </a:p>
          <a:p>
            <a:r>
              <a:rPr lang="ru-RU" sz="1400" dirty="0" smtClean="0">
                <a:solidFill>
                  <a:prstClr val="white"/>
                </a:solidFill>
              </a:rPr>
              <a:t> </a:t>
            </a:r>
            <a:endParaRPr lang="ru-RU" sz="1400" dirty="0">
              <a:solidFill>
                <a:prstClr val="white"/>
              </a:solidFill>
            </a:endParaRPr>
          </a:p>
        </p:txBody>
      </p:sp>
      <p:pic>
        <p:nvPicPr>
          <p:cNvPr id="2050" name="Picture 2" descr="D:\Рабочий стол\Без имен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84145"/>
            <a:ext cx="6768751" cy="273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9385" y="3723878"/>
            <a:ext cx="88300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Нововведения</a:t>
            </a:r>
            <a:r>
              <a:rPr lang="ru-RU" sz="14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ru-RU" sz="1400" dirty="0" smtClean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</a:t>
            </a:r>
            <a:r>
              <a:rPr lang="ru-RU" sz="1200" dirty="0" smtClean="0">
                <a:solidFill>
                  <a:prstClr val="black"/>
                </a:solidFill>
              </a:rPr>
              <a:t> </a:t>
            </a:r>
            <a:r>
              <a:rPr lang="ru-RU" sz="1200" dirty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учебные курсы </a:t>
            </a:r>
            <a:r>
              <a:rPr lang="ru-RU" sz="1200" dirty="0" smtClean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для руководителей  и организаторов ППЭ включен симулятор по заполнению Форм ППЭ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учебный курс для организаторов включено итоговое тестирование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Доработаны программные симуляторы с учетом изменений в ПО, используемом на экзаменах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Обеспечена возможность прохождения обучения по двум или более курсам  в зависимости от должностей, внесенных в РИС ГИА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1F497D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2373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65571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kern="0" dirty="0" smtClean="0">
                <a:solidFill>
                  <a:srgbClr val="002060"/>
                </a:solidFill>
                <a:latin typeface="Cambria" pitchFamily="18" charset="0"/>
                <a:ea typeface="+mn-ea"/>
                <a:cs typeface="Arial" pitchFamily="34" charset="0"/>
              </a:rPr>
              <a:t>Информационное сопровождение </a:t>
            </a:r>
            <a:br>
              <a:rPr lang="ru-RU" sz="2000" b="1" kern="0" dirty="0" smtClean="0">
                <a:solidFill>
                  <a:srgbClr val="002060"/>
                </a:solidFill>
                <a:latin typeface="Cambria" pitchFamily="18" charset="0"/>
                <a:ea typeface="+mn-ea"/>
                <a:cs typeface="Arial" pitchFamily="34" charset="0"/>
              </a:rPr>
            </a:br>
            <a:r>
              <a:rPr lang="ru-RU" sz="2000" b="1" kern="0" dirty="0" smtClean="0">
                <a:solidFill>
                  <a:srgbClr val="002060"/>
                </a:solidFill>
                <a:latin typeface="Cambria" pitchFamily="18" charset="0"/>
                <a:ea typeface="+mn-ea"/>
                <a:cs typeface="Arial" pitchFamily="34" charset="0"/>
              </a:rPr>
              <a:t>«Горячая линия»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915566"/>
            <a:ext cx="8229600" cy="4032448"/>
          </a:xfrm>
        </p:spPr>
        <p:txBody>
          <a:bodyPr/>
          <a:lstStyle/>
          <a:p>
            <a:pPr algn="ctr">
              <a:buNone/>
            </a:pPr>
            <a:endParaRPr lang="ru-RU" sz="1600" b="1" dirty="0" smtClean="0">
              <a:solidFill>
                <a:schemeClr val="accent1"/>
              </a:solidFill>
            </a:endParaRPr>
          </a:p>
          <a:p>
            <a:pPr algn="ctr">
              <a:buNone/>
            </a:pPr>
            <a:r>
              <a:rPr lang="ru-RU" sz="1600" b="1" dirty="0" smtClean="0">
                <a:solidFill>
                  <a:schemeClr val="accent1"/>
                </a:solidFill>
              </a:rPr>
              <a:t>Контакты « горячей линии» поддержки ППЭ:</a:t>
            </a:r>
          </a:p>
          <a:p>
            <a:pPr algn="ctr"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accent1"/>
                </a:solidFill>
              </a:rPr>
              <a:t>Телефон «горячей линии»: 8-800-775-88-43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accent1"/>
                </a:solidFill>
              </a:rPr>
              <a:t>Адрес электронной почты: </a:t>
            </a:r>
            <a:r>
              <a:rPr lang="en-US" sz="1600" b="1" dirty="0" smtClean="0">
                <a:solidFill>
                  <a:schemeClr val="accent1"/>
                </a:solidFill>
              </a:rPr>
              <a:t>help-ppe@rustest.ru</a:t>
            </a:r>
            <a:endParaRPr lang="ru-RU" sz="1600" b="1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ru-RU" sz="1600" b="1" dirty="0">
                <a:solidFill>
                  <a:schemeClr val="accent1"/>
                </a:solidFill>
              </a:rPr>
              <a:t>Контакты «горячей линии» ДО ЯО:</a:t>
            </a:r>
          </a:p>
          <a:p>
            <a:pPr algn="ctr">
              <a:buFont typeface="Wingdings" pitchFamily="2" charset="2"/>
              <a:buChar char="Ø"/>
            </a:pPr>
            <a:r>
              <a:rPr lang="ru-RU" sz="1600" b="1" dirty="0">
                <a:solidFill>
                  <a:schemeClr val="accent1"/>
                </a:solidFill>
              </a:rPr>
              <a:t>8(4852) 400-866</a:t>
            </a:r>
          </a:p>
          <a:p>
            <a:pPr marL="0" indent="0" algn="ctr">
              <a:buNone/>
            </a:pPr>
            <a:r>
              <a:rPr lang="ru-RU" sz="1600" b="1" dirty="0">
                <a:solidFill>
                  <a:schemeClr val="accent1"/>
                </a:solidFill>
              </a:rPr>
              <a:t>Контакты «горячей линии» ГУ ЯО </a:t>
            </a:r>
            <a:r>
              <a:rPr lang="ru-RU" sz="1600" b="1" dirty="0" err="1" smtClean="0">
                <a:solidFill>
                  <a:schemeClr val="accent1"/>
                </a:solidFill>
              </a:rPr>
              <a:t>ЦОиККО</a:t>
            </a:r>
            <a:r>
              <a:rPr lang="ru-RU" sz="1600" b="1" dirty="0" smtClean="0">
                <a:solidFill>
                  <a:schemeClr val="accent1"/>
                </a:solidFill>
              </a:rPr>
              <a:t>:</a:t>
            </a:r>
          </a:p>
          <a:p>
            <a:pPr algn="ctr"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accent1"/>
                </a:solidFill>
              </a:rPr>
              <a:t>8(4852)283-676</a:t>
            </a:r>
            <a:endParaRPr lang="ru-RU" sz="1600" b="1" dirty="0">
              <a:solidFill>
                <a:schemeClr val="accent1"/>
              </a:solidFill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accent1"/>
                </a:solidFill>
              </a:rPr>
              <a:t>8(4852)280-883</a:t>
            </a:r>
            <a:endParaRPr lang="ru-RU" sz="1600" b="1" dirty="0">
              <a:solidFill>
                <a:schemeClr val="accent1"/>
              </a:solidFill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accent1"/>
                </a:solidFill>
              </a:rPr>
              <a:t>8(4852)288-498</a:t>
            </a:r>
          </a:p>
          <a:p>
            <a:pPr marL="0" indent="0" algn="ctr">
              <a:buNone/>
            </a:pPr>
            <a:endParaRPr lang="ru-RU" sz="2000" b="1" dirty="0">
              <a:solidFill>
                <a:schemeClr val="accent1"/>
              </a:solidFill>
            </a:endParaRPr>
          </a:p>
          <a:p>
            <a:pPr algn="ctr">
              <a:buFont typeface="Wingdings" pitchFamily="2" charset="2"/>
              <a:buChar char="Ø"/>
            </a:pPr>
            <a:endParaRPr lang="ru-RU" sz="2400" dirty="0" smtClean="0"/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267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51470"/>
            <a:ext cx="6717432" cy="504057"/>
          </a:xfrm>
        </p:spPr>
        <p:txBody>
          <a:bodyPr/>
          <a:lstStyle/>
          <a:p>
            <a:r>
              <a:rPr lang="ru-RU" sz="2400" b="1" kern="0" dirty="0" smtClean="0">
                <a:solidFill>
                  <a:srgbClr val="002060"/>
                </a:solidFill>
                <a:latin typeface="Cambria" pitchFamily="18" charset="0"/>
                <a:ea typeface="+mn-ea"/>
                <a:cs typeface="Arial" pitchFamily="34" charset="0"/>
              </a:rPr>
              <a:t/>
            </a:r>
            <a:br>
              <a:rPr lang="ru-RU" sz="2400" b="1" kern="0" dirty="0" smtClean="0">
                <a:solidFill>
                  <a:srgbClr val="002060"/>
                </a:solidFill>
                <a:latin typeface="Cambria" pitchFamily="18" charset="0"/>
                <a:ea typeface="+mn-ea"/>
                <a:cs typeface="Arial" pitchFamily="34" charset="0"/>
              </a:rPr>
            </a:br>
            <a:r>
              <a:rPr lang="ru-RU" sz="2400" b="1" kern="0" dirty="0" smtClean="0">
                <a:solidFill>
                  <a:srgbClr val="002060"/>
                </a:solidFill>
                <a:latin typeface="Cambria" pitchFamily="18" charset="0"/>
                <a:ea typeface="+mn-ea"/>
                <a:cs typeface="Arial" pitchFamily="34" charset="0"/>
              </a:rPr>
              <a:t/>
            </a:r>
            <a:br>
              <a:rPr lang="ru-RU" sz="2400" b="1" kern="0" dirty="0" smtClean="0">
                <a:solidFill>
                  <a:srgbClr val="002060"/>
                </a:solidFill>
                <a:latin typeface="Cambria" pitchFamily="18" charset="0"/>
                <a:ea typeface="+mn-ea"/>
                <a:cs typeface="Arial" pitchFamily="34" charset="0"/>
              </a:rPr>
            </a:br>
            <a:r>
              <a:rPr lang="ru-RU" sz="2400" b="1" kern="0" dirty="0">
                <a:solidFill>
                  <a:srgbClr val="002060"/>
                </a:solidFill>
                <a:latin typeface="Cambria" pitchFamily="18" charset="0"/>
                <a:ea typeface="+mn-ea"/>
                <a:cs typeface="Arial" pitchFamily="34" charset="0"/>
              </a:rPr>
              <a:t/>
            </a:r>
            <a:br>
              <a:rPr lang="ru-RU" sz="2400" b="1" kern="0" dirty="0">
                <a:solidFill>
                  <a:srgbClr val="002060"/>
                </a:solidFill>
                <a:latin typeface="Cambria" pitchFamily="18" charset="0"/>
                <a:ea typeface="+mn-ea"/>
                <a:cs typeface="Arial" pitchFamily="34" charset="0"/>
              </a:rPr>
            </a:br>
            <a:r>
              <a:rPr lang="ru-RU" sz="2400" b="1" kern="0" dirty="0" smtClean="0">
                <a:solidFill>
                  <a:srgbClr val="002060"/>
                </a:solidFill>
                <a:latin typeface="Cambria" pitchFamily="18" charset="0"/>
                <a:ea typeface="+mn-ea"/>
                <a:cs typeface="Arial" pitchFamily="34" charset="0"/>
              </a:rPr>
              <a:t/>
            </a:r>
            <a:br>
              <a:rPr lang="ru-RU" sz="2400" b="1" kern="0" dirty="0" smtClean="0">
                <a:solidFill>
                  <a:srgbClr val="002060"/>
                </a:solidFill>
                <a:latin typeface="Cambria" pitchFamily="18" charset="0"/>
                <a:ea typeface="+mn-ea"/>
                <a:cs typeface="Arial" pitchFamily="34" charset="0"/>
              </a:rPr>
            </a:br>
            <a:r>
              <a:rPr lang="ru-RU" sz="2000" b="1" kern="0" dirty="0" smtClean="0">
                <a:solidFill>
                  <a:srgbClr val="002060"/>
                </a:solidFill>
                <a:latin typeface="Cambria" pitchFamily="18" charset="0"/>
                <a:ea typeface="+mn-ea"/>
                <a:cs typeface="Arial" pitchFamily="34" charset="0"/>
              </a:rPr>
              <a:t>Нормативное  правовое  обеспечение</a:t>
            </a:r>
            <a:r>
              <a:rPr lang="ru-RU" b="1" kern="0" dirty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/>
            </a:r>
            <a:br>
              <a:rPr lang="ru-RU" b="1" kern="0" dirty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</a:br>
            <a:r>
              <a:rPr lang="ru-RU" altLang="ru-RU" sz="12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Приказ </a:t>
            </a:r>
            <a:r>
              <a:rPr lang="ru-RU" altLang="ru-RU" sz="1200" b="1" dirty="0">
                <a:solidFill>
                  <a:schemeClr val="tx2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Министерства просвещения  Российской Федерации и Федеральной службы по надзору в сфере      образования и науки от 07.11.2018 № 190/1512 «Об утверждении Порядка проведения государственной итоговой аттестации по образовательным программам среднего общего образования».</a:t>
            </a:r>
            <a:r>
              <a:rPr lang="ru-RU" altLang="ru-RU" b="1" dirty="0">
                <a:solidFill>
                  <a:schemeClr val="tx2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dirty="0">
                <a:solidFill>
                  <a:schemeClr val="tx2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</a:b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4129" y="3855631"/>
            <a:ext cx="4616103" cy="1059284"/>
          </a:xfrm>
        </p:spPr>
        <p:txBody>
          <a:bodyPr/>
          <a:lstStyle/>
          <a:p>
            <a:pPr marL="0" indent="0">
              <a:buNone/>
            </a:pPr>
            <a:endParaRPr lang="ru-RU" altLang="ru-RU" sz="1200" b="1" dirty="0" smtClean="0">
              <a:solidFill>
                <a:schemeClr val="tx2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12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Приказ </a:t>
            </a:r>
            <a:r>
              <a:rPr lang="ru-RU" altLang="ru-RU" sz="1200" b="1" dirty="0">
                <a:solidFill>
                  <a:schemeClr val="tx2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департамента образования Ярославской области от </a:t>
            </a:r>
            <a:r>
              <a:rPr lang="ru-RU" altLang="ru-RU" sz="12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14.03.2022  </a:t>
            </a:r>
            <a:r>
              <a:rPr lang="ru-RU" altLang="ru-RU" sz="1200" b="1" dirty="0">
                <a:solidFill>
                  <a:schemeClr val="tx2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№  </a:t>
            </a:r>
            <a:r>
              <a:rPr lang="ru-RU" altLang="ru-RU" sz="12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 60/01-04 о проведении тренировочного мероприятия</a:t>
            </a:r>
            <a:endParaRPr lang="ru-RU" altLang="ru-RU" sz="1200" b="1" dirty="0">
              <a:solidFill>
                <a:schemeClr val="tx2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  <a:p>
            <a:endParaRPr lang="ru-RU" altLang="ru-RU" sz="1400" b="1" dirty="0">
              <a:solidFill>
                <a:schemeClr val="tx2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altLang="ru-RU" sz="1400" b="1" dirty="0">
              <a:solidFill>
                <a:schemeClr val="tx2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ru-RU" sz="1200" b="1" dirty="0">
              <a:solidFill>
                <a:schemeClr val="tx2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altLang="ru-RU" sz="1200" b="1" dirty="0" smtClean="0">
              <a:solidFill>
                <a:schemeClr val="tx2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5" name="Picture 3" descr="D:\Рабочий стол\Без имен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1419621"/>
            <a:ext cx="4032448" cy="26642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extLst/>
        </p:spPr>
      </p:pic>
      <p:sp>
        <p:nvSpPr>
          <p:cNvPr id="6" name="TextBox 5"/>
          <p:cNvSpPr txBox="1"/>
          <p:nvPr/>
        </p:nvSpPr>
        <p:spPr>
          <a:xfrm>
            <a:off x="4932040" y="4083918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1F497D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Приказ департамента образования Ярославской области от 05.03.2022 № 52/01-04  </a:t>
            </a:r>
            <a:r>
              <a:rPr lang="ru-RU" sz="1200" b="1" dirty="0" smtClean="0">
                <a:solidFill>
                  <a:srgbClr val="1F497D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об </a:t>
            </a:r>
            <a:r>
              <a:rPr lang="ru-RU" sz="1200" b="1" dirty="0">
                <a:solidFill>
                  <a:srgbClr val="1F497D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утверждении инструктивных материалов по подготовке и проведению </a:t>
            </a:r>
            <a:r>
              <a:rPr lang="ru-RU" sz="1200" b="1" dirty="0" smtClean="0">
                <a:solidFill>
                  <a:srgbClr val="1F497D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ГИА-11 в 2022 году</a:t>
            </a:r>
            <a:endParaRPr lang="ru-RU" sz="1200" b="1" dirty="0">
              <a:solidFill>
                <a:srgbClr val="1F497D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D:\Рабочий стол\Без имени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9621"/>
            <a:ext cx="4380007" cy="243396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45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691680" y="123479"/>
            <a:ext cx="734481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kern="0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Инструктивно-методические материалы</a:t>
            </a:r>
            <a:endParaRPr lang="ru-RU" sz="2000" b="1" kern="0" dirty="0">
              <a:solidFill>
                <a:srgbClr val="002060"/>
              </a:solidFill>
              <a:latin typeface="Cambria" pitchFamily="18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95486"/>
            <a:ext cx="8784976" cy="1637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400" b="1" dirty="0" smtClean="0">
              <a:solidFill>
                <a:srgbClr val="4F81BD">
                  <a:lumMod val="75000"/>
                </a:srgbClr>
              </a:solidFill>
              <a:latin typeface="Cambria" pitchFamily="18" charset="0"/>
              <a:cs typeface="Calibri" pitchFamily="34" charset="0"/>
            </a:endParaRPr>
          </a:p>
          <a:p>
            <a:pPr algn="just"/>
            <a:endParaRPr lang="ru-RU" altLang="ru-RU" sz="1200" b="1" dirty="0" smtClean="0">
              <a:solidFill>
                <a:srgbClr val="1F497D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ru-RU" sz="1200" b="1" dirty="0" smtClean="0">
              <a:solidFill>
                <a:srgbClr val="1F497D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20000"/>
              </a:spcBef>
            </a:pPr>
            <a:r>
              <a:rPr lang="ru-RU" altLang="ru-RU" sz="1200" b="1" dirty="0" smtClean="0">
                <a:solidFill>
                  <a:srgbClr val="1F497D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                     </a:t>
            </a:r>
            <a:endParaRPr lang="ru-RU" altLang="ru-RU" sz="1200" b="1" dirty="0" smtClean="0">
              <a:solidFill>
                <a:srgbClr val="1F497D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rgbClr val="4F81BD">
                  <a:lumMod val="75000"/>
                </a:srgbClr>
              </a:solidFill>
              <a:latin typeface="Cambria" pitchFamily="18" charset="0"/>
              <a:cs typeface="Calibri" pitchFamily="34" charset="0"/>
            </a:endParaRPr>
          </a:p>
          <a:p>
            <a:pPr algn="just"/>
            <a:r>
              <a:rPr lang="ru-RU" sz="1600" b="1" dirty="0" smtClean="0">
                <a:solidFill>
                  <a:srgbClr val="4F81BD">
                    <a:lumMod val="75000"/>
                  </a:srgbClr>
                </a:solidFill>
                <a:latin typeface="Cambria" pitchFamily="18" charset="0"/>
                <a:cs typeface="Calibri" pitchFamily="34" charset="0"/>
              </a:rPr>
              <a:t> </a:t>
            </a:r>
          </a:p>
          <a:p>
            <a:pPr algn="just"/>
            <a:endParaRPr lang="ru-RU" sz="1600" b="1" dirty="0">
              <a:solidFill>
                <a:srgbClr val="4F81BD">
                  <a:lumMod val="75000"/>
                </a:srgbClr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3792110"/>
            <a:ext cx="496469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00" b="1" dirty="0" smtClean="0">
              <a:solidFill>
                <a:srgbClr val="1F497D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  <a:p>
            <a:endParaRPr lang="ru-RU" sz="1000" b="1" dirty="0">
              <a:solidFill>
                <a:srgbClr val="1F497D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  <a:p>
            <a:endParaRPr lang="ru-RU" sz="1000" b="1" dirty="0" smtClean="0">
              <a:solidFill>
                <a:srgbClr val="1F497D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  <a:p>
            <a:r>
              <a:rPr lang="ru-RU" sz="1000" b="1" dirty="0" smtClean="0">
                <a:solidFill>
                  <a:srgbClr val="1F497D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Письмо </a:t>
            </a:r>
            <a:r>
              <a:rPr lang="ru-RU" sz="1000" b="1" dirty="0">
                <a:solidFill>
                  <a:srgbClr val="1F497D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ФГБУ «ФЦТ от </a:t>
            </a:r>
            <a:r>
              <a:rPr lang="ru-RU" sz="1000" b="1" dirty="0" smtClean="0">
                <a:solidFill>
                  <a:srgbClr val="1F497D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31.01.2022 № 04-18</a:t>
            </a:r>
          </a:p>
          <a:p>
            <a:r>
              <a:rPr lang="ru-RU" sz="1000" b="1" dirty="0" smtClean="0">
                <a:solidFill>
                  <a:srgbClr val="1F497D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Методические рекомендации по подготовке  и проведению единого государственного экзамена по учебному предмету «Информатика и информационно-коммуникационные технологии (ИКТ)» в компьютерной форме в 2022 году</a:t>
            </a:r>
          </a:p>
          <a:p>
            <a:endParaRPr lang="ru-RU" sz="1200" b="1" dirty="0">
              <a:solidFill>
                <a:srgbClr val="1F497D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  <a:p>
            <a:endParaRPr lang="ru-RU" sz="1200" b="1" dirty="0">
              <a:solidFill>
                <a:srgbClr val="1F497D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D:\Рабочий стол\Без имен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55526"/>
            <a:ext cx="3144821" cy="367359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72202" y="4299942"/>
            <a:ext cx="38922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1F497D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Регламент </a:t>
            </a:r>
            <a:r>
              <a:rPr lang="ru-RU" sz="1000" b="1" dirty="0" smtClean="0">
                <a:solidFill>
                  <a:srgbClr val="1F497D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проведения региональных тренировочных мероприятий с целью обучения работников ППЭ (технология доставки ЭМ по сети «Интернет»)</a:t>
            </a:r>
            <a:endParaRPr lang="ru-RU" sz="1000" b="1" dirty="0">
              <a:solidFill>
                <a:srgbClr val="1F497D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D:\Рабочий стол\Без имени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203" y="555526"/>
            <a:ext cx="3532246" cy="366137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660232" y="3605572"/>
            <a:ext cx="1728192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8304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</a:t>
            </a:r>
            <a:r>
              <a:rPr lang="ru-RU" sz="2000" b="1" kern="0" dirty="0">
                <a:solidFill>
                  <a:srgbClr val="002060"/>
                </a:solidFill>
                <a:latin typeface="Cambria" pitchFamily="18" charset="0"/>
                <a:ea typeface="+mn-ea"/>
                <a:cs typeface="Arial" pitchFamily="34" charset="0"/>
              </a:rPr>
              <a:t>Подготовка </a:t>
            </a:r>
            <a:r>
              <a:rPr lang="ru-RU" sz="2000" b="1" kern="0" dirty="0" smtClean="0">
                <a:solidFill>
                  <a:srgbClr val="002060"/>
                </a:solidFill>
                <a:latin typeface="Cambria" pitchFamily="18" charset="0"/>
                <a:ea typeface="+mn-ea"/>
                <a:cs typeface="Arial" pitchFamily="34" charset="0"/>
              </a:rPr>
              <a:t>ППЭ.  </a:t>
            </a:r>
            <a:r>
              <a:rPr lang="ru-RU" sz="2000" b="1" kern="0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Санитарно-эпидемиологические правила</a:t>
            </a:r>
            <a:br>
              <a:rPr lang="ru-RU" sz="2000" b="1" kern="0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</a:br>
            <a:r>
              <a:rPr lang="ru-RU" sz="2000" b="1" kern="0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( </a:t>
            </a:r>
            <a:r>
              <a:rPr lang="ru-RU" sz="2000" b="1" kern="0" dirty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СП </a:t>
            </a:r>
            <a:r>
              <a:rPr lang="ru-RU" sz="2000" b="1" kern="0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3.1/2.4.3598-20, </a:t>
            </a:r>
            <a:r>
              <a:rPr lang="ru-RU" sz="2000" b="1" kern="0" dirty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СП </a:t>
            </a:r>
            <a:r>
              <a:rPr lang="ru-RU" sz="2000" b="1" kern="0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2.4.3648-20)</a:t>
            </a:r>
            <a:endParaRPr lang="ru-RU" sz="2000" b="1" kern="0" dirty="0">
              <a:solidFill>
                <a:srgbClr val="002060"/>
              </a:solidFill>
              <a:latin typeface="Cambria" pitchFamily="18" charset="0"/>
              <a:cs typeface="Arial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8040909"/>
              </p:ext>
            </p:extLst>
          </p:nvPr>
        </p:nvGraphicFramePr>
        <p:xfrm>
          <a:off x="457200" y="1200151"/>
          <a:ext cx="822960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2180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05979"/>
            <a:ext cx="7416824" cy="637579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</a:rPr>
              <a:t>Ресурсное   обеспечение ППЭ при проведении КЕГЭ</a:t>
            </a:r>
            <a:endParaRPr lang="ru-RU" sz="20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862371"/>
            <a:ext cx="4645024" cy="4307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" indent="269240"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Штаб ППЭ</a:t>
            </a:r>
          </a:p>
          <a:p>
            <a:pPr marL="635" indent="269240" algn="r">
              <a:lnSpc>
                <a:spcPct val="107000"/>
              </a:lnSpc>
              <a:spcAft>
                <a:spcPts val="0"/>
              </a:spcAft>
            </a:pPr>
            <a:r>
              <a:rPr lang="ru-RU" sz="1050" u="sng" dirty="0" smtClean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Станция авторизации</a:t>
            </a:r>
          </a:p>
          <a:p>
            <a:pPr marL="635" indent="269240" algn="r">
              <a:lnSpc>
                <a:spcPct val="107000"/>
              </a:lnSpc>
              <a:spcAft>
                <a:spcPts val="0"/>
              </a:spcAft>
            </a:pPr>
            <a:endParaRPr lang="ru-RU" sz="1050" dirty="0" smtClean="0">
              <a:solidFill>
                <a:srgbClr val="1F497D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35" indent="269240" algn="r">
              <a:lnSpc>
                <a:spcPct val="107000"/>
              </a:lnSpc>
              <a:spcAft>
                <a:spcPts val="0"/>
              </a:spcAft>
            </a:pPr>
            <a:r>
              <a:rPr lang="ru-RU" sz="1050" dirty="0" smtClean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 выходом в сеть «Интернет» </a:t>
            </a:r>
          </a:p>
          <a:p>
            <a:pPr marL="635" indent="269240" algn="r">
              <a:lnSpc>
                <a:spcPct val="107000"/>
              </a:lnSpc>
              <a:spcAft>
                <a:spcPts val="0"/>
              </a:spcAft>
            </a:pPr>
            <a:r>
              <a:rPr lang="ru-RU" sz="1050" dirty="0" smtClean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 подключенным принтером</a:t>
            </a:r>
          </a:p>
          <a:p>
            <a:pPr marL="635" indent="269240" algn="r">
              <a:lnSpc>
                <a:spcPct val="107000"/>
              </a:lnSpc>
              <a:spcAft>
                <a:spcPts val="0"/>
              </a:spcAft>
            </a:pPr>
            <a:endParaRPr lang="ru-RU" sz="1050" dirty="0" smtClean="0">
              <a:solidFill>
                <a:srgbClr val="1F497D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35" indent="269240" algn="r">
              <a:lnSpc>
                <a:spcPct val="107000"/>
              </a:lnSpc>
              <a:spcAft>
                <a:spcPts val="0"/>
              </a:spcAft>
            </a:pPr>
            <a:endParaRPr lang="ru-RU" sz="1050" dirty="0">
              <a:solidFill>
                <a:srgbClr val="1F497D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35" indent="269240" algn="r">
              <a:lnSpc>
                <a:spcPct val="107000"/>
              </a:lnSpc>
              <a:spcAft>
                <a:spcPts val="0"/>
              </a:spcAft>
            </a:pPr>
            <a:r>
              <a:rPr lang="ru-RU" sz="1050" dirty="0" smtClean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635" indent="269240" algn="r">
              <a:lnSpc>
                <a:spcPct val="107000"/>
              </a:lnSpc>
              <a:spcAft>
                <a:spcPts val="0"/>
              </a:spcAft>
            </a:pPr>
            <a:r>
              <a:rPr lang="ru-RU" sz="105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 менее 2-х станций: одна основная рабочая станция и одна резервная</a:t>
            </a:r>
          </a:p>
          <a:p>
            <a:pPr marL="635" indent="269240" algn="r">
              <a:lnSpc>
                <a:spcPct val="107000"/>
              </a:lnSpc>
              <a:spcAft>
                <a:spcPts val="0"/>
              </a:spcAft>
            </a:pPr>
            <a:r>
              <a:rPr lang="ru-RU" sz="105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635" indent="269240" algn="r">
              <a:lnSpc>
                <a:spcPct val="107000"/>
              </a:lnSpc>
              <a:spcAft>
                <a:spcPts val="0"/>
              </a:spcAft>
            </a:pPr>
            <a:r>
              <a:rPr lang="ru-RU" sz="1050" u="sng" dirty="0" smtClean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Станция сканирования</a:t>
            </a:r>
          </a:p>
          <a:p>
            <a:pPr marL="635" indent="269240" algn="r">
              <a:lnSpc>
                <a:spcPct val="107000"/>
              </a:lnSpc>
              <a:spcAft>
                <a:spcPts val="0"/>
              </a:spcAft>
            </a:pPr>
            <a:r>
              <a:rPr lang="ru-RU" sz="1050" dirty="0" smtClean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без </a:t>
            </a:r>
            <a:r>
              <a:rPr lang="ru-RU" sz="1050" dirty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выхода в сеть «Интернет» </a:t>
            </a:r>
            <a:endParaRPr lang="ru-RU" sz="1050" dirty="0" smtClean="0">
              <a:solidFill>
                <a:srgbClr val="1F497D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35" indent="269240" algn="r">
              <a:lnSpc>
                <a:spcPct val="107000"/>
              </a:lnSpc>
              <a:spcAft>
                <a:spcPts val="0"/>
              </a:spcAft>
            </a:pPr>
            <a:r>
              <a:rPr lang="ru-RU" sz="1050" dirty="0" smtClean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 </a:t>
            </a:r>
            <a:r>
              <a:rPr lang="ru-RU" sz="1050" dirty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подключенным </a:t>
            </a:r>
            <a:r>
              <a:rPr lang="ru-RU" sz="1050" dirty="0" smtClean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сканером</a:t>
            </a:r>
          </a:p>
          <a:p>
            <a:pPr marL="635" indent="269240" algn="r">
              <a:lnSpc>
                <a:spcPct val="107000"/>
              </a:lnSpc>
              <a:spcAft>
                <a:spcPts val="0"/>
              </a:spcAft>
            </a:pPr>
            <a:endParaRPr lang="ru-RU" sz="1050" dirty="0">
              <a:solidFill>
                <a:srgbClr val="1F497D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35" indent="269240" algn="r">
              <a:lnSpc>
                <a:spcPct val="107000"/>
              </a:lnSpc>
              <a:spcAft>
                <a:spcPts val="0"/>
              </a:spcAft>
            </a:pPr>
            <a:r>
              <a:rPr lang="ru-RU" sz="1050" dirty="0" smtClean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635" indent="269240" algn="ctr">
              <a:lnSpc>
                <a:spcPct val="107000"/>
              </a:lnSpc>
              <a:spcAft>
                <a:spcPts val="0"/>
              </a:spcAft>
            </a:pPr>
            <a:r>
              <a:rPr lang="ru-RU" sz="105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 </a:t>
            </a:r>
            <a:r>
              <a:rPr lang="ru-RU" sz="105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менее 2-х станций: одна основная рабочая станция и одна резервная</a:t>
            </a:r>
          </a:p>
          <a:p>
            <a:pPr marL="635" indent="269240" algn="ctr">
              <a:lnSpc>
                <a:spcPct val="107000"/>
              </a:lnSpc>
              <a:spcAft>
                <a:spcPts val="0"/>
              </a:spcAft>
            </a:pPr>
            <a:r>
              <a:rPr lang="ru-RU" sz="1050" dirty="0" smtClean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</a:p>
          <a:p>
            <a:pPr marL="635" indent="269240" algn="ctr">
              <a:lnSpc>
                <a:spcPct val="107000"/>
              </a:lnSpc>
              <a:spcAft>
                <a:spcPts val="0"/>
              </a:spcAft>
            </a:pPr>
            <a:r>
              <a:rPr lang="ru-RU" sz="1050" dirty="0" smtClean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Флэш-накопители (для переноса данных, для сохранения ответов) </a:t>
            </a:r>
            <a:r>
              <a:rPr lang="ru-RU" sz="105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+ резервный флэш-накопитель</a:t>
            </a:r>
            <a:endParaRPr lang="ru-RU" sz="105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35" indent="269240" algn="ctr">
              <a:lnSpc>
                <a:spcPct val="107000"/>
              </a:lnSpc>
              <a:spcAft>
                <a:spcPts val="0"/>
              </a:spcAft>
            </a:pPr>
            <a:endParaRPr lang="ru-RU" sz="1400" dirty="0" smtClean="0">
              <a:solidFill>
                <a:srgbClr val="1F497D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35" indent="269240" algn="ctr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rgbClr val="1F497D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63638"/>
            <a:ext cx="1657581" cy="8668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957410"/>
            <a:ext cx="1638529" cy="78115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760317" y="862371"/>
            <a:ext cx="4355976" cy="4537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" indent="269240"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Аудитории </a:t>
            </a:r>
            <a:r>
              <a:rPr lang="ru-RU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ППЭ</a:t>
            </a:r>
          </a:p>
          <a:p>
            <a:pPr marL="635" indent="269240" algn="r">
              <a:lnSpc>
                <a:spcPct val="107000"/>
              </a:lnSpc>
              <a:spcAft>
                <a:spcPts val="0"/>
              </a:spcAft>
            </a:pPr>
            <a:r>
              <a:rPr lang="ru-RU" sz="1050" u="sng" dirty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Станция печати </a:t>
            </a:r>
            <a:r>
              <a:rPr lang="ru-RU" sz="1050" u="sng" dirty="0" smtClean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ЭМ</a:t>
            </a:r>
            <a:endParaRPr lang="en-US" sz="1050" u="sng" dirty="0" smtClean="0">
              <a:solidFill>
                <a:srgbClr val="1F497D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35" indent="269240" algn="r">
              <a:lnSpc>
                <a:spcPct val="107000"/>
              </a:lnSpc>
              <a:spcAft>
                <a:spcPts val="0"/>
              </a:spcAft>
            </a:pPr>
            <a:endParaRPr lang="en-US" sz="1050" dirty="0" smtClean="0">
              <a:solidFill>
                <a:srgbClr val="1F497D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35" indent="269240" algn="r">
              <a:lnSpc>
                <a:spcPct val="107000"/>
              </a:lnSpc>
              <a:spcAft>
                <a:spcPts val="0"/>
              </a:spcAft>
            </a:pPr>
            <a:endParaRPr lang="en-US" sz="1050" dirty="0" smtClean="0">
              <a:solidFill>
                <a:srgbClr val="1F497D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35" indent="269240" algn="r">
              <a:lnSpc>
                <a:spcPct val="107000"/>
              </a:lnSpc>
              <a:spcAft>
                <a:spcPts val="0"/>
              </a:spcAft>
            </a:pPr>
            <a:endParaRPr lang="ru-RU" sz="1050" dirty="0" smtClean="0">
              <a:solidFill>
                <a:srgbClr val="1F497D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35" indent="269240" algn="r">
              <a:lnSpc>
                <a:spcPct val="107000"/>
              </a:lnSpc>
              <a:spcAft>
                <a:spcPts val="0"/>
              </a:spcAft>
            </a:pPr>
            <a:endParaRPr lang="ru-RU" sz="1050" dirty="0" smtClean="0">
              <a:solidFill>
                <a:srgbClr val="1F497D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35" indent="269240" algn="r">
              <a:lnSpc>
                <a:spcPct val="107000"/>
              </a:lnSpc>
              <a:spcAft>
                <a:spcPts val="0"/>
              </a:spcAft>
            </a:pPr>
            <a:endParaRPr lang="ru-RU" sz="1050" dirty="0" smtClean="0">
              <a:solidFill>
                <a:srgbClr val="1F497D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35" indent="269240" algn="r">
              <a:lnSpc>
                <a:spcPct val="107000"/>
              </a:lnSpc>
              <a:spcAft>
                <a:spcPts val="0"/>
              </a:spcAft>
            </a:pPr>
            <a:r>
              <a:rPr lang="ru-RU" sz="1050" dirty="0" smtClean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без выхода в сеть «Интернет и подключенным принтером</a:t>
            </a:r>
          </a:p>
          <a:p>
            <a:pPr marL="635" indent="269240" algn="r">
              <a:lnSpc>
                <a:spcPct val="107000"/>
              </a:lnSpc>
              <a:spcAft>
                <a:spcPts val="0"/>
              </a:spcAft>
            </a:pPr>
            <a:r>
              <a:rPr lang="ru-RU" sz="105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</a:t>
            </a:r>
            <a:r>
              <a:rPr lang="ru-RU" sz="105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 каждые 4 станции печати</a:t>
            </a:r>
          </a:p>
          <a:p>
            <a:pPr marL="635" indent="269240" algn="r">
              <a:lnSpc>
                <a:spcPct val="107000"/>
              </a:lnSpc>
              <a:spcAft>
                <a:spcPts val="0"/>
              </a:spcAft>
            </a:pPr>
            <a:r>
              <a:rPr lang="ru-RU" sz="105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резервная </a:t>
            </a:r>
            <a:r>
              <a:rPr lang="ru-RU" sz="1050" dirty="0" smtClean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635" indent="269240" algn="r">
              <a:lnSpc>
                <a:spcPct val="107000"/>
              </a:lnSpc>
              <a:spcAft>
                <a:spcPts val="0"/>
              </a:spcAft>
            </a:pPr>
            <a:endParaRPr lang="ru-RU" sz="1050" dirty="0">
              <a:solidFill>
                <a:srgbClr val="1F497D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35" indent="269240" algn="r">
              <a:lnSpc>
                <a:spcPct val="107000"/>
              </a:lnSpc>
              <a:spcAft>
                <a:spcPts val="0"/>
              </a:spcAft>
            </a:pPr>
            <a:r>
              <a:rPr lang="ru-RU" sz="1050" u="sng" dirty="0" smtClean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Станция КЕГЭ </a:t>
            </a:r>
            <a:endParaRPr lang="en-US" sz="1050" u="sng" dirty="0" smtClean="0">
              <a:solidFill>
                <a:srgbClr val="1F497D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35" indent="269240" algn="r">
              <a:lnSpc>
                <a:spcPct val="107000"/>
              </a:lnSpc>
              <a:spcAft>
                <a:spcPts val="0"/>
              </a:spcAft>
            </a:pPr>
            <a:endParaRPr lang="ru-RU" sz="1050" dirty="0" smtClean="0">
              <a:solidFill>
                <a:srgbClr val="1F497D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35" indent="269240" algn="r">
              <a:lnSpc>
                <a:spcPct val="107000"/>
              </a:lnSpc>
              <a:spcAft>
                <a:spcPts val="0"/>
              </a:spcAft>
            </a:pPr>
            <a:r>
              <a:rPr lang="ru-RU" sz="1050" dirty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</a:t>
            </a:r>
            <a:r>
              <a:rPr lang="ru-RU" sz="1050" dirty="0" smtClean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ез выхода в сеть «Интернет» с подключенной клавиатурой и мышью</a:t>
            </a:r>
          </a:p>
          <a:p>
            <a:pPr marL="635" indent="269240" algn="r">
              <a:lnSpc>
                <a:spcPct val="107000"/>
              </a:lnSpc>
              <a:spcAft>
                <a:spcPts val="0"/>
              </a:spcAft>
            </a:pPr>
            <a:r>
              <a:rPr lang="ru-RU" sz="1050" dirty="0" smtClean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9-12 станций КЕГЭ в каждой аудитории + </a:t>
            </a:r>
          </a:p>
          <a:p>
            <a:pPr marL="635" indent="269240" algn="r">
              <a:lnSpc>
                <a:spcPct val="107000"/>
              </a:lnSpc>
              <a:spcAft>
                <a:spcPts val="0"/>
              </a:spcAft>
            </a:pPr>
            <a:r>
              <a:rPr lang="ru-RU" sz="105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</a:t>
            </a:r>
            <a:r>
              <a:rPr lang="ru-RU" sz="1050" dirty="0" smtClean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05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каждые 4 станции КЕГЭ – 1 резервная</a:t>
            </a:r>
          </a:p>
          <a:p>
            <a:pPr marL="635" indent="269240" algn="r">
              <a:lnSpc>
                <a:spcPct val="107000"/>
              </a:lnSpc>
              <a:spcAft>
                <a:spcPts val="0"/>
              </a:spcAft>
            </a:pPr>
            <a:endParaRPr lang="ru-RU" sz="105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35" indent="269240" algn="r">
              <a:lnSpc>
                <a:spcPct val="107000"/>
              </a:lnSpc>
              <a:spcAft>
                <a:spcPts val="0"/>
              </a:spcAft>
            </a:pPr>
            <a:r>
              <a:rPr lang="ru-RU" sz="105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Черновик КЕГЭ</a:t>
            </a:r>
          </a:p>
          <a:p>
            <a:pPr marL="635" indent="269240" algn="r">
              <a:lnSpc>
                <a:spcPct val="107000"/>
              </a:lnSpc>
              <a:spcAft>
                <a:spcPts val="0"/>
              </a:spcAft>
            </a:pPr>
            <a:r>
              <a:rPr lang="ru-RU" sz="105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Инструкция по использованию ПО</a:t>
            </a:r>
          </a:p>
          <a:p>
            <a:pPr marL="635" indent="269240" algn="r">
              <a:lnSpc>
                <a:spcPct val="107000"/>
              </a:lnSpc>
              <a:spcAft>
                <a:spcPts val="0"/>
              </a:spcAft>
            </a:pPr>
            <a:r>
              <a:rPr lang="ru-RU" sz="105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Приложение к паспорту станции КЕГЭ </a:t>
            </a:r>
          </a:p>
          <a:p>
            <a:pPr marL="635" indent="269240" algn="r">
              <a:lnSpc>
                <a:spcPct val="107000"/>
              </a:lnSpc>
              <a:spcAft>
                <a:spcPts val="0"/>
              </a:spcAft>
            </a:pPr>
            <a:r>
              <a:rPr lang="ru-RU" sz="105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 каждого участника</a:t>
            </a:r>
          </a:p>
          <a:p>
            <a:pPr marL="635" indent="269240" algn="r">
              <a:lnSpc>
                <a:spcPct val="107000"/>
              </a:lnSpc>
              <a:spcAft>
                <a:spcPts val="0"/>
              </a:spcAft>
            </a:pPr>
            <a:endParaRPr lang="ru-RU" sz="1050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35" indent="269240" algn="r">
              <a:lnSpc>
                <a:spcPct val="107000"/>
              </a:lnSpc>
              <a:spcAft>
                <a:spcPts val="0"/>
              </a:spcAft>
            </a:pPr>
            <a:endParaRPr lang="ru-RU" sz="105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35" indent="269240" algn="r">
              <a:lnSpc>
                <a:spcPct val="107000"/>
              </a:lnSpc>
              <a:spcAft>
                <a:spcPts val="0"/>
              </a:spcAft>
            </a:pPr>
            <a:endParaRPr lang="ru-RU" sz="105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341" y="1419622"/>
            <a:ext cx="1657581" cy="8573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859782"/>
            <a:ext cx="1114581" cy="1038370"/>
          </a:xfrm>
          <a:prstGeom prst="rect">
            <a:avLst/>
          </a:prstGeom>
        </p:spPr>
      </p:pic>
      <p:pic>
        <p:nvPicPr>
          <p:cNvPr id="2051" name="Picture 3" descr="D:\Рабочий стол\Без имени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631" y="3949339"/>
            <a:ext cx="95250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43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11509"/>
            <a:ext cx="4320480" cy="576064"/>
          </a:xfrm>
        </p:spPr>
        <p:txBody>
          <a:bodyPr/>
          <a:lstStyle/>
          <a:p>
            <a:r>
              <a:rPr lang="ru-RU" sz="2000" b="1" dirty="0" err="1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Токен</a:t>
            </a:r>
            <a:r>
              <a:rPr lang="ru-RU" sz="20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члена ГЭК</a:t>
            </a:r>
            <a:br>
              <a:rPr lang="ru-RU" sz="20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ru-RU" sz="20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203598"/>
            <a:ext cx="8245424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Токен</a:t>
            </a:r>
            <a:r>
              <a:rPr lang="ru-RU" sz="1300" dirty="0" smtClean="0">
                <a:solidFill>
                  <a:schemeClr val="tx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члена ГЭК- защищенный внешний носитель с записанным ключом шифрования.  </a:t>
            </a:r>
            <a:r>
              <a:rPr lang="ru-RU" sz="1300" dirty="0">
                <a:solidFill>
                  <a:schemeClr val="tx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Члену ГЭК необходимо иметь при себе </a:t>
            </a:r>
            <a:r>
              <a:rPr lang="ru-RU" sz="1300" dirty="0" err="1">
                <a:solidFill>
                  <a:schemeClr val="tx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токен</a:t>
            </a:r>
            <a:r>
              <a:rPr lang="ru-RU" sz="1300" dirty="0">
                <a:solidFill>
                  <a:schemeClr val="tx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и пароль к нему на этапах подготовки ППЭ и проведения </a:t>
            </a:r>
            <a:r>
              <a:rPr lang="ru-RU" sz="1300" dirty="0" smtClean="0">
                <a:solidFill>
                  <a:schemeClr val="tx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экзамена. </a:t>
            </a:r>
            <a:r>
              <a:rPr lang="ru-RU" sz="13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 </a:t>
            </a:r>
            <a:r>
              <a:rPr lang="ru-RU" sz="13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2022 году </a:t>
            </a:r>
            <a:r>
              <a:rPr lang="ru-RU" sz="1300" dirty="0">
                <a:solidFill>
                  <a:srgbClr val="1F497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используются </a:t>
            </a:r>
            <a:r>
              <a:rPr lang="ru-RU" sz="13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новые версии </a:t>
            </a:r>
            <a:r>
              <a:rPr lang="ru-RU" sz="13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токенов</a:t>
            </a:r>
            <a:r>
              <a:rPr lang="ru-RU" sz="13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solidFill>
                  <a:srgbClr val="1F497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членов ГЭК и </a:t>
            </a:r>
            <a:r>
              <a:rPr lang="ru-RU" sz="1300" dirty="0" smtClean="0">
                <a:solidFill>
                  <a:srgbClr val="1F497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rgbClr val="1F497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криптосредств</a:t>
            </a:r>
            <a:r>
              <a:rPr lang="ru-RU" sz="1300" dirty="0">
                <a:solidFill>
                  <a:srgbClr val="1F497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ru-RU" sz="1300" dirty="0" smtClean="0">
                <a:solidFill>
                  <a:srgbClr val="1F497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обеспечивающих </a:t>
            </a:r>
            <a:r>
              <a:rPr lang="ru-RU" sz="1300" dirty="0">
                <a:solidFill>
                  <a:srgbClr val="1F497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работу с ними</a:t>
            </a:r>
            <a:r>
              <a:rPr lang="ru-RU" sz="1300" dirty="0">
                <a:solidFill>
                  <a:srgbClr val="4F81B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КриптоПро</a:t>
            </a:r>
            <a:r>
              <a:rPr lang="ru-RU" sz="13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CSP </a:t>
            </a:r>
            <a:r>
              <a:rPr lang="ru-RU" sz="13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5.0. </a:t>
            </a:r>
            <a:endParaRPr lang="ru-RU" sz="1300" b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ru-RU" sz="1300" dirty="0" smtClean="0">
                <a:solidFill>
                  <a:srgbClr val="4F81B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ru-RU" sz="1300" dirty="0">
              <a:solidFill>
                <a:srgbClr val="4F81BD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00" dirty="0">
                <a:solidFill>
                  <a:srgbClr val="1F497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Для корректной работы с новыми </a:t>
            </a:r>
            <a:r>
              <a:rPr lang="ru-RU" sz="1300" dirty="0" err="1">
                <a:solidFill>
                  <a:srgbClr val="1F497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криптосредствами</a:t>
            </a:r>
            <a:r>
              <a:rPr lang="ru-RU" sz="1300" dirty="0">
                <a:solidFill>
                  <a:srgbClr val="1F497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необходимо: </a:t>
            </a:r>
          </a:p>
          <a:p>
            <a:endParaRPr lang="ru-RU" sz="1300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srgbClr val="1F497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перед установкой новых версий выполнить удаление </a:t>
            </a:r>
          </a:p>
          <a:p>
            <a:r>
              <a:rPr lang="ru-RU" sz="1300" dirty="0" err="1">
                <a:solidFill>
                  <a:srgbClr val="1F497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КриптоПро</a:t>
            </a:r>
            <a:r>
              <a:rPr lang="ru-RU" sz="1300" dirty="0">
                <a:solidFill>
                  <a:srgbClr val="1F497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rgbClr val="1F497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Рутокен</a:t>
            </a:r>
            <a:r>
              <a:rPr lang="ru-RU" sz="1300" dirty="0">
                <a:solidFill>
                  <a:srgbClr val="1F497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CSP </a:t>
            </a:r>
          </a:p>
          <a:p>
            <a:r>
              <a:rPr lang="ru-RU" sz="1300" dirty="0" smtClean="0">
                <a:solidFill>
                  <a:srgbClr val="1F497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ru-RU" sz="1300" dirty="0">
              <a:solidFill>
                <a:srgbClr val="1F497D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srgbClr val="1F497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не устанавливать ПО на компьютеры с установленными </a:t>
            </a:r>
          </a:p>
          <a:p>
            <a:r>
              <a:rPr lang="ru-RU" sz="1300" dirty="0" err="1">
                <a:solidFill>
                  <a:srgbClr val="1F497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криптосредствами</a:t>
            </a:r>
            <a:r>
              <a:rPr lang="ru-RU" sz="1300" dirty="0">
                <a:solidFill>
                  <a:srgbClr val="1F497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solidFill>
                  <a:srgbClr val="1F497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rgbClr val="1F497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VipNet</a:t>
            </a:r>
            <a:endParaRPr lang="ru-RU" sz="1300" dirty="0">
              <a:solidFill>
                <a:srgbClr val="1F497D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srgbClr val="1F497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</a:t>
            </a:r>
            <a:r>
              <a:rPr lang="ru-RU" sz="1300" dirty="0" smtClean="0">
                <a:solidFill>
                  <a:srgbClr val="1F497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орядок подключения </a:t>
            </a:r>
            <a:r>
              <a:rPr lang="ru-RU" sz="1300" dirty="0" err="1" smtClean="0">
                <a:solidFill>
                  <a:srgbClr val="1F497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токена</a:t>
            </a:r>
            <a:r>
              <a:rPr lang="ru-RU" sz="1300" dirty="0" smtClean="0">
                <a:solidFill>
                  <a:srgbClr val="1F497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члена ГЭК- непосредственно в </a:t>
            </a:r>
            <a:r>
              <a:rPr lang="en-US" sz="1300" dirty="0" smtClean="0">
                <a:solidFill>
                  <a:srgbClr val="1F497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USB</a:t>
            </a:r>
            <a:r>
              <a:rPr lang="ru-RU" sz="1300" dirty="0" smtClean="0">
                <a:solidFill>
                  <a:srgbClr val="1F497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-порт компьютера </a:t>
            </a:r>
            <a:endParaRPr lang="ru-RU" sz="1300" dirty="0">
              <a:solidFill>
                <a:srgbClr val="1F497D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ru-RU" sz="1300" dirty="0" smtClean="0">
                <a:solidFill>
                  <a:srgbClr val="4F81B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ru-RU" sz="1300" dirty="0">
              <a:solidFill>
                <a:srgbClr val="1F497D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ru-RU" sz="13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Важно</a:t>
            </a:r>
            <a:r>
              <a:rPr lang="ru-RU" sz="13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!</a:t>
            </a:r>
            <a:r>
              <a:rPr lang="ru-RU" sz="1300" dirty="0">
                <a:solidFill>
                  <a:srgbClr val="4F81B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solidFill>
                  <a:srgbClr val="1F497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Работа с новыми </a:t>
            </a:r>
            <a:r>
              <a:rPr lang="ru-RU" sz="1300" dirty="0" err="1">
                <a:solidFill>
                  <a:srgbClr val="1F497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токенами</a:t>
            </a:r>
            <a:r>
              <a:rPr lang="ru-RU" sz="1300" dirty="0">
                <a:solidFill>
                  <a:srgbClr val="1F497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может потребовать дополнительного </a:t>
            </a:r>
            <a:r>
              <a:rPr lang="ru-RU" sz="1300" dirty="0" smtClean="0">
                <a:solidFill>
                  <a:srgbClr val="1F497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времени</a:t>
            </a:r>
            <a:r>
              <a:rPr lang="ru-RU" sz="1300" dirty="0">
                <a:solidFill>
                  <a:srgbClr val="1F497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следует дожидаться окончания выполнения соответствующей </a:t>
            </a:r>
            <a:r>
              <a:rPr lang="ru-RU" sz="1300" dirty="0" smtClean="0">
                <a:solidFill>
                  <a:srgbClr val="1F497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операции </a:t>
            </a:r>
            <a:r>
              <a:rPr lang="ru-RU" sz="1300" dirty="0">
                <a:solidFill>
                  <a:srgbClr val="1F497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 использованием </a:t>
            </a:r>
            <a:r>
              <a:rPr lang="ru-RU" sz="1300" dirty="0" err="1">
                <a:solidFill>
                  <a:srgbClr val="1F497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токена</a:t>
            </a:r>
            <a:r>
              <a:rPr lang="ru-RU" sz="1300" dirty="0">
                <a:solidFill>
                  <a:srgbClr val="4F81B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не извлекая </a:t>
            </a:r>
            <a:r>
              <a:rPr lang="ru-RU" sz="13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токен</a:t>
            </a:r>
            <a:r>
              <a:rPr lang="ru-RU" sz="13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и не прерывая </a:t>
            </a:r>
            <a:r>
              <a:rPr lang="ru-RU" sz="13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работу ПО.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411" y="102595"/>
            <a:ext cx="2082728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739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91680" y="123478"/>
            <a:ext cx="7306147" cy="639420"/>
          </a:xfrm>
          <a:prstGeom prst="rect">
            <a:avLst/>
          </a:prstGeom>
        </p:spPr>
        <p:txBody>
          <a:bodyPr vert="horz" wrap="square" lIns="0" tIns="10936" rIns="0" bIns="0" rtlCol="0">
            <a:spAutoFit/>
          </a:bodyPr>
          <a:lstStyle/>
          <a:p>
            <a:pPr marL="9942" algn="ctr">
              <a:spcBef>
                <a:spcPts val="86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Мониторинг готовности ППЭ</a:t>
            </a:r>
            <a:r>
              <a:rPr lang="ru-RU" sz="2000" b="1" dirty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9942" algn="ctr">
              <a:spcBef>
                <a:spcPts val="86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Регламентные </a:t>
            </a:r>
            <a:r>
              <a:rPr lang="ru-RU" sz="2000" b="1" dirty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сроки и </a:t>
            </a:r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статусы </a:t>
            </a:r>
            <a:r>
              <a:rPr lang="ru-RU" sz="2000" b="1" dirty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станции </a:t>
            </a:r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авторизации</a:t>
            </a:r>
            <a:endParaRPr sz="2000" dirty="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869844"/>
              </p:ext>
            </p:extLst>
          </p:nvPr>
        </p:nvGraphicFramePr>
        <p:xfrm>
          <a:off x="125975" y="1059582"/>
          <a:ext cx="9018025" cy="37519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22738"/>
                <a:gridCol w="1873325"/>
                <a:gridCol w="1724002"/>
                <a:gridCol w="1724002"/>
                <a:gridCol w="1773958"/>
              </a:tblGrid>
              <a:tr h="137448">
                <a:tc rowSpan="2">
                  <a:txBody>
                    <a:bodyPr/>
                    <a:lstStyle/>
                    <a:p>
                      <a:pPr marR="167640" algn="ct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900" b="1" i="1" spc="-2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Этап</a:t>
                      </a:r>
                      <a:endParaRPr sz="900" dirty="0">
                        <a:latin typeface="Century Gothic"/>
                        <a:cs typeface="Century Gothic"/>
                      </a:endParaRPr>
                    </a:p>
                  </a:txBody>
                  <a:tcPr marL="0" marR="0" marT="73911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900" b="1" i="1" spc="-1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Статус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73911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  <a:spcBef>
                          <a:spcPts val="60"/>
                        </a:spcBef>
                      </a:pPr>
                      <a:r>
                        <a:rPr sz="900" b="1" i="1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Сроки</a:t>
                      </a:r>
                      <a:r>
                        <a:rPr sz="900" b="1" i="1" spc="65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b="1" i="1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(по</a:t>
                      </a:r>
                      <a:r>
                        <a:rPr sz="900" b="1" i="1" spc="7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b="1" i="1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местному</a:t>
                      </a:r>
                      <a:r>
                        <a:rPr sz="900" b="1" i="1" spc="65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b="1" i="1" spc="-1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времени)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5187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299085" marR="290830" indent="77470">
                        <a:lnSpc>
                          <a:spcPct val="102099"/>
                        </a:lnSpc>
                        <a:spcBef>
                          <a:spcPts val="40"/>
                        </a:spcBef>
                      </a:pPr>
                      <a:r>
                        <a:rPr sz="900" b="1" i="1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Отображение</a:t>
                      </a:r>
                      <a:r>
                        <a:rPr sz="900" b="1" i="1" spc="135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b="1" i="1" spc="-5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в </a:t>
                      </a:r>
                      <a:r>
                        <a:rPr sz="900" b="1" i="1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мониторинге</a:t>
                      </a:r>
                      <a:r>
                        <a:rPr sz="900" b="1" i="1" spc="12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b="1" i="1" spc="-25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ППЭ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3458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</a:tr>
              <a:tr h="13744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8585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8585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619125">
                        <a:lnSpc>
                          <a:spcPts val="1430"/>
                        </a:lnSpc>
                        <a:spcBef>
                          <a:spcPts val="60"/>
                        </a:spcBef>
                      </a:pPr>
                      <a:r>
                        <a:rPr sz="900" b="1" i="1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Не</a:t>
                      </a:r>
                      <a:r>
                        <a:rPr sz="900" b="1" i="1" spc="3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b="1" i="1" spc="-1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ранее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5187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535305">
                        <a:lnSpc>
                          <a:spcPts val="1430"/>
                        </a:lnSpc>
                        <a:spcBef>
                          <a:spcPts val="60"/>
                        </a:spcBef>
                      </a:pPr>
                      <a:r>
                        <a:rPr sz="900" b="1" i="1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Не</a:t>
                      </a:r>
                      <a:r>
                        <a:rPr sz="900" b="1" i="1" spc="3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b="1" i="1" spc="-1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позднее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5187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80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</a:tr>
              <a:tr h="339298">
                <a:tc>
                  <a:txBody>
                    <a:bodyPr/>
                    <a:lstStyle/>
                    <a:p>
                      <a:pPr marL="65405" marR="167640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sz="90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Техническая</a:t>
                      </a:r>
                      <a:r>
                        <a:rPr sz="900" spc="95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spc="-1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подготовка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106328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85800" marR="78105" indent="-603885">
                        <a:lnSpc>
                          <a:spcPct val="102099"/>
                        </a:lnSpc>
                        <a:spcBef>
                          <a:spcPts val="430"/>
                        </a:spcBef>
                      </a:pPr>
                      <a:r>
                        <a:rPr sz="900" b="1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Техническая</a:t>
                      </a:r>
                      <a:r>
                        <a:rPr sz="900" b="1" spc="11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подготовка пройдена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37172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64"/>
                        </a:spcBef>
                      </a:pPr>
                      <a:r>
                        <a:rPr sz="900" b="1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5</a:t>
                      </a:r>
                      <a:endParaRPr sz="900" dirty="0"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900" dirty="0" err="1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календарных</a:t>
                      </a:r>
                      <a:r>
                        <a:rPr sz="900" spc="114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spc="-20" dirty="0" err="1" smtClean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дней</a:t>
                      </a:r>
                      <a:r>
                        <a:rPr lang="ru-RU" sz="900" spc="-20" dirty="0" smtClean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до экзамена</a:t>
                      </a:r>
                      <a:endParaRPr sz="9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0196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64"/>
                        </a:spcBef>
                      </a:pPr>
                      <a:r>
                        <a:rPr sz="900" b="1" spc="-1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17:00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90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за</a:t>
                      </a:r>
                      <a:r>
                        <a:rPr sz="900" spc="35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день</a:t>
                      </a:r>
                      <a:r>
                        <a:rPr sz="900" spc="3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до</a:t>
                      </a:r>
                      <a:r>
                        <a:rPr sz="900" spc="3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spc="-1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экзамена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40196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28015" marR="426084" indent="-194945">
                        <a:lnSpc>
                          <a:spcPct val="102099"/>
                        </a:lnSpc>
                        <a:spcBef>
                          <a:spcPts val="430"/>
                        </a:spcBef>
                      </a:pPr>
                      <a:r>
                        <a:rPr sz="900" b="1" spc="-1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Техподготовка пройдена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37172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</a:tr>
              <a:tr h="450380">
                <a:tc>
                  <a:txBody>
                    <a:bodyPr/>
                    <a:lstStyle/>
                    <a:p>
                      <a:pPr marL="597535" marR="304165" indent="-462280">
                        <a:lnSpc>
                          <a:spcPct val="102099"/>
                        </a:lnSpc>
                        <a:spcBef>
                          <a:spcPts val="1075"/>
                        </a:spcBef>
                      </a:pPr>
                      <a:r>
                        <a:rPr sz="90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Контроль</a:t>
                      </a:r>
                      <a:r>
                        <a:rPr sz="900" spc="85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spc="-1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технической готовности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92929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92405" marR="150495" indent="-36195">
                        <a:lnSpc>
                          <a:spcPct val="102099"/>
                        </a:lnSpc>
                        <a:spcBef>
                          <a:spcPts val="1075"/>
                        </a:spcBef>
                      </a:pPr>
                      <a:r>
                        <a:rPr sz="900" b="1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Контроль</a:t>
                      </a:r>
                      <a:r>
                        <a:rPr sz="900" b="1" spc="85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технической </a:t>
                      </a:r>
                      <a:r>
                        <a:rPr sz="900" b="1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готовности</a:t>
                      </a:r>
                      <a:r>
                        <a:rPr sz="900" b="1" spc="10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завершен</a:t>
                      </a:r>
                      <a:endParaRPr sz="900" dirty="0">
                        <a:latin typeface="Century Gothic"/>
                        <a:cs typeface="Century Gothic"/>
                      </a:endParaRPr>
                    </a:p>
                  </a:txBody>
                  <a:tcPr marL="0" marR="0" marT="92929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b="1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2</a:t>
                      </a:r>
                      <a:endParaRPr sz="900" dirty="0">
                        <a:latin typeface="Century Gothic"/>
                        <a:cs typeface="Century Gothic"/>
                      </a:endParaRPr>
                    </a:p>
                    <a:p>
                      <a:pPr marL="105410" marR="99060" algn="ctr">
                        <a:lnSpc>
                          <a:spcPct val="102099"/>
                        </a:lnSpc>
                      </a:pPr>
                      <a:r>
                        <a:rPr sz="900" dirty="0" err="1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рабочих</a:t>
                      </a:r>
                      <a:r>
                        <a:rPr sz="900" spc="55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dirty="0" err="1" smtClean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дн</a:t>
                      </a:r>
                      <a:r>
                        <a:rPr lang="ru-RU" sz="900" dirty="0" smtClean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я</a:t>
                      </a:r>
                      <a:r>
                        <a:rPr sz="900" spc="45" dirty="0" smtClean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dirty="0" err="1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до</a:t>
                      </a:r>
                      <a:r>
                        <a:rPr sz="900" spc="5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spc="-20" dirty="0" smtClean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spc="-1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экзамена</a:t>
                      </a:r>
                      <a:endParaRPr sz="900" dirty="0">
                        <a:latin typeface="Century Gothic"/>
                        <a:cs typeface="Century Gothic"/>
                      </a:endParaRPr>
                    </a:p>
                  </a:txBody>
                  <a:tcPr marL="0" marR="0" marT="29391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900" b="1" spc="-1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17:00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90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за</a:t>
                      </a:r>
                      <a:r>
                        <a:rPr sz="900" spc="35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день</a:t>
                      </a:r>
                      <a:r>
                        <a:rPr sz="900" spc="3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до</a:t>
                      </a:r>
                      <a:r>
                        <a:rPr sz="900" spc="3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spc="-1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экзамена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95522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b="1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КТГ</a:t>
                      </a:r>
                      <a:r>
                        <a:rPr sz="900" b="1" spc="3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завершен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593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</a:tr>
              <a:tr h="534232">
                <a:tc>
                  <a:txBody>
                    <a:bodyPr/>
                    <a:lstStyle/>
                    <a:p>
                      <a:pPr marR="167640"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520700" marR="167640">
                        <a:lnSpc>
                          <a:spcPct val="100000"/>
                        </a:lnSpc>
                      </a:pPr>
                      <a:r>
                        <a:rPr sz="900" spc="-1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Авторизация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900" b="1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2</a:t>
                      </a:r>
                      <a:endParaRPr sz="900" dirty="0">
                        <a:latin typeface="Century Gothic"/>
                        <a:cs typeface="Century Gothic"/>
                      </a:endParaRPr>
                    </a:p>
                    <a:p>
                      <a:pPr marL="105410" marR="99060" algn="ctr">
                        <a:lnSpc>
                          <a:spcPct val="102099"/>
                        </a:lnSpc>
                        <a:spcBef>
                          <a:spcPts val="5"/>
                        </a:spcBef>
                      </a:pPr>
                      <a:r>
                        <a:rPr sz="900" dirty="0" err="1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рабочих</a:t>
                      </a:r>
                      <a:r>
                        <a:rPr sz="900" spc="55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dirty="0" err="1" smtClean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дн</a:t>
                      </a:r>
                      <a:r>
                        <a:rPr lang="ru-RU" sz="900" dirty="0" smtClean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я</a:t>
                      </a:r>
                      <a:r>
                        <a:rPr sz="900" spc="45" dirty="0" smtClean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dirty="0" err="1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до</a:t>
                      </a:r>
                      <a:r>
                        <a:rPr sz="900" spc="5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spc="-20" dirty="0" smtClean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spc="-1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экзамена</a:t>
                      </a:r>
                      <a:endParaRPr sz="900" dirty="0">
                        <a:latin typeface="Century Gothic"/>
                        <a:cs typeface="Century Gothic"/>
                      </a:endParaRPr>
                    </a:p>
                  </a:txBody>
                  <a:tcPr marL="0" marR="0" marT="71317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900" b="1" spc="-1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17:00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90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за</a:t>
                      </a:r>
                      <a:r>
                        <a:rPr sz="900" spc="35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день</a:t>
                      </a:r>
                      <a:r>
                        <a:rPr sz="900" spc="3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до</a:t>
                      </a:r>
                      <a:r>
                        <a:rPr sz="900" spc="3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spc="-1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экзамена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3458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2575" marR="274955" indent="-635" algn="ctr">
                        <a:lnSpc>
                          <a:spcPct val="102099"/>
                        </a:lnSpc>
                        <a:spcBef>
                          <a:spcPts val="10"/>
                        </a:spcBef>
                      </a:pPr>
                      <a:r>
                        <a:rPr sz="900" b="1" spc="-1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Авторизовалось </a:t>
                      </a:r>
                      <a:r>
                        <a:rPr sz="900" spc="-1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(количество авторизовавшихся </a:t>
                      </a:r>
                      <a:r>
                        <a:rPr sz="90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членов</a:t>
                      </a:r>
                      <a:r>
                        <a:rPr sz="900" spc="85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spc="-2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ГЭК)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864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</a:tr>
              <a:tr h="269710">
                <a:tc>
                  <a:txBody>
                    <a:bodyPr/>
                    <a:lstStyle/>
                    <a:p>
                      <a:pPr marL="276225" marR="167640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90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Скачивание</a:t>
                      </a:r>
                      <a:r>
                        <a:rPr sz="900" spc="114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spc="-1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ключа</a:t>
                      </a:r>
                      <a:endParaRPr sz="900" dirty="0">
                        <a:latin typeface="Century Gothic"/>
                        <a:cs typeface="Century Gothic"/>
                      </a:endParaRPr>
                    </a:p>
                  </a:txBody>
                  <a:tcPr marL="0" marR="0" marT="71750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00" b="1" spc="-2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9:30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ts val="1430"/>
                        </a:lnSpc>
                        <a:spcBef>
                          <a:spcPts val="30"/>
                        </a:spcBef>
                      </a:pPr>
                      <a:r>
                        <a:rPr sz="90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в</a:t>
                      </a:r>
                      <a:r>
                        <a:rPr sz="900" spc="3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день</a:t>
                      </a:r>
                      <a:r>
                        <a:rPr sz="900" spc="3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spc="-1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экзамена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5619" marB="0">
                    <a:lnL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00" b="1" spc="-1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10:00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ts val="1430"/>
                        </a:lnSpc>
                        <a:spcBef>
                          <a:spcPts val="30"/>
                        </a:spcBef>
                      </a:pPr>
                      <a:r>
                        <a:rPr sz="90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в</a:t>
                      </a:r>
                      <a:r>
                        <a:rPr sz="900" spc="3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день</a:t>
                      </a:r>
                      <a:r>
                        <a:rPr sz="900" spc="3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spc="-1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экзамена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5619" marB="0">
                    <a:lnL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900" b="1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Ключ</a:t>
                      </a:r>
                      <a:r>
                        <a:rPr sz="900" b="1" spc="5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скачан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71750" marB="0">
                    <a:lnL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</a:tr>
              <a:tr h="269710">
                <a:tc>
                  <a:txBody>
                    <a:bodyPr/>
                    <a:lstStyle/>
                    <a:p>
                      <a:pPr marL="267970" marR="167640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90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Начало</a:t>
                      </a:r>
                      <a:r>
                        <a:rPr sz="900" spc="85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spc="-1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экзаменов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71750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08660" marR="271145" indent="-431800">
                        <a:lnSpc>
                          <a:spcPct val="102099"/>
                        </a:lnSpc>
                        <a:spcBef>
                          <a:spcPts val="15"/>
                        </a:spcBef>
                      </a:pPr>
                      <a:r>
                        <a:rPr sz="900" b="1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Экзамены</a:t>
                      </a:r>
                      <a:r>
                        <a:rPr sz="900" b="1" spc="10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успешно начались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1297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00" b="1" spc="-1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10:05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ts val="1425"/>
                        </a:lnSpc>
                        <a:spcBef>
                          <a:spcPts val="30"/>
                        </a:spcBef>
                      </a:pPr>
                      <a:r>
                        <a:rPr sz="90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в</a:t>
                      </a:r>
                      <a:r>
                        <a:rPr sz="900" spc="3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день</a:t>
                      </a:r>
                      <a:r>
                        <a:rPr sz="900" spc="25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spc="-1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экзамена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5619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00" b="1" spc="-1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11:00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ts val="1425"/>
                        </a:lnSpc>
                        <a:spcBef>
                          <a:spcPts val="30"/>
                        </a:spcBef>
                      </a:pPr>
                      <a:r>
                        <a:rPr sz="90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в</a:t>
                      </a:r>
                      <a:r>
                        <a:rPr sz="900" spc="3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день</a:t>
                      </a:r>
                      <a:r>
                        <a:rPr sz="900" spc="25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spc="-1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экзамена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5619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900" b="1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Экзамены</a:t>
                      </a:r>
                      <a:r>
                        <a:rPr sz="900" b="1" spc="10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начались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71750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</a:tr>
              <a:tr h="269710">
                <a:tc>
                  <a:txBody>
                    <a:bodyPr/>
                    <a:lstStyle/>
                    <a:p>
                      <a:pPr marL="502920" marR="669925" indent="5080">
                        <a:lnSpc>
                          <a:spcPct val="102099"/>
                        </a:lnSpc>
                        <a:spcBef>
                          <a:spcPts val="10"/>
                        </a:spcBef>
                      </a:pPr>
                      <a:r>
                        <a:rPr sz="900" spc="-1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Завершение аудирования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864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0555" marR="133350" indent="-491490">
                        <a:lnSpc>
                          <a:spcPct val="102099"/>
                        </a:lnSpc>
                        <a:spcBef>
                          <a:spcPts val="10"/>
                        </a:spcBef>
                      </a:pPr>
                      <a:r>
                        <a:rPr sz="900" b="1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Аудирование</a:t>
                      </a:r>
                      <a:r>
                        <a:rPr sz="900" b="1" spc="13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успешно завершено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864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00" b="1" spc="-1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10:40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ts val="1425"/>
                        </a:lnSpc>
                        <a:spcBef>
                          <a:spcPts val="30"/>
                        </a:spcBef>
                      </a:pPr>
                      <a:r>
                        <a:rPr sz="90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в</a:t>
                      </a:r>
                      <a:r>
                        <a:rPr sz="900" spc="3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день</a:t>
                      </a:r>
                      <a:r>
                        <a:rPr sz="900" spc="25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spc="-1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экзамена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5619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00" b="1" spc="-1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11:35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ts val="1425"/>
                        </a:lnSpc>
                        <a:spcBef>
                          <a:spcPts val="30"/>
                        </a:spcBef>
                      </a:pPr>
                      <a:r>
                        <a:rPr sz="90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в</a:t>
                      </a:r>
                      <a:r>
                        <a:rPr sz="900" spc="3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день</a:t>
                      </a:r>
                      <a:r>
                        <a:rPr sz="900" spc="25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spc="-1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экзамена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5619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74040" marR="469900" indent="-95885">
                        <a:lnSpc>
                          <a:spcPct val="102099"/>
                        </a:lnSpc>
                        <a:spcBef>
                          <a:spcPts val="10"/>
                        </a:spcBef>
                      </a:pPr>
                      <a:r>
                        <a:rPr sz="900" b="1" spc="-1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Аудирование завершено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864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</a:tr>
              <a:tr h="269710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900" dirty="0" err="1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Завершение</a:t>
                      </a:r>
                      <a:r>
                        <a:rPr sz="900" spc="12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spc="-10" dirty="0" err="1" smtClean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экзаменов</a:t>
                      </a:r>
                      <a:endParaRPr sz="900" dirty="0">
                        <a:latin typeface="Century Gothic"/>
                        <a:cs typeface="Century Gothic"/>
                      </a:endParaRPr>
                    </a:p>
                  </a:txBody>
                  <a:tcPr marL="0" marR="0" marT="71750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lang="ru-RU" sz="900" b="1" dirty="0" smtClean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Эк</a:t>
                      </a:r>
                      <a:r>
                        <a:rPr sz="900" b="1" dirty="0" err="1" smtClean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замены</a:t>
                      </a:r>
                      <a:r>
                        <a:rPr sz="900" b="1" spc="75" dirty="0" smtClean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завершены</a:t>
                      </a:r>
                      <a:endParaRPr sz="900" dirty="0">
                        <a:latin typeface="Century Gothic"/>
                        <a:cs typeface="Century Gothic"/>
                      </a:endParaRPr>
                    </a:p>
                  </a:txBody>
                  <a:tcPr marL="0" marR="0" marT="71750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00" b="1" spc="-1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10:30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ts val="1425"/>
                        </a:lnSpc>
                        <a:spcBef>
                          <a:spcPts val="30"/>
                        </a:spcBef>
                      </a:pPr>
                      <a:r>
                        <a:rPr sz="90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в</a:t>
                      </a:r>
                      <a:r>
                        <a:rPr sz="900" spc="3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день</a:t>
                      </a:r>
                      <a:r>
                        <a:rPr sz="900" spc="25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spc="-1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экзамена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5619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00" b="1" spc="-1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16:30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ts val="1425"/>
                        </a:lnSpc>
                        <a:spcBef>
                          <a:spcPts val="30"/>
                        </a:spcBef>
                      </a:pPr>
                      <a:r>
                        <a:rPr sz="90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в</a:t>
                      </a:r>
                      <a:r>
                        <a:rPr sz="900" spc="3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день</a:t>
                      </a:r>
                      <a:r>
                        <a:rPr sz="900" spc="25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spc="-1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экзамена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5619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900" b="1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Экзамены</a:t>
                      </a:r>
                      <a:r>
                        <a:rPr sz="900" b="1" spc="10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завершены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71750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</a:tr>
              <a:tr h="269710">
                <a:tc>
                  <a:txBody>
                    <a:bodyPr/>
                    <a:lstStyle/>
                    <a:p>
                      <a:pPr marL="267335" marR="167640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90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Передача</a:t>
                      </a:r>
                      <a:r>
                        <a:rPr sz="900" spc="10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spc="-1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бланков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71750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98830" marR="358775" indent="-433705" algn="l">
                        <a:lnSpc>
                          <a:spcPct val="102099"/>
                        </a:lnSpc>
                        <a:spcBef>
                          <a:spcPts val="15"/>
                        </a:spcBef>
                      </a:pPr>
                      <a:r>
                        <a:rPr lang="ru-RU" sz="900" b="1" spc="0" dirty="0" smtClean="0">
                          <a:solidFill>
                            <a:srgbClr val="FF0000"/>
                          </a:solidFill>
                          <a:latin typeface="Century Gothic"/>
                          <a:cs typeface="Century Gothic"/>
                        </a:rPr>
                        <a:t>Материалы</a:t>
                      </a:r>
                    </a:p>
                    <a:p>
                      <a:pPr marL="798830" marR="358775" indent="-433705" algn="l">
                        <a:lnSpc>
                          <a:spcPct val="102099"/>
                        </a:lnSpc>
                        <a:spcBef>
                          <a:spcPts val="15"/>
                        </a:spcBef>
                      </a:pPr>
                      <a:r>
                        <a:rPr sz="900" b="1" spc="-10" dirty="0" err="1" smtClean="0">
                          <a:solidFill>
                            <a:srgbClr val="FF0000"/>
                          </a:solidFill>
                          <a:latin typeface="Century Gothic"/>
                          <a:cs typeface="Century Gothic"/>
                        </a:rPr>
                        <a:t>пере</a:t>
                      </a:r>
                      <a:r>
                        <a:rPr lang="ru-RU" sz="900" b="1" spc="-10" dirty="0" smtClean="0">
                          <a:solidFill>
                            <a:srgbClr val="FF0000"/>
                          </a:solidFill>
                          <a:latin typeface="Century Gothic"/>
                          <a:cs typeface="Century Gothic"/>
                        </a:rPr>
                        <a:t>да</a:t>
                      </a:r>
                      <a:r>
                        <a:rPr sz="900" b="1" spc="-10" dirty="0" err="1" smtClean="0">
                          <a:solidFill>
                            <a:srgbClr val="FF0000"/>
                          </a:solidFill>
                          <a:latin typeface="Century Gothic"/>
                          <a:cs typeface="Century Gothic"/>
                        </a:rPr>
                        <a:t>ны</a:t>
                      </a:r>
                      <a:r>
                        <a:rPr sz="900" b="1" spc="-10" dirty="0" smtClean="0">
                          <a:solidFill>
                            <a:srgbClr val="FF000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b="1" dirty="0">
                          <a:solidFill>
                            <a:srgbClr val="FF0000"/>
                          </a:solidFill>
                          <a:latin typeface="Century Gothic"/>
                          <a:cs typeface="Century Gothic"/>
                        </a:rPr>
                        <a:t>в</a:t>
                      </a:r>
                      <a:r>
                        <a:rPr sz="900" b="1" spc="15" dirty="0">
                          <a:solidFill>
                            <a:srgbClr val="FF000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b="1" spc="-20" dirty="0">
                          <a:solidFill>
                            <a:srgbClr val="FF0000"/>
                          </a:solidFill>
                          <a:latin typeface="Century Gothic"/>
                          <a:cs typeface="Century Gothic"/>
                        </a:rPr>
                        <a:t>РЦОИ</a:t>
                      </a:r>
                      <a:endParaRPr sz="900" dirty="0">
                        <a:solidFill>
                          <a:srgbClr val="FF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1297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00" b="1" spc="-1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11:00</a:t>
                      </a:r>
                      <a:endParaRPr sz="900" dirty="0"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ts val="1425"/>
                        </a:lnSpc>
                        <a:spcBef>
                          <a:spcPts val="30"/>
                        </a:spcBef>
                      </a:pPr>
                      <a:r>
                        <a:rPr sz="90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в</a:t>
                      </a:r>
                      <a:r>
                        <a:rPr sz="900" spc="3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день</a:t>
                      </a:r>
                      <a:r>
                        <a:rPr sz="900" spc="25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spc="-1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экзамена</a:t>
                      </a:r>
                      <a:endParaRPr sz="900" dirty="0">
                        <a:latin typeface="Century Gothic"/>
                        <a:cs typeface="Century Gothic"/>
                      </a:endParaRPr>
                    </a:p>
                  </a:txBody>
                  <a:tcPr marL="0" marR="0" marT="5619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00" b="1" spc="-1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19:00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ts val="1425"/>
                        </a:lnSpc>
                        <a:spcBef>
                          <a:spcPts val="30"/>
                        </a:spcBef>
                      </a:pPr>
                      <a:r>
                        <a:rPr sz="90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в</a:t>
                      </a:r>
                      <a:r>
                        <a:rPr sz="900" spc="3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день</a:t>
                      </a:r>
                      <a:r>
                        <a:rPr sz="900" spc="25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spc="-1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экзамена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5619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lang="ru-RU" sz="900" b="1" dirty="0" smtClean="0">
                          <a:solidFill>
                            <a:srgbClr val="FF0000"/>
                          </a:solidFill>
                          <a:latin typeface="Century Gothic"/>
                          <a:cs typeface="Century Gothic"/>
                        </a:rPr>
                        <a:t>Материалы </a:t>
                      </a:r>
                      <a:r>
                        <a:rPr sz="900" b="1" spc="65" dirty="0" smtClean="0">
                          <a:solidFill>
                            <a:srgbClr val="FF000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0000"/>
                          </a:solidFill>
                          <a:latin typeface="Century Gothic"/>
                          <a:cs typeface="Century Gothic"/>
                        </a:rPr>
                        <a:t>переданы</a:t>
                      </a:r>
                      <a:endParaRPr sz="900" dirty="0">
                        <a:solidFill>
                          <a:srgbClr val="FF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71750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</a:tr>
              <a:tr h="269710">
                <a:tc>
                  <a:txBody>
                    <a:bodyPr/>
                    <a:lstStyle/>
                    <a:p>
                      <a:pPr marL="200660" marR="167640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90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Передача</a:t>
                      </a:r>
                      <a:r>
                        <a:rPr sz="900" spc="10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spc="-1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журналов</a:t>
                      </a:r>
                      <a:endParaRPr sz="900" dirty="0">
                        <a:latin typeface="Century Gothic"/>
                        <a:cs typeface="Century Gothic"/>
                      </a:endParaRPr>
                    </a:p>
                  </a:txBody>
                  <a:tcPr marL="0" marR="0" marT="71750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00" b="1" spc="-1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10:30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ts val="1425"/>
                        </a:lnSpc>
                        <a:spcBef>
                          <a:spcPts val="30"/>
                        </a:spcBef>
                      </a:pPr>
                      <a:r>
                        <a:rPr sz="90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в</a:t>
                      </a:r>
                      <a:r>
                        <a:rPr sz="900" spc="3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день</a:t>
                      </a:r>
                      <a:r>
                        <a:rPr sz="900" spc="25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spc="-1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экзамена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5619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00" b="1" spc="-1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19:00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ts val="1425"/>
                        </a:lnSpc>
                        <a:spcBef>
                          <a:spcPts val="30"/>
                        </a:spcBef>
                      </a:pPr>
                      <a:r>
                        <a:rPr sz="90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в</a:t>
                      </a:r>
                      <a:r>
                        <a:rPr sz="900" spc="3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день</a:t>
                      </a:r>
                      <a:r>
                        <a:rPr sz="900" spc="25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spc="-1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экзамена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5619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900" b="1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Журналы</a:t>
                      </a:r>
                      <a:r>
                        <a:rPr sz="900" b="1" spc="9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переданы</a:t>
                      </a:r>
                      <a:endParaRPr sz="900" dirty="0">
                        <a:latin typeface="Century Gothic"/>
                        <a:cs typeface="Century Gothic"/>
                      </a:endParaRPr>
                    </a:p>
                  </a:txBody>
                  <a:tcPr marL="0" marR="0" marT="71750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371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37579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Мониторинг готовности ППЭ. Регламентные сроки и </a:t>
            </a:r>
            <a:b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статусы станции авторизации </a:t>
            </a:r>
          </a:p>
        </p:txBody>
      </p:sp>
      <p:pic>
        <p:nvPicPr>
          <p:cNvPr id="4102" name="Picture 6" descr="D:\Рабочий стол\Без имени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" t="-806" r="-382" b="806"/>
          <a:stretch/>
        </p:blipFill>
        <p:spPr bwMode="auto">
          <a:xfrm>
            <a:off x="931101" y="851208"/>
            <a:ext cx="8244408" cy="260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Рабочий стол\Без имени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63838"/>
            <a:ext cx="5909494" cy="1634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79712" y="2378688"/>
            <a:ext cx="216024" cy="96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6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11249</TotalTime>
  <Words>2728</Words>
  <Application>Microsoft Office PowerPoint</Application>
  <PresentationFormat>Экран (16:9)</PresentationFormat>
  <Paragraphs>445</Paragraphs>
  <Slides>28</Slides>
  <Notes>28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28</vt:i4>
      </vt:variant>
    </vt:vector>
  </HeadingPairs>
  <TitlesOfParts>
    <vt:vector size="31" baseType="lpstr">
      <vt:lpstr>Тема Office</vt:lpstr>
      <vt:lpstr>1_Тема Office</vt:lpstr>
      <vt:lpstr>2_Тема Office</vt:lpstr>
      <vt:lpstr>  Организация  и проведение  регионального тренировочного мероприятия  по информатике и ИКТ в компьютерной форме (КЕГЭ)  с участием обучающихся 11-х классов  25.03. 2022.  </vt:lpstr>
      <vt:lpstr>Презентация PowerPoint</vt:lpstr>
      <vt:lpstr>    Нормативное  правовое  обеспечение Приказ Министерства просвещения  Российской Федерации и Федеральной службы по надзору в сфере      образования и науки от 07.11.2018 № 190/1512 «Об утверждении Порядка проведения государственной итоговой аттестации по образовательным программам среднего общего образования». г</vt:lpstr>
      <vt:lpstr>Презентация PowerPoint</vt:lpstr>
      <vt:lpstr>           Подготовка ППЭ.  Санитарно-эпидемиологические правила ( СП 3.1/2.4.3598-20, СП 2.4.3648-20)</vt:lpstr>
      <vt:lpstr>Ресурсное   обеспечение ППЭ при проведении КЕГЭ</vt:lpstr>
      <vt:lpstr>Токен члена ГЭК </vt:lpstr>
      <vt:lpstr>Презентация PowerPoint</vt:lpstr>
      <vt:lpstr>Мониторинг готовности ППЭ. Регламентные сроки и  статусы станции авторизации </vt:lpstr>
      <vt:lpstr>Подготовка экзамена </vt:lpstr>
      <vt:lpstr>Особенности прохождения КТГ</vt:lpstr>
      <vt:lpstr>Презентация PowerPoint</vt:lpstr>
      <vt:lpstr>Проведение экзамена. Особенности КЕГЭ </vt:lpstr>
      <vt:lpstr>                Проведение экзамена</vt:lpstr>
      <vt:lpstr>Презентация PowerPoint</vt:lpstr>
      <vt:lpstr>Проведение экзамена. Руководитель ППЭ и член ГЭК.</vt:lpstr>
      <vt:lpstr>Обеспечение информационной безопасности</vt:lpstr>
      <vt:lpstr>Презентация PowerPoint</vt:lpstr>
      <vt:lpstr>Презентация PowerPoint</vt:lpstr>
      <vt:lpstr>Презентация PowerPoint</vt:lpstr>
      <vt:lpstr>Нештатные ситуации на станции КЕГЭ.  Работоспособность станции КЕГЭ удалось восстановить </vt:lpstr>
      <vt:lpstr>Нештатные ситуации на станции КЕГЭ.  Работоспособность станции КЕГЭ не удалось восстановить </vt:lpstr>
      <vt:lpstr>ЗАВЕРШЕНИЕ ЭКЗАМЕНА</vt:lpstr>
      <vt:lpstr>Презентация PowerPoint</vt:lpstr>
      <vt:lpstr>           Завершение экзамена. Сканирование и переупаковка. Передача материалов в РЦОИ.</vt:lpstr>
      <vt:lpstr>Передача материалов в РЦОИ.  Проконтролировать передачу</vt:lpstr>
      <vt:lpstr>Презентация PowerPoint</vt:lpstr>
      <vt:lpstr>Информационное сопровождение  «Горячая линия»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Золотарева Елена Николаевна</dc:creator>
  <cp:lastModifiedBy>User341</cp:lastModifiedBy>
  <cp:revision>818</cp:revision>
  <cp:lastPrinted>2022-03-22T10:26:13Z</cp:lastPrinted>
  <dcterms:created xsi:type="dcterms:W3CDTF">2016-11-25T13:06:27Z</dcterms:created>
  <dcterms:modified xsi:type="dcterms:W3CDTF">2022-03-22T10:34:12Z</dcterms:modified>
</cp:coreProperties>
</file>