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</p:sldMasterIdLst>
  <p:notesMasterIdLst>
    <p:notesMasterId r:id="rId95"/>
  </p:notesMasterIdLst>
  <p:sldIdLst>
    <p:sldId id="531" r:id="rId2"/>
    <p:sldId id="472" r:id="rId3"/>
    <p:sldId id="655" r:id="rId4"/>
    <p:sldId id="656" r:id="rId5"/>
    <p:sldId id="657" r:id="rId6"/>
    <p:sldId id="654" r:id="rId7"/>
    <p:sldId id="486" r:id="rId8"/>
    <p:sldId id="475" r:id="rId9"/>
    <p:sldId id="476" r:id="rId10"/>
    <p:sldId id="488" r:id="rId11"/>
    <p:sldId id="490" r:id="rId12"/>
    <p:sldId id="493" r:id="rId13"/>
    <p:sldId id="526" r:id="rId14"/>
    <p:sldId id="473" r:id="rId15"/>
    <p:sldId id="532" r:id="rId16"/>
    <p:sldId id="650" r:id="rId17"/>
    <p:sldId id="651" r:id="rId18"/>
    <p:sldId id="652" r:id="rId19"/>
    <p:sldId id="611" r:id="rId20"/>
    <p:sldId id="659" r:id="rId21"/>
    <p:sldId id="612" r:id="rId22"/>
    <p:sldId id="613" r:id="rId23"/>
    <p:sldId id="616" r:id="rId24"/>
    <p:sldId id="617" r:id="rId25"/>
    <p:sldId id="629" r:id="rId26"/>
    <p:sldId id="627" r:id="rId27"/>
    <p:sldId id="628" r:id="rId28"/>
    <p:sldId id="630" r:id="rId29"/>
    <p:sldId id="631" r:id="rId30"/>
    <p:sldId id="646" r:id="rId31"/>
    <p:sldId id="633" r:id="rId32"/>
    <p:sldId id="634" r:id="rId33"/>
    <p:sldId id="635" r:id="rId34"/>
    <p:sldId id="637" r:id="rId35"/>
    <p:sldId id="636" r:id="rId36"/>
    <p:sldId id="638" r:id="rId37"/>
    <p:sldId id="639" r:id="rId38"/>
    <p:sldId id="640" r:id="rId39"/>
    <p:sldId id="641" r:id="rId40"/>
    <p:sldId id="642" r:id="rId41"/>
    <p:sldId id="643" r:id="rId42"/>
    <p:sldId id="644" r:id="rId43"/>
    <p:sldId id="645" r:id="rId44"/>
    <p:sldId id="647" r:id="rId45"/>
    <p:sldId id="648" r:id="rId46"/>
    <p:sldId id="623" r:id="rId47"/>
    <p:sldId id="607" r:id="rId48"/>
    <p:sldId id="658" r:id="rId49"/>
    <p:sldId id="570" r:id="rId50"/>
    <p:sldId id="661" r:id="rId51"/>
    <p:sldId id="571" r:id="rId52"/>
    <p:sldId id="572" r:id="rId53"/>
    <p:sldId id="573" r:id="rId54"/>
    <p:sldId id="574" r:id="rId55"/>
    <p:sldId id="575" r:id="rId56"/>
    <p:sldId id="576" r:id="rId57"/>
    <p:sldId id="577" r:id="rId58"/>
    <p:sldId id="578" r:id="rId59"/>
    <p:sldId id="579" r:id="rId60"/>
    <p:sldId id="663" r:id="rId61"/>
    <p:sldId id="580" r:id="rId62"/>
    <p:sldId id="581" r:id="rId63"/>
    <p:sldId id="610" r:id="rId64"/>
    <p:sldId id="583" r:id="rId65"/>
    <p:sldId id="584" r:id="rId66"/>
    <p:sldId id="585" r:id="rId67"/>
    <p:sldId id="665" r:id="rId68"/>
    <p:sldId id="586" r:id="rId69"/>
    <p:sldId id="587" r:id="rId70"/>
    <p:sldId id="588" r:id="rId71"/>
    <p:sldId id="589" r:id="rId72"/>
    <p:sldId id="667" r:id="rId73"/>
    <p:sldId id="590" r:id="rId74"/>
    <p:sldId id="591" r:id="rId75"/>
    <p:sldId id="671" r:id="rId76"/>
    <p:sldId id="592" r:id="rId77"/>
    <p:sldId id="593" r:id="rId78"/>
    <p:sldId id="672" r:id="rId79"/>
    <p:sldId id="594" r:id="rId80"/>
    <p:sldId id="595" r:id="rId81"/>
    <p:sldId id="596" r:id="rId82"/>
    <p:sldId id="669" r:id="rId83"/>
    <p:sldId id="597" r:id="rId84"/>
    <p:sldId id="598" r:id="rId85"/>
    <p:sldId id="599" r:id="rId86"/>
    <p:sldId id="600" r:id="rId87"/>
    <p:sldId id="601" r:id="rId88"/>
    <p:sldId id="602" r:id="rId89"/>
    <p:sldId id="603" r:id="rId90"/>
    <p:sldId id="604" r:id="rId91"/>
    <p:sldId id="605" r:id="rId92"/>
    <p:sldId id="606" r:id="rId93"/>
    <p:sldId id="408" r:id="rId9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lovin" initials="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6BA"/>
    <a:srgbClr val="99FFCC"/>
    <a:srgbClr val="99FF99"/>
    <a:srgbClr val="00FF99"/>
    <a:srgbClr val="00FF00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32" y="-6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F70C4-585A-43A1-B1E1-86C7560E0F4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B783B6-DB4E-46A9-A772-DDA135D43F6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rPr>
            <a:t>доставка экзаменационных материалов по сети «Интернет»</a:t>
          </a:r>
          <a:endParaRPr lang="ru-RU" sz="1200" b="1" dirty="0">
            <a:solidFill>
              <a:schemeClr val="bg1"/>
            </a:solidFill>
          </a:endParaRPr>
        </a:p>
      </dgm:t>
    </dgm:pt>
    <dgm:pt modelId="{5BC45539-9C88-4A16-BC47-E79BFB99D7FE}" type="parTrans" cxnId="{74D27B05-A7EF-4FC9-A789-E3C9612EA3CF}">
      <dgm:prSet/>
      <dgm:spPr/>
      <dgm:t>
        <a:bodyPr/>
        <a:lstStyle/>
        <a:p>
          <a:endParaRPr lang="ru-RU"/>
        </a:p>
      </dgm:t>
    </dgm:pt>
    <dgm:pt modelId="{6E94A06B-6580-47B0-BD66-896916C088BE}" type="sibTrans" cxnId="{74D27B05-A7EF-4FC9-A789-E3C9612EA3CF}">
      <dgm:prSet/>
      <dgm:spPr/>
      <dgm:t>
        <a:bodyPr/>
        <a:lstStyle/>
        <a:p>
          <a:endParaRPr lang="ru-RU"/>
        </a:p>
      </dgm:t>
    </dgm:pt>
    <dgm:pt modelId="{0E87AEDD-49C5-4DF9-994D-166F2FBB840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rPr>
            <a:t>печать полных комплектов ЭМ в аудитории ППЭ</a:t>
          </a:r>
          <a:endParaRPr lang="ru-RU" sz="1200" b="1" dirty="0">
            <a:solidFill>
              <a:schemeClr val="bg1"/>
            </a:solidFill>
          </a:endParaRPr>
        </a:p>
      </dgm:t>
    </dgm:pt>
    <dgm:pt modelId="{3DF8C750-8B99-4019-892E-799F981ABF2C}" type="parTrans" cxnId="{56215197-4261-4E58-A92A-9593824DF84B}">
      <dgm:prSet/>
      <dgm:spPr/>
      <dgm:t>
        <a:bodyPr/>
        <a:lstStyle/>
        <a:p>
          <a:endParaRPr lang="ru-RU"/>
        </a:p>
      </dgm:t>
    </dgm:pt>
    <dgm:pt modelId="{2ACDD729-6B8B-4FF8-9CA0-881989B38FEC}" type="sibTrans" cxnId="{56215197-4261-4E58-A92A-9593824DF84B}">
      <dgm:prSet/>
      <dgm:spPr/>
      <dgm:t>
        <a:bodyPr/>
        <a:lstStyle/>
        <a:p>
          <a:endParaRPr lang="ru-RU"/>
        </a:p>
      </dgm:t>
    </dgm:pt>
    <dgm:pt modelId="{017DC325-E01A-497F-BBFA-319FEC242FB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rPr>
            <a:t>проведение экзамена в компьютерной форме</a:t>
          </a:r>
          <a:endParaRPr lang="ru-RU" sz="1200" b="1" dirty="0">
            <a:solidFill>
              <a:schemeClr val="bg1"/>
            </a:solidFill>
          </a:endParaRPr>
        </a:p>
      </dgm:t>
    </dgm:pt>
    <dgm:pt modelId="{E3F40641-BE11-425F-B591-E4394A2D0526}" type="parTrans" cxnId="{B3B3EB50-ED7D-4F3C-A97E-EAF2A3E95E75}">
      <dgm:prSet/>
      <dgm:spPr/>
      <dgm:t>
        <a:bodyPr/>
        <a:lstStyle/>
        <a:p>
          <a:endParaRPr lang="ru-RU"/>
        </a:p>
      </dgm:t>
    </dgm:pt>
    <dgm:pt modelId="{64F6BAC4-3898-41A9-BD7A-D955B55205A2}" type="sibTrans" cxnId="{B3B3EB50-ED7D-4F3C-A97E-EAF2A3E95E75}">
      <dgm:prSet/>
      <dgm:spPr/>
      <dgm:t>
        <a:bodyPr/>
        <a:lstStyle/>
        <a:p>
          <a:endParaRPr lang="ru-RU"/>
        </a:p>
      </dgm:t>
    </dgm:pt>
    <dgm:pt modelId="{8D3BBC20-A1CC-485C-A726-894A64180CC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rPr>
            <a:t>сканирование экзаменационных материалов в штабе ППЭ</a:t>
          </a:r>
          <a:endParaRPr lang="ru-RU" sz="1200" b="1" dirty="0">
            <a:solidFill>
              <a:schemeClr val="bg1"/>
            </a:solidFill>
          </a:endParaRPr>
        </a:p>
      </dgm:t>
    </dgm:pt>
    <dgm:pt modelId="{868399A3-5AD8-4CB6-8609-C405724FA069}" type="parTrans" cxnId="{D66B8D2D-D58F-4960-8CD0-6A8A543C0224}">
      <dgm:prSet/>
      <dgm:spPr/>
      <dgm:t>
        <a:bodyPr/>
        <a:lstStyle/>
        <a:p>
          <a:endParaRPr lang="ru-RU"/>
        </a:p>
      </dgm:t>
    </dgm:pt>
    <dgm:pt modelId="{15322637-C0FD-4EBE-B29F-C88BAC4A8334}" type="sibTrans" cxnId="{D66B8D2D-D58F-4960-8CD0-6A8A543C0224}">
      <dgm:prSet/>
      <dgm:spPr/>
      <dgm:t>
        <a:bodyPr/>
        <a:lstStyle/>
        <a:p>
          <a:endParaRPr lang="ru-RU"/>
        </a:p>
      </dgm:t>
    </dgm:pt>
    <dgm:pt modelId="{7142223E-E50F-4294-B02E-F1CE6B8E92BB}" type="pres">
      <dgm:prSet presAssocID="{300F70C4-585A-43A1-B1E1-86C7560E0F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4ECBF2-9DF3-4722-9516-F3760C085CE7}" type="pres">
      <dgm:prSet presAssocID="{5CB783B6-DB4E-46A9-A772-DDA135D43F6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3D8AA-F543-4E91-B682-9E724A07E304}" type="pres">
      <dgm:prSet presAssocID="{6E94A06B-6580-47B0-BD66-896916C088BE}" presName="sibTrans" presStyleCnt="0"/>
      <dgm:spPr/>
    </dgm:pt>
    <dgm:pt modelId="{C3F077B6-D620-4E4B-B1A3-A57BD27B911A}" type="pres">
      <dgm:prSet presAssocID="{0E87AEDD-49C5-4DF9-994D-166F2FBB840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4ABC5-D974-4AD1-A623-894CBE6C0B8E}" type="pres">
      <dgm:prSet presAssocID="{2ACDD729-6B8B-4FF8-9CA0-881989B38FEC}" presName="sibTrans" presStyleCnt="0"/>
      <dgm:spPr/>
    </dgm:pt>
    <dgm:pt modelId="{3B5C54FC-14A2-4CAC-A769-965FF5DF4909}" type="pres">
      <dgm:prSet presAssocID="{017DC325-E01A-497F-BBFA-319FEC242FB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4C62B-34BD-43C0-856F-AAA6A466A3DD}" type="pres">
      <dgm:prSet presAssocID="{64F6BAC4-3898-41A9-BD7A-D955B55205A2}" presName="sibTrans" presStyleCnt="0"/>
      <dgm:spPr/>
    </dgm:pt>
    <dgm:pt modelId="{04FD5A36-B12B-4837-8C73-86F47312FA8A}" type="pres">
      <dgm:prSet presAssocID="{8D3BBC20-A1CC-485C-A726-894A64180CC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215197-4261-4E58-A92A-9593824DF84B}" srcId="{300F70C4-585A-43A1-B1E1-86C7560E0F4A}" destId="{0E87AEDD-49C5-4DF9-994D-166F2FBB8401}" srcOrd="1" destOrd="0" parTransId="{3DF8C750-8B99-4019-892E-799F981ABF2C}" sibTransId="{2ACDD729-6B8B-4FF8-9CA0-881989B38FEC}"/>
    <dgm:cxn modelId="{124003F0-1D5E-4174-8998-E2A6C3E30EE3}" type="presOf" srcId="{017DC325-E01A-497F-BBFA-319FEC242FBB}" destId="{3B5C54FC-14A2-4CAC-A769-965FF5DF4909}" srcOrd="0" destOrd="0" presId="urn:microsoft.com/office/officeart/2005/8/layout/default"/>
    <dgm:cxn modelId="{9DB8BC49-7E43-434B-BC92-29DEDF1714F4}" type="presOf" srcId="{8D3BBC20-A1CC-485C-A726-894A64180CC4}" destId="{04FD5A36-B12B-4837-8C73-86F47312FA8A}" srcOrd="0" destOrd="0" presId="urn:microsoft.com/office/officeart/2005/8/layout/default"/>
    <dgm:cxn modelId="{3A2F495F-766A-458A-9F0B-12D88796E354}" type="presOf" srcId="{300F70C4-585A-43A1-B1E1-86C7560E0F4A}" destId="{7142223E-E50F-4294-B02E-F1CE6B8E92BB}" srcOrd="0" destOrd="0" presId="urn:microsoft.com/office/officeart/2005/8/layout/default"/>
    <dgm:cxn modelId="{B3B3EB50-ED7D-4F3C-A97E-EAF2A3E95E75}" srcId="{300F70C4-585A-43A1-B1E1-86C7560E0F4A}" destId="{017DC325-E01A-497F-BBFA-319FEC242FBB}" srcOrd="2" destOrd="0" parTransId="{E3F40641-BE11-425F-B591-E4394A2D0526}" sibTransId="{64F6BAC4-3898-41A9-BD7A-D955B55205A2}"/>
    <dgm:cxn modelId="{D66B8D2D-D58F-4960-8CD0-6A8A543C0224}" srcId="{300F70C4-585A-43A1-B1E1-86C7560E0F4A}" destId="{8D3BBC20-A1CC-485C-A726-894A64180CC4}" srcOrd="3" destOrd="0" parTransId="{868399A3-5AD8-4CB6-8609-C405724FA069}" sibTransId="{15322637-C0FD-4EBE-B29F-C88BAC4A8334}"/>
    <dgm:cxn modelId="{AC5264DB-786E-4E87-8360-431FE70224C5}" type="presOf" srcId="{5CB783B6-DB4E-46A9-A772-DDA135D43F64}" destId="{764ECBF2-9DF3-4722-9516-F3760C085CE7}" srcOrd="0" destOrd="0" presId="urn:microsoft.com/office/officeart/2005/8/layout/default"/>
    <dgm:cxn modelId="{74D27B05-A7EF-4FC9-A789-E3C9612EA3CF}" srcId="{300F70C4-585A-43A1-B1E1-86C7560E0F4A}" destId="{5CB783B6-DB4E-46A9-A772-DDA135D43F64}" srcOrd="0" destOrd="0" parTransId="{5BC45539-9C88-4A16-BC47-E79BFB99D7FE}" sibTransId="{6E94A06B-6580-47B0-BD66-896916C088BE}"/>
    <dgm:cxn modelId="{B7869C1F-7E13-43E6-A509-D952E30ABFE0}" type="presOf" srcId="{0E87AEDD-49C5-4DF9-994D-166F2FBB8401}" destId="{C3F077B6-D620-4E4B-B1A3-A57BD27B911A}" srcOrd="0" destOrd="0" presId="urn:microsoft.com/office/officeart/2005/8/layout/default"/>
    <dgm:cxn modelId="{198E5A36-0E44-42DF-995F-5BF8B2A62F72}" type="presParOf" srcId="{7142223E-E50F-4294-B02E-F1CE6B8E92BB}" destId="{764ECBF2-9DF3-4722-9516-F3760C085CE7}" srcOrd="0" destOrd="0" presId="urn:microsoft.com/office/officeart/2005/8/layout/default"/>
    <dgm:cxn modelId="{AE1E371F-595A-4917-8397-7F4153AF3F9D}" type="presParOf" srcId="{7142223E-E50F-4294-B02E-F1CE6B8E92BB}" destId="{AEF3D8AA-F543-4E91-B682-9E724A07E304}" srcOrd="1" destOrd="0" presId="urn:microsoft.com/office/officeart/2005/8/layout/default"/>
    <dgm:cxn modelId="{0AFB95B4-EDF5-493B-B191-1D353BC94D07}" type="presParOf" srcId="{7142223E-E50F-4294-B02E-F1CE6B8E92BB}" destId="{C3F077B6-D620-4E4B-B1A3-A57BD27B911A}" srcOrd="2" destOrd="0" presId="urn:microsoft.com/office/officeart/2005/8/layout/default"/>
    <dgm:cxn modelId="{6EC0F152-5E67-466F-8330-65E280229775}" type="presParOf" srcId="{7142223E-E50F-4294-B02E-F1CE6B8E92BB}" destId="{E024ABC5-D974-4AD1-A623-894CBE6C0B8E}" srcOrd="3" destOrd="0" presId="urn:microsoft.com/office/officeart/2005/8/layout/default"/>
    <dgm:cxn modelId="{7FE10173-D0E1-4F35-85E6-1E5393AC5B14}" type="presParOf" srcId="{7142223E-E50F-4294-B02E-F1CE6B8E92BB}" destId="{3B5C54FC-14A2-4CAC-A769-965FF5DF4909}" srcOrd="4" destOrd="0" presId="urn:microsoft.com/office/officeart/2005/8/layout/default"/>
    <dgm:cxn modelId="{5E6ED59A-B3FC-408F-AC34-E27D7EDCE96E}" type="presParOf" srcId="{7142223E-E50F-4294-B02E-F1CE6B8E92BB}" destId="{EBE4C62B-34BD-43C0-856F-AAA6A466A3DD}" srcOrd="5" destOrd="0" presId="urn:microsoft.com/office/officeart/2005/8/layout/default"/>
    <dgm:cxn modelId="{CFB81C0A-4A41-4CEE-82C2-8C06927C9687}" type="presParOf" srcId="{7142223E-E50F-4294-B02E-F1CE6B8E92BB}" destId="{04FD5A36-B12B-4837-8C73-86F47312FA8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4ECBF2-9DF3-4722-9516-F3760C085CE7}">
      <dsp:nvSpPr>
        <dsp:cNvPr id="0" name=""/>
        <dsp:cNvSpPr/>
      </dsp:nvSpPr>
      <dsp:spPr>
        <a:xfrm>
          <a:off x="2555299" y="362"/>
          <a:ext cx="1522790" cy="913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rPr>
            <a:t>доставка экзаменационных материалов по сети «Интернет»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2555299" y="362"/>
        <a:ext cx="1522790" cy="913674"/>
      </dsp:txXfrm>
    </dsp:sp>
    <dsp:sp modelId="{C3F077B6-D620-4E4B-B1A3-A57BD27B911A}">
      <dsp:nvSpPr>
        <dsp:cNvPr id="0" name=""/>
        <dsp:cNvSpPr/>
      </dsp:nvSpPr>
      <dsp:spPr>
        <a:xfrm>
          <a:off x="4230369" y="362"/>
          <a:ext cx="1522790" cy="913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rPr>
            <a:t>печать полных комплектов ЭМ в аудитории ППЭ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4230369" y="362"/>
        <a:ext cx="1522790" cy="913674"/>
      </dsp:txXfrm>
    </dsp:sp>
    <dsp:sp modelId="{3B5C54FC-14A2-4CAC-A769-965FF5DF4909}">
      <dsp:nvSpPr>
        <dsp:cNvPr id="0" name=""/>
        <dsp:cNvSpPr/>
      </dsp:nvSpPr>
      <dsp:spPr>
        <a:xfrm>
          <a:off x="5905439" y="362"/>
          <a:ext cx="1522790" cy="913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rPr>
            <a:t>проведение экзамена в компьютерной форме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5905439" y="362"/>
        <a:ext cx="1522790" cy="913674"/>
      </dsp:txXfrm>
    </dsp:sp>
    <dsp:sp modelId="{04FD5A36-B12B-4837-8C73-86F47312FA8A}">
      <dsp:nvSpPr>
        <dsp:cNvPr id="0" name=""/>
        <dsp:cNvSpPr/>
      </dsp:nvSpPr>
      <dsp:spPr>
        <a:xfrm>
          <a:off x="7580509" y="362"/>
          <a:ext cx="1522790" cy="913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rPr>
            <a:t>сканирование экзаменационных материалов в штабе ППЭ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580509" y="362"/>
        <a:ext cx="1522790" cy="913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60187-44D9-441F-91E6-F563A8B0DB3C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19600-403F-4F03-B588-C51678700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29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33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34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35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36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37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39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40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41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42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43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44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45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2D23B1-6258-4409-AC65-5F9BDB3C9F56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23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C9211-A78B-485D-AD70-1A7BF5D3131B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2032950" y="508812"/>
            <a:ext cx="8131796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26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27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28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9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9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5F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1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1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21" Type="http://schemas.microsoft.com/office/2007/relationships/hdphoto" Target="../media/hdphoto9.wdp"/><Relationship Id="rId7" Type="http://schemas.openxmlformats.org/officeDocument/2006/relationships/image" Target="../media/image23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21.pn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microsoft.com/office/2007/relationships/hdphoto" Target="../media/hdphoto6.wdp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0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mailto:smirnova@coikko.r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572493" y="548681"/>
            <a:ext cx="10702131" cy="4800532"/>
          </a:xfrm>
        </p:spPr>
        <p:txBody>
          <a:bodyPr/>
          <a:lstStyle/>
          <a:p>
            <a:pPr>
              <a:tabLst>
                <a:tab pos="1884363" algn="l"/>
                <a:tab pos="2154238" algn="l"/>
                <a:tab pos="520065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Подготовка лиц, привлекаемых к проведению регионального тренировочного мероприятия в форме единого государственного экзамена в пункте проведения экзаменов</a:t>
            </a:r>
            <a:b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               </a:t>
            </a:r>
            <a:r>
              <a:rPr lang="ru-RU" sz="2400" b="1" dirty="0" smtClean="0">
                <a:solidFill>
                  <a:srgbClr val="3366CC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Региональное тренировочное мероприятие </a:t>
            </a:r>
            <a:br>
              <a:rPr lang="ru-RU" sz="2400" b="1" dirty="0" smtClean="0">
                <a:solidFill>
                  <a:srgbClr val="3366CC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sz="2400" b="1" dirty="0" smtClean="0">
                <a:solidFill>
                  <a:srgbClr val="3366CC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по русскому языку                                            </a:t>
            </a:r>
            <a:br>
              <a:rPr lang="ru-RU" sz="2400" b="1" dirty="0" smtClean="0">
                <a:solidFill>
                  <a:srgbClr val="3366CC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sz="2400" b="1" dirty="0" smtClean="0">
                <a:solidFill>
                  <a:srgbClr val="3366CC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                                                                                05.04.2022</a:t>
            </a:r>
            <a:endParaRPr lang="ru-RU" sz="3600" b="1" dirty="0" smtClean="0">
              <a:solidFill>
                <a:srgbClr val="3366CC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43873" y="5733256"/>
            <a:ext cx="691726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0000CC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Смирнова Татьяна Александровна,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0000CC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главный специалист ГУ ЯО ЦОиККО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" y="91588"/>
            <a:ext cx="11811000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ПЕЧАТЬ ДБО №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4047149" cy="560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67200" y="685800"/>
            <a:ext cx="7620000" cy="16004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начала экзамена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ВЫДАТЬ</a:t>
            </a:r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ответственным организаторам ДБО № 2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количестве по числу распределенных в аудиторию участников экзамена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8200" y="2514600"/>
            <a:ext cx="7239000" cy="230832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проведении экзаменов по учебным предметам,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ответе на задания </a:t>
            </a:r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которых,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участники</a:t>
            </a:r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экзамена традиционно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используют большое количество ДБО № 2</a:t>
            </a:r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начала экзамена необходимо выдавать не менее 3 ДБО № 2 </a:t>
            </a:r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каждого участника в аудитории</a:t>
            </a:r>
            <a:endParaRPr lang="ru-RU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4400" y="15240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!!!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5029217"/>
            <a:ext cx="4495800" cy="15081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ВАЖНО !!!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algn="ctr"/>
            <a:r>
              <a:rPr lang="ru-RU" b="1" dirty="0" smtClean="0">
                <a:solidFill>
                  <a:srgbClr val="1306B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ТРЕНИРОВОЧНЫХ  ДБО № 2 при проведении ЕГЭ ЗАПРЕЩЕНО!</a:t>
            </a:r>
            <a:endParaRPr lang="ru-RU" dirty="0">
              <a:solidFill>
                <a:srgbClr val="1306B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1" y="5486400"/>
            <a:ext cx="611878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Копировать ДБО № 2 НЕДОПУСТИМО!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5"/>
          <p:cNvGrpSpPr/>
          <p:nvPr/>
        </p:nvGrpSpPr>
        <p:grpSpPr>
          <a:xfrm>
            <a:off x="26803" y="818784"/>
            <a:ext cx="12117292" cy="6039353"/>
            <a:chOff x="44194" y="1350230"/>
            <a:chExt cx="19980910" cy="99593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533" y="1350230"/>
              <a:ext cx="5824707" cy="79033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0952" y="1840945"/>
              <a:ext cx="4913213" cy="6949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645" y="2093923"/>
              <a:ext cx="5823183" cy="79018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0055" y="2584638"/>
              <a:ext cx="4911697" cy="69476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035" y="2837578"/>
              <a:ext cx="5823183" cy="79018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436" y="3328331"/>
              <a:ext cx="4911706" cy="69477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94" y="3581271"/>
              <a:ext cx="5823183" cy="772804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3587" y="4072025"/>
              <a:ext cx="4911714" cy="69477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0130" y="1923303"/>
              <a:ext cx="6904942" cy="93860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00272" y="2427670"/>
              <a:ext cx="5972311" cy="84488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2711" y="1350230"/>
              <a:ext cx="5823183" cy="79033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2380" y="1840945"/>
              <a:ext cx="4911438" cy="69492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40298" y="2084779"/>
              <a:ext cx="5784957" cy="784548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09959" y="2573971"/>
              <a:ext cx="4873347" cy="68943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12647" y="2837578"/>
              <a:ext cx="5823183" cy="79018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82299" y="3328331"/>
              <a:ext cx="4911455" cy="694771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43848" y="3581271"/>
              <a:ext cx="5824707" cy="772804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13492" y="4072025"/>
              <a:ext cx="4912988" cy="69477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19784" y="1923303"/>
              <a:ext cx="6904942" cy="938601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00176" y="2427670"/>
              <a:ext cx="5972060" cy="8448831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33400" y="304830"/>
            <a:ext cx="2879783" cy="43866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2800" spc="36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</a:t>
            </a:r>
            <a:r>
              <a:rPr sz="2800" spc="39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  <a:r>
              <a:rPr sz="2800" spc="-1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12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предметы</a:t>
            </a:r>
            <a:endParaRPr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24801" y="533429"/>
            <a:ext cx="3898331" cy="43866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2800" spc="-3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Лите</a:t>
            </a:r>
            <a:r>
              <a:rPr sz="2800" spc="-2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sz="2800" spc="-18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атура</a:t>
            </a:r>
            <a:r>
              <a:rPr sz="2800" spc="-9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sz="2800" spc="-182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69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гео</a:t>
            </a:r>
            <a:r>
              <a:rPr sz="2800" spc="-67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</a:t>
            </a:r>
            <a:r>
              <a:rPr sz="2800" spc="243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</a:t>
            </a:r>
            <a:r>
              <a:rPr sz="2800" spc="343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</a:t>
            </a:r>
            <a:r>
              <a:rPr sz="2800" spc="-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ия</a:t>
            </a:r>
            <a:endParaRPr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336486" y="3168760"/>
            <a:ext cx="1569633" cy="1376221"/>
          </a:xfrm>
          <a:custGeom>
            <a:avLst/>
            <a:gdLst/>
            <a:ahLst/>
            <a:cxnLst/>
            <a:rect l="l" t="t" r="r" b="b"/>
            <a:pathLst>
              <a:path w="2588259" h="2269490">
                <a:moveTo>
                  <a:pt x="-347" y="378350"/>
                </a:moveTo>
                <a:lnTo>
                  <a:pt x="2598" y="330902"/>
                </a:lnTo>
                <a:lnTo>
                  <a:pt x="11200" y="285215"/>
                </a:lnTo>
                <a:lnTo>
                  <a:pt x="25104" y="241644"/>
                </a:lnTo>
                <a:lnTo>
                  <a:pt x="43956" y="200541"/>
                </a:lnTo>
                <a:lnTo>
                  <a:pt x="67402" y="162262"/>
                </a:lnTo>
                <a:lnTo>
                  <a:pt x="95087" y="127159"/>
                </a:lnTo>
                <a:lnTo>
                  <a:pt x="126658" y="95588"/>
                </a:lnTo>
                <a:lnTo>
                  <a:pt x="161760" y="67903"/>
                </a:lnTo>
                <a:lnTo>
                  <a:pt x="200040" y="44458"/>
                </a:lnTo>
                <a:lnTo>
                  <a:pt x="241143" y="25606"/>
                </a:lnTo>
                <a:lnTo>
                  <a:pt x="284714" y="11701"/>
                </a:lnTo>
                <a:lnTo>
                  <a:pt x="330401" y="3099"/>
                </a:lnTo>
                <a:lnTo>
                  <a:pt x="377849" y="153"/>
                </a:lnTo>
                <a:lnTo>
                  <a:pt x="2209142" y="153"/>
                </a:lnTo>
                <a:lnTo>
                  <a:pt x="2256590" y="3099"/>
                </a:lnTo>
                <a:lnTo>
                  <a:pt x="2302277" y="11701"/>
                </a:lnTo>
                <a:lnTo>
                  <a:pt x="2345848" y="25606"/>
                </a:lnTo>
                <a:lnTo>
                  <a:pt x="2386951" y="44458"/>
                </a:lnTo>
                <a:lnTo>
                  <a:pt x="2425230" y="67903"/>
                </a:lnTo>
                <a:lnTo>
                  <a:pt x="2460333" y="95588"/>
                </a:lnTo>
                <a:lnTo>
                  <a:pt x="2491903" y="127159"/>
                </a:lnTo>
                <a:lnTo>
                  <a:pt x="2519589" y="162262"/>
                </a:lnTo>
                <a:lnTo>
                  <a:pt x="2543034" y="200541"/>
                </a:lnTo>
                <a:lnTo>
                  <a:pt x="2561886" y="241644"/>
                </a:lnTo>
                <a:lnTo>
                  <a:pt x="2575790" y="285215"/>
                </a:lnTo>
                <a:lnTo>
                  <a:pt x="2584393" y="330902"/>
                </a:lnTo>
                <a:lnTo>
                  <a:pt x="2587339" y="378350"/>
                </a:lnTo>
                <a:lnTo>
                  <a:pt x="2587339" y="1891135"/>
                </a:lnTo>
                <a:lnTo>
                  <a:pt x="2584393" y="1938583"/>
                </a:lnTo>
                <a:lnTo>
                  <a:pt x="2575790" y="1984270"/>
                </a:lnTo>
                <a:lnTo>
                  <a:pt x="2561886" y="2027841"/>
                </a:lnTo>
                <a:lnTo>
                  <a:pt x="2543034" y="2068944"/>
                </a:lnTo>
                <a:lnTo>
                  <a:pt x="2519589" y="2107224"/>
                </a:lnTo>
                <a:lnTo>
                  <a:pt x="2491903" y="2142326"/>
                </a:lnTo>
                <a:lnTo>
                  <a:pt x="2460333" y="2173897"/>
                </a:lnTo>
                <a:lnTo>
                  <a:pt x="2425230" y="2201582"/>
                </a:lnTo>
                <a:lnTo>
                  <a:pt x="2386951" y="2225028"/>
                </a:lnTo>
                <a:lnTo>
                  <a:pt x="2345848" y="2243880"/>
                </a:lnTo>
                <a:lnTo>
                  <a:pt x="2302277" y="2257784"/>
                </a:lnTo>
                <a:lnTo>
                  <a:pt x="2256590" y="2266386"/>
                </a:lnTo>
                <a:lnTo>
                  <a:pt x="2209142" y="2269332"/>
                </a:lnTo>
                <a:lnTo>
                  <a:pt x="377849" y="2269332"/>
                </a:lnTo>
                <a:lnTo>
                  <a:pt x="330401" y="2266386"/>
                </a:lnTo>
                <a:lnTo>
                  <a:pt x="284714" y="2257784"/>
                </a:lnTo>
                <a:lnTo>
                  <a:pt x="241143" y="2243880"/>
                </a:lnTo>
                <a:lnTo>
                  <a:pt x="200040" y="2225028"/>
                </a:lnTo>
                <a:lnTo>
                  <a:pt x="161760" y="2201582"/>
                </a:lnTo>
                <a:lnTo>
                  <a:pt x="126658" y="2173897"/>
                </a:lnTo>
                <a:lnTo>
                  <a:pt x="95087" y="2142326"/>
                </a:lnTo>
                <a:lnTo>
                  <a:pt x="67402" y="2107224"/>
                </a:lnTo>
                <a:lnTo>
                  <a:pt x="43956" y="2068944"/>
                </a:lnTo>
                <a:lnTo>
                  <a:pt x="25104" y="2027841"/>
                </a:lnTo>
                <a:lnTo>
                  <a:pt x="11200" y="1984270"/>
                </a:lnTo>
                <a:lnTo>
                  <a:pt x="2598" y="1938583"/>
                </a:lnTo>
                <a:lnTo>
                  <a:pt x="-347" y="1891135"/>
                </a:lnTo>
                <a:lnTo>
                  <a:pt x="-347" y="378350"/>
                </a:lnTo>
                <a:close/>
              </a:path>
            </a:pathLst>
          </a:custGeom>
          <a:ln w="7619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6"/>
          <p:cNvSpPr txBox="1"/>
          <p:nvPr/>
        </p:nvSpPr>
        <p:spPr>
          <a:xfrm>
            <a:off x="3" y="32576"/>
            <a:ext cx="12098020" cy="43866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algn="ctr">
              <a:spcBef>
                <a:spcPts val="61"/>
              </a:spcBef>
            </a:pPr>
            <a:r>
              <a:rPr sz="2800" spc="-9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</a:t>
            </a:r>
            <a:r>
              <a:rPr lang="ru-RU" sz="2800" spc="-9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ЛАНКИ</a:t>
            </a:r>
            <a:r>
              <a:rPr sz="2800" spc="-158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67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</a:t>
            </a:r>
            <a:r>
              <a:rPr sz="2800" spc="-73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</a:t>
            </a:r>
            <a:r>
              <a:rPr sz="2800" spc="-164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82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sz="2800" spc="-188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sz="2800" spc="-179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839200" y="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!!!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5"/>
          <p:cNvGrpSpPr/>
          <p:nvPr/>
        </p:nvGrpSpPr>
        <p:grpSpPr>
          <a:xfrm>
            <a:off x="152422" y="1371600"/>
            <a:ext cx="4187457" cy="5691686"/>
            <a:chOff x="13119784" y="1923303"/>
            <a:chExt cx="6904942" cy="9386011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19784" y="1923303"/>
              <a:ext cx="6904942" cy="938601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00176" y="2427670"/>
              <a:ext cx="5972060" cy="8448831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533422" y="3352806"/>
            <a:ext cx="1569633" cy="1376221"/>
          </a:xfrm>
          <a:custGeom>
            <a:avLst/>
            <a:gdLst/>
            <a:ahLst/>
            <a:cxnLst/>
            <a:rect l="l" t="t" r="r" b="b"/>
            <a:pathLst>
              <a:path w="2588259" h="2269490">
                <a:moveTo>
                  <a:pt x="-347" y="378350"/>
                </a:moveTo>
                <a:lnTo>
                  <a:pt x="2598" y="330902"/>
                </a:lnTo>
                <a:lnTo>
                  <a:pt x="11200" y="285215"/>
                </a:lnTo>
                <a:lnTo>
                  <a:pt x="25104" y="241644"/>
                </a:lnTo>
                <a:lnTo>
                  <a:pt x="43956" y="200541"/>
                </a:lnTo>
                <a:lnTo>
                  <a:pt x="67402" y="162262"/>
                </a:lnTo>
                <a:lnTo>
                  <a:pt x="95087" y="127159"/>
                </a:lnTo>
                <a:lnTo>
                  <a:pt x="126658" y="95588"/>
                </a:lnTo>
                <a:lnTo>
                  <a:pt x="161760" y="67903"/>
                </a:lnTo>
                <a:lnTo>
                  <a:pt x="200040" y="44458"/>
                </a:lnTo>
                <a:lnTo>
                  <a:pt x="241143" y="25606"/>
                </a:lnTo>
                <a:lnTo>
                  <a:pt x="284714" y="11701"/>
                </a:lnTo>
                <a:lnTo>
                  <a:pt x="330401" y="3099"/>
                </a:lnTo>
                <a:lnTo>
                  <a:pt x="377849" y="153"/>
                </a:lnTo>
                <a:lnTo>
                  <a:pt x="2209142" y="153"/>
                </a:lnTo>
                <a:lnTo>
                  <a:pt x="2256590" y="3099"/>
                </a:lnTo>
                <a:lnTo>
                  <a:pt x="2302277" y="11701"/>
                </a:lnTo>
                <a:lnTo>
                  <a:pt x="2345848" y="25606"/>
                </a:lnTo>
                <a:lnTo>
                  <a:pt x="2386951" y="44458"/>
                </a:lnTo>
                <a:lnTo>
                  <a:pt x="2425230" y="67903"/>
                </a:lnTo>
                <a:lnTo>
                  <a:pt x="2460333" y="95588"/>
                </a:lnTo>
                <a:lnTo>
                  <a:pt x="2491903" y="127159"/>
                </a:lnTo>
                <a:lnTo>
                  <a:pt x="2519589" y="162262"/>
                </a:lnTo>
                <a:lnTo>
                  <a:pt x="2543034" y="200541"/>
                </a:lnTo>
                <a:lnTo>
                  <a:pt x="2561886" y="241644"/>
                </a:lnTo>
                <a:lnTo>
                  <a:pt x="2575790" y="285215"/>
                </a:lnTo>
                <a:lnTo>
                  <a:pt x="2584393" y="330902"/>
                </a:lnTo>
                <a:lnTo>
                  <a:pt x="2587339" y="378350"/>
                </a:lnTo>
                <a:lnTo>
                  <a:pt x="2587339" y="1891135"/>
                </a:lnTo>
                <a:lnTo>
                  <a:pt x="2584393" y="1938583"/>
                </a:lnTo>
                <a:lnTo>
                  <a:pt x="2575790" y="1984270"/>
                </a:lnTo>
                <a:lnTo>
                  <a:pt x="2561886" y="2027841"/>
                </a:lnTo>
                <a:lnTo>
                  <a:pt x="2543034" y="2068944"/>
                </a:lnTo>
                <a:lnTo>
                  <a:pt x="2519589" y="2107224"/>
                </a:lnTo>
                <a:lnTo>
                  <a:pt x="2491903" y="2142326"/>
                </a:lnTo>
                <a:lnTo>
                  <a:pt x="2460333" y="2173897"/>
                </a:lnTo>
                <a:lnTo>
                  <a:pt x="2425230" y="2201582"/>
                </a:lnTo>
                <a:lnTo>
                  <a:pt x="2386951" y="2225028"/>
                </a:lnTo>
                <a:lnTo>
                  <a:pt x="2345848" y="2243880"/>
                </a:lnTo>
                <a:lnTo>
                  <a:pt x="2302277" y="2257784"/>
                </a:lnTo>
                <a:lnTo>
                  <a:pt x="2256590" y="2266386"/>
                </a:lnTo>
                <a:lnTo>
                  <a:pt x="2209142" y="2269332"/>
                </a:lnTo>
                <a:lnTo>
                  <a:pt x="377849" y="2269332"/>
                </a:lnTo>
                <a:lnTo>
                  <a:pt x="330401" y="2266386"/>
                </a:lnTo>
                <a:lnTo>
                  <a:pt x="284714" y="2257784"/>
                </a:lnTo>
                <a:lnTo>
                  <a:pt x="241143" y="2243880"/>
                </a:lnTo>
                <a:lnTo>
                  <a:pt x="200040" y="2225028"/>
                </a:lnTo>
                <a:lnTo>
                  <a:pt x="161760" y="2201582"/>
                </a:lnTo>
                <a:lnTo>
                  <a:pt x="126658" y="2173897"/>
                </a:lnTo>
                <a:lnTo>
                  <a:pt x="95087" y="2142326"/>
                </a:lnTo>
                <a:lnTo>
                  <a:pt x="67402" y="2107224"/>
                </a:lnTo>
                <a:lnTo>
                  <a:pt x="43956" y="2068944"/>
                </a:lnTo>
                <a:lnTo>
                  <a:pt x="25104" y="2027841"/>
                </a:lnTo>
                <a:lnTo>
                  <a:pt x="11200" y="1984270"/>
                </a:lnTo>
                <a:lnTo>
                  <a:pt x="2598" y="1938583"/>
                </a:lnTo>
                <a:lnTo>
                  <a:pt x="-347" y="1891135"/>
                </a:lnTo>
                <a:lnTo>
                  <a:pt x="-347" y="378350"/>
                </a:lnTo>
                <a:close/>
              </a:path>
            </a:pathLst>
          </a:custGeom>
          <a:ln w="7619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6"/>
          <p:cNvSpPr txBox="1"/>
          <p:nvPr/>
        </p:nvSpPr>
        <p:spPr>
          <a:xfrm>
            <a:off x="3" y="32576"/>
            <a:ext cx="12098020" cy="43866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algn="ctr">
              <a:spcBef>
                <a:spcPts val="61"/>
              </a:spcBef>
            </a:pPr>
            <a:r>
              <a:rPr sz="2800" spc="-9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</a:t>
            </a:r>
            <a:r>
              <a:rPr lang="ru-RU" sz="2800" spc="-9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ЛАНКИ</a:t>
            </a:r>
            <a:r>
              <a:rPr sz="2800" spc="-158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67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</a:t>
            </a:r>
            <a:r>
              <a:rPr sz="2800" spc="-73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</a:t>
            </a:r>
            <a:r>
              <a:rPr sz="2800" spc="-164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82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sz="2800" spc="-188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sz="2800" spc="-179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2434" y="457200"/>
            <a:ext cx="7803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ВАЖНО! В 2022 году изменилось написание цифры «1» </a:t>
            </a:r>
            <a:endParaRPr lang="ru-RU" sz="20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" y="5029217"/>
            <a:ext cx="38100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бланке ответов № 1 ЕГЭ по литературе в полях для кратких ответов № 5-6 и № 10-12 внесена надпись «Задание выполняется на бланке ответов № 2» </a:t>
            </a:r>
            <a:endParaRPr lang="ru-RU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" y="990634"/>
            <a:ext cx="838199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object 28"/>
          <p:cNvSpPr txBox="1"/>
          <p:nvPr/>
        </p:nvSpPr>
        <p:spPr>
          <a:xfrm>
            <a:off x="304801" y="2819434"/>
            <a:ext cx="3898331" cy="43866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2800" spc="-3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Лите</a:t>
            </a:r>
            <a:r>
              <a:rPr sz="2800" spc="-2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sz="2800" spc="-18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атура</a:t>
            </a:r>
            <a:endParaRPr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object 28"/>
          <p:cNvSpPr txBox="1"/>
          <p:nvPr/>
        </p:nvSpPr>
        <p:spPr>
          <a:xfrm>
            <a:off x="8534400" y="533429"/>
            <a:ext cx="1905000" cy="43866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ru-RU" sz="2800" spc="-69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</a:t>
            </a:r>
            <a:r>
              <a:rPr sz="2800" spc="-69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ео</a:t>
            </a:r>
            <a:r>
              <a:rPr sz="2800" spc="-67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</a:t>
            </a:r>
            <a:r>
              <a:rPr sz="2800" spc="243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</a:t>
            </a:r>
            <a:r>
              <a:rPr sz="2800" spc="343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</a:t>
            </a:r>
            <a:r>
              <a:rPr sz="2800" spc="-2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ия</a:t>
            </a:r>
            <a:endParaRPr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3" y="1143000"/>
            <a:ext cx="4090516" cy="561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bject 29"/>
          <p:cNvSpPr/>
          <p:nvPr/>
        </p:nvSpPr>
        <p:spPr>
          <a:xfrm>
            <a:off x="9372600" y="2590800"/>
            <a:ext cx="2209800" cy="1828800"/>
          </a:xfrm>
          <a:custGeom>
            <a:avLst/>
            <a:gdLst/>
            <a:ahLst/>
            <a:cxnLst/>
            <a:rect l="l" t="t" r="r" b="b"/>
            <a:pathLst>
              <a:path w="2588259" h="2269490">
                <a:moveTo>
                  <a:pt x="-347" y="378350"/>
                </a:moveTo>
                <a:lnTo>
                  <a:pt x="2598" y="330902"/>
                </a:lnTo>
                <a:lnTo>
                  <a:pt x="11200" y="285215"/>
                </a:lnTo>
                <a:lnTo>
                  <a:pt x="25104" y="241644"/>
                </a:lnTo>
                <a:lnTo>
                  <a:pt x="43956" y="200541"/>
                </a:lnTo>
                <a:lnTo>
                  <a:pt x="67402" y="162262"/>
                </a:lnTo>
                <a:lnTo>
                  <a:pt x="95087" y="127159"/>
                </a:lnTo>
                <a:lnTo>
                  <a:pt x="126658" y="95588"/>
                </a:lnTo>
                <a:lnTo>
                  <a:pt x="161760" y="67903"/>
                </a:lnTo>
                <a:lnTo>
                  <a:pt x="200040" y="44458"/>
                </a:lnTo>
                <a:lnTo>
                  <a:pt x="241143" y="25606"/>
                </a:lnTo>
                <a:lnTo>
                  <a:pt x="284714" y="11701"/>
                </a:lnTo>
                <a:lnTo>
                  <a:pt x="330401" y="3099"/>
                </a:lnTo>
                <a:lnTo>
                  <a:pt x="377849" y="153"/>
                </a:lnTo>
                <a:lnTo>
                  <a:pt x="2209142" y="153"/>
                </a:lnTo>
                <a:lnTo>
                  <a:pt x="2256590" y="3099"/>
                </a:lnTo>
                <a:lnTo>
                  <a:pt x="2302277" y="11701"/>
                </a:lnTo>
                <a:lnTo>
                  <a:pt x="2345848" y="25606"/>
                </a:lnTo>
                <a:lnTo>
                  <a:pt x="2386951" y="44458"/>
                </a:lnTo>
                <a:lnTo>
                  <a:pt x="2425230" y="67903"/>
                </a:lnTo>
                <a:lnTo>
                  <a:pt x="2460333" y="95588"/>
                </a:lnTo>
                <a:lnTo>
                  <a:pt x="2491903" y="127159"/>
                </a:lnTo>
                <a:lnTo>
                  <a:pt x="2519589" y="162262"/>
                </a:lnTo>
                <a:lnTo>
                  <a:pt x="2543034" y="200541"/>
                </a:lnTo>
                <a:lnTo>
                  <a:pt x="2561886" y="241644"/>
                </a:lnTo>
                <a:lnTo>
                  <a:pt x="2575790" y="285215"/>
                </a:lnTo>
                <a:lnTo>
                  <a:pt x="2584393" y="330902"/>
                </a:lnTo>
                <a:lnTo>
                  <a:pt x="2587339" y="378350"/>
                </a:lnTo>
                <a:lnTo>
                  <a:pt x="2587339" y="1891135"/>
                </a:lnTo>
                <a:lnTo>
                  <a:pt x="2584393" y="1938583"/>
                </a:lnTo>
                <a:lnTo>
                  <a:pt x="2575790" y="1984270"/>
                </a:lnTo>
                <a:lnTo>
                  <a:pt x="2561886" y="2027841"/>
                </a:lnTo>
                <a:lnTo>
                  <a:pt x="2543034" y="2068944"/>
                </a:lnTo>
                <a:lnTo>
                  <a:pt x="2519589" y="2107224"/>
                </a:lnTo>
                <a:lnTo>
                  <a:pt x="2491903" y="2142326"/>
                </a:lnTo>
                <a:lnTo>
                  <a:pt x="2460333" y="2173897"/>
                </a:lnTo>
                <a:lnTo>
                  <a:pt x="2425230" y="2201582"/>
                </a:lnTo>
                <a:lnTo>
                  <a:pt x="2386951" y="2225028"/>
                </a:lnTo>
                <a:lnTo>
                  <a:pt x="2345848" y="2243880"/>
                </a:lnTo>
                <a:lnTo>
                  <a:pt x="2302277" y="2257784"/>
                </a:lnTo>
                <a:lnTo>
                  <a:pt x="2256590" y="2266386"/>
                </a:lnTo>
                <a:lnTo>
                  <a:pt x="2209142" y="2269332"/>
                </a:lnTo>
                <a:lnTo>
                  <a:pt x="377849" y="2269332"/>
                </a:lnTo>
                <a:lnTo>
                  <a:pt x="330401" y="2266386"/>
                </a:lnTo>
                <a:lnTo>
                  <a:pt x="284714" y="2257784"/>
                </a:lnTo>
                <a:lnTo>
                  <a:pt x="241143" y="2243880"/>
                </a:lnTo>
                <a:lnTo>
                  <a:pt x="200040" y="2225028"/>
                </a:lnTo>
                <a:lnTo>
                  <a:pt x="161760" y="2201582"/>
                </a:lnTo>
                <a:lnTo>
                  <a:pt x="126658" y="2173897"/>
                </a:lnTo>
                <a:lnTo>
                  <a:pt x="95087" y="2142326"/>
                </a:lnTo>
                <a:lnTo>
                  <a:pt x="67402" y="2107224"/>
                </a:lnTo>
                <a:lnTo>
                  <a:pt x="43956" y="2068944"/>
                </a:lnTo>
                <a:lnTo>
                  <a:pt x="25104" y="2027841"/>
                </a:lnTo>
                <a:lnTo>
                  <a:pt x="11200" y="1984270"/>
                </a:lnTo>
                <a:lnTo>
                  <a:pt x="2598" y="1938583"/>
                </a:lnTo>
                <a:lnTo>
                  <a:pt x="-347" y="1891135"/>
                </a:lnTo>
                <a:lnTo>
                  <a:pt x="-347" y="378350"/>
                </a:lnTo>
                <a:close/>
              </a:path>
            </a:pathLst>
          </a:custGeom>
          <a:ln w="7619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Прямоугольник 34"/>
          <p:cNvSpPr/>
          <p:nvPr/>
        </p:nvSpPr>
        <p:spPr>
          <a:xfrm>
            <a:off x="5638800" y="2590800"/>
            <a:ext cx="35052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бланке ответов № 1 ЕГЭ по ГЕОГРАФИИ в поля для краткого ответа № 22, 24 - 31 внесена надпись «Задание выполняется на бланке ответов № 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54417" y="895985"/>
            <a:ext cx="11468947" cy="2366645"/>
          </a:xfrm>
          <a:custGeom>
            <a:avLst/>
            <a:gdLst/>
            <a:ahLst/>
            <a:cxnLst/>
            <a:rect l="l" t="t" r="r" b="b"/>
            <a:pathLst>
              <a:path w="8601710" h="2366645">
                <a:moveTo>
                  <a:pt x="8207248" y="0"/>
                </a:moveTo>
                <a:lnTo>
                  <a:pt x="394449" y="0"/>
                </a:lnTo>
                <a:lnTo>
                  <a:pt x="344968" y="3072"/>
                </a:lnTo>
                <a:lnTo>
                  <a:pt x="297323" y="12042"/>
                </a:lnTo>
                <a:lnTo>
                  <a:pt x="251881" y="26540"/>
                </a:lnTo>
                <a:lnTo>
                  <a:pt x="209013" y="46198"/>
                </a:lnTo>
                <a:lnTo>
                  <a:pt x="169088" y="70646"/>
                </a:lnTo>
                <a:lnTo>
                  <a:pt x="132476" y="99514"/>
                </a:lnTo>
                <a:lnTo>
                  <a:pt x="99547" y="132433"/>
                </a:lnTo>
                <a:lnTo>
                  <a:pt x="70670" y="169034"/>
                </a:lnTo>
                <a:lnTo>
                  <a:pt x="46214" y="208947"/>
                </a:lnTo>
                <a:lnTo>
                  <a:pt x="26550" y="251803"/>
                </a:lnTo>
                <a:lnTo>
                  <a:pt x="12046" y="297232"/>
                </a:lnTo>
                <a:lnTo>
                  <a:pt x="3073" y="344866"/>
                </a:lnTo>
                <a:lnTo>
                  <a:pt x="0" y="394335"/>
                </a:lnTo>
                <a:lnTo>
                  <a:pt x="0" y="1972055"/>
                </a:lnTo>
                <a:lnTo>
                  <a:pt x="3073" y="2021551"/>
                </a:lnTo>
                <a:lnTo>
                  <a:pt x="12046" y="2069208"/>
                </a:lnTo>
                <a:lnTo>
                  <a:pt x="26550" y="2114656"/>
                </a:lnTo>
                <a:lnTo>
                  <a:pt x="46214" y="2157528"/>
                </a:lnTo>
                <a:lnTo>
                  <a:pt x="70670" y="2197454"/>
                </a:lnTo>
                <a:lnTo>
                  <a:pt x="99547" y="2234064"/>
                </a:lnTo>
                <a:lnTo>
                  <a:pt x="132476" y="2266991"/>
                </a:lnTo>
                <a:lnTo>
                  <a:pt x="169088" y="2295864"/>
                </a:lnTo>
                <a:lnTo>
                  <a:pt x="209013" y="2320315"/>
                </a:lnTo>
                <a:lnTo>
                  <a:pt x="251881" y="2339975"/>
                </a:lnTo>
                <a:lnTo>
                  <a:pt x="297323" y="2354475"/>
                </a:lnTo>
                <a:lnTo>
                  <a:pt x="344968" y="2363445"/>
                </a:lnTo>
                <a:lnTo>
                  <a:pt x="394449" y="2366517"/>
                </a:lnTo>
                <a:lnTo>
                  <a:pt x="8207248" y="2366517"/>
                </a:lnTo>
                <a:lnTo>
                  <a:pt x="8256743" y="2363445"/>
                </a:lnTo>
                <a:lnTo>
                  <a:pt x="8304400" y="2354475"/>
                </a:lnTo>
                <a:lnTo>
                  <a:pt x="8349848" y="2339975"/>
                </a:lnTo>
                <a:lnTo>
                  <a:pt x="8392720" y="2320315"/>
                </a:lnTo>
                <a:lnTo>
                  <a:pt x="8432646" y="2295864"/>
                </a:lnTo>
                <a:lnTo>
                  <a:pt x="8469256" y="2266991"/>
                </a:lnTo>
                <a:lnTo>
                  <a:pt x="8502183" y="2234064"/>
                </a:lnTo>
                <a:lnTo>
                  <a:pt x="8531056" y="2197454"/>
                </a:lnTo>
                <a:lnTo>
                  <a:pt x="8555507" y="2157528"/>
                </a:lnTo>
                <a:lnTo>
                  <a:pt x="8575167" y="2114656"/>
                </a:lnTo>
                <a:lnTo>
                  <a:pt x="8589667" y="2069208"/>
                </a:lnTo>
                <a:lnTo>
                  <a:pt x="8598637" y="2021551"/>
                </a:lnTo>
                <a:lnTo>
                  <a:pt x="8601710" y="1972055"/>
                </a:lnTo>
                <a:lnTo>
                  <a:pt x="8601710" y="394335"/>
                </a:lnTo>
                <a:lnTo>
                  <a:pt x="8598637" y="344866"/>
                </a:lnTo>
                <a:lnTo>
                  <a:pt x="8589667" y="297232"/>
                </a:lnTo>
                <a:lnTo>
                  <a:pt x="8575167" y="251803"/>
                </a:lnTo>
                <a:lnTo>
                  <a:pt x="8555507" y="208947"/>
                </a:lnTo>
                <a:lnTo>
                  <a:pt x="8531056" y="169034"/>
                </a:lnTo>
                <a:lnTo>
                  <a:pt x="8502183" y="132433"/>
                </a:lnTo>
                <a:lnTo>
                  <a:pt x="8469256" y="99514"/>
                </a:lnTo>
                <a:lnTo>
                  <a:pt x="8432646" y="70646"/>
                </a:lnTo>
                <a:lnTo>
                  <a:pt x="8392720" y="46198"/>
                </a:lnTo>
                <a:lnTo>
                  <a:pt x="8349848" y="26540"/>
                </a:lnTo>
                <a:lnTo>
                  <a:pt x="8304400" y="12042"/>
                </a:lnTo>
                <a:lnTo>
                  <a:pt x="8256743" y="3072"/>
                </a:lnTo>
                <a:lnTo>
                  <a:pt x="8207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3418" y="762014"/>
            <a:ext cx="10953327" cy="58304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  <a:tabLst>
                <a:tab pos="506413" algn="l"/>
                <a:tab pos="10856913" algn="l"/>
              </a:tabLst>
            </a:pPr>
            <a:r>
              <a:rPr spc="-1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Организатор</a:t>
            </a:r>
            <a:r>
              <a:rPr spc="-3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</a:t>
            </a:r>
            <a:r>
              <a:rPr spc="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1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аудитории</a:t>
            </a:r>
            <a:r>
              <a:rPr spc="3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1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сопровождает участников</a:t>
            </a:r>
            <a:r>
              <a:rPr spc="2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2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экзамена</a:t>
            </a:r>
            <a:r>
              <a:rPr spc="-1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</a:t>
            </a:r>
            <a:r>
              <a:rPr spc="1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1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аудитории.</a:t>
            </a:r>
            <a:endParaRPr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algn="just">
              <a:lnSpc>
                <a:spcPct val="100000"/>
              </a:lnSpc>
              <a:tabLst>
                <a:tab pos="506413" algn="l"/>
                <a:tab pos="10856913" algn="l"/>
              </a:tabLst>
            </a:pPr>
            <a:r>
              <a:rPr spc="-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</a:t>
            </a:r>
            <a:r>
              <a:rPr spc="1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15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входе</a:t>
            </a:r>
            <a:r>
              <a:rPr spc="2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pc="25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участника </a:t>
            </a:r>
            <a:r>
              <a:rPr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spc="25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15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аудиторию</a:t>
            </a:r>
            <a:r>
              <a:rPr spc="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организатор</a:t>
            </a:r>
            <a:r>
              <a:rPr lang="ru-RU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необходимо</a:t>
            </a:r>
            <a:r>
              <a:rPr spc="-15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pc="-15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algn="just">
              <a:lnSpc>
                <a:spcPct val="100000"/>
              </a:lnSpc>
              <a:tabLst>
                <a:tab pos="506413" algn="l"/>
                <a:tab pos="10856913" algn="l"/>
              </a:tabLst>
            </a:pPr>
            <a:endParaRPr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9105" indent="-181610" algn="just">
              <a:lnSpc>
                <a:spcPct val="100000"/>
              </a:lnSpc>
              <a:buFont typeface="Symbol"/>
              <a:buChar char=""/>
              <a:tabLst>
                <a:tab pos="506413" algn="l"/>
                <a:tab pos="10856913" algn="l"/>
              </a:tabLst>
            </a:pPr>
            <a:r>
              <a:rPr spc="-25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отме</a:t>
            </a:r>
            <a:r>
              <a:rPr lang="ru-RU" spc="-25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тить</a:t>
            </a:r>
            <a:r>
              <a:rPr spc="-25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2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явку</a:t>
            </a:r>
            <a:r>
              <a:rPr spc="4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spc="3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форме</a:t>
            </a:r>
            <a:r>
              <a:rPr spc="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ППЭ-05-01</a:t>
            </a:r>
            <a:r>
              <a:rPr spc="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«Список</a:t>
            </a:r>
            <a:r>
              <a:rPr spc="3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1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участников</a:t>
            </a:r>
            <a:r>
              <a:rPr spc="1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2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экзамена</a:t>
            </a:r>
            <a:r>
              <a:rPr spc="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spc="3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1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аудитории</a:t>
            </a:r>
            <a:r>
              <a:rPr spc="1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ППЭ</a:t>
            </a:r>
            <a:r>
              <a:rPr spc="-5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9105" marR="5080" indent="-181610" algn="just">
              <a:lnSpc>
                <a:spcPct val="100000"/>
              </a:lnSpc>
              <a:buFont typeface="Symbol"/>
              <a:buChar char=""/>
              <a:tabLst>
                <a:tab pos="506413" algn="l"/>
                <a:tab pos="10856913" algn="l"/>
              </a:tabLst>
            </a:pPr>
            <a:r>
              <a:rPr lang="ru-RU" spc="-15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spc="-15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вер</a:t>
            </a:r>
            <a:r>
              <a:rPr lang="ru-RU" spc="-15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ить</a:t>
            </a:r>
            <a:r>
              <a:rPr spc="-1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5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данные</a:t>
            </a:r>
            <a:r>
              <a:rPr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документа, удостоверяющего личность </a:t>
            </a:r>
            <a:r>
              <a:rPr spc="-15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участника</a:t>
            </a:r>
            <a:r>
              <a:rPr lang="ru-RU" spc="-15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spc="-1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spc="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данными</a:t>
            </a:r>
            <a:r>
              <a:rPr spc="-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spc="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форме</a:t>
            </a:r>
            <a:r>
              <a:rPr spc="-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ППЭ-05-02</a:t>
            </a:r>
            <a:r>
              <a:rPr spc="36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2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«Протокол </a:t>
            </a:r>
            <a:r>
              <a:rPr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проведения </a:t>
            </a:r>
            <a:r>
              <a:rPr spc="-2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экзамена</a:t>
            </a:r>
            <a:r>
              <a:rPr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spc="-1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аудитории </a:t>
            </a:r>
            <a:r>
              <a:rPr spc="-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ППЭ</a:t>
            </a:r>
            <a:r>
              <a:rPr spc="-5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pc="-5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9105" marR="5080" indent="-181610" algn="just">
              <a:lnSpc>
                <a:spcPct val="100000"/>
              </a:lnSpc>
              <a:buFont typeface="Symbol"/>
              <a:buChar char=""/>
              <a:tabLst>
                <a:tab pos="506413" algn="l"/>
                <a:tab pos="10856913" algn="l"/>
              </a:tabLst>
            </a:pPr>
            <a:r>
              <a:rPr lang="ru-RU" spc="-5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убедиться, что предъявленный документ</a:t>
            </a:r>
            <a:r>
              <a:rPr spc="-5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pc="-5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принадлежит данному участнику (по фотографии в документе)</a:t>
            </a:r>
          </a:p>
          <a:p>
            <a:pPr marL="459105" marR="5080" indent="-181610" algn="just">
              <a:lnSpc>
                <a:spcPct val="100000"/>
              </a:lnSpc>
              <a:buFont typeface="Symbol"/>
              <a:buChar char=""/>
              <a:tabLst>
                <a:tab pos="506413" algn="l"/>
                <a:tab pos="10856913" algn="l"/>
              </a:tabLst>
            </a:pPr>
            <a:r>
              <a:rPr lang="ru-RU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заполнить </a:t>
            </a:r>
            <a:r>
              <a:rPr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spc="-5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случае</a:t>
            </a:r>
            <a:r>
              <a:rPr spc="-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pc="-5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расхождения ПД </a:t>
            </a:r>
            <a:r>
              <a:rPr spc="-15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ведомость</a:t>
            </a:r>
            <a:r>
              <a:rPr spc="-15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1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2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коррекции</a:t>
            </a:r>
            <a:r>
              <a:rPr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персональных</a:t>
            </a:r>
            <a:r>
              <a:rPr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данных</a:t>
            </a:r>
            <a:r>
              <a:rPr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(ППЭ-12-02)</a:t>
            </a:r>
            <a:r>
              <a:rPr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u="heavy" spc="-45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(к</a:t>
            </a:r>
            <a:r>
              <a:rPr u="heavy" spc="285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u="heavy" spc="-15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ведомости</a:t>
            </a:r>
            <a:r>
              <a:rPr u="heavy" spc="345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u="heavy" spc="-25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коррекции</a:t>
            </a:r>
            <a:r>
              <a:rPr u="heavy" spc="325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u="heavy" spc="-5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персональных </a:t>
            </a:r>
            <a:r>
              <a:rPr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u="heavy" spc="-5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данных</a:t>
            </a:r>
            <a:r>
              <a:rPr u="heavy" spc="-25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u="heavy" spc="-15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прикладывается</a:t>
            </a:r>
            <a:r>
              <a:rPr u="heavy" spc="5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u="heavy" spc="-25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копия</a:t>
            </a:r>
            <a:r>
              <a:rPr u="heavy" spc="35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u="heavy" spc="-2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документа,</a:t>
            </a:r>
            <a:r>
              <a:rPr u="heavy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u="heavy" spc="-15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подтверждающего</a:t>
            </a:r>
            <a:r>
              <a:rPr u="heavy" spc="-2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u="heavy" spc="-5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основания</a:t>
            </a:r>
            <a:r>
              <a:rPr u="heavy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u="heavy" spc="5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для</a:t>
            </a:r>
            <a:r>
              <a:rPr u="heavy" spc="1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u="heavy" spc="-2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коррекции</a:t>
            </a:r>
            <a:r>
              <a:rPr u="heavy" spc="-20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u="heavy" spc="-20" dirty="0" smtClean="0">
              <a:solidFill>
                <a:srgbClr val="002060"/>
              </a:solidFill>
              <a:uFill>
                <a:solidFill>
                  <a:srgbClr val="FF0000"/>
                </a:solidFill>
              </a:u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9105" marR="5080" indent="-181610" algn="just">
              <a:lnSpc>
                <a:spcPct val="100000"/>
              </a:lnSpc>
              <a:buFont typeface="Symbol"/>
              <a:buChar char=""/>
              <a:tabLst>
                <a:tab pos="506413" algn="l"/>
                <a:tab pos="10856913" algn="l"/>
              </a:tabLst>
            </a:pPr>
            <a:endParaRPr lang="ru-RU" u="heavy" spc="-20" dirty="0" smtClean="0">
              <a:solidFill>
                <a:srgbClr val="002060"/>
              </a:solidFill>
              <a:uFill>
                <a:solidFill>
                  <a:srgbClr val="FF0000"/>
                </a:solidFill>
              </a:u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9105" marR="5080" indent="-181610" algn="just">
              <a:lnSpc>
                <a:spcPct val="100000"/>
              </a:lnSpc>
              <a:tabLst>
                <a:tab pos="506413" algn="l"/>
                <a:tab pos="10856913" algn="l"/>
              </a:tabLst>
            </a:pPr>
            <a:r>
              <a:rPr lang="ru-RU" b="1" spc="-20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ДЛЯ КОПИРОВАНИЯ ПОДТВЕРЖДАЮЩИХ ДОКУМЕНТОВ:</a:t>
            </a:r>
          </a:p>
          <a:p>
            <a:pPr marL="459105" marR="5080" indent="-181610" algn="just">
              <a:lnSpc>
                <a:spcPct val="100000"/>
              </a:lnSpc>
              <a:tabLst>
                <a:tab pos="506413" algn="l"/>
                <a:tab pos="10856913" algn="l"/>
              </a:tabLst>
            </a:pPr>
            <a:endParaRPr lang="ru-RU" b="1" spc="-20" dirty="0" smtClean="0">
              <a:solidFill>
                <a:srgbClr val="C00000"/>
              </a:solidFill>
              <a:uFill>
                <a:solidFill>
                  <a:srgbClr val="FF0000"/>
                </a:solidFill>
              </a:u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0395" marR="5080" indent="-342900" algn="just">
              <a:lnSpc>
                <a:spcPct val="100000"/>
              </a:lnSpc>
              <a:buAutoNum type="arabicParenR"/>
              <a:tabLst>
                <a:tab pos="506413" algn="l"/>
                <a:tab pos="10856913" algn="l"/>
              </a:tabLst>
            </a:pPr>
            <a:r>
              <a:rPr lang="ru-RU" b="1" spc="-20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МОЖНО НАПРАВИТЬ УЧАСТНИКА В ШТАБ ППЭ в сопровождении организатора вне аудитории</a:t>
            </a:r>
          </a:p>
          <a:p>
            <a:pPr marL="620395" marR="5080" indent="-342900" algn="just">
              <a:lnSpc>
                <a:spcPct val="100000"/>
              </a:lnSpc>
              <a:buAutoNum type="arabicParenR"/>
              <a:tabLst>
                <a:tab pos="506413" algn="l"/>
                <a:tab pos="10856913" algn="l"/>
              </a:tabLst>
            </a:pPr>
            <a:endParaRPr lang="ru-RU" b="1" spc="-20" dirty="0" smtClean="0">
              <a:solidFill>
                <a:srgbClr val="C00000"/>
              </a:solidFill>
              <a:uFill>
                <a:solidFill>
                  <a:srgbClr val="FF0000"/>
                </a:solidFill>
              </a:u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0395" marR="5080" indent="-342900" algn="just">
              <a:lnSpc>
                <a:spcPct val="100000"/>
              </a:lnSpc>
              <a:buAutoNum type="arabicParenR"/>
              <a:tabLst>
                <a:tab pos="506413" algn="l"/>
                <a:tab pos="10856913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МОЖНО ПО ЖЕЛАНИЮ УЧАСТНИКА ЭКЗАМЕНА передать документы организатору вне аудитории для получения их копий в ШТАБЕ ППЭ</a:t>
            </a:r>
          </a:p>
          <a:p>
            <a:pPr marL="620395" marR="5080" indent="-342900" algn="just">
              <a:lnSpc>
                <a:spcPct val="100000"/>
              </a:lnSpc>
              <a:buAutoNum type="arabicParenR"/>
              <a:tabLst>
                <a:tab pos="506413" algn="l"/>
                <a:tab pos="10856913" algn="l"/>
              </a:tabLst>
            </a:pPr>
            <a:endParaRPr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6730" indent="-229235" algn="just">
              <a:lnSpc>
                <a:spcPct val="100000"/>
              </a:lnSpc>
              <a:spcBef>
                <a:spcPts val="5"/>
              </a:spcBef>
              <a:buFont typeface="Symbol"/>
              <a:buChar char=""/>
              <a:tabLst>
                <a:tab pos="506413" algn="l"/>
                <a:tab pos="10856913" algn="l"/>
              </a:tabLst>
            </a:pPr>
            <a:r>
              <a:rPr spc="-1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сообщает</a:t>
            </a:r>
            <a:r>
              <a:rPr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1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участнику</a:t>
            </a:r>
            <a:r>
              <a:rPr spc="1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1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номер</a:t>
            </a:r>
            <a:r>
              <a:rPr spc="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его</a:t>
            </a:r>
            <a:r>
              <a:rPr spc="1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места </a:t>
            </a:r>
            <a:r>
              <a:rPr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spc="1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pc="-15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аудитории</a:t>
            </a:r>
            <a:endParaRPr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985" y="213099"/>
            <a:ext cx="100761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2400" b="1" spc="-85" dirty="0" smtClean="0">
                <a:solidFill>
                  <a:schemeClr val="accent6">
                    <a:lumMod val="75000"/>
                  </a:schemeClr>
                </a:solidFill>
              </a:rPr>
              <a:t>ВХОД УЧАСТНИКОВ ЭКЗАМЕНА В АУДИТОРИЮ</a:t>
            </a:r>
            <a:endParaRPr sz="2400" b="1" spc="-65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15400" y="304816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ВНИМАНИЕ !!!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" y="380994"/>
          <a:ext cx="11887200" cy="6091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0"/>
              </a:tblGrid>
              <a:tr h="291826">
                <a:tc>
                  <a:txBody>
                    <a:bodyPr/>
                    <a:lstStyle/>
                    <a:p>
                      <a:pPr algn="just" fontAlgn="base" hangingPunct="0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  </a:t>
                      </a: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Инструкция по подготовке и проведению ЕГЭ в ППЭ с применением  технологии передачи экзаменационных материалов  по сети «Интернет»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1826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Требования  к техническому оснащению в пунктах проведения экзаменов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54554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 </a:t>
                      </a: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Инструкция  для технического специалиста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8834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 </a:t>
                      </a: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Инструкция  для члена ГЭК в ППЭ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3931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 </a:t>
                      </a: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Инструкция для руководителя ППЭ</a:t>
                      </a:r>
                      <a:endParaRPr lang="ru-RU" sz="12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182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 </a:t>
                      </a: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Инструкция для организатора в аудитории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3025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Инструкция для организатора вне аудитории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182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 </a:t>
                      </a: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Инструкция  для работников по обеспечению охраны образовательных организаций при организации входа участников  ЕГЭ в ППЭ</a:t>
                      </a:r>
                      <a:endParaRPr lang="ru-RU" sz="12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91826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Инструкция  для медицинского работника, привлекаемого в дни проведения экзамена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1826">
                <a:tc>
                  <a:txBody>
                    <a:bodyPr/>
                    <a:lstStyle/>
                    <a:p>
                      <a:pPr algn="just">
                        <a:tabLst>
                          <a:tab pos="179388" algn="l"/>
                        </a:tabLs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ЖУРНАЛ учета участников экзамена, обратившихся к медицинскому работнику во время проведения экзамена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8637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Инструкция для участника экзамена, зачитываемая организатором в аудитории  перед началом экзамена с использованием технологии печати полного комплекта экзаменационных материалов в аудиториях ППЭ</a:t>
                      </a:r>
                      <a:endParaRPr lang="ru-RU" sz="12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18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12. </a:t>
                      </a: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Инструктаж  для организаторов, проводимый в ППЭ перед началом экзамена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9182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13. </a:t>
                      </a: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Инструкция  по подготовке и проведению ЕГЭ по иностранным языкам (письменная часть)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1826"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14. Инструкция для участника экзамена по иностранному языку (письменная часть), зачитываемая организатором в аудитории перед началом экзамена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91826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15.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Порядок приема и отзыва апелляций о нарушении порядка проведения ГИА в ППЭ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2490">
                <a:tc>
                  <a:txBody>
                    <a:bodyPr/>
                    <a:lstStyle/>
                    <a:p>
                      <a:pPr algn="just" fontAlgn="base" hangingPunct="0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16. Сводный реестр форм для проведения ГИА-11 в 2022 году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5297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17. Осуществление общественного наблюдения при проведении ГИА-11 в 2022 году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1826">
                <a:tc>
                  <a:txBody>
                    <a:bodyPr/>
                    <a:lstStyle/>
                    <a:p>
                      <a:pPr algn="just" fontAlgn="base" hangingPunct="0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 Инструкция по проведению ГИА-11 в ППЭ с учетом соблюдения санитарно-эпидемиологических рекомендаций, правил и нормативов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48824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ЛИСТ УЧЕТА «ВХОДНОГО ФИЛЬТРА» специалистов, привлекаемых к проведению ЕГЭ, общественных наблюдателей, лиц, имеющих право присутствовать в ППЭ в день проведения экзамена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1826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20.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ЛИСТ УЧЕТА  «ВХОДНОГО ФИЛЬТРА» участников ЕГЭ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534400" y="0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306B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Инструкции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0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ПРИКАЗ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ИЗМЕНЕНИЯ</a:t>
            </a:r>
            <a:endParaRPr lang="ru-RU" sz="2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519446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Приказ департамента образования ЯО «Об утверждении инструктивных материалов …» от 05.03.2022 № 52/01-04 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09600" y="195337"/>
            <a:ext cx="10972800" cy="425451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ru-RU" sz="2300" dirty="0" smtClean="0"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3B7AD0-BC0E-4ED2-80A7-3CEA6D0C97EF}"/>
              </a:ext>
            </a:extLst>
          </p:cNvPr>
          <p:cNvSpPr txBox="1"/>
          <p:nvPr/>
        </p:nvSpPr>
        <p:spPr>
          <a:xfrm>
            <a:off x="-356558" y="2"/>
            <a:ext cx="1299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РЕГИОНАЛЬНОЕ ТРЕНИРОВОЧНОЕ МЕРОПРИЯТИЕ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5535" y="463140"/>
            <a:ext cx="11661108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711200">
              <a:spcAft>
                <a:spcPct val="350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Цель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обучения работников пунктов проведения экзаменов (далее – ППЭ) проведению экзаменов с применением технологий </a:t>
            </a:r>
            <a:r>
              <a:rPr lang="ru-RU" sz="1400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доставки ЭМ по сети Интернет</a:t>
            </a:r>
            <a:r>
              <a:rPr lang="ru-RU" sz="1400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, технологии печати полного комплекта экзаменационных материалов (далее – ЭМ), сканирования ЭМ штабе ППЭ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lvl="0" algn="just" defTabSz="711200">
              <a:spcAft>
                <a:spcPct val="350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Технологии:</a:t>
            </a:r>
          </a:p>
          <a:p>
            <a:pPr lvl="0" algn="just" defTabSz="711200">
              <a:spcAft>
                <a:spcPct val="35000"/>
              </a:spcAft>
            </a:pPr>
            <a:endParaRPr lang="ru-RU" sz="1600" b="1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lvl="0" algn="just" defTabSz="711200">
              <a:spcAft>
                <a:spcPct val="350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</a:p>
          <a:p>
            <a:pPr lvl="0" algn="just" defTabSz="711200">
              <a:spcAft>
                <a:spcPct val="3500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Участие ППЭ</a:t>
            </a:r>
          </a:p>
          <a:p>
            <a:pPr lvl="0" algn="just" defTabSz="711200">
              <a:spcAft>
                <a:spcPct val="35000"/>
              </a:spcAft>
            </a:pPr>
            <a:r>
              <a:rPr lang="ru-RU" sz="1600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</a:t>
            </a:r>
            <a:r>
              <a:rPr lang="ru-RU" sz="1400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запланированы </a:t>
            </a:r>
            <a:r>
              <a:rPr lang="ru-RU" sz="1400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4</a:t>
            </a:r>
            <a:r>
              <a:rPr lang="en-US" sz="1400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2</a:t>
            </a:r>
            <a:r>
              <a:rPr lang="ru-RU" sz="1400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ППЭ</a:t>
            </a:r>
          </a:p>
          <a:p>
            <a:pPr lvl="0" algn="just" defTabSz="711200">
              <a:spcAft>
                <a:spcPct val="35000"/>
              </a:spcAft>
            </a:pPr>
            <a:endParaRPr lang="ru-RU" sz="800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lvl="0" algn="just" defTabSz="711200">
              <a:spcAft>
                <a:spcPct val="350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Привлекаются к участию:</a:t>
            </a:r>
          </a:p>
          <a:p>
            <a:pPr lvl="0" algn="just" defTabSz="711200">
              <a:spcAft>
                <a:spcPct val="35000"/>
              </a:spcAft>
            </a:pPr>
            <a:r>
              <a:rPr lang="ru-RU" sz="1600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</a:t>
            </a:r>
            <a:r>
              <a:rPr lang="ru-RU" sz="1400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все категории работников ППЭ  - </a:t>
            </a:r>
            <a:r>
              <a:rPr lang="ru-RU" sz="1400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1418</a:t>
            </a:r>
          </a:p>
          <a:p>
            <a:pPr lvl="0" algn="just" defTabSz="711200">
              <a:spcAft>
                <a:spcPct val="35000"/>
              </a:spcAft>
            </a:pPr>
            <a:endParaRPr lang="ru-RU" sz="800" b="1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lvl="0" algn="just" defTabSz="711200">
              <a:spcAft>
                <a:spcPct val="3500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РТМ с участниками  или с условными участниками </a:t>
            </a:r>
            <a:r>
              <a:rPr lang="ru-RU" sz="1400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-  </a:t>
            </a:r>
            <a:r>
              <a:rPr lang="ru-RU" sz="1400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624 участника</a:t>
            </a:r>
          </a:p>
          <a:p>
            <a:pPr lvl="0" algn="just" defTabSz="711200">
              <a:spcAft>
                <a:spcPct val="35000"/>
              </a:spcAft>
              <a:buFont typeface="Wingdings" pitchFamily="2" charset="2"/>
              <a:buChar char="Ø"/>
            </a:pPr>
            <a:endParaRPr lang="ru-RU" sz="800" b="1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lvl="0" algn="just" defTabSz="711200">
              <a:spcAft>
                <a:spcPct val="3500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Обработка результатов не предусмотрена </a:t>
            </a:r>
            <a:endParaRPr lang="ru-RU" sz="1400" b="1" dirty="0">
              <a:solidFill>
                <a:srgbClr val="FF000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90007" y="5178893"/>
            <a:ext cx="11796156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РТМ – 05.04.2022 года в 10:00 по местному времени.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КТГ – 01.04.2022 с 14:00.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Предмет: 01- русский язык.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Продолжительность выполнения экзамена – 3 часа 30 минут (210 минут).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Приказ ДО ЯО от 30.03.2022 № 80/01-04 «О проведении тренировочного мероприятия ЕГЭ 05 апреля 2022»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28600" y="1600200"/>
          <a:ext cx="11658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74573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3B7AD0-BC0E-4ED2-80A7-3CEA6D0C97EF}"/>
              </a:ext>
            </a:extLst>
          </p:cNvPr>
          <p:cNvSpPr txBox="1"/>
          <p:nvPr/>
        </p:nvSpPr>
        <p:spPr>
          <a:xfrm>
            <a:off x="0" y="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РЕГИОНАЛЬНОЕ ТРЕНИРОВОЧНОЕ МЕРОПРИЯТИЕ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3000" y="1143000"/>
          <a:ext cx="9144000" cy="4145280"/>
        </p:xfrm>
        <a:graphic>
          <a:graphicData uri="http://schemas.openxmlformats.org/drawingml/2006/table">
            <a:tbl>
              <a:tblPr/>
              <a:tblGrid>
                <a:gridCol w="731854"/>
                <a:gridCol w="6993552"/>
                <a:gridCol w="1418594"/>
              </a:tblGrid>
              <a:tr h="388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3.10.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Печать ДБО №2 для проведения РТМ: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на 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основной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станции авторизации в разделе «Печать ДБО №2» выберите принтер и напечатайте необходимое количество ДБО №2 для проведения РТМ;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проверьте качество напечатанного комплекта ДБО №2: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выберите «Да», если все ДБО №2 напечатаны корректно и могут быть выданы условным участникам экзамен;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выберите «Нет», если среди напечатанных ДБО №2 присутствуют некачественные или напечатано меньше или больше заданного количества ДБО №2. В этом случае все напечатанные ДБО №2 отмечаются как брак.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Важно! </a:t>
                      </a:r>
                      <a:r>
                        <a:rPr lang="ru-RU" sz="1600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Использование тренировочных ДБО №2 при проведении экзаменов запрещено. </a:t>
                      </a:r>
                      <a:endParaRPr lang="ru-RU" sz="1600" i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Важно! 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Функция печати ДБО №2 доступна только после подтверждения настроек станции авторизации и только на 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основной 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станции авторизации.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Штаб ППЭ член ГЭК, руководитель ППЭ, технический специалист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3B7AD0-BC0E-4ED2-80A7-3CEA6D0C97EF}"/>
              </a:ext>
            </a:extLst>
          </p:cNvPr>
          <p:cNvSpPr txBox="1"/>
          <p:nvPr/>
        </p:nvSpPr>
        <p:spPr>
          <a:xfrm>
            <a:off x="0" y="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РЕГИОНАЛЬНОЕ ТРЕНИРОВОЧНОЕ МЕРОПРИЯТИЕ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" y="426720"/>
          <a:ext cx="11811001" cy="3048000"/>
        </p:xfrm>
        <a:graphic>
          <a:graphicData uri="http://schemas.openxmlformats.org/drawingml/2006/table">
            <a:tbl>
              <a:tblPr/>
              <a:tblGrid>
                <a:gridCol w="945311"/>
                <a:gridCol w="9033338"/>
                <a:gridCol w="1832352"/>
              </a:tblGrid>
              <a:tr h="2667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4.4.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Расшифровка и печать ЭМ на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основных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станциях печати ЭМ в аудиториях ППЭ, заполнение бланков участников.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на странице «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Подготовка к печати ЭМ»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укажите количество участников для печати ЭМ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МЕНЬШЕ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чем указано в «рассадке»;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нажмите кнопку «Печать ЭМ» для перехода на страницу «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Печать ЭМ»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на странице «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Печать ЭМ»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нажмите «Печать» для начала расшифровки и печати заданного количества комплектов ЭМ, в процессе печати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забракуйте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один распечатанный экземпляр;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(БРАК в процессе печати)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после завершения основной печати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забракуйте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один из успешно распечатанных комплектов, отложите выбранный комплект в брак;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(ПРИГЛАСИТЕ ЧЛЕНА ГЭК)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выполните дополнительную печать ЭМ - оставшееся количество комплектов до значения участников в «рассадке»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(ОПОЗДАНИЕ)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плюс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комплект для замены забракованного по окончании печати комплекта ЭМ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(БРАК,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полиграфические дефекты)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заполните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Agency FB"/>
                          <a:ea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регистрационные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Agency FB"/>
                          <a:ea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данные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Agency FB"/>
                          <a:ea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бланков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Agency FB"/>
                          <a:ea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участников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Agency FB"/>
                          <a:ea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Agency FB"/>
                          <a:ea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соответствии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Agency FB"/>
                          <a:ea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Agency FB"/>
                          <a:ea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данными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Agency FB"/>
                          <a:ea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форм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Agency FB"/>
                          <a:ea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ППЭ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Agency FB"/>
                          <a:ea typeface="Times New Roman"/>
                        </a:rPr>
                        <a:t>,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полученными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Agency FB"/>
                          <a:ea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Agency FB"/>
                          <a:ea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РЦОИ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Agency FB"/>
                          <a:ea typeface="Times New Roman"/>
                        </a:rPr>
                        <a:t>,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содержательную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Agency FB"/>
                          <a:ea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часть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Agency FB"/>
                          <a:ea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бланков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Agency FB"/>
                          <a:ea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погасите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Agency FB"/>
                          <a:ea typeface="Times New Roman"/>
                        </a:rPr>
                        <a:t>; 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gency FB"/>
                          <a:ea typeface="Times New Roman"/>
                          <a:cs typeface="Courier New"/>
                        </a:rPr>
                        <a:t>-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проинформируйте руководителя ППЭ об успешном завершении печати в аудитории.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Аудитории ППЭ организаторы в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аудитории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РЕАЛЬНЫЕ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УЧАСТНИКИ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" y="3505200"/>
          <a:ext cx="11811000" cy="3352800"/>
        </p:xfrm>
        <a:graphic>
          <a:graphicData uri="http://schemas.openxmlformats.org/drawingml/2006/table">
            <a:tbl>
              <a:tblPr/>
              <a:tblGrid>
                <a:gridCol w="945311"/>
                <a:gridCol w="9033338"/>
                <a:gridCol w="1832351"/>
              </a:tblGrid>
              <a:tr h="335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Расшифровка и печать ЭМ на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основных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станциях печати ЭМ в аудиториях ППЭ, заполнение бланков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условными участниками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на странице «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Подготовка к печати ЭМ»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укажите количество участников для печати ЭМ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меньше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чем указано в «рассадке» (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 РАССАДКЕ – 3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, 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УКАЖИТЕ – 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нажмите кнопку «Печать ЭМ» для перехода на страницу «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Печать ЭМ»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на странице «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Печать ЭМ»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нажмите «Печать» для начала расшифровки и печати заданного количества комплектов ЭМ, в процессе печати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забракуйте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один распечатанный экземпляр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после завершения основной печати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забракуйте один из успешно распечатанных комплектов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отложите выбранный комплект в брак;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выполните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ДОПОЛНИТЕЛЬНУЮ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печать ЭМ - оставшееся количество комплектов до значения участников в «рассадке» (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ОДИН КОМПЛЕКТ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 плюс комплект для замены забракованного по окончании печати комплекта ЭМ (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ОДИН КОМПЛЕКТ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заполните регистрационные данные бланков участников в соответствии с данными форм ППЭ, полученными из РЦОИ, содержательную часть бланков погасите; 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проинформируйте руководителя ППЭ об успешном завершении печати в аудитории.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Аудитории ППЭ организаторы в аудитории, имитирующие работу участников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УСЛОВНЫЕ УЧАСТНИКИ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95400" y="990600"/>
          <a:ext cx="9753601" cy="1097280"/>
        </p:xfrm>
        <a:graphic>
          <a:graphicData uri="http://schemas.openxmlformats.org/drawingml/2006/table">
            <a:tbl>
              <a:tblPr/>
              <a:tblGrid>
                <a:gridCol w="780645"/>
                <a:gridCol w="7459789"/>
                <a:gridCol w="151316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4.7.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Выполнение экзаменационной работы: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выдайте 1-2 дополнительных бланка ответов №2 условному (условным) участнику с заполнением соответствующих форм ППЭ и регистрационных полей бланка.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Аудитории ППЭ организаторы в аудитории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3B7AD0-BC0E-4ED2-80A7-3CEA6D0C97EF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РЕГИОНАЛЬНОЕ ТРЕНИРОВОЧНОЕ МЕРОПРИЯТИЕ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527" y="2609366"/>
            <a:ext cx="1187547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70" dirty="0" smtClean="0">
                <a:solidFill>
                  <a:srgbClr val="E36C09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НЕШТАТНЫЕ СИТУАЦИИ</a:t>
            </a:r>
            <a:endParaRPr sz="3200" b="1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22" y="838234"/>
            <a:ext cx="6753225" cy="2619375"/>
          </a:xfrm>
          <a:prstGeom prst="rect">
            <a:avLst/>
          </a:prstGeom>
          <a:noFill/>
          <a:ln w="317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1" y="3657600"/>
            <a:ext cx="756285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43800" y="5029234"/>
            <a:ext cx="411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pc="-15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Методические рекомендации по подготовке и проведению ГИА-11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22" y="152400"/>
            <a:ext cx="532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ГЛАВНЫЙ ДОКУМЕНТЫ ГИА-11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90182"/>
            <a:ext cx="1219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Сопроводительные материалы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Приложение 16 (приказ ДО ЯО «Об утверждении инструктивных материалов …» от 05.03.2022 № 52/01-04)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38200" y="1600200"/>
          <a:ext cx="10896600" cy="3785616"/>
        </p:xfrm>
        <a:graphic>
          <a:graphicData uri="http://schemas.openxmlformats.org/drawingml/2006/table">
            <a:tbl>
              <a:tblPr/>
              <a:tblGrid>
                <a:gridCol w="1326498"/>
                <a:gridCol w="957010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Название формы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ППЭ-11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Сопроводительный бланк к материалам единого государственного экзамена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ППЭ-14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Акт приемки-передачи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сейф-пакетов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с экзаменационными материалами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ППЭ-21-1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Акт о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недопуске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участника экзамена в ППЭ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ППЭ-22-2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Акт о допуске участника экзамена в ППЭ после начала экзамена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ППЭ-21-3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Акт об удалении лиц, нарушивших Порядок проведения экзамена в ППЭ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Акт об отключении видеонаблюдения или отсутствия видеозаписи экзамена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Служебная записка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Служебная записка «Говорение»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Служебная записка «КЕГЭ»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Служебная записка о претензии по содержанию задания КИМ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11-ППЭ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Сопроводительный бланк к материалам единого государственного экзамена (черновики)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549" y="128186"/>
            <a:ext cx="550790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spc="-30" dirty="0" smtClean="0">
                <a:solidFill>
                  <a:schemeClr val="accent6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ТЕХНИЧЕСКИЕ СИТУАЦИИ</a:t>
            </a:r>
            <a:endParaRPr sz="2400" dirty="0">
              <a:solidFill>
                <a:schemeClr val="accent6">
                  <a:lumMod val="75000"/>
                </a:schemeClr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1725297" y="1206242"/>
            <a:ext cx="3347049" cy="1771331"/>
            <a:chOff x="-589189" y="1441943"/>
            <a:chExt cx="2357703" cy="177133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589189" y="1441943"/>
              <a:ext cx="2357703" cy="177133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-211957" y="1441943"/>
              <a:ext cx="1980470" cy="1771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rgbClr val="002060"/>
                  </a:solidFill>
                  <a:latin typeface="Microsoft Sans Serif" pitchFamily="34" charset="0"/>
                  <a:ea typeface="Microsoft Sans Serif" pitchFamily="34" charset="0"/>
                  <a:cs typeface="Microsoft Sans Serif" pitchFamily="34" charset="0"/>
                </a:rPr>
                <a:t>Использование резервной станции печати ЭМ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rgbClr val="FF0000"/>
                  </a:solidFill>
                  <a:latin typeface="Microsoft Sans Serif" pitchFamily="34" charset="0"/>
                  <a:ea typeface="Microsoft Sans Serif" pitchFamily="34" charset="0"/>
                  <a:cs typeface="Microsoft Sans Serif" pitchFamily="34" charset="0"/>
                </a:rPr>
                <a:t>Служебная записка</a:t>
              </a:r>
              <a:endParaRPr lang="ru-RU" sz="1800" kern="1200" dirty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4" name="Группа 7"/>
          <p:cNvGrpSpPr/>
          <p:nvPr/>
        </p:nvGrpSpPr>
        <p:grpSpPr>
          <a:xfrm>
            <a:off x="1143000" y="1447800"/>
            <a:ext cx="1153749" cy="865312"/>
            <a:chOff x="-221704" y="1095818"/>
            <a:chExt cx="865312" cy="865312"/>
          </a:xfrm>
        </p:grpSpPr>
        <p:sp>
          <p:nvSpPr>
            <p:cNvPr id="9" name="Овал 8"/>
            <p:cNvSpPr/>
            <p:nvPr/>
          </p:nvSpPr>
          <p:spPr>
            <a:xfrm>
              <a:off x="-221704" y="1095818"/>
              <a:ext cx="865312" cy="8653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-94982" y="1222540"/>
              <a:ext cx="611868" cy="611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Microsoft Sans Serif" pitchFamily="34" charset="0"/>
                  <a:ea typeface="Microsoft Sans Serif" pitchFamily="34" charset="0"/>
                  <a:cs typeface="Microsoft Sans Serif" pitchFamily="34" charset="0"/>
                </a:rPr>
                <a:t>4.8.</a:t>
              </a:r>
              <a:endParaRPr lang="ru-RU" sz="2400" b="1" kern="12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5" name="Группа 10"/>
          <p:cNvGrpSpPr/>
          <p:nvPr/>
        </p:nvGrpSpPr>
        <p:grpSpPr>
          <a:xfrm>
            <a:off x="7039276" y="1298274"/>
            <a:ext cx="3277917" cy="1771331"/>
            <a:chOff x="-589189" y="1441943"/>
            <a:chExt cx="2458438" cy="177133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589189" y="1441943"/>
              <a:ext cx="2435793" cy="177133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-211958" y="1441943"/>
              <a:ext cx="2081207" cy="1771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rgbClr val="002060"/>
                  </a:solidFill>
                  <a:latin typeface="Microsoft Sans Serif" pitchFamily="34" charset="0"/>
                  <a:ea typeface="Microsoft Sans Serif" pitchFamily="34" charset="0"/>
                  <a:cs typeface="Microsoft Sans Serif" pitchFamily="34" charset="0"/>
                </a:rPr>
                <a:t>Использование резервных ИК на задействованной станции печати ЭМ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rgbClr val="FF0000"/>
                  </a:solidFill>
                  <a:latin typeface="Microsoft Sans Serif" pitchFamily="34" charset="0"/>
                  <a:ea typeface="Microsoft Sans Serif" pitchFamily="34" charset="0"/>
                  <a:cs typeface="Microsoft Sans Serif" pitchFamily="34" charset="0"/>
                </a:rPr>
                <a:t>Служебная записка</a:t>
              </a:r>
              <a:endParaRPr lang="ru-RU" sz="1800" kern="1200" dirty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8" name="Группа 13"/>
          <p:cNvGrpSpPr/>
          <p:nvPr/>
        </p:nvGrpSpPr>
        <p:grpSpPr>
          <a:xfrm>
            <a:off x="6553211" y="1524000"/>
            <a:ext cx="1066799" cy="917173"/>
            <a:chOff x="-221704" y="1095818"/>
            <a:chExt cx="673020" cy="865312"/>
          </a:xfrm>
        </p:grpSpPr>
        <p:sp>
          <p:nvSpPr>
            <p:cNvPr id="15" name="Овал 14"/>
            <p:cNvSpPr/>
            <p:nvPr/>
          </p:nvSpPr>
          <p:spPr>
            <a:xfrm>
              <a:off x="-221704" y="1095818"/>
              <a:ext cx="673020" cy="8653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-173631" y="1222540"/>
              <a:ext cx="528802" cy="611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Microsoft Sans Serif" pitchFamily="34" charset="0"/>
                  <a:ea typeface="Microsoft Sans Serif" pitchFamily="34" charset="0"/>
                  <a:cs typeface="Microsoft Sans Serif" pitchFamily="34" charset="0"/>
                </a:rPr>
                <a:t>4.9.</a:t>
              </a:r>
              <a:endParaRPr lang="ru-RU" sz="2400" b="1" kern="12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11" name="Группа 16"/>
          <p:cNvGrpSpPr/>
          <p:nvPr/>
        </p:nvGrpSpPr>
        <p:grpSpPr>
          <a:xfrm>
            <a:off x="1679399" y="4101859"/>
            <a:ext cx="3143604" cy="1771331"/>
            <a:chOff x="-589189" y="1441943"/>
            <a:chExt cx="2357703" cy="177133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-589189" y="1441943"/>
              <a:ext cx="2357703" cy="177133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-211957" y="1441943"/>
              <a:ext cx="1980470" cy="1771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rgbClr val="002060"/>
                  </a:solidFill>
                  <a:latin typeface="Microsoft Sans Serif" pitchFamily="34" charset="0"/>
                  <a:ea typeface="Microsoft Sans Serif" pitchFamily="34" charset="0"/>
                  <a:cs typeface="Microsoft Sans Serif" pitchFamily="34" charset="0"/>
                </a:rPr>
                <a:t>Замена принтера в аудитории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rgbClr val="FF0000"/>
                  </a:solidFill>
                  <a:latin typeface="Microsoft Sans Serif" pitchFamily="34" charset="0"/>
                  <a:ea typeface="Microsoft Sans Serif" pitchFamily="34" charset="0"/>
                  <a:cs typeface="Microsoft Sans Serif" pitchFamily="34" charset="0"/>
                </a:rPr>
                <a:t>Служебная записка</a:t>
              </a:r>
              <a:endParaRPr lang="ru-RU" sz="1800" kern="1200" dirty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17" name="Группа 22"/>
          <p:cNvGrpSpPr/>
          <p:nvPr/>
        </p:nvGrpSpPr>
        <p:grpSpPr>
          <a:xfrm>
            <a:off x="6943429" y="4090357"/>
            <a:ext cx="3191171" cy="1771331"/>
            <a:chOff x="-589189" y="1441943"/>
            <a:chExt cx="2551550" cy="1771331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-589189" y="1441943"/>
              <a:ext cx="2551550" cy="177133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-379368" y="1441943"/>
              <a:ext cx="2341729" cy="1771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rgbClr val="002060"/>
                  </a:solidFill>
                  <a:latin typeface="Microsoft Sans Serif" pitchFamily="34" charset="0"/>
                  <a:ea typeface="Microsoft Sans Serif" pitchFamily="34" charset="0"/>
                  <a:cs typeface="Microsoft Sans Serif" pitchFamily="34" charset="0"/>
                </a:rPr>
                <a:t>Замятие бумаги на станции печати ЭМ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rgbClr val="FF0000"/>
                  </a:solidFill>
                  <a:latin typeface="Microsoft Sans Serif" pitchFamily="34" charset="0"/>
                  <a:ea typeface="Microsoft Sans Serif" pitchFamily="34" charset="0"/>
                  <a:cs typeface="Microsoft Sans Serif" pitchFamily="34" charset="0"/>
                </a:rPr>
                <a:t>Служебная записка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438400" y="4572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ходе РТМ в каждом ППЭ должно быть отработано не менее 1 технической ситуации (по решению МСУ)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527" y="1910622"/>
            <a:ext cx="1187547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70" smtClean="0">
                <a:solidFill>
                  <a:srgbClr val="E36C09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ОРГАНИЗАЦИОННЫЕ </a:t>
            </a:r>
            <a:r>
              <a:rPr lang="ru-RU" sz="3200" b="1" spc="-70" dirty="0" smtClean="0">
                <a:solidFill>
                  <a:srgbClr val="E36C09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СИТУАЦИИ</a:t>
            </a:r>
            <a:endParaRPr sz="3200" b="1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31613" y="2654080"/>
            <a:ext cx="111463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 ходе РТМ в каждом ППЭ должно быть отработано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не менее 5 организационных ситуаций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(по решению МСУ)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72200" y="1676401"/>
            <a:ext cx="5513717" cy="120251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marL="0" lvl="1" eaLnBrk="0" hangingPunct="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подтверждение </a:t>
            </a:r>
            <a:r>
              <a:rPr lang="ru-RU" sz="1800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личности  </a:t>
            </a:r>
            <a:r>
              <a:rPr lang="ru-RU" sz="1800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сопровождающим</a:t>
            </a:r>
            <a:endParaRPr lang="ru-RU" sz="1800" dirty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0" lvl="1" eaLnBrk="0" hangingPunct="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dirty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algn="just" eaLnBrk="0" hangingPunct="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акт </a:t>
            </a:r>
            <a:r>
              <a:rPr lang="ru-RU" sz="1800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об идентификации </a:t>
            </a:r>
            <a:r>
              <a:rPr lang="ru-RU" sz="1800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личности участника ГИА (ППЭ-20</a:t>
            </a:r>
            <a:r>
              <a:rPr lang="ru-RU" sz="1800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)</a:t>
            </a:r>
          </a:p>
        </p:txBody>
      </p:sp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195532" y="810906"/>
            <a:ext cx="5750944" cy="10156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Отсутствие по объективным причинам у обучающегося (ВТГ) документа</a:t>
            </a:r>
            <a:r>
              <a:rPr lang="ru-RU" sz="2000" b="1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, </a:t>
            </a:r>
          </a:p>
          <a:p>
            <a:pPr algn="ctr" eaLnBrk="0" hangingPunct="0"/>
            <a:r>
              <a:rPr lang="ru-RU" sz="2000" b="1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удостоверяющего личность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197600" y="809445"/>
            <a:ext cx="1261533" cy="72178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24600" y="3200402"/>
            <a:ext cx="5181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  <a:ea typeface="MS Gothic" charset="-128"/>
                <a:cs typeface="Arial" pitchFamily="34" charset="0"/>
              </a:rPr>
              <a:t>ДОПУСК</a:t>
            </a:r>
          </a:p>
          <a:p>
            <a:pPr marL="342900" indent="-342900" algn="ctr" eaLnBrk="0" hangingPunct="0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MS Gothic" charset="-128"/>
                <a:cs typeface="Arial" pitchFamily="34" charset="0"/>
              </a:rPr>
              <a:t>участника  </a:t>
            </a: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  <a:ea typeface="MS Gothic" charset="-128"/>
                <a:cs typeface="Arial" pitchFamily="34" charset="0"/>
              </a:rPr>
              <a:t>на экзамен </a:t>
            </a:r>
            <a:endParaRPr lang="ru-RU" sz="1800" b="1" dirty="0">
              <a:solidFill>
                <a:srgbClr val="C00000"/>
              </a:solidFill>
              <a:latin typeface="Arial" pitchFamily="34" charset="0"/>
              <a:ea typeface="MS Gothic" charset="-128"/>
              <a:cs typeface="Arial" pitchFamily="34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86596" y="162494"/>
            <a:ext cx="10972800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УЧАСТНИКИ ЭКЗАМЕНА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241481" y="867916"/>
            <a:ext cx="44431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129" y="2133601"/>
            <a:ext cx="4170871" cy="4362112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543922" y="653222"/>
            <a:ext cx="6222521" cy="2587504"/>
          </a:xfrm>
          <a:prstGeom prst="rect">
            <a:avLst/>
          </a:prstGeom>
          <a:solidFill>
            <a:schemeClr val="bg1"/>
          </a:solidFill>
          <a:ln w="936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just" eaLnBrk="0" hangingPunct="0"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i="1" u="sng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время </a:t>
            </a:r>
            <a:r>
              <a:rPr lang="ru-RU" i="1" u="sng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окончания экзамена не продлевается</a:t>
            </a:r>
            <a:r>
              <a:rPr lang="ru-RU" i="1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, о чем сообщается участнику, </a:t>
            </a:r>
            <a:r>
              <a:rPr lang="ru-RU" i="1" u="sng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повторный общий инструктаж не </a:t>
            </a:r>
            <a:r>
              <a:rPr lang="ru-RU" i="1" u="sng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проводится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u="sng" dirty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акт </a:t>
            </a:r>
            <a:r>
              <a:rPr lang="ru-RU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 допуске участника экзамена в ППЭ после начала экзамена (ППЭ-21-2) (1 экземпляр</a:t>
            </a:r>
            <a:r>
              <a:rPr lang="ru-RU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)</a:t>
            </a:r>
            <a:endParaRPr lang="ru-RU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dirty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предоставление информации </a:t>
            </a:r>
            <a:r>
              <a:rPr lang="ru-RU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для заполнения регистрационных полей бланков ЕГЭ</a:t>
            </a:r>
          </a:p>
        </p:txBody>
      </p:sp>
      <p:sp>
        <p:nvSpPr>
          <p:cNvPr id="8195" name="Прямоугольник 10"/>
          <p:cNvSpPr>
            <a:spLocks noChangeArrowheads="1"/>
          </p:cNvSpPr>
          <p:nvPr/>
        </p:nvSpPr>
        <p:spPr bwMode="auto">
          <a:xfrm>
            <a:off x="195533" y="655608"/>
            <a:ext cx="5164347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Опоздание участника </a:t>
            </a:r>
            <a:endParaRPr lang="ru-RU" sz="2000" b="1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на </a:t>
            </a:r>
            <a:r>
              <a:rPr lang="ru-RU" sz="2000" b="1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экзамен 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586596" y="162494"/>
            <a:ext cx="10972800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УЧАСТНИКИ ЭКЗАМЕНА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275985" y="729893"/>
            <a:ext cx="58188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2.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1478083"/>
            <a:ext cx="4495801" cy="4963154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1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29425" y="4215496"/>
            <a:ext cx="3491297" cy="822349"/>
          </a:xfrm>
          <a:prstGeom prst="rect">
            <a:avLst/>
          </a:prstGeom>
        </p:spPr>
      </p:pic>
      <p:sp>
        <p:nvSpPr>
          <p:cNvPr id="14" name="object 18"/>
          <p:cNvSpPr txBox="1"/>
          <p:nvPr/>
        </p:nvSpPr>
        <p:spPr>
          <a:xfrm>
            <a:off x="7086600" y="4419602"/>
            <a:ext cx="317452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УЧАСТНИК ДОПУСКАЕТСЯ</a:t>
            </a:r>
          </a:p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 АУДИТОРИЮ ППЭ</a:t>
            </a:r>
            <a:endParaRPr lang="ru-RU" sz="1600" b="1" dirty="0">
              <a:solidFill>
                <a:srgbClr val="C0000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5" name="object 13"/>
          <p:cNvSpPr txBox="1"/>
          <p:nvPr/>
        </p:nvSpPr>
        <p:spPr>
          <a:xfrm>
            <a:off x="5867400" y="5306241"/>
            <a:ext cx="6019800" cy="997068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79705" marR="590550" indent="-114300" algn="just">
              <a:spcBef>
                <a:spcPts val="295"/>
              </a:spcBef>
              <a:buChar char="•"/>
              <a:tabLst>
                <a:tab pos="180340" algn="l"/>
              </a:tabLst>
            </a:pPr>
            <a:r>
              <a:rPr spc="-10" dirty="0">
                <a:solidFill>
                  <a:srgbClr val="0070C0"/>
                </a:solidFill>
                <a:latin typeface="Microsoft Sans Serif"/>
                <a:cs typeface="Microsoft Sans Serif"/>
              </a:rPr>
              <a:t>пригласить</a:t>
            </a:r>
            <a:r>
              <a:rPr spc="-50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0070C0"/>
                </a:solidFill>
                <a:latin typeface="Microsoft Sans Serif"/>
                <a:cs typeface="Microsoft Sans Serif"/>
              </a:rPr>
              <a:t>члена</a:t>
            </a:r>
            <a:r>
              <a:rPr spc="-50" dirty="0">
                <a:solidFill>
                  <a:srgbClr val="0070C0"/>
                </a:solidFill>
                <a:latin typeface="Microsoft Sans Serif"/>
                <a:cs typeface="Microsoft Sans Serif"/>
              </a:rPr>
              <a:t> ГЭК </a:t>
            </a:r>
            <a:r>
              <a:rPr lang="ru-RU" spc="-50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в аудиторию </a:t>
            </a:r>
            <a:r>
              <a:rPr dirty="0" err="1" smtClean="0">
                <a:solidFill>
                  <a:srgbClr val="0070C0"/>
                </a:solidFill>
                <a:latin typeface="Microsoft Sans Serif"/>
                <a:cs typeface="Microsoft Sans Serif"/>
              </a:rPr>
              <a:t>для</a:t>
            </a:r>
            <a:r>
              <a:rPr spc="-10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pc="-15" dirty="0" err="1" smtClean="0">
                <a:solidFill>
                  <a:srgbClr val="0070C0"/>
                </a:solidFill>
                <a:latin typeface="Microsoft Sans Serif"/>
                <a:cs typeface="Microsoft Sans Serif"/>
              </a:rPr>
              <a:t>активации</a:t>
            </a:r>
            <a:r>
              <a:rPr lang="ru-RU" spc="-15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  </a:t>
            </a:r>
            <a:r>
              <a:rPr lang="ru-RU" u="sng" spc="-15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ДОПОЛНИТЕЛЬНОЙ ПЕЧАТИ </a:t>
            </a:r>
            <a:r>
              <a:rPr u="sng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ЭМ</a:t>
            </a:r>
            <a:endParaRPr dirty="0">
              <a:solidFill>
                <a:srgbClr val="0070C0"/>
              </a:solidFill>
              <a:latin typeface="Microsoft Sans Serif"/>
              <a:cs typeface="Microsoft Sans Serif"/>
            </a:endParaRPr>
          </a:p>
          <a:p>
            <a:pPr marL="179705" indent="-114935" algn="just">
              <a:lnSpc>
                <a:spcPct val="100000"/>
              </a:lnSpc>
              <a:spcBef>
                <a:spcPts val="1030"/>
              </a:spcBef>
              <a:buChar char="•"/>
              <a:tabLst>
                <a:tab pos="180340" algn="l"/>
              </a:tabLst>
            </a:pPr>
            <a:r>
              <a:rPr spc="-10" dirty="0">
                <a:solidFill>
                  <a:srgbClr val="0070C0"/>
                </a:solidFill>
                <a:latin typeface="Microsoft Sans Serif"/>
                <a:cs typeface="Microsoft Sans Serif"/>
              </a:rPr>
              <a:t>выдать</a:t>
            </a:r>
            <a:r>
              <a:rPr spc="-30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0070C0"/>
                </a:solidFill>
                <a:latin typeface="Microsoft Sans Serif"/>
                <a:cs typeface="Microsoft Sans Serif"/>
              </a:rPr>
              <a:t>участнику </a:t>
            </a:r>
            <a:r>
              <a:rPr dirty="0">
                <a:solidFill>
                  <a:srgbClr val="0070C0"/>
                </a:solidFill>
                <a:latin typeface="Microsoft Sans Serif"/>
                <a:cs typeface="Microsoft Sans Serif"/>
              </a:rPr>
              <a:t>ЭМ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04" y="217089"/>
            <a:ext cx="64321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sz="2400" spc="-40" dirty="0" smtClean="0">
                <a:solidFill>
                  <a:schemeClr val="accent6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ДОПОЛНИТЕЛЬНАЯ</a:t>
            </a:r>
            <a:r>
              <a:rPr sz="2400" spc="-15" dirty="0" smtClean="0">
                <a:solidFill>
                  <a:schemeClr val="accent6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z="2400" spc="-45" dirty="0">
                <a:solidFill>
                  <a:schemeClr val="accent6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ПЕЧАТЬ</a:t>
            </a:r>
            <a:r>
              <a:rPr sz="2400" spc="-10" dirty="0">
                <a:solidFill>
                  <a:schemeClr val="accent6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ЭМ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2766" y="1024467"/>
            <a:ext cx="11207327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FFFF"/>
                </a:solidFill>
                <a:cs typeface="Arial"/>
              </a:rPr>
              <a:t>В</a:t>
            </a:r>
            <a:r>
              <a:rPr b="1" spc="-15" dirty="0">
                <a:solidFill>
                  <a:srgbClr val="FFFFFF"/>
                </a:solidFill>
                <a:cs typeface="Arial"/>
              </a:rPr>
              <a:t> случае</a:t>
            </a:r>
            <a:r>
              <a:rPr b="1" spc="45" dirty="0">
                <a:solidFill>
                  <a:srgbClr val="FFFFFF"/>
                </a:solidFill>
                <a:cs typeface="Arial"/>
              </a:rPr>
              <a:t> </a:t>
            </a:r>
            <a:r>
              <a:rPr b="1" spc="-10" dirty="0">
                <a:solidFill>
                  <a:srgbClr val="FFFFFF"/>
                </a:solidFill>
                <a:cs typeface="Arial"/>
              </a:rPr>
              <a:t>выявления</a:t>
            </a:r>
            <a:r>
              <a:rPr b="1" spc="45" dirty="0">
                <a:solidFill>
                  <a:srgbClr val="FFFFFF"/>
                </a:solidFill>
                <a:cs typeface="Arial"/>
              </a:rPr>
              <a:t> </a:t>
            </a:r>
            <a:r>
              <a:rPr b="1" i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"/>
              </a:rPr>
              <a:t>брака</a:t>
            </a:r>
            <a:r>
              <a:rPr b="1" i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"/>
              </a:rPr>
              <a:t> </a:t>
            </a:r>
            <a:r>
              <a:rPr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"/>
              </a:rPr>
              <a:t>комплекта</a:t>
            </a:r>
            <a:r>
              <a:rPr b="1" i="1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"/>
              </a:rPr>
              <a:t> </a:t>
            </a:r>
            <a:r>
              <a:rPr b="1" i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"/>
              </a:rPr>
              <a:t>или</a:t>
            </a:r>
            <a:r>
              <a:rPr b="1" i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"/>
              </a:rPr>
              <a:t> </a:t>
            </a:r>
            <a:r>
              <a:rPr b="1" i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"/>
              </a:rPr>
              <a:t>порчи</a:t>
            </a:r>
            <a:r>
              <a:rPr b="1" i="1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"/>
              </a:rPr>
              <a:t> </a:t>
            </a:r>
            <a:r>
              <a:rPr b="1" i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"/>
              </a:rPr>
              <a:t>ЭМ</a:t>
            </a:r>
            <a:r>
              <a:rPr b="1" i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"/>
              </a:rPr>
              <a:t> </a:t>
            </a:r>
            <a:r>
              <a:rPr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"/>
              </a:rPr>
              <a:t>участником</a:t>
            </a:r>
            <a:r>
              <a:rPr b="1" i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"/>
              </a:rPr>
              <a:t> </a:t>
            </a:r>
            <a:r>
              <a:rPr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"/>
              </a:rPr>
              <a:t>экзамена</a:t>
            </a:r>
            <a:endParaRPr u="sng" dirty="0">
              <a:cs typeface="Arial"/>
            </a:endParaRPr>
          </a:p>
        </p:txBody>
      </p:sp>
      <p:grpSp>
        <p:nvGrpSpPr>
          <p:cNvPr id="3" name="object 12"/>
          <p:cNvGrpSpPr/>
          <p:nvPr/>
        </p:nvGrpSpPr>
        <p:grpSpPr>
          <a:xfrm>
            <a:off x="533400" y="685800"/>
            <a:ext cx="5353473" cy="2743200"/>
            <a:chOff x="3766184" y="1688083"/>
            <a:chExt cx="4872355" cy="364744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5234" y="1707133"/>
              <a:ext cx="4834001" cy="360908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775709" y="1697608"/>
              <a:ext cx="4853305" cy="3628390"/>
            </a:xfrm>
            <a:custGeom>
              <a:avLst/>
              <a:gdLst/>
              <a:ahLst/>
              <a:cxnLst/>
              <a:rect l="l" t="t" r="r" b="b"/>
              <a:pathLst>
                <a:path w="4853305" h="3628390">
                  <a:moveTo>
                    <a:pt x="0" y="3628136"/>
                  </a:moveTo>
                  <a:lnTo>
                    <a:pt x="4853051" y="3628136"/>
                  </a:lnTo>
                  <a:lnTo>
                    <a:pt x="4853051" y="0"/>
                  </a:lnTo>
                  <a:lnTo>
                    <a:pt x="0" y="0"/>
                  </a:lnTo>
                  <a:lnTo>
                    <a:pt x="0" y="3628136"/>
                  </a:lnTo>
                  <a:close/>
                </a:path>
              </a:pathLst>
            </a:custGeom>
            <a:ln w="19049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40122" y="4657064"/>
              <a:ext cx="1595120" cy="489584"/>
            </a:xfrm>
            <a:custGeom>
              <a:avLst/>
              <a:gdLst/>
              <a:ahLst/>
              <a:cxnLst/>
              <a:rect l="l" t="t" r="r" b="b"/>
              <a:pathLst>
                <a:path w="1595120" h="489585">
                  <a:moveTo>
                    <a:pt x="0" y="489102"/>
                  </a:moveTo>
                  <a:lnTo>
                    <a:pt x="1594865" y="489102"/>
                  </a:lnTo>
                  <a:lnTo>
                    <a:pt x="1594865" y="0"/>
                  </a:lnTo>
                  <a:lnTo>
                    <a:pt x="0" y="0"/>
                  </a:lnTo>
                  <a:lnTo>
                    <a:pt x="0" y="489102"/>
                  </a:lnTo>
                  <a:close/>
                </a:path>
              </a:pathLst>
            </a:custGeom>
            <a:ln w="38100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6"/>
          <p:cNvSpPr txBox="1"/>
          <p:nvPr/>
        </p:nvSpPr>
        <p:spPr>
          <a:xfrm>
            <a:off x="304800" y="3657600"/>
            <a:ext cx="11342601" cy="596317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61950" algn="just">
              <a:lnSpc>
                <a:spcPct val="100000"/>
              </a:lnSpc>
              <a:spcBef>
                <a:spcPts val="330"/>
              </a:spcBef>
              <a:tabLst>
                <a:tab pos="8342313" algn="l"/>
                <a:tab pos="8523288" algn="l"/>
              </a:tabLst>
            </a:pPr>
            <a:r>
              <a:rPr b="1" u="sng" spc="-15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Важно</a:t>
            </a:r>
            <a:r>
              <a:rPr b="1" u="sng" spc="-1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!</a:t>
            </a:r>
            <a:r>
              <a:rPr lang="ru-RU" b="1" u="sng" spc="-1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pc="-5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</a:t>
            </a:r>
            <a:r>
              <a:rPr spc="30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случае</a:t>
            </a:r>
            <a:r>
              <a:rPr spc="60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выявления</a:t>
            </a:r>
            <a:r>
              <a:rPr spc="45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pc="-20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брака/некомплектности/порчи</a:t>
            </a:r>
            <a:r>
              <a:rPr spc="80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pc="-75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ИК</a:t>
            </a:r>
            <a:r>
              <a:rPr spc="35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pc="-15" dirty="0" err="1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перед</a:t>
            </a:r>
            <a:r>
              <a:rPr spc="35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pc="-20" dirty="0" err="1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началом</a:t>
            </a:r>
            <a:r>
              <a:rPr lang="ru-RU" spc="-20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pc="-15" dirty="0" err="1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дополнительной</a:t>
            </a:r>
            <a:r>
              <a:rPr spc="60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pc="-25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печати</a:t>
            </a:r>
            <a:r>
              <a:rPr spc="40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ЭМ</a:t>
            </a:r>
            <a:r>
              <a:rPr spc="35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pc="-25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необходимо</a:t>
            </a:r>
            <a:r>
              <a:rPr spc="55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pc="-25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забраковать</a:t>
            </a:r>
            <a:r>
              <a:rPr spc="40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ранее</a:t>
            </a:r>
            <a:r>
              <a:rPr spc="30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выданный</a:t>
            </a:r>
            <a:r>
              <a:rPr spc="95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pc="-35" dirty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комплект</a:t>
            </a:r>
            <a:endParaRPr dirty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object 13"/>
          <p:cNvSpPr txBox="1"/>
          <p:nvPr/>
        </p:nvSpPr>
        <p:spPr>
          <a:xfrm>
            <a:off x="7315200" y="457200"/>
            <a:ext cx="3886200" cy="1145826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79705" marR="590550" indent="-114300" algn="ctr">
              <a:spcBef>
                <a:spcPts val="295"/>
              </a:spcBef>
              <a:tabLst>
                <a:tab pos="179388" algn="l"/>
                <a:tab pos="4192588" algn="l"/>
              </a:tabLst>
            </a:pPr>
            <a:r>
              <a:rPr lang="ru-RU" spc="-10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  </a:t>
            </a:r>
            <a:r>
              <a:rPr spc="-10" dirty="0" err="1" smtClean="0">
                <a:solidFill>
                  <a:srgbClr val="0070C0"/>
                </a:solidFill>
                <a:latin typeface="Microsoft Sans Serif"/>
                <a:cs typeface="Microsoft Sans Serif"/>
              </a:rPr>
              <a:t>пригласить</a:t>
            </a:r>
            <a:r>
              <a:rPr spc="-50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u="sng" dirty="0">
                <a:solidFill>
                  <a:srgbClr val="0070C0"/>
                </a:solidFill>
                <a:latin typeface="Microsoft Sans Serif"/>
                <a:cs typeface="Microsoft Sans Serif"/>
              </a:rPr>
              <a:t>члена</a:t>
            </a:r>
            <a:r>
              <a:rPr u="sng" spc="-50" dirty="0">
                <a:solidFill>
                  <a:srgbClr val="0070C0"/>
                </a:solidFill>
                <a:latin typeface="Microsoft Sans Serif"/>
                <a:cs typeface="Microsoft Sans Serif"/>
              </a:rPr>
              <a:t> ГЭК </a:t>
            </a:r>
            <a:r>
              <a:rPr lang="ru-RU" spc="-50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в аудиторию </a:t>
            </a:r>
            <a:r>
              <a:rPr dirty="0" err="1" smtClean="0">
                <a:solidFill>
                  <a:srgbClr val="0070C0"/>
                </a:solidFill>
                <a:latin typeface="Microsoft Sans Serif"/>
                <a:cs typeface="Microsoft Sans Serif"/>
              </a:rPr>
              <a:t>для</a:t>
            </a:r>
            <a:r>
              <a:rPr spc="-10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pc="-15" dirty="0" err="1" smtClean="0">
                <a:solidFill>
                  <a:srgbClr val="0070C0"/>
                </a:solidFill>
                <a:latin typeface="Microsoft Sans Serif"/>
                <a:cs typeface="Microsoft Sans Serif"/>
              </a:rPr>
              <a:t>активации</a:t>
            </a:r>
            <a:r>
              <a:rPr lang="ru-RU" spc="-15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  </a:t>
            </a:r>
            <a:r>
              <a:rPr lang="ru-RU" u="sng" spc="-15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ДОПОЛНИТЕЛЬНОЙ ПЕЧАТИ </a:t>
            </a:r>
            <a:r>
              <a:rPr u="sng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ЭМ</a:t>
            </a:r>
            <a:endParaRPr dirty="0">
              <a:solidFill>
                <a:srgbClr val="0070C0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495800"/>
            <a:ext cx="739138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ject 10"/>
          <p:cNvSpPr/>
          <p:nvPr/>
        </p:nvSpPr>
        <p:spPr>
          <a:xfrm>
            <a:off x="2819400" y="6248400"/>
            <a:ext cx="6629400" cy="381000"/>
          </a:xfrm>
          <a:custGeom>
            <a:avLst/>
            <a:gdLst/>
            <a:ahLst/>
            <a:cxnLst/>
            <a:rect l="l" t="t" r="r" b="b"/>
            <a:pathLst>
              <a:path w="1117600" h="144779">
                <a:moveTo>
                  <a:pt x="0" y="144780"/>
                </a:moveTo>
                <a:lnTo>
                  <a:pt x="1117091" y="144780"/>
                </a:lnTo>
                <a:lnTo>
                  <a:pt x="1117091" y="0"/>
                </a:lnTo>
                <a:lnTo>
                  <a:pt x="0" y="0"/>
                </a:lnTo>
                <a:lnTo>
                  <a:pt x="0" y="144780"/>
                </a:lnTo>
                <a:close/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195532" y="810906"/>
            <a:ext cx="5138468" cy="163121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Наличие «умных часов»</a:t>
            </a:r>
          </a:p>
          <a:p>
            <a:pPr algn="ctr" eaLnBrk="0" hangingPunct="0"/>
            <a:endParaRPr lang="ru-RU" sz="2000" b="1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Рекомендация</a:t>
            </a:r>
          </a:p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Предупреждение</a:t>
            </a:r>
          </a:p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Наблюдение</a:t>
            </a:r>
            <a:endParaRPr lang="ru-RU" sz="2000" b="1" dirty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86596" y="162494"/>
            <a:ext cx="10972800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УЧАСТНИКИ ЭКЗАМЕНА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241481" y="816904"/>
            <a:ext cx="44431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09600"/>
            <a:ext cx="4262529" cy="5805495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228600" y="685800"/>
            <a:ext cx="5138468" cy="163121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305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Отказ участника экзамена сдавать запрещенные средства</a:t>
            </a:r>
          </a:p>
          <a:p>
            <a:pPr indent="273050" algn="ctr" eaLnBrk="0" hangingPunct="0"/>
            <a:endParaRPr lang="ru-RU" sz="2000" b="1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indent="27305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Разъяснение</a:t>
            </a:r>
          </a:p>
          <a:p>
            <a:pPr indent="27305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Информирование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86596" y="162494"/>
            <a:ext cx="10972800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УЧАСТНИКИ ЭКЗАМЕНА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241481" y="816904"/>
            <a:ext cx="44431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4.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10200" y="16002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  <a:ea typeface="MS Gothic" charset="-128"/>
                <a:cs typeface="Arial" pitchFamily="34" charset="0"/>
              </a:rPr>
              <a:t>НЕДОПУСК</a:t>
            </a:r>
          </a:p>
          <a:p>
            <a:pPr marL="342900" indent="-342900" algn="ctr" eaLnBrk="0" hangingPunct="0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MS Gothic" charset="-128"/>
                <a:cs typeface="Arial" pitchFamily="34" charset="0"/>
              </a:rPr>
              <a:t>участника  </a:t>
            </a: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  <a:ea typeface="MS Gothic" charset="-128"/>
                <a:cs typeface="Arial" pitchFamily="34" charset="0"/>
              </a:rPr>
              <a:t>на экзамен </a:t>
            </a:r>
            <a:endParaRPr lang="ru-RU" sz="1800" b="1" dirty="0">
              <a:solidFill>
                <a:srgbClr val="C00000"/>
              </a:solidFill>
              <a:latin typeface="Arial" pitchFamily="34" charset="0"/>
              <a:ea typeface="MS Gothic" charset="-128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91666"/>
            <a:ext cx="2895600" cy="3985233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799" y="2514600"/>
            <a:ext cx="2973801" cy="3930661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2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05800" y="2438400"/>
            <a:ext cx="3200400" cy="40386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195532" y="810906"/>
            <a:ext cx="5138468" cy="10156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305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Отсутствие участника экзамена в списках автоматизированного распределения в данный ППЭ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86596" y="162494"/>
            <a:ext cx="10972800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УЧАСТНИКИ ЭКЗАМЕНА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241481" y="816904"/>
            <a:ext cx="44431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5.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914400"/>
            <a:ext cx="5181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  <a:ea typeface="MS Gothic" charset="-128"/>
                <a:cs typeface="Arial" pitchFamily="34" charset="0"/>
              </a:rPr>
              <a:t>НЕДОПУСК</a:t>
            </a:r>
          </a:p>
          <a:p>
            <a:pPr marL="342900" indent="-342900" algn="ctr" eaLnBrk="0" hangingPunct="0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MS Gothic" charset="-128"/>
                <a:cs typeface="Arial" pitchFamily="34" charset="0"/>
              </a:rPr>
              <a:t>участника  </a:t>
            </a: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  <a:ea typeface="MS Gothic" charset="-128"/>
                <a:cs typeface="Arial" pitchFamily="34" charset="0"/>
              </a:rPr>
              <a:t>на экзамен </a:t>
            </a:r>
            <a:endParaRPr lang="ru-RU" sz="1800" b="1" dirty="0">
              <a:solidFill>
                <a:srgbClr val="C00000"/>
              </a:solidFill>
              <a:latin typeface="Arial" pitchFamily="34" charset="0"/>
              <a:ea typeface="MS Gothic" charset="-128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47632"/>
            <a:ext cx="3276600" cy="4200769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2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05800" y="2057400"/>
            <a:ext cx="3200400" cy="416056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048608"/>
            <a:ext cx="3276600" cy="4190267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195532" y="810906"/>
            <a:ext cx="5138468" cy="10156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305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Отсутствие документа, удостоверяющего личность у участника ЕГЭ (ВПЛ)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86596" y="162494"/>
            <a:ext cx="10972800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УЧАСТНИКИ ЭКЗАМЕНА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241481" y="816904"/>
            <a:ext cx="44431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6.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914400"/>
            <a:ext cx="5181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  <a:ea typeface="MS Gothic" charset="-128"/>
                <a:cs typeface="Arial" pitchFamily="34" charset="0"/>
              </a:rPr>
              <a:t>НЕДОПУСК</a:t>
            </a:r>
          </a:p>
          <a:p>
            <a:pPr marL="342900" indent="-342900" algn="ctr" eaLnBrk="0" hangingPunct="0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MS Gothic" charset="-128"/>
                <a:cs typeface="Arial" pitchFamily="34" charset="0"/>
              </a:rPr>
              <a:t>участника  </a:t>
            </a: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  <a:ea typeface="MS Gothic" charset="-128"/>
                <a:cs typeface="Arial" pitchFamily="34" charset="0"/>
              </a:rPr>
              <a:t>на экзамен </a:t>
            </a:r>
            <a:endParaRPr lang="ru-RU" sz="1800" b="1" dirty="0">
              <a:solidFill>
                <a:srgbClr val="C00000"/>
              </a:solidFill>
              <a:latin typeface="Arial" pitchFamily="34" charset="0"/>
              <a:ea typeface="MS Gothic" charset="-128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11456"/>
            <a:ext cx="3276600" cy="4333806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2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05800" y="2133600"/>
            <a:ext cx="3124200" cy="42672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133600"/>
            <a:ext cx="3352800" cy="4333876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85" y="25400"/>
            <a:ext cx="369146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solidFill>
                  <a:srgbClr val="E36C09"/>
                </a:solidFill>
              </a:rPr>
              <a:t>СРЕДСТВА</a:t>
            </a:r>
            <a:r>
              <a:rPr sz="2400" spc="-5" dirty="0">
                <a:solidFill>
                  <a:srgbClr val="E36C09"/>
                </a:solidFill>
              </a:rPr>
              <a:t> </a:t>
            </a:r>
            <a:r>
              <a:rPr sz="2400" spc="-40" dirty="0">
                <a:solidFill>
                  <a:srgbClr val="E36C09"/>
                </a:solidFill>
              </a:rPr>
              <a:t>СВЯЗИ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785810" y="1861947"/>
            <a:ext cx="7048500" cy="2515870"/>
          </a:xfrm>
          <a:prstGeom prst="rect">
            <a:avLst/>
          </a:prstGeom>
          <a:solidFill>
            <a:srgbClr val="FFFFFF"/>
          </a:solidFill>
          <a:ln w="25400">
            <a:solidFill>
              <a:srgbClr val="E36C09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233679" indent="-181610">
              <a:lnSpc>
                <a:spcPct val="100000"/>
              </a:lnSpc>
              <a:spcBef>
                <a:spcPts val="170"/>
              </a:spcBef>
              <a:buFont typeface="Symbol"/>
              <a:buChar char=""/>
              <a:tabLst>
                <a:tab pos="234315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руководитель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образовательной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организации;</a:t>
            </a:r>
            <a:endParaRPr sz="1600">
              <a:latin typeface="Microsoft Sans Serif"/>
              <a:cs typeface="Microsoft Sans Serif"/>
            </a:endParaRPr>
          </a:p>
          <a:p>
            <a:pPr marL="233679" indent="-181610">
              <a:lnSpc>
                <a:spcPct val="100000"/>
              </a:lnSpc>
              <a:buFont typeface="Symbol"/>
              <a:buChar char=""/>
              <a:tabLst>
                <a:tab pos="234315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руководитель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ППЭ;</a:t>
            </a:r>
            <a:endParaRPr sz="1600">
              <a:latin typeface="Microsoft Sans Serif"/>
              <a:cs typeface="Microsoft Sans Serif"/>
            </a:endParaRPr>
          </a:p>
          <a:p>
            <a:pPr marL="233679" indent="-181610">
              <a:lnSpc>
                <a:spcPct val="100000"/>
              </a:lnSpc>
              <a:buFont typeface="Symbol"/>
              <a:buChar char=""/>
              <a:tabLst>
                <a:tab pos="234315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члены </a:t>
            </a:r>
            <a:r>
              <a:rPr sz="1600" spc="-50" dirty="0">
                <a:latin typeface="Microsoft Sans Serif"/>
                <a:cs typeface="Microsoft Sans Serif"/>
              </a:rPr>
              <a:t>ГЭК;</a:t>
            </a:r>
            <a:endParaRPr sz="1600">
              <a:latin typeface="Microsoft Sans Serif"/>
              <a:cs typeface="Microsoft Sans Serif"/>
            </a:endParaRPr>
          </a:p>
          <a:p>
            <a:pPr marL="233679" marR="550545" indent="-181610">
              <a:lnSpc>
                <a:spcPct val="100000"/>
              </a:lnSpc>
              <a:buFont typeface="Symbol"/>
              <a:buChar char=""/>
              <a:tabLst>
                <a:tab pos="234315" algn="l"/>
              </a:tabLst>
            </a:pPr>
            <a:r>
              <a:rPr sz="1600" spc="-30" dirty="0">
                <a:latin typeface="Microsoft Sans Serif"/>
                <a:cs typeface="Microsoft Sans Serif"/>
              </a:rPr>
              <a:t>сотрудники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охраны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правопорядка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(или)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сотрудники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органов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внутренних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дел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(полиции);</a:t>
            </a:r>
            <a:endParaRPr sz="1600">
              <a:latin typeface="Microsoft Sans Serif"/>
              <a:cs typeface="Microsoft Sans Serif"/>
            </a:endParaRPr>
          </a:p>
          <a:p>
            <a:pPr marL="233679" indent="-181610">
              <a:lnSpc>
                <a:spcPct val="100000"/>
              </a:lnSpc>
              <a:spcBef>
                <a:spcPts val="5"/>
              </a:spcBef>
              <a:buFont typeface="Symbol"/>
              <a:buChar char=""/>
              <a:tabLst>
                <a:tab pos="234315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аккредитованные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представители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СМИ;</a:t>
            </a:r>
            <a:endParaRPr sz="1600">
              <a:latin typeface="Microsoft Sans Serif"/>
              <a:cs typeface="Microsoft Sans Serif"/>
            </a:endParaRPr>
          </a:p>
          <a:p>
            <a:pPr marL="233679" indent="-181610">
              <a:lnSpc>
                <a:spcPct val="100000"/>
              </a:lnSpc>
              <a:buFont typeface="Symbol"/>
              <a:buChar char=""/>
              <a:tabLst>
                <a:tab pos="234315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аккредитованные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общественные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наблюдатели;</a:t>
            </a:r>
            <a:endParaRPr sz="1600">
              <a:latin typeface="Microsoft Sans Serif"/>
              <a:cs typeface="Microsoft Sans Serif"/>
            </a:endParaRPr>
          </a:p>
          <a:p>
            <a:pPr marL="233679" marR="450215" indent="-181610">
              <a:lnSpc>
                <a:spcPct val="100000"/>
              </a:lnSpc>
              <a:buFont typeface="Symbol"/>
              <a:buChar char=""/>
              <a:tabLst>
                <a:tab pos="234315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должностные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лица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Рособрнадзора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иные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лица,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определенные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Рособрнадзором;</a:t>
            </a:r>
            <a:endParaRPr sz="1600">
              <a:latin typeface="Microsoft Sans Serif"/>
              <a:cs typeface="Microsoft Sans Serif"/>
            </a:endParaRPr>
          </a:p>
          <a:p>
            <a:pPr marL="233679" indent="-181610">
              <a:lnSpc>
                <a:spcPct val="100000"/>
              </a:lnSpc>
              <a:buFont typeface="Symbol"/>
              <a:buChar char=""/>
              <a:tabLst>
                <a:tab pos="234315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должностные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лица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ОИВ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(переданные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полномочия)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29015" y="1780539"/>
            <a:ext cx="3294380" cy="2678430"/>
            <a:chOff x="6096761" y="1780539"/>
            <a:chExt cx="2470785" cy="2678430"/>
          </a:xfrm>
        </p:grpSpPr>
        <p:sp>
          <p:nvSpPr>
            <p:cNvPr id="5" name="object 5"/>
            <p:cNvSpPr/>
            <p:nvPr/>
          </p:nvSpPr>
          <p:spPr>
            <a:xfrm>
              <a:off x="6109461" y="1793239"/>
              <a:ext cx="2445385" cy="2653030"/>
            </a:xfrm>
            <a:custGeom>
              <a:avLst/>
              <a:gdLst/>
              <a:ahLst/>
              <a:cxnLst/>
              <a:rect l="l" t="t" r="r" b="b"/>
              <a:pathLst>
                <a:path w="2445384" h="2653029">
                  <a:moveTo>
                    <a:pt x="2037588" y="0"/>
                  </a:moveTo>
                  <a:lnTo>
                    <a:pt x="407542" y="0"/>
                  </a:lnTo>
                  <a:lnTo>
                    <a:pt x="359998" y="2742"/>
                  </a:lnTo>
                  <a:lnTo>
                    <a:pt x="314068" y="10765"/>
                  </a:lnTo>
                  <a:lnTo>
                    <a:pt x="270059" y="23763"/>
                  </a:lnTo>
                  <a:lnTo>
                    <a:pt x="228276" y="41429"/>
                  </a:lnTo>
                  <a:lnTo>
                    <a:pt x="189023" y="63458"/>
                  </a:lnTo>
                  <a:lnTo>
                    <a:pt x="152607" y="89543"/>
                  </a:lnTo>
                  <a:lnTo>
                    <a:pt x="119332" y="119380"/>
                  </a:lnTo>
                  <a:lnTo>
                    <a:pt x="89503" y="152660"/>
                  </a:lnTo>
                  <a:lnTo>
                    <a:pt x="63427" y="189079"/>
                  </a:lnTo>
                  <a:lnTo>
                    <a:pt x="41407" y="228331"/>
                  </a:lnTo>
                  <a:lnTo>
                    <a:pt x="23749" y="270109"/>
                  </a:lnTo>
                  <a:lnTo>
                    <a:pt x="10758" y="314108"/>
                  </a:lnTo>
                  <a:lnTo>
                    <a:pt x="2740" y="360021"/>
                  </a:lnTo>
                  <a:lnTo>
                    <a:pt x="0" y="407543"/>
                  </a:lnTo>
                  <a:lnTo>
                    <a:pt x="0" y="2245233"/>
                  </a:lnTo>
                  <a:lnTo>
                    <a:pt x="2740" y="2292754"/>
                  </a:lnTo>
                  <a:lnTo>
                    <a:pt x="10758" y="2338667"/>
                  </a:lnTo>
                  <a:lnTo>
                    <a:pt x="23749" y="2382666"/>
                  </a:lnTo>
                  <a:lnTo>
                    <a:pt x="41407" y="2424444"/>
                  </a:lnTo>
                  <a:lnTo>
                    <a:pt x="63427" y="2463696"/>
                  </a:lnTo>
                  <a:lnTo>
                    <a:pt x="89503" y="2500115"/>
                  </a:lnTo>
                  <a:lnTo>
                    <a:pt x="119332" y="2533396"/>
                  </a:lnTo>
                  <a:lnTo>
                    <a:pt x="152607" y="2563232"/>
                  </a:lnTo>
                  <a:lnTo>
                    <a:pt x="189023" y="2589317"/>
                  </a:lnTo>
                  <a:lnTo>
                    <a:pt x="228276" y="2611346"/>
                  </a:lnTo>
                  <a:lnTo>
                    <a:pt x="270059" y="2629012"/>
                  </a:lnTo>
                  <a:lnTo>
                    <a:pt x="314068" y="2642010"/>
                  </a:lnTo>
                  <a:lnTo>
                    <a:pt x="359998" y="2650033"/>
                  </a:lnTo>
                  <a:lnTo>
                    <a:pt x="407542" y="2652776"/>
                  </a:lnTo>
                  <a:lnTo>
                    <a:pt x="2037588" y="2652776"/>
                  </a:lnTo>
                  <a:lnTo>
                    <a:pt x="2085132" y="2650033"/>
                  </a:lnTo>
                  <a:lnTo>
                    <a:pt x="2131062" y="2642010"/>
                  </a:lnTo>
                  <a:lnTo>
                    <a:pt x="2175071" y="2629012"/>
                  </a:lnTo>
                  <a:lnTo>
                    <a:pt x="2216854" y="2611346"/>
                  </a:lnTo>
                  <a:lnTo>
                    <a:pt x="2256107" y="2589317"/>
                  </a:lnTo>
                  <a:lnTo>
                    <a:pt x="2292523" y="2563232"/>
                  </a:lnTo>
                  <a:lnTo>
                    <a:pt x="2325798" y="2533396"/>
                  </a:lnTo>
                  <a:lnTo>
                    <a:pt x="2355627" y="2500115"/>
                  </a:lnTo>
                  <a:lnTo>
                    <a:pt x="2381703" y="2463696"/>
                  </a:lnTo>
                  <a:lnTo>
                    <a:pt x="2403723" y="2424444"/>
                  </a:lnTo>
                  <a:lnTo>
                    <a:pt x="2421381" y="2382666"/>
                  </a:lnTo>
                  <a:lnTo>
                    <a:pt x="2434372" y="2338667"/>
                  </a:lnTo>
                  <a:lnTo>
                    <a:pt x="2442390" y="2292754"/>
                  </a:lnTo>
                  <a:lnTo>
                    <a:pt x="2445131" y="2245233"/>
                  </a:lnTo>
                  <a:lnTo>
                    <a:pt x="2445131" y="407543"/>
                  </a:lnTo>
                  <a:lnTo>
                    <a:pt x="2442390" y="360021"/>
                  </a:lnTo>
                  <a:lnTo>
                    <a:pt x="2434372" y="314108"/>
                  </a:lnTo>
                  <a:lnTo>
                    <a:pt x="2421381" y="270109"/>
                  </a:lnTo>
                  <a:lnTo>
                    <a:pt x="2403723" y="228331"/>
                  </a:lnTo>
                  <a:lnTo>
                    <a:pt x="2381703" y="189079"/>
                  </a:lnTo>
                  <a:lnTo>
                    <a:pt x="2355627" y="152660"/>
                  </a:lnTo>
                  <a:lnTo>
                    <a:pt x="2325798" y="119380"/>
                  </a:lnTo>
                  <a:lnTo>
                    <a:pt x="2292523" y="89543"/>
                  </a:lnTo>
                  <a:lnTo>
                    <a:pt x="2256107" y="63458"/>
                  </a:lnTo>
                  <a:lnTo>
                    <a:pt x="2216854" y="41429"/>
                  </a:lnTo>
                  <a:lnTo>
                    <a:pt x="2175071" y="23763"/>
                  </a:lnTo>
                  <a:lnTo>
                    <a:pt x="2131062" y="10765"/>
                  </a:lnTo>
                  <a:lnTo>
                    <a:pt x="2085132" y="2742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09461" y="1793239"/>
              <a:ext cx="2445385" cy="2653030"/>
            </a:xfrm>
            <a:custGeom>
              <a:avLst/>
              <a:gdLst/>
              <a:ahLst/>
              <a:cxnLst/>
              <a:rect l="l" t="t" r="r" b="b"/>
              <a:pathLst>
                <a:path w="2445384" h="2653029">
                  <a:moveTo>
                    <a:pt x="0" y="407543"/>
                  </a:moveTo>
                  <a:lnTo>
                    <a:pt x="2740" y="360021"/>
                  </a:lnTo>
                  <a:lnTo>
                    <a:pt x="10758" y="314108"/>
                  </a:lnTo>
                  <a:lnTo>
                    <a:pt x="23749" y="270109"/>
                  </a:lnTo>
                  <a:lnTo>
                    <a:pt x="41407" y="228331"/>
                  </a:lnTo>
                  <a:lnTo>
                    <a:pt x="63427" y="189079"/>
                  </a:lnTo>
                  <a:lnTo>
                    <a:pt x="89503" y="152660"/>
                  </a:lnTo>
                  <a:lnTo>
                    <a:pt x="119332" y="119380"/>
                  </a:lnTo>
                  <a:lnTo>
                    <a:pt x="152607" y="89543"/>
                  </a:lnTo>
                  <a:lnTo>
                    <a:pt x="189023" y="63458"/>
                  </a:lnTo>
                  <a:lnTo>
                    <a:pt x="228276" y="41429"/>
                  </a:lnTo>
                  <a:lnTo>
                    <a:pt x="270059" y="23763"/>
                  </a:lnTo>
                  <a:lnTo>
                    <a:pt x="314068" y="10765"/>
                  </a:lnTo>
                  <a:lnTo>
                    <a:pt x="359998" y="2742"/>
                  </a:lnTo>
                  <a:lnTo>
                    <a:pt x="407542" y="0"/>
                  </a:lnTo>
                  <a:lnTo>
                    <a:pt x="2037588" y="0"/>
                  </a:lnTo>
                  <a:lnTo>
                    <a:pt x="2085132" y="2742"/>
                  </a:lnTo>
                  <a:lnTo>
                    <a:pt x="2131062" y="10765"/>
                  </a:lnTo>
                  <a:lnTo>
                    <a:pt x="2175071" y="23763"/>
                  </a:lnTo>
                  <a:lnTo>
                    <a:pt x="2216854" y="41429"/>
                  </a:lnTo>
                  <a:lnTo>
                    <a:pt x="2256107" y="63458"/>
                  </a:lnTo>
                  <a:lnTo>
                    <a:pt x="2292523" y="89543"/>
                  </a:lnTo>
                  <a:lnTo>
                    <a:pt x="2325798" y="119380"/>
                  </a:lnTo>
                  <a:lnTo>
                    <a:pt x="2355627" y="152660"/>
                  </a:lnTo>
                  <a:lnTo>
                    <a:pt x="2381703" y="189079"/>
                  </a:lnTo>
                  <a:lnTo>
                    <a:pt x="2403723" y="228331"/>
                  </a:lnTo>
                  <a:lnTo>
                    <a:pt x="2421381" y="270109"/>
                  </a:lnTo>
                  <a:lnTo>
                    <a:pt x="2434372" y="314108"/>
                  </a:lnTo>
                  <a:lnTo>
                    <a:pt x="2442390" y="360021"/>
                  </a:lnTo>
                  <a:lnTo>
                    <a:pt x="2445131" y="407543"/>
                  </a:lnTo>
                  <a:lnTo>
                    <a:pt x="2445131" y="2245233"/>
                  </a:lnTo>
                  <a:lnTo>
                    <a:pt x="2442390" y="2292754"/>
                  </a:lnTo>
                  <a:lnTo>
                    <a:pt x="2434372" y="2338667"/>
                  </a:lnTo>
                  <a:lnTo>
                    <a:pt x="2421381" y="2382666"/>
                  </a:lnTo>
                  <a:lnTo>
                    <a:pt x="2403723" y="2424444"/>
                  </a:lnTo>
                  <a:lnTo>
                    <a:pt x="2381703" y="2463696"/>
                  </a:lnTo>
                  <a:lnTo>
                    <a:pt x="2355627" y="2500115"/>
                  </a:lnTo>
                  <a:lnTo>
                    <a:pt x="2325798" y="2533396"/>
                  </a:lnTo>
                  <a:lnTo>
                    <a:pt x="2292523" y="2563232"/>
                  </a:lnTo>
                  <a:lnTo>
                    <a:pt x="2256107" y="2589317"/>
                  </a:lnTo>
                  <a:lnTo>
                    <a:pt x="2216854" y="2611346"/>
                  </a:lnTo>
                  <a:lnTo>
                    <a:pt x="2175071" y="2629012"/>
                  </a:lnTo>
                  <a:lnTo>
                    <a:pt x="2131062" y="2642010"/>
                  </a:lnTo>
                  <a:lnTo>
                    <a:pt x="2085132" y="2650033"/>
                  </a:lnTo>
                  <a:lnTo>
                    <a:pt x="2037588" y="2652776"/>
                  </a:lnTo>
                  <a:lnTo>
                    <a:pt x="407542" y="2652776"/>
                  </a:lnTo>
                  <a:lnTo>
                    <a:pt x="359998" y="2650033"/>
                  </a:lnTo>
                  <a:lnTo>
                    <a:pt x="314068" y="2642010"/>
                  </a:lnTo>
                  <a:lnTo>
                    <a:pt x="270059" y="2629012"/>
                  </a:lnTo>
                  <a:lnTo>
                    <a:pt x="228276" y="2611346"/>
                  </a:lnTo>
                  <a:lnTo>
                    <a:pt x="189023" y="2589317"/>
                  </a:lnTo>
                  <a:lnTo>
                    <a:pt x="152607" y="2563232"/>
                  </a:lnTo>
                  <a:lnTo>
                    <a:pt x="119332" y="2533396"/>
                  </a:lnTo>
                  <a:lnTo>
                    <a:pt x="89503" y="2500115"/>
                  </a:lnTo>
                  <a:lnTo>
                    <a:pt x="63427" y="2463696"/>
                  </a:lnTo>
                  <a:lnTo>
                    <a:pt x="41407" y="2424444"/>
                  </a:lnTo>
                  <a:lnTo>
                    <a:pt x="23749" y="2382666"/>
                  </a:lnTo>
                  <a:lnTo>
                    <a:pt x="10758" y="2338667"/>
                  </a:lnTo>
                  <a:lnTo>
                    <a:pt x="2740" y="2292754"/>
                  </a:lnTo>
                  <a:lnTo>
                    <a:pt x="0" y="2245233"/>
                  </a:lnTo>
                  <a:lnTo>
                    <a:pt x="0" y="407543"/>
                  </a:lnTo>
                  <a:close/>
                </a:path>
              </a:pathLst>
            </a:custGeom>
            <a:ln w="25400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31278" y="2337943"/>
            <a:ext cx="2693247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marR="146685" indent="38100" algn="just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Использовать </a:t>
            </a:r>
            <a:r>
              <a:rPr sz="2000" spc="-5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только</a:t>
            </a:r>
            <a:r>
              <a:rPr sz="2000" spc="-4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в</a:t>
            </a:r>
            <a:r>
              <a:rPr sz="200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связи </a:t>
            </a:r>
            <a:r>
              <a:rPr sz="2000" spc="-5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со</a:t>
            </a:r>
            <a:r>
              <a:rPr sz="200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служебной</a:t>
            </a:r>
            <a:endParaRPr sz="2000">
              <a:latin typeface="Microsoft Sans Serif"/>
              <a:cs typeface="Microsoft Sans Serif"/>
            </a:endParaRPr>
          </a:p>
          <a:p>
            <a:pPr marL="212090" marR="5080" indent="-200025" algn="just">
              <a:lnSpc>
                <a:spcPct val="100000"/>
              </a:lnSpc>
            </a:pPr>
            <a:r>
              <a:rPr sz="2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нео</a:t>
            </a:r>
            <a:r>
              <a:rPr sz="2000" spc="-70" dirty="0">
                <a:solidFill>
                  <a:srgbClr val="FF0000"/>
                </a:solidFill>
                <a:latin typeface="Microsoft Sans Serif"/>
                <a:cs typeface="Microsoft Sans Serif"/>
              </a:rPr>
              <a:t>б</a:t>
            </a:r>
            <a:r>
              <a:rPr sz="2000" spc="-35" dirty="0">
                <a:solidFill>
                  <a:srgbClr val="FF0000"/>
                </a:solidFill>
                <a:latin typeface="Microsoft Sans Serif"/>
                <a:cs typeface="Microsoft Sans Serif"/>
              </a:rPr>
              <a:t>х</a:t>
            </a:r>
            <a:r>
              <a:rPr sz="20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о</a:t>
            </a:r>
            <a:r>
              <a:rPr sz="2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д</a:t>
            </a:r>
            <a:r>
              <a:rPr sz="2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и</a:t>
            </a:r>
            <a:r>
              <a:rPr sz="20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мо</a:t>
            </a:r>
            <a:r>
              <a:rPr sz="2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с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тью  в</a:t>
            </a:r>
            <a:r>
              <a:rPr sz="20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Штабе</a:t>
            </a:r>
            <a:r>
              <a:rPr sz="20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ППЭ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78451" y="1004191"/>
            <a:ext cx="10035540" cy="561975"/>
            <a:chOff x="808837" y="1004188"/>
            <a:chExt cx="7526655" cy="561975"/>
          </a:xfrm>
        </p:grpSpPr>
        <p:sp>
          <p:nvSpPr>
            <p:cNvPr id="9" name="object 9"/>
            <p:cNvSpPr/>
            <p:nvPr/>
          </p:nvSpPr>
          <p:spPr>
            <a:xfrm>
              <a:off x="821537" y="1016888"/>
              <a:ext cx="7501255" cy="536575"/>
            </a:xfrm>
            <a:custGeom>
              <a:avLst/>
              <a:gdLst/>
              <a:ahLst/>
              <a:cxnLst/>
              <a:rect l="l" t="t" r="r" b="b"/>
              <a:pathLst>
                <a:path w="7501255" h="536575">
                  <a:moveTo>
                    <a:pt x="7411491" y="0"/>
                  </a:moveTo>
                  <a:lnTo>
                    <a:pt x="89420" y="0"/>
                  </a:lnTo>
                  <a:lnTo>
                    <a:pt x="54612" y="7042"/>
                  </a:lnTo>
                  <a:lnTo>
                    <a:pt x="26188" y="26241"/>
                  </a:lnTo>
                  <a:lnTo>
                    <a:pt x="7026" y="54703"/>
                  </a:lnTo>
                  <a:lnTo>
                    <a:pt x="0" y="89535"/>
                  </a:lnTo>
                  <a:lnTo>
                    <a:pt x="0" y="447166"/>
                  </a:lnTo>
                  <a:lnTo>
                    <a:pt x="7026" y="481978"/>
                  </a:lnTo>
                  <a:lnTo>
                    <a:pt x="26188" y="510397"/>
                  </a:lnTo>
                  <a:lnTo>
                    <a:pt x="54612" y="529552"/>
                  </a:lnTo>
                  <a:lnTo>
                    <a:pt x="89420" y="536575"/>
                  </a:lnTo>
                  <a:lnTo>
                    <a:pt x="7411491" y="536575"/>
                  </a:lnTo>
                  <a:lnTo>
                    <a:pt x="7446303" y="529552"/>
                  </a:lnTo>
                  <a:lnTo>
                    <a:pt x="7474721" y="510397"/>
                  </a:lnTo>
                  <a:lnTo>
                    <a:pt x="7493876" y="481978"/>
                  </a:lnTo>
                  <a:lnTo>
                    <a:pt x="7500899" y="447166"/>
                  </a:lnTo>
                  <a:lnTo>
                    <a:pt x="7500899" y="89535"/>
                  </a:lnTo>
                  <a:lnTo>
                    <a:pt x="7493876" y="54703"/>
                  </a:lnTo>
                  <a:lnTo>
                    <a:pt x="7474721" y="26241"/>
                  </a:lnTo>
                  <a:lnTo>
                    <a:pt x="7446303" y="7042"/>
                  </a:lnTo>
                  <a:lnTo>
                    <a:pt x="7411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1537" y="1016888"/>
              <a:ext cx="7501255" cy="536575"/>
            </a:xfrm>
            <a:custGeom>
              <a:avLst/>
              <a:gdLst/>
              <a:ahLst/>
              <a:cxnLst/>
              <a:rect l="l" t="t" r="r" b="b"/>
              <a:pathLst>
                <a:path w="7501255" h="536575">
                  <a:moveTo>
                    <a:pt x="0" y="89535"/>
                  </a:moveTo>
                  <a:lnTo>
                    <a:pt x="7026" y="54703"/>
                  </a:lnTo>
                  <a:lnTo>
                    <a:pt x="26188" y="26241"/>
                  </a:lnTo>
                  <a:lnTo>
                    <a:pt x="54612" y="7042"/>
                  </a:lnTo>
                  <a:lnTo>
                    <a:pt x="89420" y="0"/>
                  </a:lnTo>
                  <a:lnTo>
                    <a:pt x="7411491" y="0"/>
                  </a:lnTo>
                  <a:lnTo>
                    <a:pt x="7446303" y="7042"/>
                  </a:lnTo>
                  <a:lnTo>
                    <a:pt x="7474721" y="26241"/>
                  </a:lnTo>
                  <a:lnTo>
                    <a:pt x="7493876" y="54703"/>
                  </a:lnTo>
                  <a:lnTo>
                    <a:pt x="7500899" y="89535"/>
                  </a:lnTo>
                  <a:lnTo>
                    <a:pt x="7500899" y="447166"/>
                  </a:lnTo>
                  <a:lnTo>
                    <a:pt x="7493876" y="481978"/>
                  </a:lnTo>
                  <a:lnTo>
                    <a:pt x="7474721" y="510397"/>
                  </a:lnTo>
                  <a:lnTo>
                    <a:pt x="7446303" y="529552"/>
                  </a:lnTo>
                  <a:lnTo>
                    <a:pt x="7411491" y="536575"/>
                  </a:lnTo>
                  <a:lnTo>
                    <a:pt x="89420" y="536575"/>
                  </a:lnTo>
                  <a:lnTo>
                    <a:pt x="54612" y="529552"/>
                  </a:lnTo>
                  <a:lnTo>
                    <a:pt x="26188" y="510397"/>
                  </a:lnTo>
                  <a:lnTo>
                    <a:pt x="7026" y="481978"/>
                  </a:lnTo>
                  <a:lnTo>
                    <a:pt x="0" y="447166"/>
                  </a:lnTo>
                  <a:lnTo>
                    <a:pt x="0" y="89535"/>
                  </a:lnTo>
                  <a:close/>
                </a:path>
              </a:pathLst>
            </a:custGeom>
            <a:ln w="25400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32722" y="1137287"/>
            <a:ext cx="9530927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C00000"/>
                </a:solidFill>
                <a:latin typeface="Microsoft Sans Serif"/>
                <a:cs typeface="Microsoft Sans Serif"/>
              </a:rPr>
              <a:t>В</a:t>
            </a:r>
            <a:r>
              <a:rPr sz="17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день</a:t>
            </a:r>
            <a:r>
              <a:rPr sz="17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7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проведения</a:t>
            </a:r>
            <a:r>
              <a:rPr sz="1700" spc="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7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экзамена</a:t>
            </a:r>
            <a:r>
              <a:rPr sz="1700" spc="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7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вправе</a:t>
            </a:r>
            <a:r>
              <a:rPr sz="1700" b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7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иметь</a:t>
            </a:r>
            <a:r>
              <a:rPr sz="1700" b="1" u="heavy" spc="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7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при</a:t>
            </a:r>
            <a:r>
              <a:rPr sz="17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7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себе</a:t>
            </a:r>
            <a:r>
              <a:rPr sz="1700" b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средства</a:t>
            </a:r>
            <a:r>
              <a:rPr sz="17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7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связи:</a:t>
            </a:r>
            <a:endParaRPr sz="17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53616" y="5132835"/>
            <a:ext cx="8542867" cy="1167765"/>
            <a:chOff x="1315211" y="5132832"/>
            <a:chExt cx="6407150" cy="116776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5211" y="5132832"/>
              <a:ext cx="6350508" cy="11673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5211" y="5250180"/>
              <a:ext cx="6406895" cy="8747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6806" y="5173853"/>
              <a:ext cx="6227699" cy="104447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76806" y="5173853"/>
              <a:ext cx="6228080" cy="1044575"/>
            </a:xfrm>
            <a:custGeom>
              <a:avLst/>
              <a:gdLst/>
              <a:ahLst/>
              <a:cxnLst/>
              <a:rect l="l" t="t" r="r" b="b"/>
              <a:pathLst>
                <a:path w="6228080" h="1044575">
                  <a:moveTo>
                    <a:pt x="0" y="174117"/>
                  </a:moveTo>
                  <a:lnTo>
                    <a:pt x="6211" y="127837"/>
                  </a:lnTo>
                  <a:lnTo>
                    <a:pt x="23744" y="86247"/>
                  </a:lnTo>
                  <a:lnTo>
                    <a:pt x="50942" y="51006"/>
                  </a:lnTo>
                  <a:lnTo>
                    <a:pt x="86153" y="23777"/>
                  </a:lnTo>
                  <a:lnTo>
                    <a:pt x="127720" y="6221"/>
                  </a:lnTo>
                  <a:lnTo>
                    <a:pt x="173990" y="0"/>
                  </a:lnTo>
                  <a:lnTo>
                    <a:pt x="6053582" y="0"/>
                  </a:lnTo>
                  <a:lnTo>
                    <a:pt x="6099861" y="6221"/>
                  </a:lnTo>
                  <a:lnTo>
                    <a:pt x="6141451" y="23777"/>
                  </a:lnTo>
                  <a:lnTo>
                    <a:pt x="6176692" y="51006"/>
                  </a:lnTo>
                  <a:lnTo>
                    <a:pt x="6203921" y="86247"/>
                  </a:lnTo>
                  <a:lnTo>
                    <a:pt x="6221477" y="127837"/>
                  </a:lnTo>
                  <a:lnTo>
                    <a:pt x="6227699" y="174117"/>
                  </a:lnTo>
                  <a:lnTo>
                    <a:pt x="6227699" y="870394"/>
                  </a:lnTo>
                  <a:lnTo>
                    <a:pt x="6221477" y="916670"/>
                  </a:lnTo>
                  <a:lnTo>
                    <a:pt x="6203921" y="958254"/>
                  </a:lnTo>
                  <a:lnTo>
                    <a:pt x="6176692" y="993486"/>
                  </a:lnTo>
                  <a:lnTo>
                    <a:pt x="6141451" y="1020706"/>
                  </a:lnTo>
                  <a:lnTo>
                    <a:pt x="6099861" y="1038254"/>
                  </a:lnTo>
                  <a:lnTo>
                    <a:pt x="6053582" y="1044473"/>
                  </a:lnTo>
                  <a:lnTo>
                    <a:pt x="173990" y="1044473"/>
                  </a:lnTo>
                  <a:lnTo>
                    <a:pt x="127720" y="1038254"/>
                  </a:lnTo>
                  <a:lnTo>
                    <a:pt x="86153" y="1020706"/>
                  </a:lnTo>
                  <a:lnTo>
                    <a:pt x="50942" y="993486"/>
                  </a:lnTo>
                  <a:lnTo>
                    <a:pt x="23744" y="958254"/>
                  </a:lnTo>
                  <a:lnTo>
                    <a:pt x="6211" y="916670"/>
                  </a:lnTo>
                  <a:lnTo>
                    <a:pt x="0" y="870394"/>
                  </a:lnTo>
                  <a:lnTo>
                    <a:pt x="0" y="17411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957324" y="5314315"/>
            <a:ext cx="8060267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Организаторам,</a:t>
            </a:r>
            <a:r>
              <a:rPr sz="16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ассистентам,</a:t>
            </a:r>
            <a:r>
              <a:rPr sz="16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252525"/>
                </a:solidFill>
                <a:latin typeface="Microsoft Sans Serif"/>
                <a:cs typeface="Microsoft Sans Serif"/>
              </a:rPr>
              <a:t>медицинским</a:t>
            </a:r>
            <a:r>
              <a:rPr sz="16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 работникам, </a:t>
            </a:r>
            <a:r>
              <a:rPr sz="16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252525"/>
                </a:solidFill>
                <a:latin typeface="Microsoft Sans Serif"/>
                <a:cs typeface="Microsoft Sans Serif"/>
              </a:rPr>
              <a:t>техническим</a:t>
            </a:r>
            <a:r>
              <a:rPr sz="16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специалистам,</a:t>
            </a:r>
            <a:r>
              <a:rPr sz="16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экзаменаторам-собеседникам </a:t>
            </a:r>
            <a:r>
              <a:rPr sz="16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запрещается</a:t>
            </a:r>
            <a:r>
              <a:rPr sz="1600" b="1" u="heavy" spc="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иметь</a:t>
            </a:r>
            <a:r>
              <a:rPr sz="1600" b="1" u="heavy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при</a:t>
            </a:r>
            <a:r>
              <a:rPr sz="16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себе</a:t>
            </a:r>
            <a:r>
              <a:rPr sz="16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средства</a:t>
            </a:r>
            <a:r>
              <a:rPr sz="1600" b="1" u="heavy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связи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83936" y="5188115"/>
            <a:ext cx="1312333" cy="10160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5818" y="5000523"/>
            <a:ext cx="1095383" cy="1391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0559" y="914399"/>
            <a:ext cx="5861967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Организаторы в аудитории                     </a:t>
            </a:r>
            <a:endParaRPr lang="ru-RU" sz="1600" b="1" dirty="0">
              <a:solidFill>
                <a:srgbClr val="0070C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5648" y="621102"/>
            <a:ext cx="5256361" cy="5386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ПАКЕТ ДОКУМЕНТОВ</a:t>
            </a:r>
            <a:endParaRPr lang="ru-RU" sz="2700" b="1" dirty="0">
              <a:solidFill>
                <a:srgbClr val="C0000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865" y="3243365"/>
            <a:ext cx="5280587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Протокол проведения экзамена в аудитории (форма ППЭ-05-02-К) </a:t>
            </a:r>
            <a:endParaRPr lang="ru-RU" dirty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4844" y="5137036"/>
            <a:ext cx="6122192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Член </a:t>
            </a:r>
            <a:r>
              <a:rPr lang="ru-RU" b="1" dirty="0" smtClean="0">
                <a:solidFill>
                  <a:srgbClr val="C0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ГЭК </a:t>
            </a:r>
            <a:r>
              <a:rPr lang="ru-RU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осуществляет контроль наличия соответствующих отметок, поставленных ответственным организатором в аудитории</a:t>
            </a:r>
            <a:endParaRPr lang="ru-RU" b="1" dirty="0">
              <a:solidFill>
                <a:srgbClr val="C0000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751607" y="1026548"/>
            <a:ext cx="12472" cy="583145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971597" y="1092519"/>
            <a:ext cx="672075" cy="5471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</a:t>
            </a:r>
            <a:endParaRPr lang="ru-RU" dirty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91569" y="3267344"/>
            <a:ext cx="672075" cy="5471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2</a:t>
            </a:r>
            <a:endParaRPr lang="ru-RU" dirty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36875" y="4675235"/>
            <a:ext cx="1587260" cy="33855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ПОДПИСЬ</a:t>
            </a:r>
            <a:endParaRPr lang="ru-RU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36" name="Прямоугольник 10"/>
          <p:cNvSpPr>
            <a:spLocks noChangeArrowheads="1"/>
          </p:cNvSpPr>
          <p:nvPr/>
        </p:nvSpPr>
        <p:spPr bwMode="auto">
          <a:xfrm>
            <a:off x="149532" y="388189"/>
            <a:ext cx="6395049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Удаление участника экзамена</a:t>
            </a:r>
            <a:endParaRPr lang="ru-RU" sz="2000" b="1" dirty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25" y="1436479"/>
            <a:ext cx="5555411" cy="11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2"/>
          <p:cNvSpPr txBox="1">
            <a:spLocks/>
          </p:cNvSpPr>
          <p:nvPr/>
        </p:nvSpPr>
        <p:spPr>
          <a:xfrm>
            <a:off x="563592" y="0"/>
            <a:ext cx="10972800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УЧАСТНИКИ ЭКЗАМЕНА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037" y="2597629"/>
            <a:ext cx="5658931" cy="74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4175185" y="2735207"/>
            <a:ext cx="1909315" cy="36932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ПОДПИСЬ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046" y="3933657"/>
            <a:ext cx="5250281" cy="108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4083171" y="4675517"/>
            <a:ext cx="506084" cy="4154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9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X</a:t>
            </a:r>
            <a:endParaRPr lang="ru-RU" sz="19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3" name="object 2"/>
          <p:cNvSpPr txBox="1">
            <a:spLocks/>
          </p:cNvSpPr>
          <p:nvPr/>
        </p:nvSpPr>
        <p:spPr>
          <a:xfrm>
            <a:off x="218472" y="419342"/>
            <a:ext cx="58188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6.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25284" y="2613345"/>
            <a:ext cx="822501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X</a:t>
            </a:r>
            <a:endParaRPr lang="ru-RU" sz="3200" b="1" dirty="0">
              <a:solidFill>
                <a:srgbClr val="FF000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1283" y="1100040"/>
            <a:ext cx="1805796" cy="1953982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9318149" y="3264471"/>
            <a:ext cx="672075" cy="5471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3</a:t>
            </a:r>
            <a:endParaRPr lang="ru-RU" dirty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134" y="3181986"/>
            <a:ext cx="1835983" cy="188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98656" y="3204032"/>
            <a:ext cx="1886309" cy="184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6898917" y="5124908"/>
            <a:ext cx="672075" cy="5471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3</a:t>
            </a:r>
            <a:endParaRPr lang="ru-RU" dirty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32625" y="3002794"/>
            <a:ext cx="1941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lvl="0">
              <a:spcBef>
                <a:spcPts val="61"/>
              </a:spcBef>
              <a:defRPr/>
            </a:pPr>
            <a:r>
              <a:rPr lang="ru-RU" sz="1600" spc="-106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Служебная записка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934297" y="2974050"/>
            <a:ext cx="2257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>
              <a:spcBef>
                <a:spcPts val="61"/>
              </a:spcBef>
              <a:defRPr/>
            </a:pPr>
            <a:r>
              <a:rPr lang="ru-RU" sz="1600" spc="-106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Объяснительная  записка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4289" y="5124100"/>
            <a:ext cx="1552755" cy="15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>
            <a:off x="9324701" y="5329051"/>
            <a:ext cx="1716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lvl="0">
              <a:spcBef>
                <a:spcPts val="61"/>
              </a:spcBef>
              <a:defRPr/>
            </a:pPr>
            <a:r>
              <a:rPr lang="ru-RU" sz="1600" spc="-106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Отчет члена ГЭК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9571" y="1104181"/>
            <a:ext cx="5861967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Организаторы в аудитории                     </a:t>
            </a:r>
            <a:endParaRPr lang="ru-RU" sz="1600" b="1" dirty="0">
              <a:solidFill>
                <a:srgbClr val="0070C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5648" y="621102"/>
            <a:ext cx="5256361" cy="5386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ПАКЕТ ДОКУМЕНТОВ</a:t>
            </a:r>
            <a:endParaRPr lang="ru-RU" sz="2700" b="1" dirty="0">
              <a:solidFill>
                <a:srgbClr val="C0000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865" y="3243365"/>
            <a:ext cx="5280587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Протокол проведения экзамена в аудитории (форма ППЭ-05-02-К) </a:t>
            </a:r>
            <a:endParaRPr lang="ru-RU" dirty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4844" y="5137036"/>
            <a:ext cx="6122192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Член </a:t>
            </a:r>
            <a:r>
              <a:rPr lang="ru-RU" b="1" dirty="0" smtClean="0">
                <a:solidFill>
                  <a:srgbClr val="C0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ГЭК </a:t>
            </a:r>
            <a:r>
              <a:rPr lang="ru-RU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осуществляет контроль наличия соответствующих отметок, поставленных ответственным организатором в аудитории</a:t>
            </a:r>
            <a:endParaRPr lang="ru-RU" b="1" dirty="0">
              <a:solidFill>
                <a:srgbClr val="C0000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751607" y="1026548"/>
            <a:ext cx="12472" cy="583145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960096" y="1316806"/>
            <a:ext cx="672075" cy="5471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</a:t>
            </a:r>
            <a:endParaRPr lang="ru-RU" dirty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56109" y="3621022"/>
            <a:ext cx="672075" cy="5471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2</a:t>
            </a:r>
            <a:endParaRPr lang="ru-RU" dirty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6545" y="1246641"/>
            <a:ext cx="2504715" cy="1444803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28" name="Плюс 27"/>
          <p:cNvSpPr/>
          <p:nvPr/>
        </p:nvSpPr>
        <p:spPr bwMode="auto">
          <a:xfrm>
            <a:off x="8288265" y="1177663"/>
            <a:ext cx="384043" cy="384043"/>
          </a:xfrm>
          <a:prstGeom prst="mathPlus">
            <a:avLst/>
          </a:prstGeom>
          <a:solidFill>
            <a:srgbClr val="FF0000"/>
          </a:solidFill>
          <a:ln w="12700">
            <a:solidFill>
              <a:srgbClr val="A50021"/>
            </a:solidFill>
            <a:round/>
            <a:headEnd/>
            <a:tailEnd/>
          </a:ln>
        </p:spPr>
        <p:txBody>
          <a:bodyPr rot="0" spcFirstLastPara="0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uk-UA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5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400256" y="5873115"/>
            <a:ext cx="3072341" cy="8617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СЛУЖЕБНЫЕ,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ОБЪЯСНИТЕЛЬНЫЕ  ЗАПИСКИ</a:t>
            </a:r>
            <a:endParaRPr lang="ru-RU" sz="1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56109" y="5829307"/>
            <a:ext cx="672075" cy="5471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3</a:t>
            </a:r>
            <a:endParaRPr lang="ru-RU" dirty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36875" y="4675235"/>
            <a:ext cx="1587260" cy="33855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ПОДПИСЬ</a:t>
            </a:r>
            <a:endParaRPr lang="ru-RU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36" name="Прямоугольник 10"/>
          <p:cNvSpPr>
            <a:spLocks noChangeArrowheads="1"/>
          </p:cNvSpPr>
          <p:nvPr/>
        </p:nvSpPr>
        <p:spPr bwMode="auto">
          <a:xfrm>
            <a:off x="149532" y="388189"/>
            <a:ext cx="6395049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Досрочное завершение экзамена по объективным причинам</a:t>
            </a:r>
            <a:endParaRPr lang="ru-RU" sz="2000" b="1" dirty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525" y="1436479"/>
            <a:ext cx="5555411" cy="11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2"/>
          <p:cNvSpPr txBox="1">
            <a:spLocks/>
          </p:cNvSpPr>
          <p:nvPr/>
        </p:nvSpPr>
        <p:spPr>
          <a:xfrm>
            <a:off x="563592" y="0"/>
            <a:ext cx="10972800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УЧАСТНИКИ ЭКЗАМЕНА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037" y="2597629"/>
            <a:ext cx="5658931" cy="74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3485075" y="2630598"/>
            <a:ext cx="684476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X</a:t>
            </a:r>
            <a:endParaRPr lang="ru-RU" sz="3200" b="1" dirty="0">
              <a:solidFill>
                <a:srgbClr val="FF000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75185" y="2735207"/>
            <a:ext cx="1909315" cy="36932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ПОДПИСЬ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046" y="3933657"/>
            <a:ext cx="5250281" cy="108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4370719" y="4675517"/>
            <a:ext cx="540588" cy="4154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9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X</a:t>
            </a:r>
            <a:endParaRPr lang="ru-RU" sz="19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26030" y="2761565"/>
            <a:ext cx="2940409" cy="3015256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42" name="object 2"/>
          <p:cNvSpPr txBox="1">
            <a:spLocks/>
          </p:cNvSpPr>
          <p:nvPr/>
        </p:nvSpPr>
        <p:spPr>
          <a:xfrm>
            <a:off x="172465" y="729893"/>
            <a:ext cx="58188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8.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9571" y="1104181"/>
            <a:ext cx="5861967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Организаторы в аудитории                     </a:t>
            </a:r>
            <a:endParaRPr lang="ru-RU" sz="1600" b="1" dirty="0">
              <a:solidFill>
                <a:srgbClr val="0070C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5648" y="621102"/>
            <a:ext cx="5256361" cy="5386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ПАКЕТ ДОКУМЕНТОВ</a:t>
            </a:r>
            <a:endParaRPr lang="ru-RU" sz="2700" b="1" dirty="0">
              <a:solidFill>
                <a:srgbClr val="C0000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865" y="3243365"/>
            <a:ext cx="5280587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Протокол проведения экзамена в аудитории (форма ППЭ-05-02-К) </a:t>
            </a:r>
            <a:endParaRPr lang="ru-RU" dirty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4844" y="5137036"/>
            <a:ext cx="6122192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Член </a:t>
            </a:r>
            <a:r>
              <a:rPr lang="ru-RU" b="1" dirty="0" smtClean="0">
                <a:solidFill>
                  <a:srgbClr val="C0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ГЭК </a:t>
            </a:r>
            <a:r>
              <a:rPr lang="ru-RU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осуществляет контроль наличия соответствующих отметок, поставленных ответственным организатором в аудитории</a:t>
            </a:r>
            <a:endParaRPr lang="ru-RU" b="1" dirty="0">
              <a:solidFill>
                <a:srgbClr val="C0000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751607" y="1026548"/>
            <a:ext cx="12472" cy="583145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960096" y="1316806"/>
            <a:ext cx="672075" cy="5471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</a:t>
            </a:r>
            <a:endParaRPr lang="ru-RU" dirty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71129" y="4587193"/>
            <a:ext cx="672075" cy="5471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2</a:t>
            </a:r>
            <a:endParaRPr lang="ru-RU" dirty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342748" y="4553274"/>
            <a:ext cx="3072341" cy="8617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СЛУЖЕБНЫЕ,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ОБЪЯСНИТЕЛЬНЫЕ  ЗАПИСКИ</a:t>
            </a:r>
            <a:endParaRPr lang="ru-RU" sz="1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36875" y="4675235"/>
            <a:ext cx="1587260" cy="33855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ПОДПИСЬ</a:t>
            </a:r>
            <a:endParaRPr lang="ru-RU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36" name="Прямоугольник 10"/>
          <p:cNvSpPr>
            <a:spLocks noChangeArrowheads="1"/>
          </p:cNvSpPr>
          <p:nvPr/>
        </p:nvSpPr>
        <p:spPr bwMode="auto">
          <a:xfrm>
            <a:off x="149532" y="388189"/>
            <a:ext cx="6395049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Досрочное завершение экзамена по объективным причинам (техническим)</a:t>
            </a:r>
            <a:endParaRPr lang="ru-RU" sz="2000" b="1" dirty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25" y="1436479"/>
            <a:ext cx="5555411" cy="11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2"/>
          <p:cNvSpPr txBox="1">
            <a:spLocks/>
          </p:cNvSpPr>
          <p:nvPr/>
        </p:nvSpPr>
        <p:spPr>
          <a:xfrm>
            <a:off x="563592" y="0"/>
            <a:ext cx="10972800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УЧАСТНИКИ ЭКЗАМЕНА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037" y="2597629"/>
            <a:ext cx="5658931" cy="74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3485075" y="2630598"/>
            <a:ext cx="684476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X</a:t>
            </a:r>
            <a:endParaRPr lang="ru-RU" sz="3200" b="1" dirty="0">
              <a:solidFill>
                <a:srgbClr val="FF000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75185" y="2735207"/>
            <a:ext cx="1909315" cy="36932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ПОДПИСЬ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046" y="3933657"/>
            <a:ext cx="5250281" cy="108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4370719" y="4675517"/>
            <a:ext cx="540588" cy="4154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9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X</a:t>
            </a:r>
            <a:endParaRPr lang="ru-RU" sz="19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2476" y="1208810"/>
            <a:ext cx="2940409" cy="3015256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23" name="object 2"/>
          <p:cNvSpPr txBox="1">
            <a:spLocks/>
          </p:cNvSpPr>
          <p:nvPr/>
        </p:nvSpPr>
        <p:spPr>
          <a:xfrm>
            <a:off x="172465" y="729893"/>
            <a:ext cx="58188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9.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228600" y="762000"/>
            <a:ext cx="5138468" cy="132343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305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Пронос участником экзамена лекарственного средства</a:t>
            </a:r>
          </a:p>
          <a:p>
            <a:pPr indent="273050" algn="ctr" eaLnBrk="0" hangingPunct="0"/>
            <a:endParaRPr lang="ru-RU" sz="2000" b="1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indent="27305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Медицинская справка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86596" y="162494"/>
            <a:ext cx="10972800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УЧАСТНИКИ ЭКЗАМЕНА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381000" y="838200"/>
            <a:ext cx="44431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10.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3276600" cy="4333806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286000"/>
            <a:ext cx="7774890" cy="443865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152400" y="533400"/>
            <a:ext cx="7162800" cy="10156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Участник и экзамена с повышенной температурой тела или признаками респираторных заболеваний</a:t>
            </a:r>
          </a:p>
          <a:p>
            <a:pPr marL="355600" algn="ctr" eaLnBrk="0" hangingPunct="0"/>
            <a:r>
              <a:rPr lang="ru-RU" sz="2000" b="1" dirty="0" err="1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Недопуск</a:t>
            </a:r>
            <a:r>
              <a:rPr lang="ru-RU" sz="2000" b="1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в ППЭ</a:t>
            </a:r>
            <a:endParaRPr lang="ru-RU" sz="2000" b="1" dirty="0">
              <a:solidFill>
                <a:srgbClr val="FF000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86596" y="162494"/>
            <a:ext cx="10972800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УЧАСТНИКИ ЭКЗАМЕНА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228600" y="609600"/>
            <a:ext cx="44431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11.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1676400"/>
            <a:ext cx="3077130" cy="419100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676400"/>
            <a:ext cx="3276600" cy="4266467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00200"/>
            <a:ext cx="4953000" cy="239395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952865"/>
            <a:ext cx="4953000" cy="2905135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195532" y="810906"/>
            <a:ext cx="5138468" cy="163121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Участники экзамена с медицинскими устройствами постоянного ношения </a:t>
            </a:r>
          </a:p>
          <a:p>
            <a:pPr marL="355600" algn="ctr" eaLnBrk="0" hangingPunct="0"/>
            <a:endParaRPr lang="ru-RU" sz="2000" b="1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35560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Медицинская справка</a:t>
            </a:r>
          </a:p>
          <a:p>
            <a:pPr algn="ctr" eaLnBrk="0" hangingPunct="0"/>
            <a:endParaRPr lang="ru-RU" sz="2000" b="1" dirty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86596" y="162494"/>
            <a:ext cx="10972800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УЧАСТНИКИ ЭКЗАМЕНА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241481" y="816904"/>
            <a:ext cx="44431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12.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09600"/>
            <a:ext cx="4262529" cy="5805495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152400" y="381000"/>
            <a:ext cx="10744200" cy="10156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085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Участник экзамена допустил при переносе ответов из черновика </a:t>
            </a:r>
          </a:p>
          <a:p>
            <a:pPr marL="45085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  БО № 1 смещение ответов</a:t>
            </a:r>
          </a:p>
          <a:p>
            <a:pPr marL="450850" algn="ctr" eaLnBrk="0" hangingPunct="0"/>
            <a:r>
              <a:rPr lang="ru-RU" sz="2000" b="1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Получение разъяснений</a:t>
            </a:r>
            <a:endParaRPr lang="ru-RU" sz="2000" b="1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609600" y="0"/>
            <a:ext cx="10972800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УЧАСТНИКИ ЭКЗАМЕНА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381000" y="838200"/>
            <a:ext cx="44431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13.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447800"/>
            <a:ext cx="3962400" cy="495300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447800"/>
            <a:ext cx="3810000" cy="4982308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447800"/>
            <a:ext cx="366324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228600" y="685800"/>
            <a:ext cx="9448800" cy="10156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085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Неявка всех  распределенных участников экзамена в аудиторию</a:t>
            </a:r>
          </a:p>
          <a:p>
            <a:pPr marL="450850" algn="ctr" eaLnBrk="0" hangingPunct="0"/>
            <a:endParaRPr lang="ru-RU" sz="2000" b="1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45085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Отказ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86596" y="162494"/>
            <a:ext cx="10972800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УЧАСТНИКИ ЭКЗАМЕНА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381000" y="838200"/>
            <a:ext cx="44431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14.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05000"/>
            <a:ext cx="3810000" cy="476250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0"/>
            <a:ext cx="3657600" cy="4783016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7" name="object 13"/>
          <p:cNvSpPr txBox="1"/>
          <p:nvPr/>
        </p:nvSpPr>
        <p:spPr>
          <a:xfrm>
            <a:off x="8458200" y="2057400"/>
            <a:ext cx="3505200" cy="157671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79705" marR="590550" indent="-114300" algn="ctr">
              <a:spcBef>
                <a:spcPts val="295"/>
              </a:spcBef>
              <a:tabLst>
                <a:tab pos="179388" algn="l"/>
                <a:tab pos="4192588" algn="l"/>
              </a:tabLst>
            </a:pPr>
            <a:r>
              <a:rPr lang="ru-RU" spc="-10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Формы аудитории ППЭ: </a:t>
            </a:r>
          </a:p>
          <a:p>
            <a:pPr marL="179705" marR="590550" indent="-114300" algn="just">
              <a:spcBef>
                <a:spcPts val="295"/>
              </a:spcBef>
              <a:buFontTx/>
              <a:buChar char="-"/>
              <a:tabLst>
                <a:tab pos="179388" algn="l"/>
                <a:tab pos="4192588" algn="l"/>
              </a:tabLst>
            </a:pPr>
            <a:r>
              <a:rPr lang="ru-RU" spc="-10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ППЭ-05-02</a:t>
            </a:r>
          </a:p>
          <a:p>
            <a:pPr marL="179705" marR="590550" indent="-114300" algn="just">
              <a:spcBef>
                <a:spcPts val="295"/>
              </a:spcBef>
              <a:buFontTx/>
              <a:buChar char="-"/>
              <a:tabLst>
                <a:tab pos="179388" algn="l"/>
                <a:tab pos="4192588" algn="l"/>
              </a:tabLst>
            </a:pPr>
            <a:r>
              <a:rPr lang="ru-RU" spc="-10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ППЭ-12-03</a:t>
            </a:r>
          </a:p>
          <a:p>
            <a:pPr marL="179705" marR="590550" indent="-114300" algn="just">
              <a:spcBef>
                <a:spcPts val="295"/>
              </a:spcBef>
              <a:buFontTx/>
              <a:buChar char="-"/>
              <a:tabLst>
                <a:tab pos="179388" algn="l"/>
                <a:tab pos="4192588" algn="l"/>
              </a:tabLst>
            </a:pPr>
            <a:r>
              <a:rPr lang="ru-RU" spc="-10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ППЭ-12-04-МАШ</a:t>
            </a:r>
          </a:p>
          <a:p>
            <a:pPr marL="179705" marR="590550" indent="-114300" algn="just">
              <a:spcBef>
                <a:spcPts val="295"/>
              </a:spcBef>
              <a:buFontTx/>
              <a:buChar char="-"/>
              <a:tabLst>
                <a:tab pos="179388" algn="l"/>
                <a:tab pos="4192588" algn="l"/>
              </a:tabLst>
            </a:pPr>
            <a:r>
              <a:rPr lang="ru-RU" spc="-10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ППЭ-23</a:t>
            </a:r>
            <a:endParaRPr dirty="0">
              <a:solidFill>
                <a:srgbClr val="0070C0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6596" y="162494"/>
            <a:ext cx="10972800" cy="35475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РАБОТНИКИ ППЭ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264486" y="626376"/>
            <a:ext cx="58188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3" name="object 2"/>
          <p:cNvSpPr txBox="1">
            <a:spLocks/>
          </p:cNvSpPr>
          <p:nvPr/>
        </p:nvSpPr>
        <p:spPr>
          <a:xfrm>
            <a:off x="333570" y="1456477"/>
            <a:ext cx="5624423" cy="51630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-106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АКТ </a:t>
            </a:r>
            <a:r>
              <a:rPr kumimoji="0" lang="ru-RU" sz="1600" i="0" u="none" strike="noStrike" kern="1200" cap="none" spc="-106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об удалении лиц, нарушивших Порядок проведения экзамена в ППЭ (форма ППЭ-21-3)</a:t>
            </a: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-106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spc="-106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Объяснительная записка организатора</a:t>
            </a: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spc="-106" dirty="0" smtClean="0">
                <a:solidFill>
                  <a:srgbClr val="C0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Замена организатора (ППЭ-19)</a:t>
            </a: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spc="-106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Служебная записка</a:t>
            </a: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spc="-106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Отчет члена ГЭК о проведении экзамена в ППЭ (ППЭ-10)</a:t>
            </a: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-106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7701" marR="0" lvl="0" indent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7701" marR="0" lvl="0" indent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-106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19005" y="690114"/>
            <a:ext cx="92016" cy="582283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816" y="3599461"/>
            <a:ext cx="1313229" cy="713753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155" y="4393162"/>
            <a:ext cx="851004" cy="868973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349" y="5831718"/>
            <a:ext cx="814191" cy="914161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9292" y="2045025"/>
            <a:ext cx="977661" cy="1051883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grpSp>
        <p:nvGrpSpPr>
          <p:cNvPr id="2" name="Группа 19"/>
          <p:cNvGrpSpPr/>
          <p:nvPr/>
        </p:nvGrpSpPr>
        <p:grpSpPr>
          <a:xfrm>
            <a:off x="1306770" y="677261"/>
            <a:ext cx="4191131" cy="849637"/>
            <a:chOff x="-101654" y="6035"/>
            <a:chExt cx="1734152" cy="133231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-95756" y="80331"/>
              <a:ext cx="1728254" cy="12313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-101654" y="6035"/>
              <a:ext cx="1656122" cy="1332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Microsoft Sans Serif" pitchFamily="34" charset="0"/>
                  <a:ea typeface="Microsoft Sans Serif" pitchFamily="34" charset="0"/>
                  <a:cs typeface="Microsoft Sans Serif" pitchFamily="34" charset="0"/>
                </a:rPr>
                <a:t>Нарушение требований Порядка работниками ППЭ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latin typeface="Microsoft Sans Serif" pitchFamily="34" charset="0"/>
                  <a:ea typeface="Microsoft Sans Serif" pitchFamily="34" charset="0"/>
                  <a:cs typeface="Microsoft Sans Serif" pitchFamily="34" charset="0"/>
                </a:rPr>
                <a:t>УДАЛЕНИЕ</a:t>
              </a:r>
              <a:endParaRPr lang="ru-RU" sz="1600" b="1" kern="12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endParaRPr>
            </a:p>
          </p:txBody>
        </p:sp>
      </p:grpSp>
      <p:sp>
        <p:nvSpPr>
          <p:cNvPr id="23" name="object 2"/>
          <p:cNvSpPr txBox="1">
            <a:spLocks/>
          </p:cNvSpPr>
          <p:nvPr/>
        </p:nvSpPr>
        <p:spPr>
          <a:xfrm>
            <a:off x="6299142" y="718391"/>
            <a:ext cx="58188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7" name="object 2"/>
          <p:cNvSpPr txBox="1">
            <a:spLocks/>
          </p:cNvSpPr>
          <p:nvPr/>
        </p:nvSpPr>
        <p:spPr>
          <a:xfrm>
            <a:off x="6287713" y="1510489"/>
            <a:ext cx="5624423" cy="46449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-106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АКТ </a:t>
            </a:r>
            <a:r>
              <a:rPr kumimoji="0" lang="ru-RU" sz="1600" i="0" u="none" strike="noStrike" kern="1200" cap="none" spc="-106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об удалении лиц, нарушивших Порядок проведения экзамена в ППЭ (форма ППЭ-21-3)</a:t>
            </a: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-106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266700" marR="0" lvl="0" indent="-180975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spc="-106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Объяснительная записка технического    специалиста</a:t>
            </a: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spc="-106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Служебная записка</a:t>
            </a: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spc="-106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Отчет члена ГЭК о проведении экзамена в ППЭ (ППЭ-10)</a:t>
            </a: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-106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7701" marR="0" lvl="0" indent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7701" marR="0" lvl="0" indent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-106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61932" y="2076656"/>
            <a:ext cx="977661" cy="1051883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grpSp>
        <p:nvGrpSpPr>
          <p:cNvPr id="4" name="Группа 30"/>
          <p:cNvGrpSpPr/>
          <p:nvPr/>
        </p:nvGrpSpPr>
        <p:grpSpPr>
          <a:xfrm>
            <a:off x="7009968" y="724642"/>
            <a:ext cx="4928991" cy="808007"/>
            <a:chOff x="-95756" y="71315"/>
            <a:chExt cx="1728254" cy="1267032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95756" y="80331"/>
              <a:ext cx="1728254" cy="12313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-15451" y="71315"/>
              <a:ext cx="1569918" cy="1267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Microsoft Sans Serif" pitchFamily="34" charset="0"/>
                  <a:ea typeface="Microsoft Sans Serif" pitchFamily="34" charset="0"/>
                  <a:cs typeface="Microsoft Sans Serif" pitchFamily="34" charset="0"/>
                </a:rPr>
                <a:t>Нарушение требований Порядка работниками  ППЭ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latin typeface="Microsoft Sans Serif" pitchFamily="34" charset="0"/>
                  <a:ea typeface="Microsoft Sans Serif" pitchFamily="34" charset="0"/>
                  <a:cs typeface="Microsoft Sans Serif" pitchFamily="34" charset="0"/>
                </a:rPr>
                <a:t>УДАЛЕНИЕ</a:t>
              </a:r>
              <a:endParaRPr lang="ru-RU" sz="1600" b="1" kern="12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4811" y="4148747"/>
            <a:ext cx="851004" cy="868973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69465" y="5647688"/>
            <a:ext cx="814191" cy="914161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195532" y="810906"/>
            <a:ext cx="5443268" cy="132343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Явка в ППЭ работника ППЭ без документа, удостоверяющего личность</a:t>
            </a:r>
          </a:p>
          <a:p>
            <a:pPr marL="355600" algn="ctr" eaLnBrk="0" hangingPunct="0"/>
            <a:endParaRPr lang="ru-RU" sz="2000" b="1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355600" algn="ctr" eaLnBrk="0" hangingPunct="0"/>
            <a:r>
              <a:rPr lang="ru-RU" sz="2000" b="1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НЕДОПУСК работника в ППЭ</a:t>
            </a:r>
            <a:endParaRPr lang="ru-RU" sz="2000" b="1" dirty="0">
              <a:solidFill>
                <a:srgbClr val="FF000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241481" y="816904"/>
            <a:ext cx="44431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2.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51868"/>
            <a:ext cx="3200400" cy="4358894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86596" y="162494"/>
            <a:ext cx="10972800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РАБОТНИКИ ППЭ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600" y="2286000"/>
            <a:ext cx="3200400" cy="43434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667000"/>
            <a:ext cx="4876800" cy="3597003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95400"/>
            <a:ext cx="1524000" cy="1031114"/>
            <a:chOff x="0" y="35686"/>
            <a:chExt cx="4462780" cy="3027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572" y="858011"/>
              <a:ext cx="3314700" cy="22052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3533" y="1052703"/>
              <a:ext cx="2725547" cy="1617472"/>
            </a:xfrm>
            <a:prstGeom prst="rect">
              <a:avLst/>
            </a:prstGeom>
          </p:spPr>
        </p:pic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4800" y="2577538"/>
          <a:ext cx="11582400" cy="32898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5569"/>
                <a:gridCol w="6016831"/>
              </a:tblGrid>
              <a:tr h="261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ahoma"/>
                        </a:rPr>
                        <a:t>С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ahoma"/>
                        </a:rPr>
                        <a:t>ТАЦИОНАРНЫЙ ТЕЛЕФОН</a:t>
                      </a:r>
                      <a:endParaRPr sz="18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ahoma"/>
                      </a:endParaRPr>
                    </a:p>
                  </a:txBody>
                  <a:tcPr marL="0" marR="0" marT="635" marB="0">
                    <a:lnB w="12700">
                      <a:solidFill>
                        <a:srgbClr val="133E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b="1" spc="-7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ahoma"/>
                        </a:rPr>
                        <a:t>         МОБИЛЬНЫЙ ТЕЛЕФОН</a:t>
                      </a:r>
                      <a:endParaRPr sz="18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ahoma"/>
                      </a:endParaRPr>
                    </a:p>
                  </a:txBody>
                  <a:tcPr marL="0" marR="0" marT="635" marB="0">
                    <a:lnB w="12700">
                      <a:solidFill>
                        <a:srgbClr val="133E6A"/>
                      </a:solidFill>
                      <a:prstDash val="solid"/>
                    </a:lnB>
                  </a:tcPr>
                </a:tc>
              </a:tr>
              <a:tr h="3014907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Расположение</a:t>
                      </a:r>
                      <a:r>
                        <a:rPr sz="1800" spc="-10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6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исключительно</a:t>
                      </a:r>
                      <a:r>
                        <a:rPr sz="1800" spc="-9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204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в</a:t>
                      </a:r>
                      <a:r>
                        <a:rPr sz="18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4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штабе</a:t>
                      </a:r>
                      <a:r>
                        <a:rPr sz="1800" spc="-114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ППЭ</a:t>
                      </a:r>
                      <a:endParaRPr sz="18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Verdana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4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Используется</a:t>
                      </a:r>
                      <a:endParaRPr sz="18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Verdana"/>
                      </a:endParaRPr>
                    </a:p>
                    <a:p>
                      <a:pPr marL="537845" lvl="1" indent="-18034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38480" algn="l"/>
                        </a:tabLst>
                      </a:pP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дл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я</a:t>
                      </a:r>
                      <a:r>
                        <a:rPr sz="18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свя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з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и</a:t>
                      </a:r>
                      <a:r>
                        <a:rPr sz="1800" spc="-1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с</a:t>
                      </a:r>
                      <a:r>
                        <a:rPr sz="18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О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И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В</a:t>
                      </a:r>
                    </a:p>
                    <a:p>
                      <a:pPr marL="537845" lvl="1" indent="-18034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38480" algn="l"/>
                        </a:tabLst>
                      </a:pP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дл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я</a:t>
                      </a:r>
                      <a:r>
                        <a:rPr sz="18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свя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з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и</a:t>
                      </a:r>
                      <a:r>
                        <a:rPr sz="1800" spc="-1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с</a:t>
                      </a:r>
                      <a:r>
                        <a:rPr sz="18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РЦ</a:t>
                      </a:r>
                      <a:r>
                        <a:rPr sz="18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О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И</a:t>
                      </a:r>
                    </a:p>
                    <a:p>
                      <a:pPr marL="537845" lvl="1" indent="-18034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38480" algn="l"/>
                        </a:tabLst>
                      </a:pPr>
                      <a:r>
                        <a:rPr sz="1800" spc="-13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для</a:t>
                      </a:r>
                      <a:r>
                        <a:rPr sz="18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1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связи</a:t>
                      </a:r>
                      <a:r>
                        <a:rPr sz="1800" spc="-10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17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с</a:t>
                      </a:r>
                      <a:r>
                        <a:rPr sz="18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7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горячей</a:t>
                      </a:r>
                      <a:r>
                        <a:rPr sz="1800" spc="-114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4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линией</a:t>
                      </a:r>
                      <a:r>
                        <a:rPr sz="1800" spc="-1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ППЭ</a:t>
                      </a:r>
                      <a:r>
                        <a:rPr sz="18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204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в</a:t>
                      </a:r>
                      <a:r>
                        <a:rPr lang="ru-RU" sz="1800" spc="-204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 </a:t>
                      </a:r>
                      <a:r>
                        <a:rPr sz="1800" spc="-12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случае</a:t>
                      </a:r>
                      <a:r>
                        <a:rPr sz="1800" spc="-1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нештатной</a:t>
                      </a:r>
                      <a:endParaRPr sz="18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Verdana"/>
                      </a:endParaRPr>
                    </a:p>
                    <a:p>
                      <a:pPr marL="5378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ситуации</a:t>
                      </a:r>
                      <a:endParaRPr sz="18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Verdana"/>
                      </a:endParaRPr>
                    </a:p>
                    <a:p>
                      <a:pPr marL="537845" lvl="1" indent="-18034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38480" algn="l"/>
                        </a:tabLst>
                      </a:pP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дл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я</a:t>
                      </a:r>
                      <a:r>
                        <a:rPr sz="18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п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ол</a:t>
                      </a:r>
                      <a:r>
                        <a:rPr sz="18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у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чения</a:t>
                      </a:r>
                      <a:r>
                        <a:rPr sz="1800" spc="-1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п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а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роля</a:t>
                      </a:r>
                      <a:r>
                        <a:rPr sz="18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п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о</a:t>
                      </a:r>
                      <a:r>
                        <a:rPr sz="18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рез</a:t>
                      </a:r>
                      <a:r>
                        <a:rPr sz="18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е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рв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ной</a:t>
                      </a:r>
                      <a:r>
                        <a:rPr sz="1800" spc="-1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схеме</a:t>
                      </a:r>
                    </a:p>
                    <a:p>
                      <a:pPr marL="5378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«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пол</a:t>
                      </a:r>
                      <a:r>
                        <a:rPr sz="18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у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чение</a:t>
                      </a:r>
                      <a:r>
                        <a:rPr sz="1800" spc="-1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ключа</a:t>
                      </a:r>
                      <a:r>
                        <a:rPr sz="18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п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о</a:t>
                      </a:r>
                      <a:r>
                        <a:rPr sz="18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п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а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ролю»</a:t>
                      </a:r>
                    </a:p>
                  </a:txBody>
                  <a:tcPr marL="0" marR="0" marT="41275" marB="0">
                    <a:lnL w="12700">
                      <a:solidFill>
                        <a:srgbClr val="133E6A"/>
                      </a:solidFill>
                      <a:prstDash val="solid"/>
                    </a:lnL>
                    <a:lnR w="12700">
                      <a:solidFill>
                        <a:srgbClr val="133E6A"/>
                      </a:solidFill>
                      <a:prstDash val="solid"/>
                    </a:lnR>
                    <a:lnT w="12700">
                      <a:solidFill>
                        <a:srgbClr val="133E6A"/>
                      </a:solidFill>
                      <a:prstDash val="solid"/>
                    </a:lnT>
                    <a:lnB w="12700">
                      <a:solidFill>
                        <a:srgbClr val="133E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 indent="-287020" algn="just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Расположение</a:t>
                      </a:r>
                      <a:r>
                        <a:rPr sz="1800" spc="-10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6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исключительно</a:t>
                      </a:r>
                      <a:r>
                        <a:rPr sz="1800" spc="-9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204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в</a:t>
                      </a:r>
                      <a:r>
                        <a:rPr sz="1800" spc="-114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4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штабе</a:t>
                      </a:r>
                      <a:r>
                        <a:rPr sz="1800" spc="-114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ППЭ</a:t>
                      </a:r>
                      <a:endParaRPr sz="18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Verdana"/>
                      </a:endParaRPr>
                    </a:p>
                    <a:p>
                      <a:pPr marL="378460" indent="-287020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b="1" spc="-5" dirty="0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И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спол</a:t>
                      </a:r>
                      <a:r>
                        <a:rPr sz="1800" b="1" spc="5" dirty="0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ь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зу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е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тся</a:t>
                      </a:r>
                      <a:r>
                        <a:rPr sz="1800" b="1" spc="-100" dirty="0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как</a:t>
                      </a:r>
                      <a:r>
                        <a:rPr sz="1800" b="1" spc="-125" dirty="0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lang="ru-RU" sz="1800" b="1" spc="-125" dirty="0" smtClean="0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РЕЗЕРВНОЕ СРЕДСТВО СВЯЗИ</a:t>
                      </a:r>
                      <a:endParaRPr sz="1800" b="1" dirty="0">
                        <a:solidFill>
                          <a:srgbClr val="C00000"/>
                        </a:solidFill>
                        <a:latin typeface="Cambria" pitchFamily="18" charset="0"/>
                        <a:ea typeface="Cambria" pitchFamily="18" charset="0"/>
                        <a:cs typeface="Verdana"/>
                      </a:endParaRPr>
                    </a:p>
                    <a:p>
                      <a:pPr marL="378460" indent="-287020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И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ме</a:t>
                      </a:r>
                      <a:r>
                        <a:rPr sz="18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ю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т</a:t>
                      </a:r>
                      <a:r>
                        <a:rPr sz="1800" spc="-9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п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р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аво</a:t>
                      </a:r>
                      <a:r>
                        <a:rPr sz="18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п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р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и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носить</a:t>
                      </a:r>
                      <a:r>
                        <a:rPr sz="1800" spc="-10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в</a:t>
                      </a:r>
                      <a:r>
                        <a:rPr sz="18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штаб</a:t>
                      </a:r>
                      <a:r>
                        <a:rPr sz="1800" spc="-13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ППЭ</a:t>
                      </a:r>
                      <a:endParaRPr sz="18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Verdana"/>
                      </a:endParaRPr>
                    </a:p>
                    <a:p>
                      <a:pPr marL="538480" lvl="1" indent="-180340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39115" algn="l"/>
                        </a:tabLst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Р</a:t>
                      </a:r>
                      <a:r>
                        <a:rPr sz="18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у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ково</a:t>
                      </a:r>
                      <a:r>
                        <a:rPr sz="18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д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ител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ь</a:t>
                      </a:r>
                      <a:r>
                        <a:rPr sz="1800" spc="-1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ОО</a:t>
                      </a:r>
                    </a:p>
                    <a:p>
                      <a:pPr marL="538480" lvl="1" indent="-180340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39115" algn="l"/>
                        </a:tabLst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Р</a:t>
                      </a:r>
                      <a:r>
                        <a:rPr sz="18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у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ково</a:t>
                      </a:r>
                      <a:r>
                        <a:rPr sz="18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д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ител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ь</a:t>
                      </a:r>
                      <a:r>
                        <a:rPr sz="1800" spc="-1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ППЭ</a:t>
                      </a:r>
                      <a:endParaRPr sz="18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Verdana"/>
                      </a:endParaRPr>
                    </a:p>
                    <a:p>
                      <a:pPr marL="538480" lvl="1" indent="-180340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39115" algn="l"/>
                        </a:tabLst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члены</a:t>
                      </a:r>
                      <a:r>
                        <a:rPr sz="1800" spc="-114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Г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ЭК</a:t>
                      </a:r>
                    </a:p>
                    <a:p>
                      <a:pPr marL="538480" lvl="1" indent="-180340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39115" algn="l"/>
                        </a:tabLst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общественные</a:t>
                      </a:r>
                      <a:r>
                        <a:rPr sz="18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1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наблюдатели</a:t>
                      </a:r>
                      <a:endParaRPr sz="18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Verdana"/>
                      </a:endParaRPr>
                    </a:p>
                    <a:p>
                      <a:pPr marL="538480" marR="1097915" lvl="1" indent="-180340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39115" algn="l"/>
                        </a:tabLst>
                      </a:pPr>
                      <a:r>
                        <a:rPr sz="18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Д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олжност</a:t>
                      </a:r>
                      <a:r>
                        <a:rPr sz="18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н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ые</a:t>
                      </a:r>
                      <a:r>
                        <a:rPr sz="1800" spc="-9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ли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ца</a:t>
                      </a:r>
                      <a:r>
                        <a:rPr sz="18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Р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особр</a:t>
                      </a:r>
                      <a:r>
                        <a:rPr sz="18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н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ад</a:t>
                      </a:r>
                      <a:r>
                        <a:rPr sz="18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з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ора</a:t>
                      </a:r>
                      <a:r>
                        <a:rPr sz="1800" spc="-9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и</a:t>
                      </a:r>
                      <a:r>
                        <a:rPr sz="1800" spc="-13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ли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ца  </a:t>
                      </a:r>
                      <a:r>
                        <a:rPr sz="1800" spc="-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уполномоченные</a:t>
                      </a:r>
                      <a:r>
                        <a:rPr sz="1800" spc="-9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6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Рособрнадзором</a:t>
                      </a:r>
                      <a:endParaRPr sz="18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Verdana"/>
                      </a:endParaRPr>
                    </a:p>
                    <a:p>
                      <a:pPr marL="538480" lvl="1" indent="-180340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39115" algn="l"/>
                        </a:tabLst>
                      </a:pPr>
                      <a:r>
                        <a:rPr sz="18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Д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олжност</a:t>
                      </a:r>
                      <a:r>
                        <a:rPr sz="18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н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ые</a:t>
                      </a:r>
                      <a:r>
                        <a:rPr sz="1800" spc="-9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ли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ца</a:t>
                      </a:r>
                      <a:r>
                        <a:rPr sz="18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О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И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В</a:t>
                      </a:r>
                      <a:r>
                        <a:rPr sz="1800" spc="-114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spc="-4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(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п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ере</a:t>
                      </a:r>
                      <a:r>
                        <a:rPr sz="18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д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а</a:t>
                      </a:r>
                      <a:r>
                        <a:rPr sz="18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н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ные</a:t>
                      </a:r>
                      <a:r>
                        <a:rPr sz="1800" spc="-7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пол</a:t>
                      </a:r>
                      <a:r>
                        <a:rPr sz="18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н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Verdana"/>
                        </a:rPr>
                        <a:t>омочия)</a:t>
                      </a:r>
                    </a:p>
                  </a:txBody>
                  <a:tcPr marL="0" marR="0" marT="41275" marB="0">
                    <a:lnL w="12700">
                      <a:solidFill>
                        <a:srgbClr val="133E6A"/>
                      </a:solidFill>
                      <a:prstDash val="solid"/>
                    </a:lnL>
                    <a:lnT w="12700">
                      <a:solidFill>
                        <a:srgbClr val="133E6A"/>
                      </a:solidFill>
                      <a:prstDash val="solid"/>
                    </a:lnT>
                    <a:lnB w="12700">
                      <a:solidFill>
                        <a:srgbClr val="133E6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10439401" y="1219202"/>
            <a:ext cx="1371547" cy="1205403"/>
            <a:chOff x="7988807" y="318515"/>
            <a:chExt cx="2411095" cy="31470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8807" y="318515"/>
              <a:ext cx="2410968" cy="3147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4260" y="514350"/>
              <a:ext cx="1822069" cy="255879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8623" y="60829"/>
            <a:ext cx="117347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sz="2800" spc="85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О</a:t>
            </a:r>
            <a:r>
              <a:rPr lang="ru-RU" sz="2800" spc="85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РГАНИЗАЦИЯ СВЯЗИ ПРИ ПРОВЕДЕНИИ ЕГЭ В ППЭ</a:t>
            </a:r>
            <a:endParaRPr sz="2800" dirty="0">
              <a:solidFill>
                <a:schemeClr val="accent6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86000" y="990617"/>
            <a:ext cx="3657600" cy="1015663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 Штабе ППЭ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АНШЛАГ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МЕСТО ДЛЯ ХРАНЕНИЯ ТЕЛЕФОНОВ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1" y="533400"/>
            <a:ext cx="1996515" cy="186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2400" y="457203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ВНИМАНИЕ !!!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228600" y="609600"/>
            <a:ext cx="5443268" cy="132343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Отсутствие работника ППЭ в списках распределения</a:t>
            </a:r>
          </a:p>
          <a:p>
            <a:pPr marL="355600" algn="ctr" eaLnBrk="0" hangingPunct="0"/>
            <a:endParaRPr lang="ru-RU" sz="2000" b="1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355600" algn="ctr" eaLnBrk="0" hangingPunct="0"/>
            <a:r>
              <a:rPr lang="ru-RU" sz="2000" b="1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НЕДОПУСК работника в ППЭ</a:t>
            </a:r>
            <a:endParaRPr lang="ru-RU" sz="2000" b="1" dirty="0">
              <a:solidFill>
                <a:srgbClr val="FF000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304800" y="685800"/>
            <a:ext cx="44431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3.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51868"/>
            <a:ext cx="3200400" cy="4358894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86596" y="162494"/>
            <a:ext cx="10972800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РАБОТНИКИ ППЭ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600" y="2286000"/>
            <a:ext cx="3200400" cy="43434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667000"/>
            <a:ext cx="4876800" cy="3597003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228600" y="609600"/>
            <a:ext cx="5443268" cy="163121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Организатор является учителем-предметником, учителем, обучающихся, сдающих экзамен в данном ППЭ</a:t>
            </a:r>
          </a:p>
          <a:p>
            <a:pPr marL="355600" algn="ctr" eaLnBrk="0" hangingPunct="0"/>
            <a:endParaRPr lang="ru-RU" sz="2000" b="1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355600" algn="ctr" eaLnBrk="0" hangingPunct="0"/>
            <a:r>
              <a:rPr lang="ru-RU" sz="2000" b="1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НЕДОПУСК работника в ППЭ</a:t>
            </a:r>
            <a:endParaRPr lang="ru-RU" sz="2000" b="1" dirty="0">
              <a:solidFill>
                <a:srgbClr val="FF000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304800" y="685800"/>
            <a:ext cx="44431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4.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33400"/>
            <a:ext cx="2992052" cy="350520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86596" y="162494"/>
            <a:ext cx="10972800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РАБОТНИКИ ППЭ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1600" y="533400"/>
            <a:ext cx="3048000" cy="35052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104045"/>
            <a:ext cx="3733800" cy="2753955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286000"/>
            <a:ext cx="3352800" cy="429565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228600" y="609600"/>
            <a:ext cx="5443268" cy="163121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Технический специалист является учителем, обучающихся, сдающих экзамен в данном ППЭ</a:t>
            </a:r>
          </a:p>
          <a:p>
            <a:pPr marL="355600" algn="ctr" eaLnBrk="0" hangingPunct="0"/>
            <a:endParaRPr lang="ru-RU" sz="2000" b="1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355600" algn="ctr" eaLnBrk="0" hangingPunct="0"/>
            <a:r>
              <a:rPr lang="ru-RU" sz="2000" b="1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НЕДОПУСК работника в ППЭ</a:t>
            </a:r>
            <a:endParaRPr lang="ru-RU" sz="2000" b="1" dirty="0">
              <a:solidFill>
                <a:srgbClr val="FF000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304800" y="685800"/>
            <a:ext cx="44431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4.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362200"/>
            <a:ext cx="3707543" cy="426720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86596" y="162494"/>
            <a:ext cx="10972800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РАБОТНИКИ ППЭ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400" y="2362200"/>
            <a:ext cx="3733800" cy="42672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362200"/>
            <a:ext cx="3352800" cy="429565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152400" y="457200"/>
            <a:ext cx="11201400" cy="132343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Работники ППЭ и лица, имеющие право присутствовать в ППЭ, с повышенной  температурой тела или признаками респираторных заболеваний</a:t>
            </a:r>
          </a:p>
          <a:p>
            <a:pPr marL="355600" algn="ctr" eaLnBrk="0" hangingPunct="0"/>
            <a:endParaRPr lang="ru-RU" sz="2000" b="1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355600" algn="ctr" eaLnBrk="0" hangingPunct="0"/>
            <a:r>
              <a:rPr lang="ru-RU" sz="2000" b="1" dirty="0" err="1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Недопуск</a:t>
            </a:r>
            <a:r>
              <a:rPr lang="ru-RU" sz="2000" b="1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в ППЭ</a:t>
            </a:r>
            <a:endParaRPr lang="ru-RU" sz="2000" b="1" dirty="0">
              <a:solidFill>
                <a:srgbClr val="FF000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86596" y="0"/>
            <a:ext cx="109728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РАБОТНИКИ ППЭ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228600" y="609600"/>
            <a:ext cx="44431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5.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905000"/>
            <a:ext cx="3077130" cy="419100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905000"/>
            <a:ext cx="4191000" cy="220980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267200"/>
            <a:ext cx="4220308" cy="2359742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228600" y="609600"/>
            <a:ext cx="5443268" cy="10156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Посторонние лица в ППЭ</a:t>
            </a:r>
          </a:p>
          <a:p>
            <a:pPr marL="355600" algn="ctr" eaLnBrk="0" hangingPunct="0"/>
            <a:endParaRPr lang="ru-RU" sz="2000" b="1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355600" algn="ctr" eaLnBrk="0" hangingPunct="0"/>
            <a:r>
              <a:rPr lang="ru-RU" sz="2000" b="1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НЕДОПУСК  в ППЭ</a:t>
            </a:r>
            <a:endParaRPr lang="ru-RU" sz="2000" b="1" dirty="0">
              <a:solidFill>
                <a:srgbClr val="FF000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304800" y="685800"/>
            <a:ext cx="44431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05000"/>
            <a:ext cx="3642498" cy="426720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86596" y="162494"/>
            <a:ext cx="10972800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ППЭ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200" y="1981200"/>
            <a:ext cx="3352800" cy="41910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905000"/>
            <a:ext cx="3352800" cy="429565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228600" y="533400"/>
            <a:ext cx="9067800" cy="132343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Использование лицами, которым разрешено иметь средства связи в ШТАБЕ ППЭ, данные средства связи ВНЕ ШТАБА ППЭ</a:t>
            </a:r>
          </a:p>
          <a:p>
            <a:pPr marL="355600" algn="ctr" eaLnBrk="0" hangingPunct="0"/>
            <a:endParaRPr lang="ru-RU" sz="2000" b="1" dirty="0" smtClean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355600" algn="ctr" eaLnBrk="0" hangingPunct="0"/>
            <a:r>
              <a:rPr lang="ru-RU" sz="2000" b="1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УДАЛЕНИЕ </a:t>
            </a:r>
            <a:endParaRPr lang="ru-RU" sz="2000" b="1" dirty="0">
              <a:solidFill>
                <a:srgbClr val="FF000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304800" y="685800"/>
            <a:ext cx="44431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2.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05000"/>
            <a:ext cx="3642498" cy="426720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86596" y="162494"/>
            <a:ext cx="10972800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ППЭ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200" y="1981200"/>
            <a:ext cx="3352800" cy="41910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905000"/>
            <a:ext cx="3352800" cy="429565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8600" y="1"/>
            <a:ext cx="11963400" cy="4924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АПЕЛЛЯЦИЯ на процедуру Порядка в ППЭ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9352" y="1412780"/>
            <a:ext cx="5664629" cy="236987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19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</a:t>
            </a:r>
            <a:r>
              <a:rPr lang="ru-RU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Член ГЭК оформляет Протокол рассмотрения апелляции о нарушении  Порядка проведения ГИА (форма </a:t>
            </a:r>
            <a:r>
              <a:rPr lang="ru-RU" b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ППЭ-03</a:t>
            </a:r>
            <a:r>
              <a:rPr lang="ru-RU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)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  Апелляция, служебные записки и протокол передаются в конфликтную комиссию в день проведения экзамена</a:t>
            </a:r>
          </a:p>
          <a:p>
            <a:pPr indent="601118" algn="just" eaLnBrk="0" hangingPunct="0">
              <a:tabLst>
                <a:tab pos="304792" algn="l"/>
                <a:tab pos="599002" algn="l"/>
              </a:tabLst>
            </a:pPr>
            <a:endParaRPr lang="ru-RU" sz="1900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2013" y="740701"/>
            <a:ext cx="5280587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ПАКЕТ ДОКУМЕНТОВ</a:t>
            </a:r>
            <a:endParaRPr lang="ru-RU" sz="2400" b="1" dirty="0">
              <a:solidFill>
                <a:srgbClr val="C0000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0204" y="5733257"/>
            <a:ext cx="3072341" cy="8617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СЛУЖЕБНЫЕ,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ОБЪЯСНИТЕЛЬНЫЕ  ЗАПИСКИ</a:t>
            </a:r>
            <a:endParaRPr lang="ru-RU" sz="1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013" y="1604801"/>
            <a:ext cx="2799587" cy="3648405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7800" y="1600201"/>
            <a:ext cx="2811035" cy="365760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096000" y="740703"/>
            <a:ext cx="0" cy="625858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2"/>
          <p:cNvSpPr txBox="1">
            <a:spLocks/>
          </p:cNvSpPr>
          <p:nvPr/>
        </p:nvSpPr>
        <p:spPr>
          <a:xfrm>
            <a:off x="367996" y="893795"/>
            <a:ext cx="581889" cy="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3.</a:t>
            </a:r>
            <a:endParaRPr kumimoji="0" lang="ru-RU" sz="2400" b="1" i="0" u="none" strike="noStrike" kern="1200" cap="none" spc="-106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4029" y="4231454"/>
            <a:ext cx="55669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Приложение 15 «Порядок приема и отзыва апелляций о нарушении порядка проведения государственной итоговой аттестации по образовательным программам среднего общего образования в пункте проведения экзамена» к приказу от  05.03.2022 № 52/01-04</a:t>
            </a:r>
            <a:endParaRPr lang="ru-RU" dirty="0">
              <a:solidFill>
                <a:srgbClr val="0070C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1789" y="1268762"/>
            <a:ext cx="68884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ЗАПОЛНЕНИЕ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 ППЭ, медицинского журнала, ведомости 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9776" y="2852966"/>
            <a:ext cx="4512501" cy="113877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a typeface="Cambria" pitchFamily="18" charset="0"/>
              </a:rPr>
              <a:t>ЗНАК </a:t>
            </a:r>
            <a:r>
              <a:rPr lang="ru-RU" sz="4000" dirty="0" smtClean="0">
                <a:solidFill>
                  <a:srgbClr val="0000CC"/>
                </a:solidFill>
                <a:cs typeface="Arial" pitchFamily="34" charset="0"/>
              </a:rPr>
              <a:t>«</a:t>
            </a:r>
            <a:r>
              <a:rPr lang="ru-RU" sz="4000" b="1" dirty="0" smtClean="0">
                <a:solidFill>
                  <a:srgbClr val="0000CC"/>
                </a:solidFill>
                <a:cs typeface="Arial" pitchFamily="34" charset="0"/>
              </a:rPr>
              <a:t>Z</a:t>
            </a:r>
            <a:r>
              <a:rPr lang="ru-RU" sz="4000" dirty="0" smtClean="0">
                <a:solidFill>
                  <a:srgbClr val="0000CC"/>
                </a:solidFill>
                <a:cs typeface="Arial" pitchFamily="34" charset="0"/>
              </a:rPr>
              <a:t>»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ea typeface="Cambria" pitchFamily="18" charset="0"/>
              </a:rPr>
              <a:t>НЕ ПРОСТАВЛЯЕМ</a:t>
            </a:r>
            <a:endParaRPr lang="ru-RU" sz="2800" dirty="0">
              <a:solidFill>
                <a:srgbClr val="0000CC"/>
              </a:solidFill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15400" y="304816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ВНИМАНИЕ !!!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436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09600" y="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3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АПРОБАЦИЯ ПАКЕТА РУКОВОДИТЕЛЯ ППЭ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1" y="457194"/>
          <a:ext cx="11811000" cy="6313769"/>
        </p:xfrm>
        <a:graphic>
          <a:graphicData uri="http://schemas.openxmlformats.org/drawingml/2006/table">
            <a:tbl>
              <a:tblPr/>
              <a:tblGrid>
                <a:gridCol w="407276"/>
                <a:gridCol w="1629103"/>
                <a:gridCol w="7480397"/>
                <a:gridCol w="2294224"/>
              </a:tblGrid>
              <a:tr h="215623">
                <a:tc>
                  <a:txBody>
                    <a:bodyPr/>
                    <a:lstStyle/>
                    <a:p>
                      <a:pPr marR="21590"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ППЭ-02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Апелляция о нарушении установленного порядка проведения ГИА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ППЭ-03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Протокол рассмотрения апелляции о нарушении установленного порядка проведения ГИА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ППЭ-05-01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Список участников экзамена в аудитории ППЭ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ППЭ-05-02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Протокол проведения экзамена в аудитории 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 количеству аудиторий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ППЭ-06-01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Список участников экзамена образовательной организации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ППЭ-06-02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Список участников экзамена в ППЭ по алфавиту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Список работников ППЭ и общественных наблюдателей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Отчет члена(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ГЭК о проведении экзамена в ППЭ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ППЭ-12-02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Ведомость коррекции персональных данных участников экзамена в аудитории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 количеству аудиторий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ППЭ-12-03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Ведомость использования дополнительных бланков ответов № 2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две штуки на одну аудиторию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ППЭ-12-04-МАШ</a:t>
                      </a:r>
                      <a:endParaRPr lang="ru-RU" sz="14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Ведомость учета времени отсутствия участников экзамена в аудитории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две штуки на одну аудиторию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ППЭ-13-01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Протокол проведения ЕГЭ в ППЭ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ППЭ-13-02-МАШ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Сводная ведомость учёта участников и использования экзаменационных материалов в ППЭ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ППЭ-14-01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 приёма-передачи экзаменационных материалов в ППЭ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ППЭ-14-02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Ведомость учёта экзаменационных материалов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16.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Расшифровка кодов образовательных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 количеству аудиторий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17.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ППЭ-18-МАШ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 общественного наблюдения за проведением экзамена в ППЭ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количеству общественных наблюдателей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ППЭ-19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Контроль изменения состава работников в день экзамена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19.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ППЭ-20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 об идентификации личности участника ГИА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ППЭ-21</a:t>
                      </a:r>
                      <a:endParaRPr lang="ru-RU" sz="14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 об удалении участника экзамена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21.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ППЭ-22</a:t>
                      </a:r>
                      <a:endParaRPr lang="ru-RU" sz="14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 о досрочном завершении экзамена  по объективным причинам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4" marR="5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816184" y="2470058"/>
            <a:ext cx="7748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3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ЗАПОЛНЕНИЕ ФОРМ ППЭ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36877"/>
            <a:ext cx="10210800" cy="662112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76600" y="4343400"/>
            <a:ext cx="2057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4267200" y="3429000"/>
            <a:ext cx="381000" cy="4572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010025"/>
            <a:ext cx="63055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460934"/>
            <a:ext cx="5715000" cy="6265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7295" y="198458"/>
            <a:ext cx="660450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АКТ ГОТОВНОСТИ ППЭ (П</a:t>
            </a:r>
            <a:r>
              <a:rPr sz="2000" b="1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ПЭ-01</a:t>
            </a:r>
            <a:r>
              <a:rPr lang="ru-RU" sz="2000" b="1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  <a:endParaRPr sz="2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8393" y="1202689"/>
            <a:ext cx="275167" cy="165100"/>
          </a:xfrm>
          <a:custGeom>
            <a:avLst/>
            <a:gdLst/>
            <a:ahLst/>
            <a:cxnLst/>
            <a:rect l="l" t="t" r="r" b="b"/>
            <a:pathLst>
              <a:path w="206375" h="165100">
                <a:moveTo>
                  <a:pt x="0" y="82423"/>
                </a:moveTo>
                <a:lnTo>
                  <a:pt x="8091" y="50363"/>
                </a:lnTo>
                <a:lnTo>
                  <a:pt x="30159" y="24161"/>
                </a:lnTo>
                <a:lnTo>
                  <a:pt x="62890" y="6484"/>
                </a:lnTo>
                <a:lnTo>
                  <a:pt x="102971" y="0"/>
                </a:lnTo>
                <a:lnTo>
                  <a:pt x="143053" y="6484"/>
                </a:lnTo>
                <a:lnTo>
                  <a:pt x="175783" y="24161"/>
                </a:lnTo>
                <a:lnTo>
                  <a:pt x="197851" y="50363"/>
                </a:lnTo>
                <a:lnTo>
                  <a:pt x="205943" y="82423"/>
                </a:lnTo>
                <a:lnTo>
                  <a:pt x="197851" y="114482"/>
                </a:lnTo>
                <a:lnTo>
                  <a:pt x="175783" y="140684"/>
                </a:lnTo>
                <a:lnTo>
                  <a:pt x="143053" y="158361"/>
                </a:lnTo>
                <a:lnTo>
                  <a:pt x="102971" y="164846"/>
                </a:lnTo>
                <a:lnTo>
                  <a:pt x="62890" y="158361"/>
                </a:lnTo>
                <a:lnTo>
                  <a:pt x="30159" y="140684"/>
                </a:lnTo>
                <a:lnTo>
                  <a:pt x="8091" y="114482"/>
                </a:lnTo>
                <a:lnTo>
                  <a:pt x="0" y="824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5044" y="1204088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8364" y="1400428"/>
            <a:ext cx="291253" cy="502920"/>
          </a:xfrm>
          <a:custGeom>
            <a:avLst/>
            <a:gdLst/>
            <a:ahLst/>
            <a:cxnLst/>
            <a:rect l="l" t="t" r="r" b="b"/>
            <a:pathLst>
              <a:path w="218440" h="502919">
                <a:moveTo>
                  <a:pt x="0" y="82423"/>
                </a:moveTo>
                <a:lnTo>
                  <a:pt x="8091" y="50309"/>
                </a:lnTo>
                <a:lnTo>
                  <a:pt x="30159" y="24114"/>
                </a:lnTo>
                <a:lnTo>
                  <a:pt x="62890" y="6467"/>
                </a:lnTo>
                <a:lnTo>
                  <a:pt x="102971" y="0"/>
                </a:lnTo>
                <a:lnTo>
                  <a:pt x="143053" y="6467"/>
                </a:lnTo>
                <a:lnTo>
                  <a:pt x="175783" y="24114"/>
                </a:lnTo>
                <a:lnTo>
                  <a:pt x="197851" y="50309"/>
                </a:lnTo>
                <a:lnTo>
                  <a:pt x="205943" y="82423"/>
                </a:lnTo>
                <a:lnTo>
                  <a:pt x="197851" y="114462"/>
                </a:lnTo>
                <a:lnTo>
                  <a:pt x="175783" y="140620"/>
                </a:lnTo>
                <a:lnTo>
                  <a:pt x="143053" y="158253"/>
                </a:lnTo>
                <a:lnTo>
                  <a:pt x="102971" y="164719"/>
                </a:lnTo>
                <a:lnTo>
                  <a:pt x="62890" y="158253"/>
                </a:lnTo>
                <a:lnTo>
                  <a:pt x="30159" y="140620"/>
                </a:lnTo>
                <a:lnTo>
                  <a:pt x="8091" y="114462"/>
                </a:lnTo>
                <a:lnTo>
                  <a:pt x="0" y="82423"/>
                </a:lnTo>
                <a:close/>
              </a:path>
              <a:path w="218440" h="502919">
                <a:moveTo>
                  <a:pt x="12357" y="267716"/>
                </a:moveTo>
                <a:lnTo>
                  <a:pt x="20448" y="235676"/>
                </a:lnTo>
                <a:lnTo>
                  <a:pt x="42516" y="209518"/>
                </a:lnTo>
                <a:lnTo>
                  <a:pt x="75247" y="191885"/>
                </a:lnTo>
                <a:lnTo>
                  <a:pt x="115328" y="185420"/>
                </a:lnTo>
                <a:lnTo>
                  <a:pt x="155410" y="191885"/>
                </a:lnTo>
                <a:lnTo>
                  <a:pt x="188140" y="209518"/>
                </a:lnTo>
                <a:lnTo>
                  <a:pt x="210208" y="235676"/>
                </a:lnTo>
                <a:lnTo>
                  <a:pt x="218300" y="267716"/>
                </a:lnTo>
                <a:lnTo>
                  <a:pt x="210208" y="299775"/>
                </a:lnTo>
                <a:lnTo>
                  <a:pt x="188140" y="325977"/>
                </a:lnTo>
                <a:lnTo>
                  <a:pt x="155410" y="343654"/>
                </a:lnTo>
                <a:lnTo>
                  <a:pt x="115328" y="350138"/>
                </a:lnTo>
                <a:lnTo>
                  <a:pt x="75247" y="343654"/>
                </a:lnTo>
                <a:lnTo>
                  <a:pt x="42516" y="325977"/>
                </a:lnTo>
                <a:lnTo>
                  <a:pt x="20448" y="299775"/>
                </a:lnTo>
                <a:lnTo>
                  <a:pt x="12357" y="267716"/>
                </a:lnTo>
                <a:close/>
              </a:path>
              <a:path w="218440" h="502919">
                <a:moveTo>
                  <a:pt x="8229" y="420116"/>
                </a:moveTo>
                <a:lnTo>
                  <a:pt x="16321" y="388076"/>
                </a:lnTo>
                <a:lnTo>
                  <a:pt x="38388" y="361918"/>
                </a:lnTo>
                <a:lnTo>
                  <a:pt x="71119" y="344285"/>
                </a:lnTo>
                <a:lnTo>
                  <a:pt x="111201" y="337820"/>
                </a:lnTo>
                <a:lnTo>
                  <a:pt x="151282" y="344285"/>
                </a:lnTo>
                <a:lnTo>
                  <a:pt x="184013" y="361918"/>
                </a:lnTo>
                <a:lnTo>
                  <a:pt x="206080" y="388076"/>
                </a:lnTo>
                <a:lnTo>
                  <a:pt x="214172" y="420116"/>
                </a:lnTo>
                <a:lnTo>
                  <a:pt x="206080" y="452175"/>
                </a:lnTo>
                <a:lnTo>
                  <a:pt x="184013" y="478377"/>
                </a:lnTo>
                <a:lnTo>
                  <a:pt x="151282" y="496054"/>
                </a:lnTo>
                <a:lnTo>
                  <a:pt x="111201" y="502538"/>
                </a:lnTo>
                <a:lnTo>
                  <a:pt x="71119" y="496054"/>
                </a:lnTo>
                <a:lnTo>
                  <a:pt x="38388" y="478377"/>
                </a:lnTo>
                <a:lnTo>
                  <a:pt x="16321" y="452175"/>
                </a:lnTo>
                <a:lnTo>
                  <a:pt x="8229" y="42011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5047" y="1338936"/>
            <a:ext cx="119380" cy="5486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  <a:p>
            <a:pPr marL="24765">
              <a:lnSpc>
                <a:spcPct val="100000"/>
              </a:lnSpc>
              <a:spcBef>
                <a:spcPts val="5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  <a:p>
            <a:pPr marL="20320">
              <a:lnSpc>
                <a:spcPct val="100000"/>
              </a:lnSpc>
              <a:spcBef>
                <a:spcPts val="24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69" y="3727324"/>
            <a:ext cx="308457" cy="19011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5468" y="3741877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961" y="6087461"/>
            <a:ext cx="308467" cy="19015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90332" y="6102854"/>
            <a:ext cx="1032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37437" y="859675"/>
            <a:ext cx="4763347" cy="50135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</a:t>
            </a:r>
            <a:r>
              <a:rPr sz="14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региона,</a:t>
            </a:r>
            <a:r>
              <a:rPr sz="13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2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</a:t>
            </a:r>
            <a:r>
              <a:rPr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6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МСУ,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</a:t>
            </a:r>
            <a:r>
              <a:rPr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</a:t>
            </a:r>
            <a:r>
              <a:rPr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 название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предмета,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дата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проведения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заполняются 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автоматически</a:t>
            </a:r>
            <a:r>
              <a:rPr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1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ru-RU" sz="1300" spc="-1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spcBef>
                <a:spcPts val="95"/>
              </a:spcBef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2,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3,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4.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Наименование</a:t>
            </a:r>
            <a:r>
              <a:rPr lang="ru-RU" sz="1300" spc="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ОО,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на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базе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которой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организован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фамилия,</a:t>
            </a:r>
            <a:r>
              <a:rPr lang="ru-RU" sz="1300" spc="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имя,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отчество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руководителя</a:t>
            </a:r>
            <a:r>
              <a:rPr lang="ru-RU" sz="1300" spc="5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фамилия,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имя,</a:t>
            </a:r>
            <a:r>
              <a:rPr lang="ru-RU" sz="1300" spc="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отчество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руководителя</a:t>
            </a:r>
            <a:r>
              <a:rPr lang="ru-RU" sz="1300" spc="5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ОО,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на базе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которой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организован </a:t>
            </a:r>
            <a:r>
              <a:rPr lang="ru-RU" sz="1300" spc="-3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заполняются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автоматически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700" marR="5080" algn="just">
              <a:spcBef>
                <a:spcPts val="95"/>
              </a:spcBef>
            </a:pPr>
            <a:endParaRPr lang="ru-RU" sz="1300" spc="-15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spcBef>
                <a:spcPts val="95"/>
              </a:spcBef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5.</a:t>
            </a:r>
            <a:r>
              <a:rPr lang="ru-RU" sz="1300" spc="-3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Указываются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реквизиты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распорядительного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документа</a:t>
            </a:r>
            <a:r>
              <a:rPr lang="ru-RU" sz="1300" spc="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ОИВ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назначении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руководителя</a:t>
            </a:r>
            <a:r>
              <a:rPr lang="ru-RU" sz="1300" spc="5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ППЭ.</a:t>
            </a:r>
          </a:p>
          <a:p>
            <a:pPr marL="12700" marR="5080" algn="just">
              <a:spcBef>
                <a:spcPts val="95"/>
              </a:spcBef>
            </a:pPr>
            <a:endParaRPr lang="ru-RU" sz="1300" spc="-1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spcBef>
                <a:spcPts val="95"/>
              </a:spcBef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6.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Указывается</a:t>
            </a:r>
            <a:r>
              <a:rPr lang="ru-RU" sz="1300" spc="3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количество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подготовленных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экзамену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помещений</a:t>
            </a:r>
            <a:r>
              <a:rPr lang="ru-RU" sz="1300" spc="4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включая</a:t>
            </a:r>
            <a:r>
              <a:rPr lang="ru-RU" sz="1300" spc="3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аудитории.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позиции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«В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подготовлено»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пункты</a:t>
            </a:r>
            <a:r>
              <a:rPr lang="ru-RU" sz="1300" spc="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 и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</a:t>
            </a:r>
            <a:r>
              <a:rPr lang="ru-RU" sz="1300" spc="-3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заполняются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автоматически.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Остальные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заполняются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подготовке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ППЭ.</a:t>
            </a:r>
          </a:p>
          <a:p>
            <a:pPr marL="12700" marR="5080" algn="just">
              <a:spcBef>
                <a:spcPts val="95"/>
              </a:spcBef>
            </a:pPr>
            <a:endParaRPr lang="ru-RU" sz="1300" spc="-1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7.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Подтверждается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оборудование</a:t>
            </a:r>
            <a:r>
              <a:rPr lang="ru-RU" sz="1300" spc="4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 </a:t>
            </a:r>
            <a:r>
              <a:rPr lang="ru-RU" sz="1300" spc="-2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аудиторий </a:t>
            </a:r>
            <a:r>
              <a:rPr lang="ru-RU" sz="1300" spc="-3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техническими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средствами.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клетках</a:t>
            </a:r>
            <a:r>
              <a:rPr lang="ru-RU" sz="1300" spc="4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выставляется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знак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«+,</a:t>
            </a:r>
            <a:r>
              <a:rPr lang="ru-RU" sz="1300" spc="3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при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наличии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обозначенного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оборудования.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spcBef>
                <a:spcPts val="95"/>
              </a:spcBef>
            </a:pPr>
            <a:endParaRPr lang="ru-RU" sz="1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5080" algn="just">
              <a:spcBef>
                <a:spcPts val="95"/>
              </a:spcBef>
            </a:pP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5080" algn="just">
              <a:spcBef>
                <a:spcPts val="95"/>
              </a:spcBef>
            </a:pPr>
            <a:endParaRPr lang="ru-RU" sz="13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13984" y="357504"/>
            <a:ext cx="5043593" cy="6474460"/>
            <a:chOff x="310464" y="357504"/>
            <a:chExt cx="3782695" cy="6474460"/>
          </a:xfrm>
        </p:grpSpPr>
        <p:sp>
          <p:nvSpPr>
            <p:cNvPr id="18" name="object 18"/>
            <p:cNvSpPr/>
            <p:nvPr/>
          </p:nvSpPr>
          <p:spPr>
            <a:xfrm>
              <a:off x="316814" y="2034794"/>
              <a:ext cx="217170" cy="3488690"/>
            </a:xfrm>
            <a:custGeom>
              <a:avLst/>
              <a:gdLst/>
              <a:ahLst/>
              <a:cxnLst/>
              <a:rect l="l" t="t" r="r" b="b"/>
              <a:pathLst>
                <a:path w="217170" h="3488690">
                  <a:moveTo>
                    <a:pt x="216903" y="3488690"/>
                  </a:moveTo>
                  <a:lnTo>
                    <a:pt x="174691" y="3487265"/>
                  </a:lnTo>
                  <a:lnTo>
                    <a:pt x="140220" y="3483387"/>
                  </a:lnTo>
                  <a:lnTo>
                    <a:pt x="116980" y="3477652"/>
                  </a:lnTo>
                  <a:lnTo>
                    <a:pt x="108457" y="3470655"/>
                  </a:lnTo>
                  <a:lnTo>
                    <a:pt x="108457" y="1770633"/>
                  </a:lnTo>
                  <a:lnTo>
                    <a:pt x="99933" y="1763583"/>
                  </a:lnTo>
                  <a:lnTo>
                    <a:pt x="76688" y="1757854"/>
                  </a:lnTo>
                  <a:lnTo>
                    <a:pt x="42214" y="1754006"/>
                  </a:lnTo>
                  <a:lnTo>
                    <a:pt x="0" y="1752599"/>
                  </a:lnTo>
                  <a:lnTo>
                    <a:pt x="42212" y="1751173"/>
                  </a:lnTo>
                  <a:lnTo>
                    <a:pt x="76684" y="1747281"/>
                  </a:lnTo>
                  <a:lnTo>
                    <a:pt x="99928" y="1741509"/>
                  </a:lnTo>
                  <a:lnTo>
                    <a:pt x="108457" y="1734438"/>
                  </a:lnTo>
                  <a:lnTo>
                    <a:pt x="108457" y="18033"/>
                  </a:lnTo>
                  <a:lnTo>
                    <a:pt x="116980" y="10983"/>
                  </a:lnTo>
                  <a:lnTo>
                    <a:pt x="140220" y="5254"/>
                  </a:lnTo>
                  <a:lnTo>
                    <a:pt x="174691" y="1406"/>
                  </a:lnTo>
                  <a:lnTo>
                    <a:pt x="216903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30880" y="2015235"/>
              <a:ext cx="1349375" cy="3643629"/>
            </a:xfrm>
            <a:custGeom>
              <a:avLst/>
              <a:gdLst/>
              <a:ahLst/>
              <a:cxnLst/>
              <a:rect l="l" t="t" r="r" b="b"/>
              <a:pathLst>
                <a:path w="1349375" h="3643629">
                  <a:moveTo>
                    <a:pt x="0" y="1821688"/>
                  </a:moveTo>
                  <a:lnTo>
                    <a:pt x="465" y="1753393"/>
                  </a:lnTo>
                  <a:lnTo>
                    <a:pt x="1850" y="1685732"/>
                  </a:lnTo>
                  <a:lnTo>
                    <a:pt x="4138" y="1618750"/>
                  </a:lnTo>
                  <a:lnTo>
                    <a:pt x="7313" y="1552491"/>
                  </a:lnTo>
                  <a:lnTo>
                    <a:pt x="11360" y="1486998"/>
                  </a:lnTo>
                  <a:lnTo>
                    <a:pt x="16260" y="1422316"/>
                  </a:lnTo>
                  <a:lnTo>
                    <a:pt x="21999" y="1358488"/>
                  </a:lnTo>
                  <a:lnTo>
                    <a:pt x="28560" y="1295559"/>
                  </a:lnTo>
                  <a:lnTo>
                    <a:pt x="35926" y="1233572"/>
                  </a:lnTo>
                  <a:lnTo>
                    <a:pt x="44082" y="1172572"/>
                  </a:lnTo>
                  <a:lnTo>
                    <a:pt x="53010" y="1112603"/>
                  </a:lnTo>
                  <a:lnTo>
                    <a:pt x="62695" y="1053708"/>
                  </a:lnTo>
                  <a:lnTo>
                    <a:pt x="73121" y="995932"/>
                  </a:lnTo>
                  <a:lnTo>
                    <a:pt x="84271" y="939319"/>
                  </a:lnTo>
                  <a:lnTo>
                    <a:pt x="96128" y="883913"/>
                  </a:lnTo>
                  <a:lnTo>
                    <a:pt x="108677" y="829758"/>
                  </a:lnTo>
                  <a:lnTo>
                    <a:pt x="121901" y="776897"/>
                  </a:lnTo>
                  <a:lnTo>
                    <a:pt x="135784" y="725376"/>
                  </a:lnTo>
                  <a:lnTo>
                    <a:pt x="150310" y="675237"/>
                  </a:lnTo>
                  <a:lnTo>
                    <a:pt x="165462" y="626525"/>
                  </a:lnTo>
                  <a:lnTo>
                    <a:pt x="181224" y="579284"/>
                  </a:lnTo>
                  <a:lnTo>
                    <a:pt x="197580" y="533558"/>
                  </a:lnTo>
                  <a:lnTo>
                    <a:pt x="214513" y="489391"/>
                  </a:lnTo>
                  <a:lnTo>
                    <a:pt x="232007" y="446828"/>
                  </a:lnTo>
                  <a:lnTo>
                    <a:pt x="250046" y="405911"/>
                  </a:lnTo>
                  <a:lnTo>
                    <a:pt x="268614" y="366685"/>
                  </a:lnTo>
                  <a:lnTo>
                    <a:pt x="287693" y="329195"/>
                  </a:lnTo>
                  <a:lnTo>
                    <a:pt x="307269" y="293484"/>
                  </a:lnTo>
                  <a:lnTo>
                    <a:pt x="327324" y="259596"/>
                  </a:lnTo>
                  <a:lnTo>
                    <a:pt x="368808" y="197465"/>
                  </a:lnTo>
                  <a:lnTo>
                    <a:pt x="412015" y="143156"/>
                  </a:lnTo>
                  <a:lnTo>
                    <a:pt x="456815" y="97021"/>
                  </a:lnTo>
                  <a:lnTo>
                    <a:pt x="503076" y="59410"/>
                  </a:lnTo>
                  <a:lnTo>
                    <a:pt x="550670" y="30678"/>
                  </a:lnTo>
                  <a:lnTo>
                    <a:pt x="599464" y="11176"/>
                  </a:lnTo>
                  <a:lnTo>
                    <a:pt x="649330" y="1256"/>
                  </a:lnTo>
                  <a:lnTo>
                    <a:pt x="674623" y="0"/>
                  </a:lnTo>
                  <a:lnTo>
                    <a:pt x="699917" y="1256"/>
                  </a:lnTo>
                  <a:lnTo>
                    <a:pt x="724976" y="4996"/>
                  </a:lnTo>
                  <a:lnTo>
                    <a:pt x="774325" y="19751"/>
                  </a:lnTo>
                  <a:lnTo>
                    <a:pt x="822539" y="43912"/>
                  </a:lnTo>
                  <a:lnTo>
                    <a:pt x="869487" y="77128"/>
                  </a:lnTo>
                  <a:lnTo>
                    <a:pt x="915040" y="119045"/>
                  </a:lnTo>
                  <a:lnTo>
                    <a:pt x="959066" y="169311"/>
                  </a:lnTo>
                  <a:lnTo>
                    <a:pt x="1001435" y="227575"/>
                  </a:lnTo>
                  <a:lnTo>
                    <a:pt x="1042016" y="293484"/>
                  </a:lnTo>
                  <a:lnTo>
                    <a:pt x="1061596" y="329195"/>
                  </a:lnTo>
                  <a:lnTo>
                    <a:pt x="1080680" y="366685"/>
                  </a:lnTo>
                  <a:lnTo>
                    <a:pt x="1099252" y="405911"/>
                  </a:lnTo>
                  <a:lnTo>
                    <a:pt x="1117295" y="446828"/>
                  </a:lnTo>
                  <a:lnTo>
                    <a:pt x="1134793" y="489391"/>
                  </a:lnTo>
                  <a:lnTo>
                    <a:pt x="1151731" y="533558"/>
                  </a:lnTo>
                  <a:lnTo>
                    <a:pt x="1168091" y="579284"/>
                  </a:lnTo>
                  <a:lnTo>
                    <a:pt x="1183857" y="626525"/>
                  </a:lnTo>
                  <a:lnTo>
                    <a:pt x="1199013" y="675237"/>
                  </a:lnTo>
                  <a:lnTo>
                    <a:pt x="1213543" y="725376"/>
                  </a:lnTo>
                  <a:lnTo>
                    <a:pt x="1227430" y="776897"/>
                  </a:lnTo>
                  <a:lnTo>
                    <a:pt x="1240659" y="829758"/>
                  </a:lnTo>
                  <a:lnTo>
                    <a:pt x="1253212" y="883913"/>
                  </a:lnTo>
                  <a:lnTo>
                    <a:pt x="1265073" y="939319"/>
                  </a:lnTo>
                  <a:lnTo>
                    <a:pt x="1276226" y="995932"/>
                  </a:lnTo>
                  <a:lnTo>
                    <a:pt x="1286655" y="1053708"/>
                  </a:lnTo>
                  <a:lnTo>
                    <a:pt x="1296344" y="1112603"/>
                  </a:lnTo>
                  <a:lnTo>
                    <a:pt x="1305276" y="1172572"/>
                  </a:lnTo>
                  <a:lnTo>
                    <a:pt x="1313434" y="1233572"/>
                  </a:lnTo>
                  <a:lnTo>
                    <a:pt x="1320803" y="1295559"/>
                  </a:lnTo>
                  <a:lnTo>
                    <a:pt x="1327366" y="1358488"/>
                  </a:lnTo>
                  <a:lnTo>
                    <a:pt x="1333107" y="1422316"/>
                  </a:lnTo>
                  <a:lnTo>
                    <a:pt x="1338010" y="1486998"/>
                  </a:lnTo>
                  <a:lnTo>
                    <a:pt x="1342058" y="1552491"/>
                  </a:lnTo>
                  <a:lnTo>
                    <a:pt x="1345234" y="1618750"/>
                  </a:lnTo>
                  <a:lnTo>
                    <a:pt x="1347524" y="1685732"/>
                  </a:lnTo>
                  <a:lnTo>
                    <a:pt x="1348909" y="1753393"/>
                  </a:lnTo>
                  <a:lnTo>
                    <a:pt x="1349374" y="1821688"/>
                  </a:lnTo>
                  <a:lnTo>
                    <a:pt x="1348909" y="1889982"/>
                  </a:lnTo>
                  <a:lnTo>
                    <a:pt x="1347524" y="1957642"/>
                  </a:lnTo>
                  <a:lnTo>
                    <a:pt x="1345234" y="2024623"/>
                  </a:lnTo>
                  <a:lnTo>
                    <a:pt x="1342058" y="2090882"/>
                  </a:lnTo>
                  <a:lnTo>
                    <a:pt x="1338010" y="2156374"/>
                  </a:lnTo>
                  <a:lnTo>
                    <a:pt x="1333107" y="2221055"/>
                  </a:lnTo>
                  <a:lnTo>
                    <a:pt x="1327366" y="2284881"/>
                  </a:lnTo>
                  <a:lnTo>
                    <a:pt x="1320803" y="2347809"/>
                  </a:lnTo>
                  <a:lnTo>
                    <a:pt x="1313434" y="2409793"/>
                  </a:lnTo>
                  <a:lnTo>
                    <a:pt x="1305276" y="2470791"/>
                  </a:lnTo>
                  <a:lnTo>
                    <a:pt x="1296344" y="2530758"/>
                  </a:lnTo>
                  <a:lnTo>
                    <a:pt x="1286655" y="2589650"/>
                  </a:lnTo>
                  <a:lnTo>
                    <a:pt x="1276226" y="2647424"/>
                  </a:lnTo>
                  <a:lnTo>
                    <a:pt x="1265073" y="2704034"/>
                  </a:lnTo>
                  <a:lnTo>
                    <a:pt x="1253212" y="2759438"/>
                  </a:lnTo>
                  <a:lnTo>
                    <a:pt x="1240659" y="2813591"/>
                  </a:lnTo>
                  <a:lnTo>
                    <a:pt x="1227430" y="2866448"/>
                  </a:lnTo>
                  <a:lnTo>
                    <a:pt x="1213543" y="2917967"/>
                  </a:lnTo>
                  <a:lnTo>
                    <a:pt x="1199013" y="2968103"/>
                  </a:lnTo>
                  <a:lnTo>
                    <a:pt x="1183857" y="3016812"/>
                  </a:lnTo>
                  <a:lnTo>
                    <a:pt x="1168091" y="3064049"/>
                  </a:lnTo>
                  <a:lnTo>
                    <a:pt x="1151731" y="3109772"/>
                  </a:lnTo>
                  <a:lnTo>
                    <a:pt x="1134793" y="3153936"/>
                  </a:lnTo>
                  <a:lnTo>
                    <a:pt x="1117295" y="3196497"/>
                  </a:lnTo>
                  <a:lnTo>
                    <a:pt x="1099252" y="3237411"/>
                  </a:lnTo>
                  <a:lnTo>
                    <a:pt x="1080680" y="3276633"/>
                  </a:lnTo>
                  <a:lnTo>
                    <a:pt x="1061596" y="3314121"/>
                  </a:lnTo>
                  <a:lnTo>
                    <a:pt x="1042016" y="3349829"/>
                  </a:lnTo>
                  <a:lnTo>
                    <a:pt x="1021957" y="3383714"/>
                  </a:lnTo>
                  <a:lnTo>
                    <a:pt x="980465" y="3445839"/>
                  </a:lnTo>
                  <a:lnTo>
                    <a:pt x="937252" y="3500144"/>
                  </a:lnTo>
                  <a:lnTo>
                    <a:pt x="892446" y="3546275"/>
                  </a:lnTo>
                  <a:lnTo>
                    <a:pt x="846179" y="3583882"/>
                  </a:lnTo>
                  <a:lnTo>
                    <a:pt x="798582" y="3612611"/>
                  </a:lnTo>
                  <a:lnTo>
                    <a:pt x="749784" y="3632111"/>
                  </a:lnTo>
                  <a:lnTo>
                    <a:pt x="699917" y="3642030"/>
                  </a:lnTo>
                  <a:lnTo>
                    <a:pt x="674623" y="3643287"/>
                  </a:lnTo>
                  <a:lnTo>
                    <a:pt x="649330" y="3642030"/>
                  </a:lnTo>
                  <a:lnTo>
                    <a:pt x="624271" y="3638291"/>
                  </a:lnTo>
                  <a:lnTo>
                    <a:pt x="574925" y="3623537"/>
                  </a:lnTo>
                  <a:lnTo>
                    <a:pt x="526715" y="3599378"/>
                  </a:lnTo>
                  <a:lnTo>
                    <a:pt x="479771" y="3566166"/>
                  </a:lnTo>
                  <a:lnTo>
                    <a:pt x="434224" y="3524253"/>
                  </a:lnTo>
                  <a:lnTo>
                    <a:pt x="390205" y="3473991"/>
                  </a:lnTo>
                  <a:lnTo>
                    <a:pt x="347843" y="3415732"/>
                  </a:lnTo>
                  <a:lnTo>
                    <a:pt x="307269" y="3349829"/>
                  </a:lnTo>
                  <a:lnTo>
                    <a:pt x="287693" y="3314121"/>
                  </a:lnTo>
                  <a:lnTo>
                    <a:pt x="268614" y="3276633"/>
                  </a:lnTo>
                  <a:lnTo>
                    <a:pt x="250046" y="3237411"/>
                  </a:lnTo>
                  <a:lnTo>
                    <a:pt x="232007" y="3196497"/>
                  </a:lnTo>
                  <a:lnTo>
                    <a:pt x="214513" y="3153936"/>
                  </a:lnTo>
                  <a:lnTo>
                    <a:pt x="197580" y="3109772"/>
                  </a:lnTo>
                  <a:lnTo>
                    <a:pt x="181224" y="3064049"/>
                  </a:lnTo>
                  <a:lnTo>
                    <a:pt x="165462" y="3016812"/>
                  </a:lnTo>
                  <a:lnTo>
                    <a:pt x="150310" y="2968103"/>
                  </a:lnTo>
                  <a:lnTo>
                    <a:pt x="135784" y="2917967"/>
                  </a:lnTo>
                  <a:lnTo>
                    <a:pt x="121901" y="2866448"/>
                  </a:lnTo>
                  <a:lnTo>
                    <a:pt x="108677" y="2813591"/>
                  </a:lnTo>
                  <a:lnTo>
                    <a:pt x="96128" y="2759438"/>
                  </a:lnTo>
                  <a:lnTo>
                    <a:pt x="84271" y="2704034"/>
                  </a:lnTo>
                  <a:lnTo>
                    <a:pt x="73121" y="2647424"/>
                  </a:lnTo>
                  <a:lnTo>
                    <a:pt x="62695" y="2589650"/>
                  </a:lnTo>
                  <a:lnTo>
                    <a:pt x="53010" y="2530758"/>
                  </a:lnTo>
                  <a:lnTo>
                    <a:pt x="44082" y="2470791"/>
                  </a:lnTo>
                  <a:lnTo>
                    <a:pt x="35926" y="2409793"/>
                  </a:lnTo>
                  <a:lnTo>
                    <a:pt x="28560" y="2347809"/>
                  </a:lnTo>
                  <a:lnTo>
                    <a:pt x="21999" y="2284881"/>
                  </a:lnTo>
                  <a:lnTo>
                    <a:pt x="16260" y="2221055"/>
                  </a:lnTo>
                  <a:lnTo>
                    <a:pt x="11360" y="2156374"/>
                  </a:lnTo>
                  <a:lnTo>
                    <a:pt x="7313" y="2090882"/>
                  </a:lnTo>
                  <a:lnTo>
                    <a:pt x="4138" y="2024623"/>
                  </a:lnTo>
                  <a:lnTo>
                    <a:pt x="1850" y="1957642"/>
                  </a:lnTo>
                  <a:lnTo>
                    <a:pt x="465" y="1889982"/>
                  </a:lnTo>
                  <a:lnTo>
                    <a:pt x="0" y="1821688"/>
                  </a:lnTo>
                  <a:close/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2526" y="5568822"/>
              <a:ext cx="217170" cy="1256665"/>
            </a:xfrm>
            <a:custGeom>
              <a:avLst/>
              <a:gdLst/>
              <a:ahLst/>
              <a:cxnLst/>
              <a:rect l="l" t="t" r="r" b="b"/>
              <a:pathLst>
                <a:path w="217170" h="1256665">
                  <a:moveTo>
                    <a:pt x="216903" y="1256224"/>
                  </a:moveTo>
                  <a:lnTo>
                    <a:pt x="174691" y="1254803"/>
                  </a:lnTo>
                  <a:lnTo>
                    <a:pt x="140220" y="1250930"/>
                  </a:lnTo>
                  <a:lnTo>
                    <a:pt x="116980" y="1245185"/>
                  </a:lnTo>
                  <a:lnTo>
                    <a:pt x="108458" y="1238150"/>
                  </a:lnTo>
                  <a:lnTo>
                    <a:pt x="108458" y="649122"/>
                  </a:lnTo>
                  <a:lnTo>
                    <a:pt x="99933" y="642087"/>
                  </a:lnTo>
                  <a:lnTo>
                    <a:pt x="76688" y="636343"/>
                  </a:lnTo>
                  <a:lnTo>
                    <a:pt x="42214" y="632470"/>
                  </a:lnTo>
                  <a:lnTo>
                    <a:pt x="0" y="631050"/>
                  </a:lnTo>
                  <a:lnTo>
                    <a:pt x="42214" y="629630"/>
                  </a:lnTo>
                  <a:lnTo>
                    <a:pt x="76688" y="625757"/>
                  </a:lnTo>
                  <a:lnTo>
                    <a:pt x="99933" y="620013"/>
                  </a:lnTo>
                  <a:lnTo>
                    <a:pt x="108458" y="612978"/>
                  </a:lnTo>
                  <a:lnTo>
                    <a:pt x="108458" y="18033"/>
                  </a:lnTo>
                  <a:lnTo>
                    <a:pt x="116980" y="10983"/>
                  </a:lnTo>
                  <a:lnTo>
                    <a:pt x="140220" y="5254"/>
                  </a:lnTo>
                  <a:lnTo>
                    <a:pt x="174691" y="1406"/>
                  </a:lnTo>
                  <a:lnTo>
                    <a:pt x="216903" y="0"/>
                  </a:lnTo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03117" y="5658523"/>
              <a:ext cx="304800" cy="1089025"/>
            </a:xfrm>
            <a:custGeom>
              <a:avLst/>
              <a:gdLst/>
              <a:ahLst/>
              <a:cxnLst/>
              <a:rect l="l" t="t" r="r" b="b"/>
              <a:pathLst>
                <a:path w="304800" h="1089025">
                  <a:moveTo>
                    <a:pt x="0" y="544461"/>
                  </a:moveTo>
                  <a:lnTo>
                    <a:pt x="1188" y="476165"/>
                  </a:lnTo>
                  <a:lnTo>
                    <a:pt x="4660" y="410401"/>
                  </a:lnTo>
                  <a:lnTo>
                    <a:pt x="10269" y="347678"/>
                  </a:lnTo>
                  <a:lnTo>
                    <a:pt x="17874" y="288507"/>
                  </a:lnTo>
                  <a:lnTo>
                    <a:pt x="27330" y="233399"/>
                  </a:lnTo>
                  <a:lnTo>
                    <a:pt x="38494" y="182863"/>
                  </a:lnTo>
                  <a:lnTo>
                    <a:pt x="51222" y="137409"/>
                  </a:lnTo>
                  <a:lnTo>
                    <a:pt x="65371" y="97549"/>
                  </a:lnTo>
                  <a:lnTo>
                    <a:pt x="97357" y="36648"/>
                  </a:lnTo>
                  <a:lnTo>
                    <a:pt x="133301" y="4242"/>
                  </a:lnTo>
                  <a:lnTo>
                    <a:pt x="152399" y="0"/>
                  </a:lnTo>
                  <a:lnTo>
                    <a:pt x="171523" y="4242"/>
                  </a:lnTo>
                  <a:lnTo>
                    <a:pt x="189935" y="16628"/>
                  </a:lnTo>
                  <a:lnTo>
                    <a:pt x="224058" y="63792"/>
                  </a:lnTo>
                  <a:lnTo>
                    <a:pt x="253628" y="137409"/>
                  </a:lnTo>
                  <a:lnTo>
                    <a:pt x="266349" y="182863"/>
                  </a:lnTo>
                  <a:lnTo>
                    <a:pt x="277503" y="233399"/>
                  </a:lnTo>
                  <a:lnTo>
                    <a:pt x="286950" y="288507"/>
                  </a:lnTo>
                  <a:lnTo>
                    <a:pt x="294545" y="347678"/>
                  </a:lnTo>
                  <a:lnTo>
                    <a:pt x="300147" y="410401"/>
                  </a:lnTo>
                  <a:lnTo>
                    <a:pt x="303613" y="476165"/>
                  </a:lnTo>
                  <a:lnTo>
                    <a:pt x="304799" y="544461"/>
                  </a:lnTo>
                  <a:lnTo>
                    <a:pt x="303613" y="612757"/>
                  </a:lnTo>
                  <a:lnTo>
                    <a:pt x="300147" y="678522"/>
                  </a:lnTo>
                  <a:lnTo>
                    <a:pt x="294545" y="741244"/>
                  </a:lnTo>
                  <a:lnTo>
                    <a:pt x="286950" y="800414"/>
                  </a:lnTo>
                  <a:lnTo>
                    <a:pt x="277503" y="855522"/>
                  </a:lnTo>
                  <a:lnTo>
                    <a:pt x="266349" y="906058"/>
                  </a:lnTo>
                  <a:lnTo>
                    <a:pt x="253628" y="951510"/>
                  </a:lnTo>
                  <a:lnTo>
                    <a:pt x="239483" y="991370"/>
                  </a:lnTo>
                  <a:lnTo>
                    <a:pt x="207494" y="1052270"/>
                  </a:lnTo>
                  <a:lnTo>
                    <a:pt x="171523" y="1084676"/>
                  </a:lnTo>
                  <a:lnTo>
                    <a:pt x="152399" y="1088918"/>
                  </a:lnTo>
                  <a:lnTo>
                    <a:pt x="133301" y="1084676"/>
                  </a:lnTo>
                  <a:lnTo>
                    <a:pt x="114906" y="1072290"/>
                  </a:lnTo>
                  <a:lnTo>
                    <a:pt x="80797" y="1025127"/>
                  </a:lnTo>
                  <a:lnTo>
                    <a:pt x="51222" y="951510"/>
                  </a:lnTo>
                  <a:lnTo>
                    <a:pt x="38494" y="906058"/>
                  </a:lnTo>
                  <a:lnTo>
                    <a:pt x="27330" y="855522"/>
                  </a:lnTo>
                  <a:lnTo>
                    <a:pt x="17874" y="800414"/>
                  </a:lnTo>
                  <a:lnTo>
                    <a:pt x="10269" y="741244"/>
                  </a:lnTo>
                  <a:lnTo>
                    <a:pt x="4660" y="678522"/>
                  </a:lnTo>
                  <a:lnTo>
                    <a:pt x="1188" y="612757"/>
                  </a:lnTo>
                  <a:lnTo>
                    <a:pt x="0" y="544461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8180" y="357504"/>
              <a:ext cx="231267" cy="19011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728380" y="371348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18059" y="536194"/>
            <a:ext cx="4833620" cy="217170"/>
          </a:xfrm>
          <a:custGeom>
            <a:avLst/>
            <a:gdLst/>
            <a:ahLst/>
            <a:cxnLst/>
            <a:rect l="l" t="t" r="r" b="b"/>
            <a:pathLst>
              <a:path w="3625215" h="217170">
                <a:moveTo>
                  <a:pt x="0" y="216915"/>
                </a:moveTo>
                <a:lnTo>
                  <a:pt x="4656" y="174734"/>
                </a:lnTo>
                <a:lnTo>
                  <a:pt x="17356" y="140255"/>
                </a:lnTo>
                <a:lnTo>
                  <a:pt x="36192" y="116992"/>
                </a:lnTo>
                <a:lnTo>
                  <a:pt x="59258" y="108457"/>
                </a:lnTo>
                <a:lnTo>
                  <a:pt x="1727352" y="108457"/>
                </a:lnTo>
                <a:lnTo>
                  <a:pt x="1750442" y="99941"/>
                </a:lnTo>
                <a:lnTo>
                  <a:pt x="1769294" y="76708"/>
                </a:lnTo>
                <a:lnTo>
                  <a:pt x="1782002" y="42235"/>
                </a:lnTo>
                <a:lnTo>
                  <a:pt x="1786661" y="0"/>
                </a:lnTo>
                <a:lnTo>
                  <a:pt x="1791320" y="42235"/>
                </a:lnTo>
                <a:lnTo>
                  <a:pt x="1804028" y="76707"/>
                </a:lnTo>
                <a:lnTo>
                  <a:pt x="1822880" y="99941"/>
                </a:lnTo>
                <a:lnTo>
                  <a:pt x="1845970" y="108457"/>
                </a:lnTo>
                <a:lnTo>
                  <a:pt x="3565423" y="108457"/>
                </a:lnTo>
                <a:lnTo>
                  <a:pt x="3588440" y="116992"/>
                </a:lnTo>
                <a:lnTo>
                  <a:pt x="3607254" y="140255"/>
                </a:lnTo>
                <a:lnTo>
                  <a:pt x="3619948" y="174734"/>
                </a:lnTo>
                <a:lnTo>
                  <a:pt x="3624605" y="216915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14" y="533400"/>
            <a:ext cx="5410199" cy="5715000"/>
            <a:chOff x="197345" y="836841"/>
            <a:chExt cx="4168775" cy="5163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428" y="836841"/>
              <a:ext cx="3958463" cy="516369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345" y="2372613"/>
              <a:ext cx="231355" cy="1902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66708" y="2386965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3158" y="3241294"/>
            <a:ext cx="308473" cy="19011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6708" y="3256027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9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745" y="1630679"/>
            <a:ext cx="308457" cy="19011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55328" y="1644777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8614" y="1143020"/>
            <a:ext cx="3506047" cy="3148965"/>
            <a:chOff x="139700" y="1105661"/>
            <a:chExt cx="2629535" cy="3148965"/>
          </a:xfrm>
        </p:grpSpPr>
        <p:sp>
          <p:nvSpPr>
            <p:cNvPr id="12" name="object 12"/>
            <p:cNvSpPr/>
            <p:nvPr/>
          </p:nvSpPr>
          <p:spPr>
            <a:xfrm>
              <a:off x="476097" y="1112011"/>
              <a:ext cx="2287270" cy="3136265"/>
            </a:xfrm>
            <a:custGeom>
              <a:avLst/>
              <a:gdLst/>
              <a:ahLst/>
              <a:cxnLst/>
              <a:rect l="l" t="t" r="r" b="b"/>
              <a:pathLst>
                <a:path w="2287270" h="3136265">
                  <a:moveTo>
                    <a:pt x="216903" y="1120393"/>
                  </a:moveTo>
                  <a:lnTo>
                    <a:pt x="174689" y="1118987"/>
                  </a:lnTo>
                  <a:lnTo>
                    <a:pt x="140214" y="1115139"/>
                  </a:lnTo>
                  <a:lnTo>
                    <a:pt x="116969" y="1109410"/>
                  </a:lnTo>
                  <a:lnTo>
                    <a:pt x="108445" y="1102360"/>
                  </a:lnTo>
                  <a:lnTo>
                    <a:pt x="108445" y="580898"/>
                  </a:lnTo>
                  <a:lnTo>
                    <a:pt x="99923" y="573901"/>
                  </a:lnTo>
                  <a:lnTo>
                    <a:pt x="76682" y="568166"/>
                  </a:lnTo>
                  <a:lnTo>
                    <a:pt x="42212" y="564288"/>
                  </a:lnTo>
                  <a:lnTo>
                    <a:pt x="0" y="562863"/>
                  </a:lnTo>
                  <a:lnTo>
                    <a:pt x="42212" y="561439"/>
                  </a:lnTo>
                  <a:lnTo>
                    <a:pt x="76682" y="557561"/>
                  </a:lnTo>
                  <a:lnTo>
                    <a:pt x="99923" y="551826"/>
                  </a:lnTo>
                  <a:lnTo>
                    <a:pt x="108445" y="544829"/>
                  </a:lnTo>
                  <a:lnTo>
                    <a:pt x="108445" y="18034"/>
                  </a:lnTo>
                  <a:lnTo>
                    <a:pt x="116974" y="11037"/>
                  </a:lnTo>
                  <a:lnTo>
                    <a:pt x="140219" y="5302"/>
                  </a:lnTo>
                  <a:lnTo>
                    <a:pt x="174691" y="1424"/>
                  </a:lnTo>
                  <a:lnTo>
                    <a:pt x="216903" y="0"/>
                  </a:lnTo>
                </a:path>
                <a:path w="2287270" h="3136265">
                  <a:moveTo>
                    <a:pt x="894613" y="2987929"/>
                  </a:moveTo>
                  <a:lnTo>
                    <a:pt x="930101" y="2941059"/>
                  </a:lnTo>
                  <a:lnTo>
                    <a:pt x="989651" y="2913097"/>
                  </a:lnTo>
                  <a:lnTo>
                    <a:pt x="1028920" y="2900372"/>
                  </a:lnTo>
                  <a:lnTo>
                    <a:pt x="1073951" y="2888603"/>
                  </a:lnTo>
                  <a:lnTo>
                    <a:pt x="1124321" y="2877882"/>
                  </a:lnTo>
                  <a:lnTo>
                    <a:pt x="1179604" y="2868298"/>
                  </a:lnTo>
                  <a:lnTo>
                    <a:pt x="1239376" y="2859941"/>
                  </a:lnTo>
                  <a:lnTo>
                    <a:pt x="1303211" y="2852901"/>
                  </a:lnTo>
                  <a:lnTo>
                    <a:pt x="1370686" y="2847269"/>
                  </a:lnTo>
                  <a:lnTo>
                    <a:pt x="1441376" y="2843135"/>
                  </a:lnTo>
                  <a:lnTo>
                    <a:pt x="1514855" y="2840588"/>
                  </a:lnTo>
                  <a:lnTo>
                    <a:pt x="1590700" y="2839720"/>
                  </a:lnTo>
                  <a:lnTo>
                    <a:pt x="1666545" y="2840588"/>
                  </a:lnTo>
                  <a:lnTo>
                    <a:pt x="1740024" y="2843135"/>
                  </a:lnTo>
                  <a:lnTo>
                    <a:pt x="1810714" y="2847269"/>
                  </a:lnTo>
                  <a:lnTo>
                    <a:pt x="1878189" y="2852901"/>
                  </a:lnTo>
                  <a:lnTo>
                    <a:pt x="1942024" y="2859941"/>
                  </a:lnTo>
                  <a:lnTo>
                    <a:pt x="2001796" y="2868298"/>
                  </a:lnTo>
                  <a:lnTo>
                    <a:pt x="2057079" y="2877882"/>
                  </a:lnTo>
                  <a:lnTo>
                    <a:pt x="2107448" y="2888603"/>
                  </a:lnTo>
                  <a:lnTo>
                    <a:pt x="2152480" y="2900372"/>
                  </a:lnTo>
                  <a:lnTo>
                    <a:pt x="2191749" y="2913097"/>
                  </a:lnTo>
                  <a:lnTo>
                    <a:pt x="2251299" y="2941059"/>
                  </a:lnTo>
                  <a:lnTo>
                    <a:pt x="2282702" y="2971769"/>
                  </a:lnTo>
                  <a:lnTo>
                    <a:pt x="2286787" y="2987929"/>
                  </a:lnTo>
                  <a:lnTo>
                    <a:pt x="2282702" y="3004090"/>
                  </a:lnTo>
                  <a:lnTo>
                    <a:pt x="2270731" y="3019747"/>
                  </a:lnTo>
                  <a:lnTo>
                    <a:pt x="2224830" y="3049189"/>
                  </a:lnTo>
                  <a:lnTo>
                    <a:pt x="2152480" y="3075530"/>
                  </a:lnTo>
                  <a:lnTo>
                    <a:pt x="2107448" y="3087311"/>
                  </a:lnTo>
                  <a:lnTo>
                    <a:pt x="2057079" y="3098045"/>
                  </a:lnTo>
                  <a:lnTo>
                    <a:pt x="2001796" y="3107642"/>
                  </a:lnTo>
                  <a:lnTo>
                    <a:pt x="1942024" y="3116010"/>
                  </a:lnTo>
                  <a:lnTo>
                    <a:pt x="1878189" y="3123060"/>
                  </a:lnTo>
                  <a:lnTo>
                    <a:pt x="1810714" y="3128701"/>
                  </a:lnTo>
                  <a:lnTo>
                    <a:pt x="1740024" y="3132843"/>
                  </a:lnTo>
                  <a:lnTo>
                    <a:pt x="1666545" y="3135394"/>
                  </a:lnTo>
                  <a:lnTo>
                    <a:pt x="1590700" y="3136265"/>
                  </a:lnTo>
                  <a:lnTo>
                    <a:pt x="1514855" y="3135394"/>
                  </a:lnTo>
                  <a:lnTo>
                    <a:pt x="1441376" y="3132843"/>
                  </a:lnTo>
                  <a:lnTo>
                    <a:pt x="1370686" y="3128701"/>
                  </a:lnTo>
                  <a:lnTo>
                    <a:pt x="1303211" y="3123060"/>
                  </a:lnTo>
                  <a:lnTo>
                    <a:pt x="1239376" y="3116010"/>
                  </a:lnTo>
                  <a:lnTo>
                    <a:pt x="1179604" y="3107642"/>
                  </a:lnTo>
                  <a:lnTo>
                    <a:pt x="1124321" y="3098045"/>
                  </a:lnTo>
                  <a:lnTo>
                    <a:pt x="1073951" y="3087311"/>
                  </a:lnTo>
                  <a:lnTo>
                    <a:pt x="1028920" y="3075530"/>
                  </a:lnTo>
                  <a:lnTo>
                    <a:pt x="989651" y="3062793"/>
                  </a:lnTo>
                  <a:lnTo>
                    <a:pt x="930101" y="3034811"/>
                  </a:lnTo>
                  <a:lnTo>
                    <a:pt x="898698" y="3004090"/>
                  </a:lnTo>
                  <a:lnTo>
                    <a:pt x="894613" y="298792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2400" y="3810000"/>
              <a:ext cx="441325" cy="255904"/>
            </a:xfrm>
            <a:custGeom>
              <a:avLst/>
              <a:gdLst/>
              <a:ahLst/>
              <a:cxnLst/>
              <a:rect l="l" t="t" r="r" b="b"/>
              <a:pathLst>
                <a:path w="441325" h="255904">
                  <a:moveTo>
                    <a:pt x="0" y="127635"/>
                  </a:moveTo>
                  <a:lnTo>
                    <a:pt x="30084" y="63217"/>
                  </a:lnTo>
                  <a:lnTo>
                    <a:pt x="64539" y="37385"/>
                  </a:lnTo>
                  <a:lnTo>
                    <a:pt x="109137" y="17427"/>
                  </a:lnTo>
                  <a:lnTo>
                    <a:pt x="161776" y="4559"/>
                  </a:lnTo>
                  <a:lnTo>
                    <a:pt x="220357" y="0"/>
                  </a:lnTo>
                  <a:lnTo>
                    <a:pt x="278939" y="4559"/>
                  </a:lnTo>
                  <a:lnTo>
                    <a:pt x="331581" y="17427"/>
                  </a:lnTo>
                  <a:lnTo>
                    <a:pt x="376181" y="37385"/>
                  </a:lnTo>
                  <a:lnTo>
                    <a:pt x="410640" y="63217"/>
                  </a:lnTo>
                  <a:lnTo>
                    <a:pt x="440728" y="127635"/>
                  </a:lnTo>
                  <a:lnTo>
                    <a:pt x="432856" y="161616"/>
                  </a:lnTo>
                  <a:lnTo>
                    <a:pt x="410640" y="192141"/>
                  </a:lnTo>
                  <a:lnTo>
                    <a:pt x="376181" y="217995"/>
                  </a:lnTo>
                  <a:lnTo>
                    <a:pt x="331581" y="237965"/>
                  </a:lnTo>
                  <a:lnTo>
                    <a:pt x="278939" y="250836"/>
                  </a:lnTo>
                  <a:lnTo>
                    <a:pt x="220357" y="255397"/>
                  </a:lnTo>
                  <a:lnTo>
                    <a:pt x="161776" y="250836"/>
                  </a:lnTo>
                  <a:lnTo>
                    <a:pt x="109137" y="237965"/>
                  </a:lnTo>
                  <a:lnTo>
                    <a:pt x="64539" y="217995"/>
                  </a:lnTo>
                  <a:lnTo>
                    <a:pt x="30084" y="192141"/>
                  </a:lnTo>
                  <a:lnTo>
                    <a:pt x="7871" y="161616"/>
                  </a:lnTo>
                  <a:lnTo>
                    <a:pt x="0" y="12763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10608" y="3857375"/>
            <a:ext cx="17271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3"/>
          <p:cNvSpPr txBox="1">
            <a:spLocks/>
          </p:cNvSpPr>
          <p:nvPr/>
        </p:nvSpPr>
        <p:spPr>
          <a:xfrm>
            <a:off x="2438400" y="198458"/>
            <a:ext cx="960120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kumimoji="0" lang="ru-RU" sz="20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АКТ ГОТОВНОСТИ ППЭ (П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ПЭ-01) </a:t>
            </a:r>
            <a:r>
              <a:rPr lang="ru-RU" sz="2000" b="1" spc="-10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(продолжение)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67400" y="914400"/>
            <a:ext cx="5410200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1400" spc="-5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7.</a:t>
            </a:r>
            <a:r>
              <a:rPr lang="ru-RU" sz="1400" spc="-2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Подтверждается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оборудование</a:t>
            </a:r>
            <a:r>
              <a:rPr lang="ru-RU" sz="1300" spc="4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 </a:t>
            </a:r>
            <a:r>
              <a:rPr lang="ru-RU" sz="1300" spc="-2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аудиторий </a:t>
            </a:r>
            <a:r>
              <a:rPr lang="ru-RU" sz="1300" spc="-3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техническими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средствами.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клетках</a:t>
            </a:r>
            <a:r>
              <a:rPr lang="ru-RU" sz="1300" spc="4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выставляется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знак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«+,</a:t>
            </a:r>
            <a:r>
              <a:rPr lang="ru-RU" sz="1300" spc="3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при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наличии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обозначенного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оборудования.</a:t>
            </a:r>
          </a:p>
          <a:p>
            <a:pPr marL="12700" algn="just">
              <a:lnSpc>
                <a:spcPct val="100000"/>
              </a:lnSpc>
            </a:pPr>
            <a:endParaRPr lang="ru-RU" sz="1300" spc="-1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8.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данном</a:t>
            </a:r>
            <a:r>
              <a:rPr lang="ru-RU" sz="1300" spc="2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пункте</a:t>
            </a:r>
            <a:r>
              <a:rPr lang="ru-RU" sz="1300" spc="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подтверждается</a:t>
            </a:r>
            <a:r>
              <a:rPr lang="ru-RU" sz="1300" spc="3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создание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необходимых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условий</a:t>
            </a:r>
            <a:r>
              <a:rPr lang="ru-RU" sz="1300" spc="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для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участников</a:t>
            </a:r>
            <a:r>
              <a:rPr lang="ru-RU" sz="1300" spc="5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ОВЗ,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детей-инвалидов,</a:t>
            </a:r>
            <a:r>
              <a:rPr lang="ru-RU" sz="1300" spc="3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инвалидов. В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клетку</a:t>
            </a:r>
            <a:r>
              <a:rPr lang="ru-RU" sz="1300" spc="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вписывается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знак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«+,</a:t>
            </a:r>
            <a:r>
              <a:rPr lang="ru-RU" sz="1300" spc="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»,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если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такие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условия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созданы.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Важно: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заполняется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только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случае,</a:t>
            </a:r>
            <a:r>
              <a:rPr lang="ru-RU" sz="1300" spc="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если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сдают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</a:t>
            </a:r>
            <a:r>
              <a:rPr lang="ru-RU" sz="1300" spc="3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участники</a:t>
            </a:r>
            <a:r>
              <a:rPr lang="ru-RU" sz="1300" spc="5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ОВЗ,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дети-инвалиды,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инвалиды.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ru-RU" sz="1300" spc="-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spcBef>
                <a:spcPts val="95"/>
              </a:spcBef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9.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Ставятся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подписи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руководителя</a:t>
            </a:r>
            <a:r>
              <a:rPr lang="ru-RU" sz="1300" spc="5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ОО,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на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базе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которой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организован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руководителя</a:t>
            </a:r>
            <a:r>
              <a:rPr lang="ru-RU" sz="1300" spc="5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расшифровка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подписей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руководителя</a:t>
            </a:r>
            <a:r>
              <a:rPr lang="ru-RU" sz="1300" spc="5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</a:t>
            </a:r>
            <a:r>
              <a:rPr lang="ru-RU" sz="1300" spc="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руководителя</a:t>
            </a:r>
            <a:r>
              <a:rPr lang="ru-RU" sz="1300" spc="6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ОО,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базе </a:t>
            </a:r>
            <a:r>
              <a:rPr lang="ru-RU" sz="1300" spc="-3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которой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расположен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lang="ru-RU" sz="1300" spc="2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заполняются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автоматически.</a:t>
            </a:r>
          </a:p>
          <a:p>
            <a:pPr marL="12700" marR="5080" algn="just">
              <a:spcBef>
                <a:spcPts val="95"/>
              </a:spcBef>
            </a:pPr>
            <a:endParaRPr lang="ru-RU" sz="1300" spc="-1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spcBef>
                <a:spcPts val="95"/>
              </a:spcBef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10.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Указывается</a:t>
            </a:r>
            <a:r>
              <a:rPr lang="ru-RU" sz="1300" spc="5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дата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составления</a:t>
            </a:r>
            <a:r>
              <a:rPr lang="ru-RU" sz="1300" spc="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Акта</a:t>
            </a:r>
            <a:r>
              <a:rPr lang="ru-RU" sz="1300" spc="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готовности</a:t>
            </a:r>
            <a:r>
              <a:rPr lang="ru-RU" sz="1300" spc="2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ППЭ: </a:t>
            </a:r>
            <a:r>
              <a:rPr lang="ru-RU" sz="1300" spc="-3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позднее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чем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один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календарный</a:t>
            </a:r>
            <a:r>
              <a:rPr lang="ru-RU" sz="1300" spc="3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день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начала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проведения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spcBef>
                <a:spcPts val="95"/>
              </a:spcBef>
            </a:pPr>
            <a:endParaRPr lang="ru-RU" sz="1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ru-RU" sz="1400" spc="-5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ru-RU" sz="1400" spc="-5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algn="just">
              <a:lnSpc>
                <a:spcPct val="100000"/>
              </a:lnSpc>
            </a:pP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0" y="152420"/>
            <a:ext cx="8686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ОРМА </a:t>
            </a:r>
            <a:r>
              <a:rPr sz="2000" b="1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ППЭ-</a:t>
            </a:r>
            <a:r>
              <a:rPr sz="2000" b="1" spc="-5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01 </a:t>
            </a:r>
            <a:r>
              <a:rPr sz="2000" b="1" dirty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(образец</a:t>
            </a:r>
            <a:r>
              <a:rPr sz="2000" b="1" spc="-30" dirty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заполнения)</a:t>
            </a:r>
            <a:endParaRPr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5200" y="685800"/>
            <a:ext cx="3886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</a:pPr>
            <a:r>
              <a:rPr sz="2000" spc="-2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Технология</a:t>
            </a:r>
            <a:r>
              <a:rPr sz="20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0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передачи</a:t>
            </a:r>
            <a:r>
              <a:rPr sz="2000" spc="-3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ЭМ</a:t>
            </a:r>
            <a:r>
              <a:rPr sz="2000" spc="-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ru-RU" sz="2000" spc="-3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indent="-12700" algn="ctr">
              <a:lnSpc>
                <a:spcPct val="100000"/>
              </a:lnSpc>
            </a:pPr>
            <a:r>
              <a:rPr sz="20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</a:t>
            </a:r>
            <a:r>
              <a:rPr sz="2000" spc="-2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000" spc="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сети</a:t>
            </a:r>
            <a:r>
              <a:rPr lang="ru-RU" sz="20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0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</a:t>
            </a:r>
            <a:r>
              <a:rPr sz="20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Интернет»</a:t>
            </a:r>
            <a:endParaRPr sz="20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256" y="533406"/>
            <a:ext cx="5550544" cy="6194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98459"/>
            <a:ext cx="11506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АПЕЛЛЯЦИЯ О НАРУШЕНИИ УСТАНОВЛЕННОГО ПОРЯДКА ПРОВЕДЕНИЯ ГИА (</a:t>
            </a:r>
            <a:r>
              <a:rPr sz="2000" b="1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ППЭ-02</a:t>
            </a:r>
            <a:r>
              <a:rPr lang="ru-RU" sz="2000" b="1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  <a:endParaRPr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2200" y="685807"/>
            <a:ext cx="5791200" cy="5228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75895" algn="l"/>
              </a:tabLst>
            </a:pPr>
            <a:r>
              <a:rPr lang="ru-RU" sz="1300" spc="-4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4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региона,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</a:t>
            </a:r>
            <a:r>
              <a:rPr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6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МСУ,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</a:t>
            </a:r>
            <a:r>
              <a:rPr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дата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заполняются</a:t>
            </a:r>
            <a:r>
              <a:rPr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автоматически.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Номер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аудитории,</a:t>
            </a:r>
            <a:r>
              <a:rPr sz="1300" spc="3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3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</a:t>
            </a:r>
            <a:r>
              <a:rPr lang="ru-RU" sz="1300" spc="-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наименование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предмета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проставляются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членом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ГЭК,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принявшим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апелляцию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marR="10795" algn="just">
              <a:lnSpc>
                <a:spcPct val="100000"/>
              </a:lnSpc>
            </a:pPr>
            <a:endParaRPr sz="13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marR="61594" algn="just">
              <a:lnSpc>
                <a:spcPct val="100000"/>
              </a:lnSpc>
              <a:buAutoNum type="arabicPeriod" startAt="2"/>
              <a:tabLst>
                <a:tab pos="217170" algn="l"/>
              </a:tabLst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Регистрационный</a:t>
            </a:r>
            <a:r>
              <a:rPr sz="1300" spc="4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номер</a:t>
            </a:r>
            <a:r>
              <a:rPr sz="1300" spc="3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проставляется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секретарем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конфликтной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комиссии</a:t>
            </a:r>
            <a:r>
              <a:rPr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2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marR="61594" algn="just">
              <a:lnSpc>
                <a:spcPct val="100000"/>
              </a:lnSpc>
              <a:buAutoNum type="arabicPeriod" startAt="2"/>
              <a:tabLst>
                <a:tab pos="217170" algn="l"/>
              </a:tabLst>
            </a:pPr>
            <a:endParaRPr sz="13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algn="just">
              <a:lnSpc>
                <a:spcPct val="100000"/>
              </a:lnSpc>
            </a:pP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3,4.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Наименование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образовательной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организации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</a:t>
            </a:r>
            <a:r>
              <a:rPr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базе 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которой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расположен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наименование 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муниципального</a:t>
            </a:r>
            <a:r>
              <a:rPr sz="13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образования,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территории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которого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расположен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заполняется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автоматически</a:t>
            </a:r>
            <a:r>
              <a:rPr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1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marR="29845" algn="just">
              <a:lnSpc>
                <a:spcPct val="100000"/>
              </a:lnSpc>
              <a:spcBef>
                <a:spcPts val="5"/>
              </a:spcBef>
            </a:pPr>
            <a:endParaRPr sz="13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marR="51435" algn="just">
              <a:lnSpc>
                <a:spcPct val="100000"/>
              </a:lnSpc>
            </a:pP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5,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6.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Указывается</a:t>
            </a:r>
            <a:r>
              <a:rPr sz="13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2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</a:t>
            </a:r>
            <a:r>
              <a:rPr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(согласно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единой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кодировке,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принятой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регионе)</a:t>
            </a:r>
            <a:r>
              <a:rPr sz="1300" spc="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наименование</a:t>
            </a:r>
            <a:r>
              <a:rPr sz="1300" spc="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образовательной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организации,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где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обучается</a:t>
            </a:r>
            <a:r>
              <a:rPr sz="1300" spc="4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</a:t>
            </a:r>
            <a:r>
              <a:rPr sz="1300" spc="3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подавший</a:t>
            </a:r>
            <a:r>
              <a:rPr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апелляцию</a:t>
            </a:r>
            <a:r>
              <a:rPr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1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marR="51435" algn="just">
              <a:lnSpc>
                <a:spcPct val="100000"/>
              </a:lnSpc>
            </a:pPr>
            <a:endParaRPr sz="13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algn="just">
              <a:lnSpc>
                <a:spcPct val="100000"/>
              </a:lnSpc>
              <a:buAutoNum type="arabicPeriod" startAt="7"/>
              <a:tabLst>
                <a:tab pos="175895" algn="l"/>
              </a:tabLst>
            </a:pP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Указываются</a:t>
            </a:r>
            <a:r>
              <a:rPr sz="1300" spc="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данные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участнике</a:t>
            </a:r>
            <a:r>
              <a:rPr sz="1300" spc="4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подавшем</a:t>
            </a:r>
            <a:r>
              <a:rPr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апелляцию: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ФИО,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серия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номер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документа,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удостоверяющего</a:t>
            </a:r>
            <a:r>
              <a:rPr sz="13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личность, </a:t>
            </a:r>
            <a:r>
              <a:rPr sz="1300" spc="-1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контактный</a:t>
            </a:r>
            <a:r>
              <a:rPr sz="1300" spc="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номер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телефона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algn="just">
              <a:lnSpc>
                <a:spcPct val="100000"/>
              </a:lnSpc>
              <a:buAutoNum type="arabicPeriod" startAt="7"/>
              <a:tabLst>
                <a:tab pos="175895" algn="l"/>
              </a:tabLst>
            </a:pPr>
            <a:endParaRPr sz="13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algn="just">
              <a:lnSpc>
                <a:spcPct val="100000"/>
              </a:lnSpc>
              <a:buAutoNum type="arabicPeriod" startAt="8"/>
              <a:tabLst>
                <a:tab pos="175895" algn="l"/>
              </a:tabLst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Излагается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краткое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содержание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претензии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algn="just">
              <a:lnSpc>
                <a:spcPct val="100000"/>
              </a:lnSpc>
              <a:buAutoNum type="arabicPeriod" startAt="8"/>
              <a:tabLst>
                <a:tab pos="175895" algn="l"/>
              </a:tabLst>
            </a:pPr>
            <a:endParaRPr sz="13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algn="just">
              <a:lnSpc>
                <a:spcPct val="100000"/>
              </a:lnSpc>
              <a:buAutoNum type="arabicPeriod" startAt="8"/>
              <a:tabLst>
                <a:tab pos="175895" algn="l"/>
              </a:tabLst>
            </a:pP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Участником</a:t>
            </a:r>
            <a:r>
              <a:rPr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подпись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расшифровка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подписи</a:t>
            </a:r>
            <a:r>
              <a:rPr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1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algn="just">
              <a:lnSpc>
                <a:spcPct val="100000"/>
              </a:lnSpc>
              <a:buAutoNum type="arabicPeriod" startAt="8"/>
              <a:tabLst>
                <a:tab pos="175895" algn="l"/>
              </a:tabLst>
            </a:pPr>
            <a:endParaRPr sz="13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marR="147320" algn="just">
              <a:lnSpc>
                <a:spcPct val="100000"/>
              </a:lnSpc>
              <a:buAutoNum type="arabicPeriod" startAt="10"/>
              <a:tabLst>
                <a:tab pos="258445" algn="l"/>
              </a:tabLst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Проставляются</a:t>
            </a:r>
            <a:r>
              <a:rPr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подписи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членов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ГЭК,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принявших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апелляцию.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Расшифровка</a:t>
            </a:r>
            <a:r>
              <a:rPr sz="13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подписей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заполняется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автоматически</a:t>
            </a:r>
            <a:r>
              <a:rPr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1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marR="147320" algn="just">
              <a:lnSpc>
                <a:spcPct val="100000"/>
              </a:lnSpc>
              <a:buAutoNum type="arabicPeriod" startAt="10"/>
              <a:tabLst>
                <a:tab pos="258445" algn="l"/>
              </a:tabLst>
            </a:pPr>
            <a:endParaRPr sz="13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marR="137795" algn="just">
              <a:lnSpc>
                <a:spcPct val="100000"/>
              </a:lnSpc>
              <a:buAutoNum type="arabicPeriod" startAt="11"/>
              <a:tabLst>
                <a:tab pos="252095" algn="l"/>
              </a:tabLst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Членами</a:t>
            </a:r>
            <a:r>
              <a:rPr sz="1300" spc="3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ГЭК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указывается</a:t>
            </a:r>
            <a:r>
              <a:rPr sz="1300" spc="3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дата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время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принятия </a:t>
            </a:r>
            <a:r>
              <a:rPr sz="14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апелляции.</a:t>
            </a:r>
            <a:endParaRPr sz="14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6053" y="553466"/>
            <a:ext cx="5770880" cy="6149340"/>
            <a:chOff x="364540" y="553466"/>
            <a:chExt cx="4328160" cy="61493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540" y="698817"/>
              <a:ext cx="4328033" cy="60035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3587" y="762381"/>
              <a:ext cx="3658235" cy="217170"/>
            </a:xfrm>
            <a:custGeom>
              <a:avLst/>
              <a:gdLst/>
              <a:ahLst/>
              <a:cxnLst/>
              <a:rect l="l" t="t" r="r" b="b"/>
              <a:pathLst>
                <a:path w="3658235" h="217169">
                  <a:moveTo>
                    <a:pt x="0" y="216916"/>
                  </a:moveTo>
                  <a:lnTo>
                    <a:pt x="4656" y="174680"/>
                  </a:lnTo>
                  <a:lnTo>
                    <a:pt x="17356" y="140208"/>
                  </a:lnTo>
                  <a:lnTo>
                    <a:pt x="36192" y="116974"/>
                  </a:lnTo>
                  <a:lnTo>
                    <a:pt x="59258" y="108458"/>
                  </a:lnTo>
                  <a:lnTo>
                    <a:pt x="1743595" y="108458"/>
                  </a:lnTo>
                  <a:lnTo>
                    <a:pt x="1766685" y="99923"/>
                  </a:lnTo>
                  <a:lnTo>
                    <a:pt x="1785537" y="76660"/>
                  </a:lnTo>
                  <a:lnTo>
                    <a:pt x="1798245" y="42181"/>
                  </a:lnTo>
                  <a:lnTo>
                    <a:pt x="1802904" y="0"/>
                  </a:lnTo>
                  <a:lnTo>
                    <a:pt x="1807564" y="42181"/>
                  </a:lnTo>
                  <a:lnTo>
                    <a:pt x="1820271" y="76660"/>
                  </a:lnTo>
                  <a:lnTo>
                    <a:pt x="1839123" y="99923"/>
                  </a:lnTo>
                  <a:lnTo>
                    <a:pt x="1862213" y="108458"/>
                  </a:lnTo>
                  <a:lnTo>
                    <a:pt x="3598303" y="108458"/>
                  </a:lnTo>
                  <a:lnTo>
                    <a:pt x="3621393" y="116974"/>
                  </a:lnTo>
                  <a:lnTo>
                    <a:pt x="3640245" y="140208"/>
                  </a:lnTo>
                  <a:lnTo>
                    <a:pt x="3652953" y="174680"/>
                  </a:lnTo>
                  <a:lnTo>
                    <a:pt x="3657612" y="21691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46096" y="566166"/>
              <a:ext cx="263525" cy="215900"/>
            </a:xfrm>
            <a:custGeom>
              <a:avLst/>
              <a:gdLst/>
              <a:ahLst/>
              <a:cxnLst/>
              <a:rect l="l" t="t" r="r" b="b"/>
              <a:pathLst>
                <a:path w="263525" h="215900">
                  <a:moveTo>
                    <a:pt x="0" y="107823"/>
                  </a:moveTo>
                  <a:lnTo>
                    <a:pt x="10342" y="65847"/>
                  </a:lnTo>
                  <a:lnTo>
                    <a:pt x="38544" y="31575"/>
                  </a:lnTo>
                  <a:lnTo>
                    <a:pt x="80367" y="8471"/>
                  </a:lnTo>
                  <a:lnTo>
                    <a:pt x="131572" y="0"/>
                  </a:lnTo>
                  <a:lnTo>
                    <a:pt x="182703" y="8471"/>
                  </a:lnTo>
                  <a:lnTo>
                    <a:pt x="224488" y="31575"/>
                  </a:lnTo>
                  <a:lnTo>
                    <a:pt x="252676" y="65847"/>
                  </a:lnTo>
                  <a:lnTo>
                    <a:pt x="263017" y="107823"/>
                  </a:lnTo>
                  <a:lnTo>
                    <a:pt x="252676" y="149798"/>
                  </a:lnTo>
                  <a:lnTo>
                    <a:pt x="224488" y="184070"/>
                  </a:lnTo>
                  <a:lnTo>
                    <a:pt x="182703" y="207174"/>
                  </a:lnTo>
                  <a:lnTo>
                    <a:pt x="131572" y="215646"/>
                  </a:lnTo>
                  <a:lnTo>
                    <a:pt x="80367" y="207174"/>
                  </a:lnTo>
                  <a:lnTo>
                    <a:pt x="38544" y="184070"/>
                  </a:lnTo>
                  <a:lnTo>
                    <a:pt x="10342" y="149798"/>
                  </a:lnTo>
                  <a:lnTo>
                    <a:pt x="0" y="107823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19932" y="592964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51481" y="1464055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30" y="65847"/>
                </a:lnTo>
                <a:lnTo>
                  <a:pt x="38501" y="31575"/>
                </a:lnTo>
                <a:lnTo>
                  <a:pt x="80286" y="8471"/>
                </a:lnTo>
                <a:lnTo>
                  <a:pt x="131457" y="0"/>
                </a:lnTo>
                <a:lnTo>
                  <a:pt x="182628" y="8471"/>
                </a:lnTo>
                <a:lnTo>
                  <a:pt x="224413" y="31575"/>
                </a:lnTo>
                <a:lnTo>
                  <a:pt x="252585" y="65847"/>
                </a:lnTo>
                <a:lnTo>
                  <a:pt x="262915" y="107823"/>
                </a:lnTo>
                <a:lnTo>
                  <a:pt x="252585" y="149744"/>
                </a:lnTo>
                <a:lnTo>
                  <a:pt x="224413" y="184023"/>
                </a:lnTo>
                <a:lnTo>
                  <a:pt x="182628" y="207156"/>
                </a:lnTo>
                <a:lnTo>
                  <a:pt x="131457" y="215646"/>
                </a:lnTo>
                <a:lnTo>
                  <a:pt x="80286" y="207156"/>
                </a:lnTo>
                <a:lnTo>
                  <a:pt x="38501" y="184023"/>
                </a:lnTo>
                <a:lnTo>
                  <a:pt x="10330" y="149744"/>
                </a:lnTo>
                <a:lnTo>
                  <a:pt x="0" y="1078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76232" y="1490853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0904" y="1679701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696"/>
                </a:moveTo>
                <a:lnTo>
                  <a:pt x="10332" y="65793"/>
                </a:lnTo>
                <a:lnTo>
                  <a:pt x="38507" y="31559"/>
                </a:lnTo>
                <a:lnTo>
                  <a:pt x="80297" y="8469"/>
                </a:lnTo>
                <a:lnTo>
                  <a:pt x="131470" y="0"/>
                </a:lnTo>
                <a:lnTo>
                  <a:pt x="182635" y="8469"/>
                </a:lnTo>
                <a:lnTo>
                  <a:pt x="224421" y="31559"/>
                </a:lnTo>
                <a:lnTo>
                  <a:pt x="252596" y="65793"/>
                </a:lnTo>
                <a:lnTo>
                  <a:pt x="262928" y="107696"/>
                </a:lnTo>
                <a:lnTo>
                  <a:pt x="252596" y="149671"/>
                </a:lnTo>
                <a:lnTo>
                  <a:pt x="224421" y="183943"/>
                </a:lnTo>
                <a:lnTo>
                  <a:pt x="182635" y="207047"/>
                </a:lnTo>
                <a:lnTo>
                  <a:pt x="131470" y="215519"/>
                </a:lnTo>
                <a:lnTo>
                  <a:pt x="80297" y="207047"/>
                </a:lnTo>
                <a:lnTo>
                  <a:pt x="38507" y="183943"/>
                </a:lnTo>
                <a:lnTo>
                  <a:pt x="10332" y="149671"/>
                </a:lnTo>
                <a:lnTo>
                  <a:pt x="0" y="107696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25508" y="1706627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3621" y="2055748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30" y="65847"/>
                </a:lnTo>
                <a:lnTo>
                  <a:pt x="38501" y="31575"/>
                </a:lnTo>
                <a:lnTo>
                  <a:pt x="80286" y="8471"/>
                </a:lnTo>
                <a:lnTo>
                  <a:pt x="131457" y="0"/>
                </a:lnTo>
                <a:lnTo>
                  <a:pt x="182628" y="8471"/>
                </a:lnTo>
                <a:lnTo>
                  <a:pt x="224413" y="31575"/>
                </a:lnTo>
                <a:lnTo>
                  <a:pt x="252585" y="65847"/>
                </a:lnTo>
                <a:lnTo>
                  <a:pt x="262915" y="107823"/>
                </a:lnTo>
                <a:lnTo>
                  <a:pt x="252585" y="149798"/>
                </a:lnTo>
                <a:lnTo>
                  <a:pt x="224413" y="184070"/>
                </a:lnTo>
                <a:lnTo>
                  <a:pt x="182628" y="207174"/>
                </a:lnTo>
                <a:lnTo>
                  <a:pt x="131457" y="215646"/>
                </a:lnTo>
                <a:lnTo>
                  <a:pt x="80286" y="207174"/>
                </a:lnTo>
                <a:lnTo>
                  <a:pt x="38501" y="184070"/>
                </a:lnTo>
                <a:lnTo>
                  <a:pt x="10330" y="149798"/>
                </a:lnTo>
                <a:lnTo>
                  <a:pt x="0" y="1078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08032" y="2082801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893" y="2478913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30" y="65847"/>
                </a:lnTo>
                <a:lnTo>
                  <a:pt x="38503" y="31575"/>
                </a:lnTo>
                <a:lnTo>
                  <a:pt x="80290" y="8471"/>
                </a:lnTo>
                <a:lnTo>
                  <a:pt x="131460" y="0"/>
                </a:lnTo>
                <a:lnTo>
                  <a:pt x="182631" y="8471"/>
                </a:lnTo>
                <a:lnTo>
                  <a:pt x="224416" y="31575"/>
                </a:lnTo>
                <a:lnTo>
                  <a:pt x="252587" y="65847"/>
                </a:lnTo>
                <a:lnTo>
                  <a:pt x="262917" y="107823"/>
                </a:lnTo>
                <a:lnTo>
                  <a:pt x="252587" y="149798"/>
                </a:lnTo>
                <a:lnTo>
                  <a:pt x="224416" y="184070"/>
                </a:lnTo>
                <a:lnTo>
                  <a:pt x="182631" y="207174"/>
                </a:lnTo>
                <a:lnTo>
                  <a:pt x="131460" y="215646"/>
                </a:lnTo>
                <a:lnTo>
                  <a:pt x="80290" y="207174"/>
                </a:lnTo>
                <a:lnTo>
                  <a:pt x="38503" y="184070"/>
                </a:lnTo>
                <a:lnTo>
                  <a:pt x="10330" y="149798"/>
                </a:lnTo>
                <a:lnTo>
                  <a:pt x="0" y="1078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4308" y="2506219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94824" y="2478913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42" y="65847"/>
                </a:lnTo>
                <a:lnTo>
                  <a:pt x="38544" y="31575"/>
                </a:lnTo>
                <a:lnTo>
                  <a:pt x="80367" y="8471"/>
                </a:lnTo>
                <a:lnTo>
                  <a:pt x="131572" y="0"/>
                </a:lnTo>
                <a:lnTo>
                  <a:pt x="182703" y="8471"/>
                </a:lnTo>
                <a:lnTo>
                  <a:pt x="224488" y="31575"/>
                </a:lnTo>
                <a:lnTo>
                  <a:pt x="252676" y="65847"/>
                </a:lnTo>
                <a:lnTo>
                  <a:pt x="263017" y="107823"/>
                </a:lnTo>
                <a:lnTo>
                  <a:pt x="252676" y="149798"/>
                </a:lnTo>
                <a:lnTo>
                  <a:pt x="224488" y="184070"/>
                </a:lnTo>
                <a:lnTo>
                  <a:pt x="182703" y="207174"/>
                </a:lnTo>
                <a:lnTo>
                  <a:pt x="131572" y="215646"/>
                </a:lnTo>
                <a:lnTo>
                  <a:pt x="80367" y="207174"/>
                </a:lnTo>
                <a:lnTo>
                  <a:pt x="38544" y="184070"/>
                </a:lnTo>
                <a:lnTo>
                  <a:pt x="10342" y="149798"/>
                </a:lnTo>
                <a:lnTo>
                  <a:pt x="0" y="1078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19932" y="2506219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6202" y="3422522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31" y="65847"/>
                </a:lnTo>
                <a:lnTo>
                  <a:pt x="38505" y="31575"/>
                </a:lnTo>
                <a:lnTo>
                  <a:pt x="80293" y="8471"/>
                </a:lnTo>
                <a:lnTo>
                  <a:pt x="131465" y="0"/>
                </a:lnTo>
                <a:lnTo>
                  <a:pt x="182630" y="8471"/>
                </a:lnTo>
                <a:lnTo>
                  <a:pt x="224416" y="31575"/>
                </a:lnTo>
                <a:lnTo>
                  <a:pt x="252591" y="65847"/>
                </a:lnTo>
                <a:lnTo>
                  <a:pt x="262923" y="107823"/>
                </a:lnTo>
                <a:lnTo>
                  <a:pt x="252591" y="149798"/>
                </a:lnTo>
                <a:lnTo>
                  <a:pt x="224416" y="184070"/>
                </a:lnTo>
                <a:lnTo>
                  <a:pt x="182630" y="207174"/>
                </a:lnTo>
                <a:lnTo>
                  <a:pt x="131465" y="215645"/>
                </a:lnTo>
                <a:lnTo>
                  <a:pt x="80293" y="207174"/>
                </a:lnTo>
                <a:lnTo>
                  <a:pt x="38505" y="184070"/>
                </a:lnTo>
                <a:lnTo>
                  <a:pt x="10331" y="149798"/>
                </a:lnTo>
                <a:lnTo>
                  <a:pt x="0" y="1078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0812" y="3449828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6826" y="4858511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30" y="65847"/>
                </a:lnTo>
                <a:lnTo>
                  <a:pt x="38502" y="31575"/>
                </a:lnTo>
                <a:lnTo>
                  <a:pt x="80287" y="8471"/>
                </a:lnTo>
                <a:lnTo>
                  <a:pt x="131458" y="0"/>
                </a:lnTo>
                <a:lnTo>
                  <a:pt x="182629" y="8471"/>
                </a:lnTo>
                <a:lnTo>
                  <a:pt x="224415" y="31575"/>
                </a:lnTo>
                <a:lnTo>
                  <a:pt x="252586" y="65847"/>
                </a:lnTo>
                <a:lnTo>
                  <a:pt x="262916" y="107823"/>
                </a:lnTo>
                <a:lnTo>
                  <a:pt x="252586" y="149798"/>
                </a:lnTo>
                <a:lnTo>
                  <a:pt x="224415" y="184070"/>
                </a:lnTo>
                <a:lnTo>
                  <a:pt x="182629" y="207174"/>
                </a:lnTo>
                <a:lnTo>
                  <a:pt x="131458" y="215645"/>
                </a:lnTo>
                <a:lnTo>
                  <a:pt x="80287" y="207174"/>
                </a:lnTo>
                <a:lnTo>
                  <a:pt x="38502" y="184070"/>
                </a:lnTo>
                <a:lnTo>
                  <a:pt x="10330" y="149798"/>
                </a:lnTo>
                <a:lnTo>
                  <a:pt x="0" y="1078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1292" y="4886019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3824" y="5766904"/>
            <a:ext cx="540173" cy="215900"/>
          </a:xfrm>
          <a:custGeom>
            <a:avLst/>
            <a:gdLst/>
            <a:ahLst/>
            <a:cxnLst/>
            <a:rect l="l" t="t" r="r" b="b"/>
            <a:pathLst>
              <a:path w="405130" h="215900">
                <a:moveTo>
                  <a:pt x="0" y="107797"/>
                </a:moveTo>
                <a:lnTo>
                  <a:pt x="39072" y="44132"/>
                </a:lnTo>
                <a:lnTo>
                  <a:pt x="82911" y="20797"/>
                </a:lnTo>
                <a:lnTo>
                  <a:pt x="138503" y="5495"/>
                </a:lnTo>
                <a:lnTo>
                  <a:pt x="202515" y="0"/>
                </a:lnTo>
                <a:lnTo>
                  <a:pt x="266528" y="5495"/>
                </a:lnTo>
                <a:lnTo>
                  <a:pt x="322123" y="20797"/>
                </a:lnTo>
                <a:lnTo>
                  <a:pt x="365965" y="44132"/>
                </a:lnTo>
                <a:lnTo>
                  <a:pt x="394717" y="73724"/>
                </a:lnTo>
                <a:lnTo>
                  <a:pt x="405042" y="107797"/>
                </a:lnTo>
                <a:lnTo>
                  <a:pt x="394717" y="141872"/>
                </a:lnTo>
                <a:lnTo>
                  <a:pt x="365965" y="171467"/>
                </a:lnTo>
                <a:lnTo>
                  <a:pt x="322123" y="194805"/>
                </a:lnTo>
                <a:lnTo>
                  <a:pt x="266528" y="210111"/>
                </a:lnTo>
                <a:lnTo>
                  <a:pt x="202515" y="215607"/>
                </a:lnTo>
                <a:lnTo>
                  <a:pt x="138503" y="210111"/>
                </a:lnTo>
                <a:lnTo>
                  <a:pt x="82911" y="194805"/>
                </a:lnTo>
                <a:lnTo>
                  <a:pt x="39072" y="171467"/>
                </a:lnTo>
                <a:lnTo>
                  <a:pt x="10324" y="141872"/>
                </a:lnTo>
                <a:lnTo>
                  <a:pt x="0" y="107797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98058" y="5794654"/>
            <a:ext cx="172719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1F487C"/>
                </a:solidFill>
                <a:latin typeface="Calibri"/>
                <a:cs typeface="Calibri"/>
              </a:rPr>
              <a:t>10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44296" y="5492877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48"/>
                </a:moveTo>
                <a:lnTo>
                  <a:pt x="10340" y="65858"/>
                </a:lnTo>
                <a:lnTo>
                  <a:pt x="38528" y="31578"/>
                </a:lnTo>
                <a:lnTo>
                  <a:pt x="80313" y="8471"/>
                </a:lnTo>
                <a:lnTo>
                  <a:pt x="131444" y="0"/>
                </a:lnTo>
                <a:lnTo>
                  <a:pt x="182649" y="8471"/>
                </a:lnTo>
                <a:lnTo>
                  <a:pt x="224472" y="31578"/>
                </a:lnTo>
                <a:lnTo>
                  <a:pt x="252674" y="65858"/>
                </a:lnTo>
                <a:lnTo>
                  <a:pt x="263017" y="107848"/>
                </a:lnTo>
                <a:lnTo>
                  <a:pt x="252674" y="149816"/>
                </a:lnTo>
                <a:lnTo>
                  <a:pt x="224472" y="184084"/>
                </a:lnTo>
                <a:lnTo>
                  <a:pt x="182649" y="207187"/>
                </a:lnTo>
                <a:lnTo>
                  <a:pt x="131444" y="215658"/>
                </a:lnTo>
                <a:lnTo>
                  <a:pt x="80313" y="207187"/>
                </a:lnTo>
                <a:lnTo>
                  <a:pt x="38528" y="184084"/>
                </a:lnTo>
                <a:lnTo>
                  <a:pt x="10340" y="149816"/>
                </a:lnTo>
                <a:lnTo>
                  <a:pt x="0" y="10784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169244" y="5520686"/>
            <a:ext cx="1032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9492" y="6327876"/>
            <a:ext cx="540173" cy="215900"/>
          </a:xfrm>
          <a:custGeom>
            <a:avLst/>
            <a:gdLst/>
            <a:ahLst/>
            <a:cxnLst/>
            <a:rect l="l" t="t" r="r" b="b"/>
            <a:pathLst>
              <a:path w="405130" h="215900">
                <a:moveTo>
                  <a:pt x="0" y="107810"/>
                </a:moveTo>
                <a:lnTo>
                  <a:pt x="39077" y="44140"/>
                </a:lnTo>
                <a:lnTo>
                  <a:pt x="82918" y="20802"/>
                </a:lnTo>
                <a:lnTo>
                  <a:pt x="138513" y="5496"/>
                </a:lnTo>
                <a:lnTo>
                  <a:pt x="202525" y="0"/>
                </a:lnTo>
                <a:lnTo>
                  <a:pt x="266537" y="5496"/>
                </a:lnTo>
                <a:lnTo>
                  <a:pt x="322129" y="20802"/>
                </a:lnTo>
                <a:lnTo>
                  <a:pt x="365967" y="44140"/>
                </a:lnTo>
                <a:lnTo>
                  <a:pt x="394715" y="73735"/>
                </a:lnTo>
                <a:lnTo>
                  <a:pt x="405039" y="107810"/>
                </a:lnTo>
                <a:lnTo>
                  <a:pt x="394715" y="141883"/>
                </a:lnTo>
                <a:lnTo>
                  <a:pt x="365967" y="171475"/>
                </a:lnTo>
                <a:lnTo>
                  <a:pt x="322129" y="194809"/>
                </a:lnTo>
                <a:lnTo>
                  <a:pt x="266537" y="210112"/>
                </a:lnTo>
                <a:lnTo>
                  <a:pt x="202525" y="215607"/>
                </a:lnTo>
                <a:lnTo>
                  <a:pt x="138512" y="210112"/>
                </a:lnTo>
                <a:lnTo>
                  <a:pt x="82917" y="194809"/>
                </a:lnTo>
                <a:lnTo>
                  <a:pt x="39076" y="171475"/>
                </a:lnTo>
                <a:lnTo>
                  <a:pt x="10325" y="141883"/>
                </a:lnTo>
                <a:lnTo>
                  <a:pt x="0" y="107810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3587" y="6355838"/>
            <a:ext cx="17271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98886" y="2959020"/>
            <a:ext cx="3402753" cy="3202305"/>
            <a:chOff x="374141" y="2958973"/>
            <a:chExt cx="2552065" cy="3202305"/>
          </a:xfrm>
        </p:grpSpPr>
        <p:sp>
          <p:nvSpPr>
            <p:cNvPr id="30" name="object 30"/>
            <p:cNvSpPr/>
            <p:nvPr/>
          </p:nvSpPr>
          <p:spPr>
            <a:xfrm>
              <a:off x="383666" y="2968498"/>
              <a:ext cx="217170" cy="1124585"/>
            </a:xfrm>
            <a:custGeom>
              <a:avLst/>
              <a:gdLst/>
              <a:ahLst/>
              <a:cxnLst/>
              <a:rect l="l" t="t" r="r" b="b"/>
              <a:pathLst>
                <a:path w="217170" h="1124585">
                  <a:moveTo>
                    <a:pt x="216890" y="1124331"/>
                  </a:moveTo>
                  <a:lnTo>
                    <a:pt x="174678" y="1122924"/>
                  </a:lnTo>
                  <a:lnTo>
                    <a:pt x="140208" y="1119076"/>
                  </a:lnTo>
                  <a:lnTo>
                    <a:pt x="116967" y="1113347"/>
                  </a:lnTo>
                  <a:lnTo>
                    <a:pt x="108445" y="1106296"/>
                  </a:lnTo>
                  <a:lnTo>
                    <a:pt x="108445" y="582929"/>
                  </a:lnTo>
                  <a:lnTo>
                    <a:pt x="99923" y="575879"/>
                  </a:lnTo>
                  <a:lnTo>
                    <a:pt x="76682" y="570150"/>
                  </a:lnTo>
                  <a:lnTo>
                    <a:pt x="42212" y="566302"/>
                  </a:lnTo>
                  <a:lnTo>
                    <a:pt x="0" y="564896"/>
                  </a:lnTo>
                  <a:lnTo>
                    <a:pt x="42212" y="563469"/>
                  </a:lnTo>
                  <a:lnTo>
                    <a:pt x="76682" y="559577"/>
                  </a:lnTo>
                  <a:lnTo>
                    <a:pt x="99923" y="553805"/>
                  </a:lnTo>
                  <a:lnTo>
                    <a:pt x="108445" y="546735"/>
                  </a:lnTo>
                  <a:lnTo>
                    <a:pt x="108445" y="18161"/>
                  </a:lnTo>
                  <a:lnTo>
                    <a:pt x="116967" y="11090"/>
                  </a:lnTo>
                  <a:lnTo>
                    <a:pt x="140208" y="5318"/>
                  </a:lnTo>
                  <a:lnTo>
                    <a:pt x="174678" y="1426"/>
                  </a:lnTo>
                  <a:lnTo>
                    <a:pt x="21689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9724" y="5758942"/>
              <a:ext cx="2436495" cy="401955"/>
            </a:xfrm>
            <a:custGeom>
              <a:avLst/>
              <a:gdLst/>
              <a:ahLst/>
              <a:cxnLst/>
              <a:rect l="l" t="t" r="r" b="b"/>
              <a:pathLst>
                <a:path w="2436495" h="401954">
                  <a:moveTo>
                    <a:pt x="2436101" y="49263"/>
                  </a:moveTo>
                  <a:lnTo>
                    <a:pt x="2425128" y="43256"/>
                  </a:lnTo>
                  <a:lnTo>
                    <a:pt x="2346185" y="0"/>
                  </a:lnTo>
                  <a:lnTo>
                    <a:pt x="2342248" y="1130"/>
                  </a:lnTo>
                  <a:lnTo>
                    <a:pt x="2338946" y="7277"/>
                  </a:lnTo>
                  <a:lnTo>
                    <a:pt x="2340089" y="11137"/>
                  </a:lnTo>
                  <a:lnTo>
                    <a:pt x="2399893" y="43903"/>
                  </a:lnTo>
                  <a:lnTo>
                    <a:pt x="508" y="109410"/>
                  </a:lnTo>
                  <a:lnTo>
                    <a:pt x="673" y="115722"/>
                  </a:lnTo>
                  <a:lnTo>
                    <a:pt x="0" y="122072"/>
                  </a:lnTo>
                  <a:lnTo>
                    <a:pt x="2282825" y="362305"/>
                  </a:lnTo>
                  <a:lnTo>
                    <a:pt x="2220582" y="390321"/>
                  </a:lnTo>
                  <a:lnTo>
                    <a:pt x="2219185" y="394081"/>
                  </a:lnTo>
                  <a:lnTo>
                    <a:pt x="2220582" y="397281"/>
                  </a:lnTo>
                  <a:lnTo>
                    <a:pt x="2222106" y="400469"/>
                  </a:lnTo>
                  <a:lnTo>
                    <a:pt x="2225789" y="401904"/>
                  </a:lnTo>
                  <a:lnTo>
                    <a:pt x="2228964" y="400456"/>
                  </a:lnTo>
                  <a:lnTo>
                    <a:pt x="2308263" y="364756"/>
                  </a:lnTo>
                  <a:lnTo>
                    <a:pt x="2319388" y="359752"/>
                  </a:lnTo>
                  <a:lnTo>
                    <a:pt x="2239505" y="301142"/>
                  </a:lnTo>
                  <a:lnTo>
                    <a:pt x="2236711" y="299059"/>
                  </a:lnTo>
                  <a:lnTo>
                    <a:pt x="2232647" y="299669"/>
                  </a:lnTo>
                  <a:lnTo>
                    <a:pt x="2228583" y="305333"/>
                  </a:lnTo>
                  <a:lnTo>
                    <a:pt x="2229091" y="309308"/>
                  </a:lnTo>
                  <a:lnTo>
                    <a:pt x="2232012" y="311378"/>
                  </a:lnTo>
                  <a:lnTo>
                    <a:pt x="2284196" y="349681"/>
                  </a:lnTo>
                  <a:lnTo>
                    <a:pt x="96774" y="119494"/>
                  </a:lnTo>
                  <a:lnTo>
                    <a:pt x="2400223" y="56603"/>
                  </a:lnTo>
                  <a:lnTo>
                    <a:pt x="2345169" y="90716"/>
                  </a:lnTo>
                  <a:lnTo>
                    <a:pt x="2342248" y="92570"/>
                  </a:lnTo>
                  <a:lnTo>
                    <a:pt x="2341359" y="96481"/>
                  </a:lnTo>
                  <a:lnTo>
                    <a:pt x="2343137" y="99466"/>
                  </a:lnTo>
                  <a:lnTo>
                    <a:pt x="2345042" y="102438"/>
                  </a:lnTo>
                  <a:lnTo>
                    <a:pt x="2348979" y="103365"/>
                  </a:lnTo>
                  <a:lnTo>
                    <a:pt x="2351900" y="101511"/>
                  </a:lnTo>
                  <a:lnTo>
                    <a:pt x="2436101" y="4926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6489" y="193341"/>
            <a:ext cx="633814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ОРМА</a:t>
            </a:r>
            <a:r>
              <a:rPr sz="2000" b="1" spc="-45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000" b="1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ППЭ-</a:t>
            </a:r>
            <a:r>
              <a:rPr sz="2000" b="1" spc="-5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02 </a:t>
            </a:r>
            <a:r>
              <a:rPr sz="2000" b="1" dirty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(образец</a:t>
            </a:r>
            <a:r>
              <a:rPr sz="2000" b="1" spc="-30" dirty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заполнения)</a:t>
            </a:r>
            <a:endParaRPr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1400" y="762020"/>
            <a:ext cx="37185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Технология </a:t>
            </a:r>
            <a:r>
              <a:rPr sz="20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передачи</a:t>
            </a:r>
            <a:r>
              <a:rPr sz="2000" spc="-3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ЭМ</a:t>
            </a:r>
            <a:r>
              <a:rPr sz="2000" spc="-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0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</a:t>
            </a:r>
            <a:r>
              <a:rPr sz="20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000" spc="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сети</a:t>
            </a:r>
            <a:r>
              <a:rPr lang="ru-RU" sz="20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0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</a:t>
            </a:r>
            <a:r>
              <a:rPr sz="20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Интернет»</a:t>
            </a:r>
            <a:endParaRPr sz="20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5334000" cy="6121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9382" y="361715"/>
            <a:ext cx="6176231" cy="6117413"/>
            <a:chOff x="397014" y="361695"/>
            <a:chExt cx="4699267" cy="611741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014" y="725627"/>
              <a:ext cx="4632172" cy="57534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7651" y="577468"/>
              <a:ext cx="4278630" cy="217170"/>
            </a:xfrm>
            <a:custGeom>
              <a:avLst/>
              <a:gdLst/>
              <a:ahLst/>
              <a:cxnLst/>
              <a:rect l="l" t="t" r="r" b="b"/>
              <a:pathLst>
                <a:path w="4278630" h="217170">
                  <a:moveTo>
                    <a:pt x="0" y="216915"/>
                  </a:moveTo>
                  <a:lnTo>
                    <a:pt x="4656" y="174734"/>
                  </a:lnTo>
                  <a:lnTo>
                    <a:pt x="17356" y="140255"/>
                  </a:lnTo>
                  <a:lnTo>
                    <a:pt x="36192" y="116992"/>
                  </a:lnTo>
                  <a:lnTo>
                    <a:pt x="59258" y="108457"/>
                  </a:lnTo>
                  <a:lnTo>
                    <a:pt x="2049627" y="108457"/>
                  </a:lnTo>
                  <a:lnTo>
                    <a:pt x="2072717" y="99941"/>
                  </a:lnTo>
                  <a:lnTo>
                    <a:pt x="2091569" y="76708"/>
                  </a:lnTo>
                  <a:lnTo>
                    <a:pt x="2104277" y="42235"/>
                  </a:lnTo>
                  <a:lnTo>
                    <a:pt x="2108936" y="0"/>
                  </a:lnTo>
                  <a:lnTo>
                    <a:pt x="2113595" y="42235"/>
                  </a:lnTo>
                  <a:lnTo>
                    <a:pt x="2126303" y="76707"/>
                  </a:lnTo>
                  <a:lnTo>
                    <a:pt x="2145155" y="99941"/>
                  </a:lnTo>
                  <a:lnTo>
                    <a:pt x="2168245" y="108457"/>
                  </a:lnTo>
                  <a:lnTo>
                    <a:pt x="4219168" y="108457"/>
                  </a:lnTo>
                  <a:lnTo>
                    <a:pt x="4242258" y="116992"/>
                  </a:lnTo>
                  <a:lnTo>
                    <a:pt x="4261110" y="140255"/>
                  </a:lnTo>
                  <a:lnTo>
                    <a:pt x="4273818" y="174734"/>
                  </a:lnTo>
                  <a:lnTo>
                    <a:pt x="4278477" y="21691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11526" y="361695"/>
              <a:ext cx="262890" cy="215900"/>
            </a:xfrm>
            <a:custGeom>
              <a:avLst/>
              <a:gdLst/>
              <a:ahLst/>
              <a:cxnLst/>
              <a:rect l="l" t="t" r="r" b="b"/>
              <a:pathLst>
                <a:path w="262889" h="215900">
                  <a:moveTo>
                    <a:pt x="0" y="107823"/>
                  </a:moveTo>
                  <a:lnTo>
                    <a:pt x="10322" y="65847"/>
                  </a:lnTo>
                  <a:lnTo>
                    <a:pt x="38481" y="31575"/>
                  </a:lnTo>
                  <a:lnTo>
                    <a:pt x="80260" y="8471"/>
                  </a:lnTo>
                  <a:lnTo>
                    <a:pt x="131444" y="0"/>
                  </a:lnTo>
                  <a:lnTo>
                    <a:pt x="182629" y="8471"/>
                  </a:lnTo>
                  <a:lnTo>
                    <a:pt x="224409" y="31575"/>
                  </a:lnTo>
                  <a:lnTo>
                    <a:pt x="252567" y="65847"/>
                  </a:lnTo>
                  <a:lnTo>
                    <a:pt x="262890" y="107823"/>
                  </a:lnTo>
                  <a:lnTo>
                    <a:pt x="252567" y="149798"/>
                  </a:lnTo>
                  <a:lnTo>
                    <a:pt x="224409" y="184070"/>
                  </a:lnTo>
                  <a:lnTo>
                    <a:pt x="182629" y="207174"/>
                  </a:lnTo>
                  <a:lnTo>
                    <a:pt x="131444" y="215645"/>
                  </a:lnTo>
                  <a:lnTo>
                    <a:pt x="80260" y="207174"/>
                  </a:lnTo>
                  <a:lnTo>
                    <a:pt x="38481" y="184070"/>
                  </a:lnTo>
                  <a:lnTo>
                    <a:pt x="10322" y="149798"/>
                  </a:lnTo>
                  <a:lnTo>
                    <a:pt x="0" y="107823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44571"/>
            <a:ext cx="12192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ПРОТОКОЛ РАССМОТРЕНИЯ АПЕЛЛЯЦИИ О НАРУШЕНИИ УСТАНОВЛЕННОГО ПОРЯДКА ПРОВЕДЕНИЯ ГИА (</a:t>
            </a:r>
            <a:r>
              <a:rPr sz="2000" b="1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ППЭ-03</a:t>
            </a:r>
            <a:r>
              <a:rPr lang="ru-RU" sz="2000" b="1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  <a:endParaRPr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0812" y="659348"/>
            <a:ext cx="4954693" cy="588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922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75895" algn="l"/>
              </a:tabLst>
            </a:pPr>
            <a:r>
              <a:rPr lang="ru-RU" sz="1300" spc="-4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4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региона,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</a:t>
            </a:r>
            <a:r>
              <a:rPr sz="1300" spc="-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</a:t>
            </a:r>
            <a:r>
              <a:rPr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6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МСУ,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</a:t>
            </a:r>
            <a:r>
              <a:rPr lang="ru-RU" sz="1300" spc="-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</a:t>
            </a:r>
            <a:r>
              <a:rPr sz="1300" spc="-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</a:t>
            </a:r>
            <a:r>
              <a:rPr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дата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заполняются</a:t>
            </a:r>
            <a:r>
              <a:rPr sz="13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автоматически.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Номер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аудитории,</a:t>
            </a:r>
            <a:r>
              <a:rPr sz="1300" spc="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3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</a:t>
            </a:r>
            <a:r>
              <a:rPr lang="ru-RU" sz="1300" spc="-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од</a:t>
            </a:r>
            <a:r>
              <a:rPr sz="1300" spc="-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3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наименование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предмета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проставляются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членом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ГЭК,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принявшим</a:t>
            </a:r>
            <a:r>
              <a:rPr sz="1300" spc="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апелляцию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10922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75895" algn="l"/>
              </a:tabLst>
            </a:pPr>
            <a:endParaRPr sz="8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713105" algn="just">
              <a:lnSpc>
                <a:spcPct val="100000"/>
              </a:lnSpc>
              <a:buAutoNum type="arabicPeriod"/>
              <a:tabLst>
                <a:tab pos="217170" algn="l"/>
              </a:tabLst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Регистрационный</a:t>
            </a:r>
            <a:r>
              <a:rPr sz="1300" spc="3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номер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проставляется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секретарем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к</a:t>
            </a:r>
            <a:r>
              <a:rPr sz="1300" spc="-1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онфликтной</a:t>
            </a:r>
            <a:r>
              <a:rPr sz="1300" spc="4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комиссии</a:t>
            </a:r>
            <a:r>
              <a:rPr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2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713105" algn="just">
              <a:lnSpc>
                <a:spcPct val="100000"/>
              </a:lnSpc>
              <a:buAutoNum type="arabicPeriod"/>
              <a:tabLst>
                <a:tab pos="217170" algn="l"/>
              </a:tabLst>
            </a:pPr>
            <a:endParaRPr sz="8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318770" algn="just">
              <a:lnSpc>
                <a:spcPct val="100000"/>
              </a:lnSpc>
              <a:buAutoNum type="arabicPeriod"/>
              <a:tabLst>
                <a:tab pos="175895" algn="l"/>
              </a:tabLst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Наименование</a:t>
            </a:r>
            <a:r>
              <a:rPr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образовательной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организации,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базе 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которой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расположен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заполняется 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автоматически</a:t>
            </a:r>
            <a:r>
              <a:rPr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1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318770" algn="just">
              <a:lnSpc>
                <a:spcPct val="100000"/>
              </a:lnSpc>
              <a:buAutoNum type="arabicPeriod"/>
              <a:tabLst>
                <a:tab pos="175895" algn="l"/>
              </a:tabLst>
            </a:pPr>
            <a:endParaRPr sz="8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165735" algn="just">
              <a:lnSpc>
                <a:spcPct val="100000"/>
              </a:lnSpc>
              <a:spcBef>
                <a:spcPts val="5"/>
              </a:spcBef>
            </a:pP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4,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5.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Указывается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 </a:t>
            </a:r>
            <a:r>
              <a:rPr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согласно</a:t>
            </a:r>
            <a:r>
              <a:rPr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единой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кодировке,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принятой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регионе)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наименование 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образовательной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организации,</a:t>
            </a:r>
            <a:r>
              <a:rPr sz="13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где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обучается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</a:t>
            </a:r>
            <a:r>
              <a:rPr sz="1300" spc="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экзамена,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подавший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апелляцию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165735" algn="just">
              <a:lnSpc>
                <a:spcPct val="100000"/>
              </a:lnSpc>
              <a:spcBef>
                <a:spcPts val="5"/>
              </a:spcBef>
            </a:pPr>
            <a:endParaRPr sz="8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75260" indent="-163195" algn="just">
              <a:lnSpc>
                <a:spcPct val="100000"/>
              </a:lnSpc>
              <a:buAutoNum type="arabicPeriod" startAt="6"/>
              <a:tabLst>
                <a:tab pos="175895" algn="l"/>
              </a:tabLst>
            </a:pP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Указываются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данные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участнике</a:t>
            </a:r>
            <a:r>
              <a:rPr sz="1300" spc="4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</a:t>
            </a:r>
            <a:r>
              <a:rPr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подавшем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апелляцию: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ФИО,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серия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номер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документа,</a:t>
            </a:r>
            <a:r>
              <a:rPr sz="1300" spc="3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удостоверяющего</a:t>
            </a:r>
            <a:r>
              <a:rPr sz="13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личность</a:t>
            </a:r>
            <a:r>
              <a:rPr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75260" indent="-163195" algn="just">
              <a:lnSpc>
                <a:spcPct val="100000"/>
              </a:lnSpc>
              <a:buAutoNum type="arabicPeriod" startAt="6"/>
              <a:tabLst>
                <a:tab pos="175895" algn="l"/>
              </a:tabLst>
            </a:pPr>
            <a:endParaRPr sz="8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60325" algn="just">
              <a:lnSpc>
                <a:spcPct val="100000"/>
              </a:lnSpc>
              <a:buAutoNum type="arabicPeriod" startAt="7"/>
              <a:tabLst>
                <a:tab pos="175895" algn="l"/>
              </a:tabLst>
            </a:pP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Членом</a:t>
            </a:r>
            <a:r>
              <a:rPr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ГЭК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фиксируются</a:t>
            </a:r>
            <a:r>
              <a:rPr sz="1300" spc="4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(выделяются любым 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способом –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подчёркиваются,</a:t>
            </a:r>
            <a:r>
              <a:rPr sz="1300" spc="30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обводятся)</a:t>
            </a:r>
            <a:r>
              <a:rPr sz="1300" spc="6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выводы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итогам рассмотрения</a:t>
            </a:r>
            <a:r>
              <a:rPr sz="13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поданной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участником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экзамена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апелляции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нарушении</a:t>
            </a:r>
            <a:r>
              <a:rPr sz="1300" spc="5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установленного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порядка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проведения</a:t>
            </a:r>
            <a:r>
              <a:rPr sz="13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ГИА,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указывается</a:t>
            </a:r>
            <a:r>
              <a:rPr sz="13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количество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материалов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(листов),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сопровождающих</a:t>
            </a:r>
            <a:r>
              <a:rPr sz="1300" spc="3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заключение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итогам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рассмотрения</a:t>
            </a:r>
            <a:r>
              <a:rPr sz="13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апелляции</a:t>
            </a:r>
            <a:r>
              <a:rPr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1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60325" algn="just">
              <a:lnSpc>
                <a:spcPct val="100000"/>
              </a:lnSpc>
              <a:buAutoNum type="arabicPeriod" startAt="7"/>
              <a:tabLst>
                <a:tab pos="175895" algn="l"/>
              </a:tabLst>
            </a:pPr>
            <a:endParaRPr sz="8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241935" algn="just">
              <a:lnSpc>
                <a:spcPct val="100000"/>
              </a:lnSpc>
              <a:spcBef>
                <a:spcPts val="5"/>
              </a:spcBef>
              <a:buAutoNum type="arabicPeriod" startAt="7"/>
              <a:tabLst>
                <a:tab pos="175895" algn="l"/>
              </a:tabLst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Ставятся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подписи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лиц,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привлеченных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членами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ГЭК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рассмотрению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поданной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участником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</a:t>
            </a:r>
            <a:r>
              <a:rPr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апелляции,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указывается</a:t>
            </a:r>
            <a:r>
              <a:rPr sz="13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их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должность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sz="1300" spc="-2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ППЭ.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Подпись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общественного</a:t>
            </a:r>
            <a:r>
              <a:rPr sz="13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наблюдателя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</a:t>
            </a:r>
            <a:r>
              <a:rPr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случае</a:t>
            </a:r>
            <a:r>
              <a:rPr sz="1300" spc="3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наличия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его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привлечения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рассмотрению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апелляции</a:t>
            </a:r>
            <a:r>
              <a:rPr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1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241935" algn="just">
              <a:lnSpc>
                <a:spcPct val="100000"/>
              </a:lnSpc>
              <a:spcBef>
                <a:spcPts val="5"/>
              </a:spcBef>
              <a:buAutoNum type="arabicPeriod" startAt="7"/>
              <a:tabLst>
                <a:tab pos="175895" algn="l"/>
              </a:tabLst>
            </a:pPr>
            <a:endParaRPr sz="8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435609" algn="just">
              <a:lnSpc>
                <a:spcPct val="100000"/>
              </a:lnSpc>
              <a:buAutoNum type="arabicPeriod" startAt="9"/>
              <a:tabLst>
                <a:tab pos="175895" algn="l"/>
              </a:tabLst>
            </a:pP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Поле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ППЭ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заполняется (заполняется 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конфликтной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комиссией</a:t>
            </a:r>
            <a:r>
              <a:rPr sz="1300" spc="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после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рассмотрения).</a:t>
            </a:r>
            <a:endParaRPr sz="13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4008" y="388366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9406" y="1288922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30" y="65847"/>
                </a:lnTo>
                <a:lnTo>
                  <a:pt x="38501" y="31575"/>
                </a:lnTo>
                <a:lnTo>
                  <a:pt x="80286" y="8471"/>
                </a:lnTo>
                <a:lnTo>
                  <a:pt x="131457" y="0"/>
                </a:lnTo>
                <a:lnTo>
                  <a:pt x="182628" y="8471"/>
                </a:lnTo>
                <a:lnTo>
                  <a:pt x="224413" y="31575"/>
                </a:lnTo>
                <a:lnTo>
                  <a:pt x="252585" y="65847"/>
                </a:lnTo>
                <a:lnTo>
                  <a:pt x="262915" y="107823"/>
                </a:lnTo>
                <a:lnTo>
                  <a:pt x="252585" y="149798"/>
                </a:lnTo>
                <a:lnTo>
                  <a:pt x="224413" y="184070"/>
                </a:lnTo>
                <a:lnTo>
                  <a:pt x="182628" y="207174"/>
                </a:lnTo>
                <a:lnTo>
                  <a:pt x="131457" y="215646"/>
                </a:lnTo>
                <a:lnTo>
                  <a:pt x="80286" y="207174"/>
                </a:lnTo>
                <a:lnTo>
                  <a:pt x="38501" y="184070"/>
                </a:lnTo>
                <a:lnTo>
                  <a:pt x="10330" y="149798"/>
                </a:lnTo>
                <a:lnTo>
                  <a:pt x="0" y="1078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73869" y="1315975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6573" y="1475105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30" y="65847"/>
                </a:lnTo>
                <a:lnTo>
                  <a:pt x="38501" y="31575"/>
                </a:lnTo>
                <a:lnTo>
                  <a:pt x="80286" y="8471"/>
                </a:lnTo>
                <a:lnTo>
                  <a:pt x="131457" y="0"/>
                </a:lnTo>
                <a:lnTo>
                  <a:pt x="182628" y="8471"/>
                </a:lnTo>
                <a:lnTo>
                  <a:pt x="224413" y="31575"/>
                </a:lnTo>
                <a:lnTo>
                  <a:pt x="252585" y="65847"/>
                </a:lnTo>
                <a:lnTo>
                  <a:pt x="262915" y="107823"/>
                </a:lnTo>
                <a:lnTo>
                  <a:pt x="252585" y="149798"/>
                </a:lnTo>
                <a:lnTo>
                  <a:pt x="224413" y="184070"/>
                </a:lnTo>
                <a:lnTo>
                  <a:pt x="182628" y="207174"/>
                </a:lnTo>
                <a:lnTo>
                  <a:pt x="131457" y="215646"/>
                </a:lnTo>
                <a:lnTo>
                  <a:pt x="80286" y="207174"/>
                </a:lnTo>
                <a:lnTo>
                  <a:pt x="38501" y="184070"/>
                </a:lnTo>
                <a:lnTo>
                  <a:pt x="10330" y="149798"/>
                </a:lnTo>
                <a:lnTo>
                  <a:pt x="0" y="1078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0967" y="1501902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611" y="1867661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30" y="65847"/>
                </a:lnTo>
                <a:lnTo>
                  <a:pt x="38503" y="31575"/>
                </a:lnTo>
                <a:lnTo>
                  <a:pt x="80287" y="8471"/>
                </a:lnTo>
                <a:lnTo>
                  <a:pt x="131455" y="0"/>
                </a:lnTo>
                <a:lnTo>
                  <a:pt x="182628" y="8471"/>
                </a:lnTo>
                <a:lnTo>
                  <a:pt x="224417" y="31575"/>
                </a:lnTo>
                <a:lnTo>
                  <a:pt x="252593" y="65847"/>
                </a:lnTo>
                <a:lnTo>
                  <a:pt x="262925" y="107823"/>
                </a:lnTo>
                <a:lnTo>
                  <a:pt x="252593" y="149798"/>
                </a:lnTo>
                <a:lnTo>
                  <a:pt x="224417" y="184070"/>
                </a:lnTo>
                <a:lnTo>
                  <a:pt x="182628" y="207174"/>
                </a:lnTo>
                <a:lnTo>
                  <a:pt x="131455" y="215646"/>
                </a:lnTo>
                <a:lnTo>
                  <a:pt x="80287" y="207174"/>
                </a:lnTo>
                <a:lnTo>
                  <a:pt x="38503" y="184070"/>
                </a:lnTo>
                <a:lnTo>
                  <a:pt x="10330" y="149798"/>
                </a:lnTo>
                <a:lnTo>
                  <a:pt x="0" y="1078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9040" y="1894714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21615" y="1789429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40" y="65847"/>
                </a:lnTo>
                <a:lnTo>
                  <a:pt x="38528" y="31575"/>
                </a:lnTo>
                <a:lnTo>
                  <a:pt x="80313" y="8471"/>
                </a:lnTo>
                <a:lnTo>
                  <a:pt x="131444" y="0"/>
                </a:lnTo>
                <a:lnTo>
                  <a:pt x="182649" y="8471"/>
                </a:lnTo>
                <a:lnTo>
                  <a:pt x="224472" y="31575"/>
                </a:lnTo>
                <a:lnTo>
                  <a:pt x="252674" y="65847"/>
                </a:lnTo>
                <a:lnTo>
                  <a:pt x="263017" y="107823"/>
                </a:lnTo>
                <a:lnTo>
                  <a:pt x="252674" y="149725"/>
                </a:lnTo>
                <a:lnTo>
                  <a:pt x="224472" y="183959"/>
                </a:lnTo>
                <a:lnTo>
                  <a:pt x="182649" y="207049"/>
                </a:lnTo>
                <a:lnTo>
                  <a:pt x="131444" y="215519"/>
                </a:lnTo>
                <a:lnTo>
                  <a:pt x="80313" y="207049"/>
                </a:lnTo>
                <a:lnTo>
                  <a:pt x="38528" y="183959"/>
                </a:lnTo>
                <a:lnTo>
                  <a:pt x="10340" y="149725"/>
                </a:lnTo>
                <a:lnTo>
                  <a:pt x="0" y="1078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46552" y="1816355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" y="2519933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30" y="65847"/>
                </a:lnTo>
                <a:lnTo>
                  <a:pt x="38503" y="31575"/>
                </a:lnTo>
                <a:lnTo>
                  <a:pt x="80288" y="8471"/>
                </a:lnTo>
                <a:lnTo>
                  <a:pt x="131457" y="0"/>
                </a:lnTo>
                <a:lnTo>
                  <a:pt x="182630" y="8471"/>
                </a:lnTo>
                <a:lnTo>
                  <a:pt x="224420" y="31575"/>
                </a:lnTo>
                <a:lnTo>
                  <a:pt x="252596" y="65847"/>
                </a:lnTo>
                <a:lnTo>
                  <a:pt x="262928" y="107823"/>
                </a:lnTo>
                <a:lnTo>
                  <a:pt x="252596" y="149798"/>
                </a:lnTo>
                <a:lnTo>
                  <a:pt x="224420" y="184070"/>
                </a:lnTo>
                <a:lnTo>
                  <a:pt x="182630" y="207174"/>
                </a:lnTo>
                <a:lnTo>
                  <a:pt x="131457" y="215645"/>
                </a:lnTo>
                <a:lnTo>
                  <a:pt x="80288" y="207174"/>
                </a:lnTo>
                <a:lnTo>
                  <a:pt x="38503" y="184070"/>
                </a:lnTo>
                <a:lnTo>
                  <a:pt x="10330" y="149798"/>
                </a:lnTo>
                <a:lnTo>
                  <a:pt x="0" y="107823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4496" y="2546986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611" y="3278251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30" y="65847"/>
                </a:lnTo>
                <a:lnTo>
                  <a:pt x="38503" y="31575"/>
                </a:lnTo>
                <a:lnTo>
                  <a:pt x="80287" y="8471"/>
                </a:lnTo>
                <a:lnTo>
                  <a:pt x="131455" y="0"/>
                </a:lnTo>
                <a:lnTo>
                  <a:pt x="182628" y="8471"/>
                </a:lnTo>
                <a:lnTo>
                  <a:pt x="224417" y="31575"/>
                </a:lnTo>
                <a:lnTo>
                  <a:pt x="252593" y="65847"/>
                </a:lnTo>
                <a:lnTo>
                  <a:pt x="262925" y="107823"/>
                </a:lnTo>
                <a:lnTo>
                  <a:pt x="252593" y="149725"/>
                </a:lnTo>
                <a:lnTo>
                  <a:pt x="224417" y="183959"/>
                </a:lnTo>
                <a:lnTo>
                  <a:pt x="182628" y="207049"/>
                </a:lnTo>
                <a:lnTo>
                  <a:pt x="131455" y="215519"/>
                </a:lnTo>
                <a:lnTo>
                  <a:pt x="80287" y="207049"/>
                </a:lnTo>
                <a:lnTo>
                  <a:pt x="38503" y="183959"/>
                </a:lnTo>
                <a:lnTo>
                  <a:pt x="10330" y="149725"/>
                </a:lnTo>
                <a:lnTo>
                  <a:pt x="0" y="107823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9040" y="3305683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236" y="4708144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2"/>
                </a:moveTo>
                <a:lnTo>
                  <a:pt x="10331" y="65847"/>
                </a:lnTo>
                <a:lnTo>
                  <a:pt x="38505" y="31575"/>
                </a:lnTo>
                <a:lnTo>
                  <a:pt x="80293" y="8471"/>
                </a:lnTo>
                <a:lnTo>
                  <a:pt x="131466" y="0"/>
                </a:lnTo>
                <a:lnTo>
                  <a:pt x="182632" y="8471"/>
                </a:lnTo>
                <a:lnTo>
                  <a:pt x="224417" y="31575"/>
                </a:lnTo>
                <a:lnTo>
                  <a:pt x="252592" y="65847"/>
                </a:lnTo>
                <a:lnTo>
                  <a:pt x="262924" y="107822"/>
                </a:lnTo>
                <a:lnTo>
                  <a:pt x="252592" y="149798"/>
                </a:lnTo>
                <a:lnTo>
                  <a:pt x="224417" y="184070"/>
                </a:lnTo>
                <a:lnTo>
                  <a:pt x="182632" y="207174"/>
                </a:lnTo>
                <a:lnTo>
                  <a:pt x="131466" y="215645"/>
                </a:lnTo>
                <a:lnTo>
                  <a:pt x="80293" y="207174"/>
                </a:lnTo>
                <a:lnTo>
                  <a:pt x="38505" y="184070"/>
                </a:lnTo>
                <a:lnTo>
                  <a:pt x="10331" y="149798"/>
                </a:lnTo>
                <a:lnTo>
                  <a:pt x="1" y="107822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50912" y="4735876"/>
            <a:ext cx="1032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948" y="5828068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10"/>
                </a:moveTo>
                <a:lnTo>
                  <a:pt x="10331" y="65847"/>
                </a:lnTo>
                <a:lnTo>
                  <a:pt x="38504" y="31578"/>
                </a:lnTo>
                <a:lnTo>
                  <a:pt x="80291" y="8472"/>
                </a:lnTo>
                <a:lnTo>
                  <a:pt x="131461" y="0"/>
                </a:lnTo>
                <a:lnTo>
                  <a:pt x="182632" y="8472"/>
                </a:lnTo>
                <a:lnTo>
                  <a:pt x="224417" y="31578"/>
                </a:lnTo>
                <a:lnTo>
                  <a:pt x="252589" y="65847"/>
                </a:lnTo>
                <a:lnTo>
                  <a:pt x="262919" y="107810"/>
                </a:lnTo>
                <a:lnTo>
                  <a:pt x="252589" y="149773"/>
                </a:lnTo>
                <a:lnTo>
                  <a:pt x="224417" y="184042"/>
                </a:lnTo>
                <a:lnTo>
                  <a:pt x="182632" y="207147"/>
                </a:lnTo>
                <a:lnTo>
                  <a:pt x="131461" y="215620"/>
                </a:lnTo>
                <a:lnTo>
                  <a:pt x="80291" y="207147"/>
                </a:lnTo>
                <a:lnTo>
                  <a:pt x="38504" y="184042"/>
                </a:lnTo>
                <a:lnTo>
                  <a:pt x="10331" y="149773"/>
                </a:lnTo>
                <a:lnTo>
                  <a:pt x="0" y="107810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52536" y="5855966"/>
            <a:ext cx="1032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9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31672" y="2073789"/>
            <a:ext cx="3261360" cy="3054985"/>
            <a:chOff x="248754" y="2073782"/>
            <a:chExt cx="2446020" cy="3054985"/>
          </a:xfrm>
        </p:grpSpPr>
        <p:sp>
          <p:nvSpPr>
            <p:cNvPr id="26" name="object 26"/>
            <p:cNvSpPr/>
            <p:nvPr/>
          </p:nvSpPr>
          <p:spPr>
            <a:xfrm>
              <a:off x="258279" y="2083307"/>
              <a:ext cx="217170" cy="1124585"/>
            </a:xfrm>
            <a:custGeom>
              <a:avLst/>
              <a:gdLst/>
              <a:ahLst/>
              <a:cxnLst/>
              <a:rect l="l" t="t" r="r" b="b"/>
              <a:pathLst>
                <a:path w="217170" h="1124585">
                  <a:moveTo>
                    <a:pt x="216903" y="1124330"/>
                  </a:moveTo>
                  <a:lnTo>
                    <a:pt x="174683" y="1122906"/>
                  </a:lnTo>
                  <a:lnTo>
                    <a:pt x="140209" y="1119028"/>
                  </a:lnTo>
                  <a:lnTo>
                    <a:pt x="116967" y="1113293"/>
                  </a:lnTo>
                  <a:lnTo>
                    <a:pt x="108445" y="1106296"/>
                  </a:lnTo>
                  <a:lnTo>
                    <a:pt x="108445" y="582929"/>
                  </a:lnTo>
                  <a:lnTo>
                    <a:pt x="99923" y="575859"/>
                  </a:lnTo>
                  <a:lnTo>
                    <a:pt x="76682" y="570087"/>
                  </a:lnTo>
                  <a:lnTo>
                    <a:pt x="42212" y="566195"/>
                  </a:lnTo>
                  <a:lnTo>
                    <a:pt x="0" y="564768"/>
                  </a:lnTo>
                  <a:lnTo>
                    <a:pt x="42212" y="563362"/>
                  </a:lnTo>
                  <a:lnTo>
                    <a:pt x="76682" y="559514"/>
                  </a:lnTo>
                  <a:lnTo>
                    <a:pt x="99923" y="553785"/>
                  </a:lnTo>
                  <a:lnTo>
                    <a:pt x="108445" y="546734"/>
                  </a:lnTo>
                  <a:lnTo>
                    <a:pt x="108445" y="18033"/>
                  </a:lnTo>
                  <a:lnTo>
                    <a:pt x="116967" y="11037"/>
                  </a:lnTo>
                  <a:lnTo>
                    <a:pt x="140209" y="5302"/>
                  </a:lnTo>
                  <a:lnTo>
                    <a:pt x="174683" y="1424"/>
                  </a:lnTo>
                  <a:lnTo>
                    <a:pt x="21690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1851" y="4726812"/>
              <a:ext cx="2413000" cy="401955"/>
            </a:xfrm>
            <a:custGeom>
              <a:avLst/>
              <a:gdLst/>
              <a:ahLst/>
              <a:cxnLst/>
              <a:rect l="l" t="t" r="r" b="b"/>
              <a:pathLst>
                <a:path w="2413000" h="401954">
                  <a:moveTo>
                    <a:pt x="2412708" y="50165"/>
                  </a:moveTo>
                  <a:lnTo>
                    <a:pt x="2401849" y="44069"/>
                  </a:lnTo>
                  <a:lnTo>
                    <a:pt x="2326348" y="1651"/>
                  </a:lnTo>
                  <a:lnTo>
                    <a:pt x="2323300" y="0"/>
                  </a:lnTo>
                  <a:lnTo>
                    <a:pt x="2319363" y="1016"/>
                  </a:lnTo>
                  <a:lnTo>
                    <a:pt x="2317712" y="4191"/>
                  </a:lnTo>
                  <a:lnTo>
                    <a:pt x="2315934" y="7239"/>
                  </a:lnTo>
                  <a:lnTo>
                    <a:pt x="2317077" y="11049"/>
                  </a:lnTo>
                  <a:lnTo>
                    <a:pt x="2320125" y="12827"/>
                  </a:lnTo>
                  <a:lnTo>
                    <a:pt x="2376398" y="44462"/>
                  </a:lnTo>
                  <a:lnTo>
                    <a:pt x="55270" y="82804"/>
                  </a:lnTo>
                  <a:lnTo>
                    <a:pt x="55372" y="89255"/>
                  </a:lnTo>
                  <a:lnTo>
                    <a:pt x="1473" y="82931"/>
                  </a:lnTo>
                  <a:lnTo>
                    <a:pt x="0" y="95504"/>
                  </a:lnTo>
                  <a:lnTo>
                    <a:pt x="2279154" y="362788"/>
                  </a:lnTo>
                  <a:lnTo>
                    <a:pt x="2216493" y="390144"/>
                  </a:lnTo>
                  <a:lnTo>
                    <a:pt x="2215096" y="393827"/>
                  </a:lnTo>
                  <a:lnTo>
                    <a:pt x="2216493" y="397002"/>
                  </a:lnTo>
                  <a:lnTo>
                    <a:pt x="2217890" y="400304"/>
                  </a:lnTo>
                  <a:lnTo>
                    <a:pt x="2221573" y="401701"/>
                  </a:lnTo>
                  <a:lnTo>
                    <a:pt x="2304605" y="365506"/>
                  </a:lnTo>
                  <a:lnTo>
                    <a:pt x="2315680" y="360680"/>
                  </a:lnTo>
                  <a:lnTo>
                    <a:pt x="2236432" y="301117"/>
                  </a:lnTo>
                  <a:lnTo>
                    <a:pt x="2233638" y="299085"/>
                  </a:lnTo>
                  <a:lnTo>
                    <a:pt x="2229701" y="299593"/>
                  </a:lnTo>
                  <a:lnTo>
                    <a:pt x="2225383" y="305181"/>
                  </a:lnTo>
                  <a:lnTo>
                    <a:pt x="2226018" y="309245"/>
                  </a:lnTo>
                  <a:lnTo>
                    <a:pt x="2228812" y="311277"/>
                  </a:lnTo>
                  <a:lnTo>
                    <a:pt x="2280475" y="350202"/>
                  </a:lnTo>
                  <a:lnTo>
                    <a:pt x="102108" y="94742"/>
                  </a:lnTo>
                  <a:lnTo>
                    <a:pt x="2376690" y="57162"/>
                  </a:lnTo>
                  <a:lnTo>
                    <a:pt x="2321395" y="90678"/>
                  </a:lnTo>
                  <a:lnTo>
                    <a:pt x="2318347" y="92456"/>
                  </a:lnTo>
                  <a:lnTo>
                    <a:pt x="2317458" y="96393"/>
                  </a:lnTo>
                  <a:lnTo>
                    <a:pt x="2319236" y="99441"/>
                  </a:lnTo>
                  <a:lnTo>
                    <a:pt x="2321014" y="102362"/>
                  </a:lnTo>
                  <a:lnTo>
                    <a:pt x="2324951" y="103378"/>
                  </a:lnTo>
                  <a:lnTo>
                    <a:pt x="2327999" y="101600"/>
                  </a:lnTo>
                  <a:lnTo>
                    <a:pt x="2412708" y="5016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6489" y="193338"/>
            <a:ext cx="633814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ОРМА</a:t>
            </a:r>
            <a:r>
              <a:rPr sz="2000" b="1" spc="-45" dirty="0" smtClean="0">
                <a:solidFill>
                  <a:srgbClr val="E36C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000" b="1" dirty="0" smtClean="0">
                <a:solidFill>
                  <a:srgbClr val="E36C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ППЭ-</a:t>
            </a:r>
            <a:r>
              <a:rPr sz="2000" b="1" spc="-5" dirty="0" smtClean="0">
                <a:solidFill>
                  <a:srgbClr val="E36C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 </a:t>
            </a:r>
            <a:r>
              <a:rPr sz="2000" b="1" dirty="0">
                <a:solidFill>
                  <a:srgbClr val="E36C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(образец</a:t>
            </a:r>
            <a:r>
              <a:rPr sz="2000" b="1" spc="-30" dirty="0">
                <a:solidFill>
                  <a:srgbClr val="E36C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заполнения)</a:t>
            </a:r>
            <a:endParaRPr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3800" y="838220"/>
            <a:ext cx="37185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</a:pPr>
            <a:r>
              <a:rPr sz="2000" spc="-2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Технология</a:t>
            </a:r>
            <a:r>
              <a:rPr sz="20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0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передачи</a:t>
            </a:r>
            <a:r>
              <a:rPr sz="2000" spc="-3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ЭМ</a:t>
            </a:r>
            <a:r>
              <a:rPr sz="2000" spc="-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0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</a:t>
            </a:r>
            <a:r>
              <a:rPr sz="20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000" spc="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сети</a:t>
            </a:r>
            <a:r>
              <a:rPr lang="ru-RU" sz="20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0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</a:t>
            </a:r>
            <a:r>
              <a:rPr sz="20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Интернет»</a:t>
            </a:r>
            <a:endParaRPr sz="20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572" y="698822"/>
            <a:ext cx="5464895" cy="5852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73" y="609601"/>
            <a:ext cx="8569113" cy="4343400"/>
            <a:chOff x="44956" y="749808"/>
            <a:chExt cx="6426835" cy="4166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56" y="749808"/>
              <a:ext cx="6413881" cy="41662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7799" y="791464"/>
              <a:ext cx="5807710" cy="217170"/>
            </a:xfrm>
            <a:custGeom>
              <a:avLst/>
              <a:gdLst/>
              <a:ahLst/>
              <a:cxnLst/>
              <a:rect l="l" t="t" r="r" b="b"/>
              <a:pathLst>
                <a:path w="5807710" h="217169">
                  <a:moveTo>
                    <a:pt x="0" y="216915"/>
                  </a:moveTo>
                  <a:lnTo>
                    <a:pt x="4656" y="174734"/>
                  </a:lnTo>
                  <a:lnTo>
                    <a:pt x="17356" y="140255"/>
                  </a:lnTo>
                  <a:lnTo>
                    <a:pt x="36192" y="116992"/>
                  </a:lnTo>
                  <a:lnTo>
                    <a:pt x="59258" y="108458"/>
                  </a:lnTo>
                  <a:lnTo>
                    <a:pt x="2803499" y="108458"/>
                  </a:lnTo>
                  <a:lnTo>
                    <a:pt x="2826516" y="99941"/>
                  </a:lnTo>
                  <a:lnTo>
                    <a:pt x="2845330" y="76708"/>
                  </a:lnTo>
                  <a:lnTo>
                    <a:pt x="2858024" y="42235"/>
                  </a:lnTo>
                  <a:lnTo>
                    <a:pt x="2862681" y="0"/>
                  </a:lnTo>
                  <a:lnTo>
                    <a:pt x="2867340" y="42235"/>
                  </a:lnTo>
                  <a:lnTo>
                    <a:pt x="2880048" y="76708"/>
                  </a:lnTo>
                  <a:lnTo>
                    <a:pt x="2898900" y="99941"/>
                  </a:lnTo>
                  <a:lnTo>
                    <a:pt x="2921990" y="108458"/>
                  </a:lnTo>
                  <a:lnTo>
                    <a:pt x="5748375" y="108458"/>
                  </a:lnTo>
                  <a:lnTo>
                    <a:pt x="5771465" y="116992"/>
                  </a:lnTo>
                  <a:lnTo>
                    <a:pt x="5790317" y="140255"/>
                  </a:lnTo>
                  <a:lnTo>
                    <a:pt x="5803025" y="174734"/>
                  </a:lnTo>
                  <a:lnTo>
                    <a:pt x="5807684" y="21691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656" y="1375663"/>
              <a:ext cx="206375" cy="165100"/>
            </a:xfrm>
            <a:custGeom>
              <a:avLst/>
              <a:gdLst/>
              <a:ahLst/>
              <a:cxnLst/>
              <a:rect l="l" t="t" r="r" b="b"/>
              <a:pathLst>
                <a:path w="206375" h="165100">
                  <a:moveTo>
                    <a:pt x="0" y="82423"/>
                  </a:moveTo>
                  <a:lnTo>
                    <a:pt x="8092" y="50363"/>
                  </a:lnTo>
                  <a:lnTo>
                    <a:pt x="30160" y="24161"/>
                  </a:lnTo>
                  <a:lnTo>
                    <a:pt x="62891" y="6484"/>
                  </a:lnTo>
                  <a:lnTo>
                    <a:pt x="102972" y="0"/>
                  </a:lnTo>
                  <a:lnTo>
                    <a:pt x="143054" y="6484"/>
                  </a:lnTo>
                  <a:lnTo>
                    <a:pt x="175785" y="24161"/>
                  </a:lnTo>
                  <a:lnTo>
                    <a:pt x="197852" y="50363"/>
                  </a:lnTo>
                  <a:lnTo>
                    <a:pt x="205944" y="82423"/>
                  </a:lnTo>
                  <a:lnTo>
                    <a:pt x="197852" y="114482"/>
                  </a:lnTo>
                  <a:lnTo>
                    <a:pt x="175785" y="140684"/>
                  </a:lnTo>
                  <a:lnTo>
                    <a:pt x="143054" y="158361"/>
                  </a:lnTo>
                  <a:lnTo>
                    <a:pt x="102972" y="164846"/>
                  </a:lnTo>
                  <a:lnTo>
                    <a:pt x="62891" y="158361"/>
                  </a:lnTo>
                  <a:lnTo>
                    <a:pt x="30159" y="140684"/>
                  </a:lnTo>
                  <a:lnTo>
                    <a:pt x="8092" y="114482"/>
                  </a:lnTo>
                  <a:lnTo>
                    <a:pt x="0" y="82423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601" y="198459"/>
            <a:ext cx="8610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ПРОТОКОЛ ПРОВЕДЕНИЯ ЭКЗАМЕНА В АУДИТОРИИ (</a:t>
            </a:r>
            <a:r>
              <a:rPr sz="2000" b="1" dirty="0" smtClean="0">
                <a:solidFill>
                  <a:srgbClr val="E36C09"/>
                </a:solidFill>
                <a:latin typeface="Arial"/>
                <a:cs typeface="Arial"/>
              </a:rPr>
              <a:t>ППЭ-05-02</a:t>
            </a:r>
            <a:r>
              <a:rPr lang="ru-RU" sz="2000" b="1" dirty="0" smtClean="0">
                <a:solidFill>
                  <a:srgbClr val="E36C09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flipH="1">
            <a:off x="152401" y="1295400"/>
            <a:ext cx="6868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884" y="1573402"/>
            <a:ext cx="275167" cy="165100"/>
          </a:xfrm>
          <a:custGeom>
            <a:avLst/>
            <a:gdLst/>
            <a:ahLst/>
            <a:cxnLst/>
            <a:rect l="l" t="t" r="r" b="b"/>
            <a:pathLst>
              <a:path w="206375" h="165100">
                <a:moveTo>
                  <a:pt x="0" y="82423"/>
                </a:moveTo>
                <a:lnTo>
                  <a:pt x="8092" y="50363"/>
                </a:lnTo>
                <a:lnTo>
                  <a:pt x="30160" y="24161"/>
                </a:lnTo>
                <a:lnTo>
                  <a:pt x="62891" y="6484"/>
                </a:lnTo>
                <a:lnTo>
                  <a:pt x="102972" y="0"/>
                </a:lnTo>
                <a:lnTo>
                  <a:pt x="143054" y="6484"/>
                </a:lnTo>
                <a:lnTo>
                  <a:pt x="175785" y="24161"/>
                </a:lnTo>
                <a:lnTo>
                  <a:pt x="197852" y="50363"/>
                </a:lnTo>
                <a:lnTo>
                  <a:pt x="205944" y="82423"/>
                </a:lnTo>
                <a:lnTo>
                  <a:pt x="197852" y="114482"/>
                </a:lnTo>
                <a:lnTo>
                  <a:pt x="175785" y="140684"/>
                </a:lnTo>
                <a:lnTo>
                  <a:pt x="143054" y="158361"/>
                </a:lnTo>
                <a:lnTo>
                  <a:pt x="102972" y="164846"/>
                </a:lnTo>
                <a:lnTo>
                  <a:pt x="62891" y="158361"/>
                </a:lnTo>
                <a:lnTo>
                  <a:pt x="30159" y="140684"/>
                </a:lnTo>
                <a:lnTo>
                  <a:pt x="8092" y="114482"/>
                </a:lnTo>
                <a:lnTo>
                  <a:pt x="0" y="8242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3508" y="1575054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21371" y="1375663"/>
            <a:ext cx="275167" cy="165100"/>
          </a:xfrm>
          <a:custGeom>
            <a:avLst/>
            <a:gdLst/>
            <a:ahLst/>
            <a:cxnLst/>
            <a:rect l="l" t="t" r="r" b="b"/>
            <a:pathLst>
              <a:path w="206375" h="165100">
                <a:moveTo>
                  <a:pt x="0" y="82423"/>
                </a:moveTo>
                <a:lnTo>
                  <a:pt x="8092" y="50363"/>
                </a:lnTo>
                <a:lnTo>
                  <a:pt x="30162" y="24161"/>
                </a:lnTo>
                <a:lnTo>
                  <a:pt x="62900" y="6484"/>
                </a:lnTo>
                <a:lnTo>
                  <a:pt x="102997" y="0"/>
                </a:lnTo>
                <a:lnTo>
                  <a:pt x="143093" y="6484"/>
                </a:lnTo>
                <a:lnTo>
                  <a:pt x="175831" y="24161"/>
                </a:lnTo>
                <a:lnTo>
                  <a:pt x="197901" y="50363"/>
                </a:lnTo>
                <a:lnTo>
                  <a:pt x="205994" y="82423"/>
                </a:lnTo>
                <a:lnTo>
                  <a:pt x="197901" y="114482"/>
                </a:lnTo>
                <a:lnTo>
                  <a:pt x="175831" y="140684"/>
                </a:lnTo>
                <a:lnTo>
                  <a:pt x="143093" y="158361"/>
                </a:lnTo>
                <a:lnTo>
                  <a:pt x="102997" y="164846"/>
                </a:lnTo>
                <a:lnTo>
                  <a:pt x="62900" y="158361"/>
                </a:lnTo>
                <a:lnTo>
                  <a:pt x="30162" y="140684"/>
                </a:lnTo>
                <a:lnTo>
                  <a:pt x="8092" y="114482"/>
                </a:lnTo>
                <a:lnTo>
                  <a:pt x="0" y="8242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08720" y="1377189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21371" y="1573402"/>
            <a:ext cx="275167" cy="165100"/>
          </a:xfrm>
          <a:custGeom>
            <a:avLst/>
            <a:gdLst/>
            <a:ahLst/>
            <a:cxnLst/>
            <a:rect l="l" t="t" r="r" b="b"/>
            <a:pathLst>
              <a:path w="206375" h="165100">
                <a:moveTo>
                  <a:pt x="0" y="82423"/>
                </a:moveTo>
                <a:lnTo>
                  <a:pt x="8092" y="50363"/>
                </a:lnTo>
                <a:lnTo>
                  <a:pt x="30162" y="24161"/>
                </a:lnTo>
                <a:lnTo>
                  <a:pt x="62900" y="6484"/>
                </a:lnTo>
                <a:lnTo>
                  <a:pt x="102997" y="0"/>
                </a:lnTo>
                <a:lnTo>
                  <a:pt x="143093" y="6484"/>
                </a:lnTo>
                <a:lnTo>
                  <a:pt x="175831" y="24161"/>
                </a:lnTo>
                <a:lnTo>
                  <a:pt x="197901" y="50363"/>
                </a:lnTo>
                <a:lnTo>
                  <a:pt x="205994" y="82423"/>
                </a:lnTo>
                <a:lnTo>
                  <a:pt x="197901" y="114482"/>
                </a:lnTo>
                <a:lnTo>
                  <a:pt x="175831" y="140684"/>
                </a:lnTo>
                <a:lnTo>
                  <a:pt x="143093" y="158361"/>
                </a:lnTo>
                <a:lnTo>
                  <a:pt x="102997" y="164846"/>
                </a:lnTo>
                <a:lnTo>
                  <a:pt x="62900" y="158361"/>
                </a:lnTo>
                <a:lnTo>
                  <a:pt x="30162" y="140684"/>
                </a:lnTo>
                <a:lnTo>
                  <a:pt x="8092" y="114482"/>
                </a:lnTo>
                <a:lnTo>
                  <a:pt x="0" y="8242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08720" y="1575054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69" y="1877948"/>
            <a:ext cx="308459" cy="19011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52536" y="1892300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260" y="3368933"/>
            <a:ext cx="308457" cy="19011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11844" y="3383661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8202" y="3368933"/>
            <a:ext cx="308457" cy="19011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371736" y="3383661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32475" y="3372992"/>
            <a:ext cx="308356" cy="18605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536443" y="3385566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70825" y="3385698"/>
            <a:ext cx="582507" cy="173355"/>
          </a:xfrm>
          <a:custGeom>
            <a:avLst/>
            <a:gdLst/>
            <a:ahLst/>
            <a:cxnLst/>
            <a:rect l="l" t="t" r="r" b="b"/>
            <a:pathLst>
              <a:path w="436880" h="173354">
                <a:moveTo>
                  <a:pt x="0" y="86614"/>
                </a:moveTo>
                <a:lnTo>
                  <a:pt x="42135" y="35442"/>
                </a:lnTo>
                <a:lnTo>
                  <a:pt x="89400" y="16698"/>
                </a:lnTo>
                <a:lnTo>
                  <a:pt x="149327" y="4411"/>
                </a:lnTo>
                <a:lnTo>
                  <a:pt x="218312" y="0"/>
                </a:lnTo>
                <a:lnTo>
                  <a:pt x="287347" y="4411"/>
                </a:lnTo>
                <a:lnTo>
                  <a:pt x="347279" y="16698"/>
                </a:lnTo>
                <a:lnTo>
                  <a:pt x="394527" y="35442"/>
                </a:lnTo>
                <a:lnTo>
                  <a:pt x="425503" y="59220"/>
                </a:lnTo>
                <a:lnTo>
                  <a:pt x="436625" y="86614"/>
                </a:lnTo>
                <a:lnTo>
                  <a:pt x="425503" y="113945"/>
                </a:lnTo>
                <a:lnTo>
                  <a:pt x="394527" y="137686"/>
                </a:lnTo>
                <a:lnTo>
                  <a:pt x="347279" y="156410"/>
                </a:lnTo>
                <a:lnTo>
                  <a:pt x="287347" y="168690"/>
                </a:lnTo>
                <a:lnTo>
                  <a:pt x="218312" y="173101"/>
                </a:lnTo>
                <a:lnTo>
                  <a:pt x="149327" y="168690"/>
                </a:lnTo>
                <a:lnTo>
                  <a:pt x="89400" y="156410"/>
                </a:lnTo>
                <a:lnTo>
                  <a:pt x="42135" y="137686"/>
                </a:lnTo>
                <a:lnTo>
                  <a:pt x="11134" y="113945"/>
                </a:lnTo>
                <a:lnTo>
                  <a:pt x="0" y="8661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676087" y="3391916"/>
            <a:ext cx="172719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23773" y="3377570"/>
            <a:ext cx="582507" cy="173355"/>
          </a:xfrm>
          <a:custGeom>
            <a:avLst/>
            <a:gdLst/>
            <a:ahLst/>
            <a:cxnLst/>
            <a:rect l="l" t="t" r="r" b="b"/>
            <a:pathLst>
              <a:path w="436879" h="173354">
                <a:moveTo>
                  <a:pt x="0" y="86487"/>
                </a:moveTo>
                <a:lnTo>
                  <a:pt x="42098" y="35414"/>
                </a:lnTo>
                <a:lnTo>
                  <a:pt x="89346" y="16690"/>
                </a:lnTo>
                <a:lnTo>
                  <a:pt x="149278" y="4410"/>
                </a:lnTo>
                <a:lnTo>
                  <a:pt x="218313" y="0"/>
                </a:lnTo>
                <a:lnTo>
                  <a:pt x="287298" y="4410"/>
                </a:lnTo>
                <a:lnTo>
                  <a:pt x="347225" y="16690"/>
                </a:lnTo>
                <a:lnTo>
                  <a:pt x="394490" y="35414"/>
                </a:lnTo>
                <a:lnTo>
                  <a:pt x="425491" y="59155"/>
                </a:lnTo>
                <a:lnTo>
                  <a:pt x="436626" y="86487"/>
                </a:lnTo>
                <a:lnTo>
                  <a:pt x="425491" y="113818"/>
                </a:lnTo>
                <a:lnTo>
                  <a:pt x="394490" y="137559"/>
                </a:lnTo>
                <a:lnTo>
                  <a:pt x="347225" y="156283"/>
                </a:lnTo>
                <a:lnTo>
                  <a:pt x="287298" y="168563"/>
                </a:lnTo>
                <a:lnTo>
                  <a:pt x="218313" y="172974"/>
                </a:lnTo>
                <a:lnTo>
                  <a:pt x="149278" y="168563"/>
                </a:lnTo>
                <a:lnTo>
                  <a:pt x="89346" y="156283"/>
                </a:lnTo>
                <a:lnTo>
                  <a:pt x="42098" y="137559"/>
                </a:lnTo>
                <a:lnTo>
                  <a:pt x="11122" y="113818"/>
                </a:lnTo>
                <a:lnTo>
                  <a:pt x="0" y="864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29207" y="3383661"/>
            <a:ext cx="172719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91737" y="3575185"/>
            <a:ext cx="582507" cy="173355"/>
          </a:xfrm>
          <a:custGeom>
            <a:avLst/>
            <a:gdLst/>
            <a:ahLst/>
            <a:cxnLst/>
            <a:rect l="l" t="t" r="r" b="b"/>
            <a:pathLst>
              <a:path w="436879" h="173354">
                <a:moveTo>
                  <a:pt x="0" y="86487"/>
                </a:moveTo>
                <a:lnTo>
                  <a:pt x="42098" y="35414"/>
                </a:lnTo>
                <a:lnTo>
                  <a:pt x="89346" y="16690"/>
                </a:lnTo>
                <a:lnTo>
                  <a:pt x="149278" y="4410"/>
                </a:lnTo>
                <a:lnTo>
                  <a:pt x="218312" y="0"/>
                </a:lnTo>
                <a:lnTo>
                  <a:pt x="287298" y="4410"/>
                </a:lnTo>
                <a:lnTo>
                  <a:pt x="347225" y="16690"/>
                </a:lnTo>
                <a:lnTo>
                  <a:pt x="394490" y="35414"/>
                </a:lnTo>
                <a:lnTo>
                  <a:pt x="425491" y="59155"/>
                </a:lnTo>
                <a:lnTo>
                  <a:pt x="436625" y="86487"/>
                </a:lnTo>
                <a:lnTo>
                  <a:pt x="425491" y="113880"/>
                </a:lnTo>
                <a:lnTo>
                  <a:pt x="394490" y="137658"/>
                </a:lnTo>
                <a:lnTo>
                  <a:pt x="347225" y="156402"/>
                </a:lnTo>
                <a:lnTo>
                  <a:pt x="287298" y="168689"/>
                </a:lnTo>
                <a:lnTo>
                  <a:pt x="218312" y="173100"/>
                </a:lnTo>
                <a:lnTo>
                  <a:pt x="149278" y="168689"/>
                </a:lnTo>
                <a:lnTo>
                  <a:pt x="89346" y="156402"/>
                </a:lnTo>
                <a:lnTo>
                  <a:pt x="42098" y="137658"/>
                </a:lnTo>
                <a:lnTo>
                  <a:pt x="11122" y="113880"/>
                </a:lnTo>
                <a:lnTo>
                  <a:pt x="0" y="864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696999" y="3581146"/>
            <a:ext cx="172719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54789" y="3385698"/>
            <a:ext cx="582507" cy="173355"/>
          </a:xfrm>
          <a:custGeom>
            <a:avLst/>
            <a:gdLst/>
            <a:ahLst/>
            <a:cxnLst/>
            <a:rect l="l" t="t" r="r" b="b"/>
            <a:pathLst>
              <a:path w="436879" h="173354">
                <a:moveTo>
                  <a:pt x="0" y="86614"/>
                </a:moveTo>
                <a:lnTo>
                  <a:pt x="42135" y="35442"/>
                </a:lnTo>
                <a:lnTo>
                  <a:pt x="89400" y="16698"/>
                </a:lnTo>
                <a:lnTo>
                  <a:pt x="149327" y="4411"/>
                </a:lnTo>
                <a:lnTo>
                  <a:pt x="218312" y="0"/>
                </a:lnTo>
                <a:lnTo>
                  <a:pt x="287298" y="4411"/>
                </a:lnTo>
                <a:lnTo>
                  <a:pt x="347225" y="16698"/>
                </a:lnTo>
                <a:lnTo>
                  <a:pt x="394490" y="35442"/>
                </a:lnTo>
                <a:lnTo>
                  <a:pt x="425491" y="59220"/>
                </a:lnTo>
                <a:lnTo>
                  <a:pt x="436625" y="86614"/>
                </a:lnTo>
                <a:lnTo>
                  <a:pt x="425491" y="113945"/>
                </a:lnTo>
                <a:lnTo>
                  <a:pt x="394490" y="137686"/>
                </a:lnTo>
                <a:lnTo>
                  <a:pt x="347225" y="156410"/>
                </a:lnTo>
                <a:lnTo>
                  <a:pt x="287298" y="168690"/>
                </a:lnTo>
                <a:lnTo>
                  <a:pt x="218312" y="173101"/>
                </a:lnTo>
                <a:lnTo>
                  <a:pt x="149327" y="168690"/>
                </a:lnTo>
                <a:lnTo>
                  <a:pt x="89400" y="156410"/>
                </a:lnTo>
                <a:lnTo>
                  <a:pt x="42135" y="137686"/>
                </a:lnTo>
                <a:lnTo>
                  <a:pt x="11134" y="113945"/>
                </a:lnTo>
                <a:lnTo>
                  <a:pt x="0" y="8661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060218" y="3391916"/>
            <a:ext cx="172719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799497" y="3402208"/>
            <a:ext cx="582507" cy="173355"/>
          </a:xfrm>
          <a:custGeom>
            <a:avLst/>
            <a:gdLst/>
            <a:ahLst/>
            <a:cxnLst/>
            <a:rect l="l" t="t" r="r" b="b"/>
            <a:pathLst>
              <a:path w="436879" h="173354">
                <a:moveTo>
                  <a:pt x="0" y="86487"/>
                </a:moveTo>
                <a:lnTo>
                  <a:pt x="42098" y="35414"/>
                </a:lnTo>
                <a:lnTo>
                  <a:pt x="89346" y="16690"/>
                </a:lnTo>
                <a:lnTo>
                  <a:pt x="149278" y="4410"/>
                </a:lnTo>
                <a:lnTo>
                  <a:pt x="218312" y="0"/>
                </a:lnTo>
                <a:lnTo>
                  <a:pt x="287285" y="4410"/>
                </a:lnTo>
                <a:lnTo>
                  <a:pt x="347180" y="16690"/>
                </a:lnTo>
                <a:lnTo>
                  <a:pt x="394408" y="35414"/>
                </a:lnTo>
                <a:lnTo>
                  <a:pt x="425377" y="59155"/>
                </a:lnTo>
                <a:lnTo>
                  <a:pt x="436499" y="86487"/>
                </a:lnTo>
                <a:lnTo>
                  <a:pt x="425377" y="113818"/>
                </a:lnTo>
                <a:lnTo>
                  <a:pt x="394408" y="137559"/>
                </a:lnTo>
                <a:lnTo>
                  <a:pt x="347180" y="156283"/>
                </a:lnTo>
                <a:lnTo>
                  <a:pt x="287285" y="168563"/>
                </a:lnTo>
                <a:lnTo>
                  <a:pt x="218312" y="172974"/>
                </a:lnTo>
                <a:lnTo>
                  <a:pt x="149278" y="168563"/>
                </a:lnTo>
                <a:lnTo>
                  <a:pt x="89346" y="156283"/>
                </a:lnTo>
                <a:lnTo>
                  <a:pt x="42098" y="137559"/>
                </a:lnTo>
                <a:lnTo>
                  <a:pt x="11122" y="113818"/>
                </a:lnTo>
                <a:lnTo>
                  <a:pt x="0" y="864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005099" y="3408427"/>
            <a:ext cx="172719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875781" y="3402208"/>
            <a:ext cx="582507" cy="173355"/>
          </a:xfrm>
          <a:custGeom>
            <a:avLst/>
            <a:gdLst/>
            <a:ahLst/>
            <a:cxnLst/>
            <a:rect l="l" t="t" r="r" b="b"/>
            <a:pathLst>
              <a:path w="436879" h="173354">
                <a:moveTo>
                  <a:pt x="0" y="86487"/>
                </a:moveTo>
                <a:lnTo>
                  <a:pt x="42135" y="35414"/>
                </a:lnTo>
                <a:lnTo>
                  <a:pt x="89400" y="16690"/>
                </a:lnTo>
                <a:lnTo>
                  <a:pt x="149327" y="4410"/>
                </a:lnTo>
                <a:lnTo>
                  <a:pt x="218312" y="0"/>
                </a:lnTo>
                <a:lnTo>
                  <a:pt x="287347" y="4410"/>
                </a:lnTo>
                <a:lnTo>
                  <a:pt x="347279" y="16690"/>
                </a:lnTo>
                <a:lnTo>
                  <a:pt x="394527" y="35414"/>
                </a:lnTo>
                <a:lnTo>
                  <a:pt x="425503" y="59155"/>
                </a:lnTo>
                <a:lnTo>
                  <a:pt x="436625" y="86487"/>
                </a:lnTo>
                <a:lnTo>
                  <a:pt x="425503" y="113818"/>
                </a:lnTo>
                <a:lnTo>
                  <a:pt x="394527" y="137559"/>
                </a:lnTo>
                <a:lnTo>
                  <a:pt x="347279" y="156283"/>
                </a:lnTo>
                <a:lnTo>
                  <a:pt x="287347" y="168563"/>
                </a:lnTo>
                <a:lnTo>
                  <a:pt x="218312" y="172974"/>
                </a:lnTo>
                <a:lnTo>
                  <a:pt x="149327" y="168563"/>
                </a:lnTo>
                <a:lnTo>
                  <a:pt x="89400" y="156283"/>
                </a:lnTo>
                <a:lnTo>
                  <a:pt x="42135" y="137559"/>
                </a:lnTo>
                <a:lnTo>
                  <a:pt x="11134" y="113818"/>
                </a:lnTo>
                <a:lnTo>
                  <a:pt x="0" y="864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081708" y="3408427"/>
            <a:ext cx="172719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655729" y="3402208"/>
            <a:ext cx="582507" cy="173355"/>
          </a:xfrm>
          <a:custGeom>
            <a:avLst/>
            <a:gdLst/>
            <a:ahLst/>
            <a:cxnLst/>
            <a:rect l="l" t="t" r="r" b="b"/>
            <a:pathLst>
              <a:path w="436879" h="173354">
                <a:moveTo>
                  <a:pt x="0" y="86487"/>
                </a:moveTo>
                <a:lnTo>
                  <a:pt x="42098" y="35414"/>
                </a:lnTo>
                <a:lnTo>
                  <a:pt x="89346" y="16690"/>
                </a:lnTo>
                <a:lnTo>
                  <a:pt x="149278" y="4410"/>
                </a:lnTo>
                <a:lnTo>
                  <a:pt x="218312" y="0"/>
                </a:lnTo>
                <a:lnTo>
                  <a:pt x="287298" y="4410"/>
                </a:lnTo>
                <a:lnTo>
                  <a:pt x="347225" y="16690"/>
                </a:lnTo>
                <a:lnTo>
                  <a:pt x="394490" y="35414"/>
                </a:lnTo>
                <a:lnTo>
                  <a:pt x="425491" y="59155"/>
                </a:lnTo>
                <a:lnTo>
                  <a:pt x="436625" y="86487"/>
                </a:lnTo>
                <a:lnTo>
                  <a:pt x="425491" y="113818"/>
                </a:lnTo>
                <a:lnTo>
                  <a:pt x="394490" y="137559"/>
                </a:lnTo>
                <a:lnTo>
                  <a:pt x="347225" y="156283"/>
                </a:lnTo>
                <a:lnTo>
                  <a:pt x="287298" y="168563"/>
                </a:lnTo>
                <a:lnTo>
                  <a:pt x="218312" y="172974"/>
                </a:lnTo>
                <a:lnTo>
                  <a:pt x="149278" y="168563"/>
                </a:lnTo>
                <a:lnTo>
                  <a:pt x="89346" y="156283"/>
                </a:lnTo>
                <a:lnTo>
                  <a:pt x="42098" y="137559"/>
                </a:lnTo>
                <a:lnTo>
                  <a:pt x="11122" y="113818"/>
                </a:lnTo>
                <a:lnTo>
                  <a:pt x="0" y="864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861472" y="3408427"/>
            <a:ext cx="172719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16</a:t>
            </a:r>
            <a:endParaRPr sz="800">
              <a:latin typeface="Calibri"/>
              <a:cs typeface="Calibri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4572001" y="2973703"/>
          <a:ext cx="2167298" cy="210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087"/>
                <a:gridCol w="1254211"/>
              </a:tblGrid>
              <a:tr h="104997">
                <a:tc>
                  <a:txBody>
                    <a:bodyPr/>
                    <a:lstStyle/>
                    <a:p>
                      <a:pPr marR="281940" algn="r">
                        <a:lnSpc>
                          <a:spcPts val="725"/>
                        </a:lnSpc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725"/>
                        </a:lnSpc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105061">
                <a:tc>
                  <a:txBody>
                    <a:bodyPr/>
                    <a:lstStyle/>
                    <a:p>
                      <a:pPr marR="279400" algn="r">
                        <a:lnSpc>
                          <a:spcPts val="725"/>
                        </a:lnSpc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ts val="725"/>
                        </a:lnSpc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7" name="object 37"/>
          <p:cNvGrpSpPr/>
          <p:nvPr/>
        </p:nvGrpSpPr>
        <p:grpSpPr>
          <a:xfrm>
            <a:off x="304497" y="3060323"/>
            <a:ext cx="5845387" cy="1763395"/>
            <a:chOff x="228371" y="3060319"/>
            <a:chExt cx="4384040" cy="1763395"/>
          </a:xfrm>
        </p:grpSpPr>
        <p:sp>
          <p:nvSpPr>
            <p:cNvPr id="38" name="object 38"/>
            <p:cNvSpPr/>
            <p:nvPr/>
          </p:nvSpPr>
          <p:spPr>
            <a:xfrm>
              <a:off x="228371" y="3064382"/>
              <a:ext cx="887730" cy="317500"/>
            </a:xfrm>
            <a:custGeom>
              <a:avLst/>
              <a:gdLst/>
              <a:ahLst/>
              <a:cxnLst/>
              <a:rect l="l" t="t" r="r" b="b"/>
              <a:pathLst>
                <a:path w="887730" h="317500">
                  <a:moveTo>
                    <a:pt x="103403" y="88646"/>
                  </a:moveTo>
                  <a:lnTo>
                    <a:pt x="101638" y="85725"/>
                  </a:lnTo>
                  <a:lnTo>
                    <a:pt x="59093" y="12700"/>
                  </a:lnTo>
                  <a:lnTo>
                    <a:pt x="51701" y="0"/>
                  </a:lnTo>
                  <a:lnTo>
                    <a:pt x="1778" y="85725"/>
                  </a:lnTo>
                  <a:lnTo>
                    <a:pt x="0" y="88646"/>
                  </a:lnTo>
                  <a:lnTo>
                    <a:pt x="1028" y="92583"/>
                  </a:lnTo>
                  <a:lnTo>
                    <a:pt x="7086" y="96139"/>
                  </a:lnTo>
                  <a:lnTo>
                    <a:pt x="10972" y="95123"/>
                  </a:lnTo>
                  <a:lnTo>
                    <a:pt x="45351" y="36182"/>
                  </a:lnTo>
                  <a:lnTo>
                    <a:pt x="45351" y="313182"/>
                  </a:lnTo>
                  <a:lnTo>
                    <a:pt x="58051" y="313182"/>
                  </a:lnTo>
                  <a:lnTo>
                    <a:pt x="58051" y="36182"/>
                  </a:lnTo>
                  <a:lnTo>
                    <a:pt x="92443" y="95123"/>
                  </a:lnTo>
                  <a:lnTo>
                    <a:pt x="96329" y="96139"/>
                  </a:lnTo>
                  <a:lnTo>
                    <a:pt x="102387" y="92583"/>
                  </a:lnTo>
                  <a:lnTo>
                    <a:pt x="103403" y="88646"/>
                  </a:lnTo>
                  <a:close/>
                </a:path>
                <a:path w="887730" h="317500">
                  <a:moveTo>
                    <a:pt x="887171" y="92075"/>
                  </a:moveTo>
                  <a:lnTo>
                    <a:pt x="885367" y="89154"/>
                  </a:lnTo>
                  <a:lnTo>
                    <a:pt x="841781" y="16637"/>
                  </a:lnTo>
                  <a:lnTo>
                    <a:pt x="834313" y="4191"/>
                  </a:lnTo>
                  <a:lnTo>
                    <a:pt x="783780" y="93472"/>
                  </a:lnTo>
                  <a:lnTo>
                    <a:pt x="784847" y="97409"/>
                  </a:lnTo>
                  <a:lnTo>
                    <a:pt x="787908" y="99060"/>
                  </a:lnTo>
                  <a:lnTo>
                    <a:pt x="790956" y="100838"/>
                  </a:lnTo>
                  <a:lnTo>
                    <a:pt x="794829" y="99695"/>
                  </a:lnTo>
                  <a:lnTo>
                    <a:pt x="828433" y="40360"/>
                  </a:lnTo>
                  <a:lnTo>
                    <a:pt x="832078" y="317373"/>
                  </a:lnTo>
                  <a:lnTo>
                    <a:pt x="844778" y="317119"/>
                  </a:lnTo>
                  <a:lnTo>
                    <a:pt x="841133" y="40195"/>
                  </a:lnTo>
                  <a:lnTo>
                    <a:pt x="874483" y="95631"/>
                  </a:lnTo>
                  <a:lnTo>
                    <a:pt x="876287" y="98679"/>
                  </a:lnTo>
                  <a:lnTo>
                    <a:pt x="880186" y="99695"/>
                  </a:lnTo>
                  <a:lnTo>
                    <a:pt x="883196" y="97790"/>
                  </a:lnTo>
                  <a:lnTo>
                    <a:pt x="886206" y="96012"/>
                  </a:lnTo>
                  <a:lnTo>
                    <a:pt x="887171" y="920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84172" y="3171571"/>
              <a:ext cx="103377" cy="21412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603119" y="3060318"/>
              <a:ext cx="993140" cy="516255"/>
            </a:xfrm>
            <a:custGeom>
              <a:avLst/>
              <a:gdLst/>
              <a:ahLst/>
              <a:cxnLst/>
              <a:rect l="l" t="t" r="r" b="b"/>
              <a:pathLst>
                <a:path w="993139" h="516254">
                  <a:moveTo>
                    <a:pt x="436626" y="0"/>
                  </a:moveTo>
                  <a:lnTo>
                    <a:pt x="343916" y="44069"/>
                  </a:lnTo>
                  <a:lnTo>
                    <a:pt x="342646" y="47752"/>
                  </a:lnTo>
                  <a:lnTo>
                    <a:pt x="344170" y="50927"/>
                  </a:lnTo>
                  <a:lnTo>
                    <a:pt x="345567" y="54102"/>
                  </a:lnTo>
                  <a:lnTo>
                    <a:pt x="349377" y="55499"/>
                  </a:lnTo>
                  <a:lnTo>
                    <a:pt x="411086" y="26200"/>
                  </a:lnTo>
                  <a:lnTo>
                    <a:pt x="217030" y="310121"/>
                  </a:lnTo>
                  <a:lnTo>
                    <a:pt x="25450" y="26339"/>
                  </a:lnTo>
                  <a:lnTo>
                    <a:pt x="86995" y="56007"/>
                  </a:lnTo>
                  <a:lnTo>
                    <a:pt x="90805" y="54610"/>
                  </a:lnTo>
                  <a:lnTo>
                    <a:pt x="93853" y="48260"/>
                  </a:lnTo>
                  <a:lnTo>
                    <a:pt x="92456" y="44577"/>
                  </a:lnTo>
                  <a:lnTo>
                    <a:pt x="14211" y="6858"/>
                  </a:lnTo>
                  <a:lnTo>
                    <a:pt x="0" y="0"/>
                  </a:lnTo>
                  <a:lnTo>
                    <a:pt x="6604" y="98933"/>
                  </a:lnTo>
                  <a:lnTo>
                    <a:pt x="6731" y="102362"/>
                  </a:lnTo>
                  <a:lnTo>
                    <a:pt x="9779" y="105029"/>
                  </a:lnTo>
                  <a:lnTo>
                    <a:pt x="13335" y="104775"/>
                  </a:lnTo>
                  <a:lnTo>
                    <a:pt x="16764" y="104648"/>
                  </a:lnTo>
                  <a:lnTo>
                    <a:pt x="19431" y="101600"/>
                  </a:lnTo>
                  <a:lnTo>
                    <a:pt x="19177" y="98044"/>
                  </a:lnTo>
                  <a:lnTo>
                    <a:pt x="14986" y="33540"/>
                  </a:lnTo>
                  <a:lnTo>
                    <a:pt x="208915" y="320802"/>
                  </a:lnTo>
                  <a:lnTo>
                    <a:pt x="210439" y="319786"/>
                  </a:lnTo>
                  <a:lnTo>
                    <a:pt x="209042" y="321818"/>
                  </a:lnTo>
                  <a:lnTo>
                    <a:pt x="219456" y="329057"/>
                  </a:lnTo>
                  <a:lnTo>
                    <a:pt x="421487" y="33515"/>
                  </a:lnTo>
                  <a:lnTo>
                    <a:pt x="416687" y="101473"/>
                  </a:lnTo>
                  <a:lnTo>
                    <a:pt x="419354" y="104521"/>
                  </a:lnTo>
                  <a:lnTo>
                    <a:pt x="426339" y="105029"/>
                  </a:lnTo>
                  <a:lnTo>
                    <a:pt x="429387" y="102362"/>
                  </a:lnTo>
                  <a:lnTo>
                    <a:pt x="436130" y="6858"/>
                  </a:lnTo>
                  <a:lnTo>
                    <a:pt x="436626" y="0"/>
                  </a:lnTo>
                  <a:close/>
                </a:path>
                <a:path w="993139" h="516254">
                  <a:moveTo>
                    <a:pt x="776732" y="92710"/>
                  </a:moveTo>
                  <a:lnTo>
                    <a:pt x="774954" y="89789"/>
                  </a:lnTo>
                  <a:lnTo>
                    <a:pt x="732320" y="16764"/>
                  </a:lnTo>
                  <a:lnTo>
                    <a:pt x="724916" y="4064"/>
                  </a:lnTo>
                  <a:lnTo>
                    <a:pt x="675005" y="89789"/>
                  </a:lnTo>
                  <a:lnTo>
                    <a:pt x="673227" y="92710"/>
                  </a:lnTo>
                  <a:lnTo>
                    <a:pt x="674243" y="96647"/>
                  </a:lnTo>
                  <a:lnTo>
                    <a:pt x="680339" y="100203"/>
                  </a:lnTo>
                  <a:lnTo>
                    <a:pt x="684276" y="99187"/>
                  </a:lnTo>
                  <a:lnTo>
                    <a:pt x="718566" y="40411"/>
                  </a:lnTo>
                  <a:lnTo>
                    <a:pt x="718693" y="40195"/>
                  </a:lnTo>
                  <a:lnTo>
                    <a:pt x="718566" y="325374"/>
                  </a:lnTo>
                  <a:lnTo>
                    <a:pt x="731266" y="325374"/>
                  </a:lnTo>
                  <a:lnTo>
                    <a:pt x="731266" y="40195"/>
                  </a:lnTo>
                  <a:lnTo>
                    <a:pt x="731266" y="19939"/>
                  </a:lnTo>
                  <a:lnTo>
                    <a:pt x="731266" y="16764"/>
                  </a:lnTo>
                  <a:lnTo>
                    <a:pt x="731393" y="40411"/>
                  </a:lnTo>
                  <a:lnTo>
                    <a:pt x="765683" y="99187"/>
                  </a:lnTo>
                  <a:lnTo>
                    <a:pt x="769620" y="100203"/>
                  </a:lnTo>
                  <a:lnTo>
                    <a:pt x="772668" y="98425"/>
                  </a:lnTo>
                  <a:lnTo>
                    <a:pt x="775589" y="96647"/>
                  </a:lnTo>
                  <a:lnTo>
                    <a:pt x="776732" y="92710"/>
                  </a:lnTo>
                  <a:close/>
                </a:path>
                <a:path w="993139" h="516254">
                  <a:moveTo>
                    <a:pt x="993013" y="275717"/>
                  </a:moveTo>
                  <a:lnTo>
                    <a:pt x="935990" y="209042"/>
                  </a:lnTo>
                  <a:lnTo>
                    <a:pt x="926338" y="197739"/>
                  </a:lnTo>
                  <a:lnTo>
                    <a:pt x="892429" y="290830"/>
                  </a:lnTo>
                  <a:lnTo>
                    <a:pt x="891286" y="294132"/>
                  </a:lnTo>
                  <a:lnTo>
                    <a:pt x="892937" y="297815"/>
                  </a:lnTo>
                  <a:lnTo>
                    <a:pt x="896239" y="298958"/>
                  </a:lnTo>
                  <a:lnTo>
                    <a:pt x="899541" y="300228"/>
                  </a:lnTo>
                  <a:lnTo>
                    <a:pt x="903224" y="298450"/>
                  </a:lnTo>
                  <a:lnTo>
                    <a:pt x="904367" y="295148"/>
                  </a:lnTo>
                  <a:lnTo>
                    <a:pt x="926477" y="234315"/>
                  </a:lnTo>
                  <a:lnTo>
                    <a:pt x="977773" y="516013"/>
                  </a:lnTo>
                  <a:lnTo>
                    <a:pt x="990219" y="513727"/>
                  </a:lnTo>
                  <a:lnTo>
                    <a:pt x="939050" y="232232"/>
                  </a:lnTo>
                  <a:lnTo>
                    <a:pt x="983361" y="283972"/>
                  </a:lnTo>
                  <a:lnTo>
                    <a:pt x="987425" y="284226"/>
                  </a:lnTo>
                  <a:lnTo>
                    <a:pt x="992759" y="279654"/>
                  </a:lnTo>
                  <a:lnTo>
                    <a:pt x="993013" y="27571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03141" y="3171571"/>
              <a:ext cx="103378" cy="20599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166493" y="4637913"/>
              <a:ext cx="436880" cy="173355"/>
            </a:xfrm>
            <a:custGeom>
              <a:avLst/>
              <a:gdLst/>
              <a:ahLst/>
              <a:cxnLst/>
              <a:rect l="l" t="t" r="r" b="b"/>
              <a:pathLst>
                <a:path w="436880" h="173354">
                  <a:moveTo>
                    <a:pt x="0" y="86487"/>
                  </a:moveTo>
                  <a:lnTo>
                    <a:pt x="42135" y="35414"/>
                  </a:lnTo>
                  <a:lnTo>
                    <a:pt x="89400" y="16690"/>
                  </a:lnTo>
                  <a:lnTo>
                    <a:pt x="149327" y="4410"/>
                  </a:lnTo>
                  <a:lnTo>
                    <a:pt x="218312" y="0"/>
                  </a:lnTo>
                  <a:lnTo>
                    <a:pt x="287347" y="4410"/>
                  </a:lnTo>
                  <a:lnTo>
                    <a:pt x="347279" y="16690"/>
                  </a:lnTo>
                  <a:lnTo>
                    <a:pt x="394527" y="35414"/>
                  </a:lnTo>
                  <a:lnTo>
                    <a:pt x="425503" y="59155"/>
                  </a:lnTo>
                  <a:lnTo>
                    <a:pt x="436625" y="86487"/>
                  </a:lnTo>
                  <a:lnTo>
                    <a:pt x="425503" y="113818"/>
                  </a:lnTo>
                  <a:lnTo>
                    <a:pt x="394527" y="137559"/>
                  </a:lnTo>
                  <a:lnTo>
                    <a:pt x="347279" y="156283"/>
                  </a:lnTo>
                  <a:lnTo>
                    <a:pt x="287347" y="168563"/>
                  </a:lnTo>
                  <a:lnTo>
                    <a:pt x="218312" y="172974"/>
                  </a:lnTo>
                  <a:lnTo>
                    <a:pt x="149327" y="168563"/>
                  </a:lnTo>
                  <a:lnTo>
                    <a:pt x="89400" y="156283"/>
                  </a:lnTo>
                  <a:lnTo>
                    <a:pt x="42135" y="137559"/>
                  </a:lnTo>
                  <a:lnTo>
                    <a:pt x="11134" y="113818"/>
                  </a:lnTo>
                  <a:lnTo>
                    <a:pt x="0" y="8648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9008" y="3187954"/>
              <a:ext cx="103250" cy="214630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878669" y="3060323"/>
            <a:ext cx="7142480" cy="1763395"/>
            <a:chOff x="659002" y="3060319"/>
            <a:chExt cx="5356860" cy="1763395"/>
          </a:xfrm>
        </p:grpSpPr>
        <p:sp>
          <p:nvSpPr>
            <p:cNvPr id="45" name="object 45"/>
            <p:cNvSpPr/>
            <p:nvPr/>
          </p:nvSpPr>
          <p:spPr>
            <a:xfrm>
              <a:off x="659003" y="3060318"/>
              <a:ext cx="5356860" cy="1583690"/>
            </a:xfrm>
            <a:custGeom>
              <a:avLst/>
              <a:gdLst/>
              <a:ahLst/>
              <a:cxnLst/>
              <a:rect l="l" t="t" r="r" b="b"/>
              <a:pathLst>
                <a:path w="5356860" h="1583689">
                  <a:moveTo>
                    <a:pt x="1736217" y="1576324"/>
                  </a:moveTo>
                  <a:lnTo>
                    <a:pt x="1632204" y="1080058"/>
                  </a:lnTo>
                  <a:lnTo>
                    <a:pt x="1677924" y="1130681"/>
                  </a:lnTo>
                  <a:lnTo>
                    <a:pt x="1681861" y="1130808"/>
                  </a:lnTo>
                  <a:lnTo>
                    <a:pt x="1684528" y="1128522"/>
                  </a:lnTo>
                  <a:lnTo>
                    <a:pt x="1687068" y="1126109"/>
                  </a:lnTo>
                  <a:lnTo>
                    <a:pt x="1687322" y="1122172"/>
                  </a:lnTo>
                  <a:lnTo>
                    <a:pt x="1628457" y="1057021"/>
                  </a:lnTo>
                  <a:lnTo>
                    <a:pt x="1618488" y="1045972"/>
                  </a:lnTo>
                  <a:lnTo>
                    <a:pt x="1586103" y="1143381"/>
                  </a:lnTo>
                  <a:lnTo>
                    <a:pt x="1587881" y="1146937"/>
                  </a:lnTo>
                  <a:lnTo>
                    <a:pt x="1591183" y="1148080"/>
                  </a:lnTo>
                  <a:lnTo>
                    <a:pt x="1594612" y="1149096"/>
                  </a:lnTo>
                  <a:lnTo>
                    <a:pt x="1598168" y="1147318"/>
                  </a:lnTo>
                  <a:lnTo>
                    <a:pt x="1599311" y="1144016"/>
                  </a:lnTo>
                  <a:lnTo>
                    <a:pt x="1619732" y="1082535"/>
                  </a:lnTo>
                  <a:lnTo>
                    <a:pt x="1721015" y="1565770"/>
                  </a:lnTo>
                  <a:lnTo>
                    <a:pt x="35115" y="698766"/>
                  </a:lnTo>
                  <a:lnTo>
                    <a:pt x="99631" y="695325"/>
                  </a:lnTo>
                  <a:lnTo>
                    <a:pt x="103136" y="695071"/>
                  </a:lnTo>
                  <a:lnTo>
                    <a:pt x="105829" y="692150"/>
                  </a:lnTo>
                  <a:lnTo>
                    <a:pt x="105600" y="687959"/>
                  </a:lnTo>
                  <a:lnTo>
                    <a:pt x="105448" y="685165"/>
                  </a:lnTo>
                  <a:lnTo>
                    <a:pt x="102463" y="682498"/>
                  </a:lnTo>
                  <a:lnTo>
                    <a:pt x="98958" y="682625"/>
                  </a:lnTo>
                  <a:lnTo>
                    <a:pt x="0" y="687832"/>
                  </a:lnTo>
                  <a:lnTo>
                    <a:pt x="53365" y="771525"/>
                  </a:lnTo>
                  <a:lnTo>
                    <a:pt x="55168" y="774446"/>
                  </a:lnTo>
                  <a:lnTo>
                    <a:pt x="59093" y="775208"/>
                  </a:lnTo>
                  <a:lnTo>
                    <a:pt x="62052" y="773430"/>
                  </a:lnTo>
                  <a:lnTo>
                    <a:pt x="65011" y="771525"/>
                  </a:lnTo>
                  <a:lnTo>
                    <a:pt x="65874" y="767588"/>
                  </a:lnTo>
                  <a:lnTo>
                    <a:pt x="63995" y="764667"/>
                  </a:lnTo>
                  <a:lnTo>
                    <a:pt x="29133" y="709980"/>
                  </a:lnTo>
                  <a:lnTo>
                    <a:pt x="1612722" y="1524381"/>
                  </a:lnTo>
                  <a:lnTo>
                    <a:pt x="35890" y="901204"/>
                  </a:lnTo>
                  <a:lnTo>
                    <a:pt x="92405" y="892556"/>
                  </a:lnTo>
                  <a:lnTo>
                    <a:pt x="103352" y="890905"/>
                  </a:lnTo>
                  <a:lnTo>
                    <a:pt x="105727" y="887603"/>
                  </a:lnTo>
                  <a:lnTo>
                    <a:pt x="104673" y="880745"/>
                  </a:lnTo>
                  <a:lnTo>
                    <a:pt x="101422" y="878332"/>
                  </a:lnTo>
                  <a:lnTo>
                    <a:pt x="0" y="893826"/>
                  </a:lnTo>
                  <a:lnTo>
                    <a:pt x="61252" y="971677"/>
                  </a:lnTo>
                  <a:lnTo>
                    <a:pt x="63423" y="974471"/>
                  </a:lnTo>
                  <a:lnTo>
                    <a:pt x="67411" y="974979"/>
                  </a:lnTo>
                  <a:lnTo>
                    <a:pt x="72923" y="970661"/>
                  </a:lnTo>
                  <a:lnTo>
                    <a:pt x="73406" y="966597"/>
                  </a:lnTo>
                  <a:lnTo>
                    <a:pt x="71234" y="963930"/>
                  </a:lnTo>
                  <a:lnTo>
                    <a:pt x="31178" y="913003"/>
                  </a:lnTo>
                  <a:lnTo>
                    <a:pt x="1727581" y="1583436"/>
                  </a:lnTo>
                  <a:lnTo>
                    <a:pt x="1729714" y="1578076"/>
                  </a:lnTo>
                  <a:lnTo>
                    <a:pt x="1729955" y="1577606"/>
                  </a:lnTo>
                  <a:lnTo>
                    <a:pt x="1736217" y="1576324"/>
                  </a:lnTo>
                  <a:close/>
                </a:path>
                <a:path w="5356860" h="1583689">
                  <a:moveTo>
                    <a:pt x="4767834" y="88646"/>
                  </a:moveTo>
                  <a:lnTo>
                    <a:pt x="4723473" y="12573"/>
                  </a:lnTo>
                  <a:lnTo>
                    <a:pt x="4716145" y="0"/>
                  </a:lnTo>
                  <a:lnTo>
                    <a:pt x="4664456" y="88646"/>
                  </a:lnTo>
                  <a:lnTo>
                    <a:pt x="4665472" y="92583"/>
                  </a:lnTo>
                  <a:lnTo>
                    <a:pt x="4668520" y="94234"/>
                  </a:lnTo>
                  <a:lnTo>
                    <a:pt x="4671568" y="96012"/>
                  </a:lnTo>
                  <a:lnTo>
                    <a:pt x="4675505" y="94996"/>
                  </a:lnTo>
                  <a:lnTo>
                    <a:pt x="4677156" y="91948"/>
                  </a:lnTo>
                  <a:lnTo>
                    <a:pt x="4709795" y="36004"/>
                  </a:lnTo>
                  <a:lnTo>
                    <a:pt x="4709795" y="325374"/>
                  </a:lnTo>
                  <a:lnTo>
                    <a:pt x="4722495" y="325374"/>
                  </a:lnTo>
                  <a:lnTo>
                    <a:pt x="4722495" y="36004"/>
                  </a:lnTo>
                  <a:lnTo>
                    <a:pt x="4756912" y="94996"/>
                  </a:lnTo>
                  <a:lnTo>
                    <a:pt x="4760849" y="96012"/>
                  </a:lnTo>
                  <a:lnTo>
                    <a:pt x="4763897" y="94234"/>
                  </a:lnTo>
                  <a:lnTo>
                    <a:pt x="4766818" y="92583"/>
                  </a:lnTo>
                  <a:lnTo>
                    <a:pt x="4767834" y="88646"/>
                  </a:lnTo>
                  <a:close/>
                </a:path>
                <a:path w="5356860" h="1583689">
                  <a:moveTo>
                    <a:pt x="5356860" y="92710"/>
                  </a:moveTo>
                  <a:lnTo>
                    <a:pt x="5355082" y="89789"/>
                  </a:lnTo>
                  <a:lnTo>
                    <a:pt x="5312562" y="16764"/>
                  </a:lnTo>
                  <a:lnTo>
                    <a:pt x="5305171" y="4064"/>
                  </a:lnTo>
                  <a:lnTo>
                    <a:pt x="5255260" y="89789"/>
                  </a:lnTo>
                  <a:lnTo>
                    <a:pt x="5253482" y="92710"/>
                  </a:lnTo>
                  <a:lnTo>
                    <a:pt x="5254498" y="96647"/>
                  </a:lnTo>
                  <a:lnTo>
                    <a:pt x="5260594" y="100203"/>
                  </a:lnTo>
                  <a:lnTo>
                    <a:pt x="5264404" y="99187"/>
                  </a:lnTo>
                  <a:lnTo>
                    <a:pt x="5298821" y="40195"/>
                  </a:lnTo>
                  <a:lnTo>
                    <a:pt x="5298821" y="329565"/>
                  </a:lnTo>
                  <a:lnTo>
                    <a:pt x="5311521" y="329565"/>
                  </a:lnTo>
                  <a:lnTo>
                    <a:pt x="5311521" y="40195"/>
                  </a:lnTo>
                  <a:lnTo>
                    <a:pt x="5345938" y="99187"/>
                  </a:lnTo>
                  <a:lnTo>
                    <a:pt x="5349748" y="100203"/>
                  </a:lnTo>
                  <a:lnTo>
                    <a:pt x="5355844" y="96647"/>
                  </a:lnTo>
                  <a:lnTo>
                    <a:pt x="5356860" y="927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52614" y="4637913"/>
              <a:ext cx="436880" cy="173355"/>
            </a:xfrm>
            <a:custGeom>
              <a:avLst/>
              <a:gdLst/>
              <a:ahLst/>
              <a:cxnLst/>
              <a:rect l="l" t="t" r="r" b="b"/>
              <a:pathLst>
                <a:path w="436880" h="173354">
                  <a:moveTo>
                    <a:pt x="0" y="86487"/>
                  </a:moveTo>
                  <a:lnTo>
                    <a:pt x="42120" y="35414"/>
                  </a:lnTo>
                  <a:lnTo>
                    <a:pt x="89376" y="16690"/>
                  </a:lnTo>
                  <a:lnTo>
                    <a:pt x="149301" y="4410"/>
                  </a:lnTo>
                  <a:lnTo>
                    <a:pt x="218300" y="0"/>
                  </a:lnTo>
                  <a:lnTo>
                    <a:pt x="287299" y="4410"/>
                  </a:lnTo>
                  <a:lnTo>
                    <a:pt x="347216" y="16690"/>
                  </a:lnTo>
                  <a:lnTo>
                    <a:pt x="394459" y="35414"/>
                  </a:lnTo>
                  <a:lnTo>
                    <a:pt x="425438" y="59155"/>
                  </a:lnTo>
                  <a:lnTo>
                    <a:pt x="436562" y="86487"/>
                  </a:lnTo>
                  <a:lnTo>
                    <a:pt x="425438" y="113818"/>
                  </a:lnTo>
                  <a:lnTo>
                    <a:pt x="394459" y="137559"/>
                  </a:lnTo>
                  <a:lnTo>
                    <a:pt x="347216" y="156283"/>
                  </a:lnTo>
                  <a:lnTo>
                    <a:pt x="287299" y="168563"/>
                  </a:lnTo>
                  <a:lnTo>
                    <a:pt x="218300" y="172974"/>
                  </a:lnTo>
                  <a:lnTo>
                    <a:pt x="149301" y="168563"/>
                  </a:lnTo>
                  <a:lnTo>
                    <a:pt x="89376" y="156283"/>
                  </a:lnTo>
                  <a:lnTo>
                    <a:pt x="42120" y="137559"/>
                  </a:lnTo>
                  <a:lnTo>
                    <a:pt x="11129" y="113818"/>
                  </a:lnTo>
                  <a:lnTo>
                    <a:pt x="0" y="8648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19213" y="4242435"/>
              <a:ext cx="103505" cy="395605"/>
            </a:xfrm>
            <a:custGeom>
              <a:avLst/>
              <a:gdLst/>
              <a:ahLst/>
              <a:cxnLst/>
              <a:rect l="l" t="t" r="r" b="b"/>
              <a:pathLst>
                <a:path w="103505" h="395604">
                  <a:moveTo>
                    <a:pt x="51701" y="25280"/>
                  </a:moveTo>
                  <a:lnTo>
                    <a:pt x="45351" y="36165"/>
                  </a:lnTo>
                  <a:lnTo>
                    <a:pt x="45351" y="395477"/>
                  </a:lnTo>
                  <a:lnTo>
                    <a:pt x="58051" y="395477"/>
                  </a:lnTo>
                  <a:lnTo>
                    <a:pt x="58051" y="36165"/>
                  </a:lnTo>
                  <a:lnTo>
                    <a:pt x="51701" y="25280"/>
                  </a:lnTo>
                  <a:close/>
                </a:path>
                <a:path w="103505" h="395604">
                  <a:moveTo>
                    <a:pt x="51701" y="0"/>
                  </a:moveTo>
                  <a:lnTo>
                    <a:pt x="0" y="88645"/>
                  </a:lnTo>
                  <a:lnTo>
                    <a:pt x="1028" y="92582"/>
                  </a:lnTo>
                  <a:lnTo>
                    <a:pt x="4051" y="94360"/>
                  </a:lnTo>
                  <a:lnTo>
                    <a:pt x="7086" y="96012"/>
                  </a:lnTo>
                  <a:lnTo>
                    <a:pt x="10972" y="94995"/>
                  </a:lnTo>
                  <a:lnTo>
                    <a:pt x="12738" y="92075"/>
                  </a:lnTo>
                  <a:lnTo>
                    <a:pt x="45351" y="36165"/>
                  </a:lnTo>
                  <a:lnTo>
                    <a:pt x="45351" y="12572"/>
                  </a:lnTo>
                  <a:lnTo>
                    <a:pt x="59034" y="12572"/>
                  </a:lnTo>
                  <a:lnTo>
                    <a:pt x="51701" y="0"/>
                  </a:lnTo>
                  <a:close/>
                </a:path>
                <a:path w="103505" h="395604">
                  <a:moveTo>
                    <a:pt x="59034" y="12572"/>
                  </a:moveTo>
                  <a:lnTo>
                    <a:pt x="58051" y="12572"/>
                  </a:lnTo>
                  <a:lnTo>
                    <a:pt x="58051" y="36165"/>
                  </a:lnTo>
                  <a:lnTo>
                    <a:pt x="90665" y="92075"/>
                  </a:lnTo>
                  <a:lnTo>
                    <a:pt x="92430" y="94995"/>
                  </a:lnTo>
                  <a:lnTo>
                    <a:pt x="96329" y="96012"/>
                  </a:lnTo>
                  <a:lnTo>
                    <a:pt x="99352" y="94360"/>
                  </a:lnTo>
                  <a:lnTo>
                    <a:pt x="102387" y="92582"/>
                  </a:lnTo>
                  <a:lnTo>
                    <a:pt x="103403" y="88645"/>
                  </a:lnTo>
                  <a:lnTo>
                    <a:pt x="59034" y="12572"/>
                  </a:lnTo>
                  <a:close/>
                </a:path>
                <a:path w="103505" h="395604">
                  <a:moveTo>
                    <a:pt x="58051" y="12572"/>
                  </a:moveTo>
                  <a:lnTo>
                    <a:pt x="45351" y="12572"/>
                  </a:lnTo>
                  <a:lnTo>
                    <a:pt x="45351" y="36165"/>
                  </a:lnTo>
                  <a:lnTo>
                    <a:pt x="51701" y="25280"/>
                  </a:lnTo>
                  <a:lnTo>
                    <a:pt x="46215" y="15875"/>
                  </a:lnTo>
                  <a:lnTo>
                    <a:pt x="58051" y="15875"/>
                  </a:lnTo>
                  <a:lnTo>
                    <a:pt x="58051" y="12572"/>
                  </a:lnTo>
                  <a:close/>
                </a:path>
                <a:path w="103505" h="395604">
                  <a:moveTo>
                    <a:pt x="58051" y="15875"/>
                  </a:moveTo>
                  <a:lnTo>
                    <a:pt x="57188" y="15875"/>
                  </a:lnTo>
                  <a:lnTo>
                    <a:pt x="51701" y="25280"/>
                  </a:lnTo>
                  <a:lnTo>
                    <a:pt x="58051" y="36165"/>
                  </a:lnTo>
                  <a:lnTo>
                    <a:pt x="58051" y="15875"/>
                  </a:lnTo>
                  <a:close/>
                </a:path>
                <a:path w="103505" h="395604">
                  <a:moveTo>
                    <a:pt x="57188" y="15875"/>
                  </a:moveTo>
                  <a:lnTo>
                    <a:pt x="46215" y="15875"/>
                  </a:lnTo>
                  <a:lnTo>
                    <a:pt x="51701" y="25280"/>
                  </a:lnTo>
                  <a:lnTo>
                    <a:pt x="57188" y="158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311144" y="4637913"/>
              <a:ext cx="436880" cy="173355"/>
            </a:xfrm>
            <a:custGeom>
              <a:avLst/>
              <a:gdLst/>
              <a:ahLst/>
              <a:cxnLst/>
              <a:rect l="l" t="t" r="r" b="b"/>
              <a:pathLst>
                <a:path w="436879" h="173354">
                  <a:moveTo>
                    <a:pt x="0" y="86487"/>
                  </a:moveTo>
                  <a:lnTo>
                    <a:pt x="42098" y="35414"/>
                  </a:lnTo>
                  <a:lnTo>
                    <a:pt x="89346" y="16690"/>
                  </a:lnTo>
                  <a:lnTo>
                    <a:pt x="149278" y="4410"/>
                  </a:lnTo>
                  <a:lnTo>
                    <a:pt x="218312" y="0"/>
                  </a:lnTo>
                  <a:lnTo>
                    <a:pt x="287298" y="4410"/>
                  </a:lnTo>
                  <a:lnTo>
                    <a:pt x="347225" y="16690"/>
                  </a:lnTo>
                  <a:lnTo>
                    <a:pt x="394490" y="35414"/>
                  </a:lnTo>
                  <a:lnTo>
                    <a:pt x="425491" y="59155"/>
                  </a:lnTo>
                  <a:lnTo>
                    <a:pt x="436625" y="86487"/>
                  </a:lnTo>
                  <a:lnTo>
                    <a:pt x="425491" y="113818"/>
                  </a:lnTo>
                  <a:lnTo>
                    <a:pt x="394490" y="137559"/>
                  </a:lnTo>
                  <a:lnTo>
                    <a:pt x="347225" y="156283"/>
                  </a:lnTo>
                  <a:lnTo>
                    <a:pt x="287298" y="168563"/>
                  </a:lnTo>
                  <a:lnTo>
                    <a:pt x="218312" y="172974"/>
                  </a:lnTo>
                  <a:lnTo>
                    <a:pt x="149278" y="168563"/>
                  </a:lnTo>
                  <a:lnTo>
                    <a:pt x="89346" y="156283"/>
                  </a:lnTo>
                  <a:lnTo>
                    <a:pt x="42098" y="137559"/>
                  </a:lnTo>
                  <a:lnTo>
                    <a:pt x="11122" y="113818"/>
                  </a:lnTo>
                  <a:lnTo>
                    <a:pt x="0" y="8648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341664" y="4644437"/>
            <a:ext cx="345101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6515" algn="l"/>
                <a:tab pos="2471420" algn="l"/>
              </a:tabLst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17	18	19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288873" y="563291"/>
            <a:ext cx="485987" cy="4074795"/>
            <a:chOff x="3216655" y="563244"/>
            <a:chExt cx="364490" cy="4074795"/>
          </a:xfrm>
        </p:grpSpPr>
        <p:sp>
          <p:nvSpPr>
            <p:cNvPr id="51" name="object 51"/>
            <p:cNvSpPr/>
            <p:nvPr/>
          </p:nvSpPr>
          <p:spPr>
            <a:xfrm>
              <a:off x="3477767" y="4242435"/>
              <a:ext cx="103505" cy="395605"/>
            </a:xfrm>
            <a:custGeom>
              <a:avLst/>
              <a:gdLst/>
              <a:ahLst/>
              <a:cxnLst/>
              <a:rect l="l" t="t" r="r" b="b"/>
              <a:pathLst>
                <a:path w="103504" h="395604">
                  <a:moveTo>
                    <a:pt x="51688" y="25236"/>
                  </a:moveTo>
                  <a:lnTo>
                    <a:pt x="45339" y="36122"/>
                  </a:lnTo>
                  <a:lnTo>
                    <a:pt x="45339" y="395477"/>
                  </a:lnTo>
                  <a:lnTo>
                    <a:pt x="58039" y="395477"/>
                  </a:lnTo>
                  <a:lnTo>
                    <a:pt x="58039" y="36122"/>
                  </a:lnTo>
                  <a:lnTo>
                    <a:pt x="51688" y="25236"/>
                  </a:lnTo>
                  <a:close/>
                </a:path>
                <a:path w="103504" h="395604">
                  <a:moveTo>
                    <a:pt x="51689" y="0"/>
                  </a:moveTo>
                  <a:lnTo>
                    <a:pt x="0" y="88645"/>
                  </a:lnTo>
                  <a:lnTo>
                    <a:pt x="1016" y="92582"/>
                  </a:lnTo>
                  <a:lnTo>
                    <a:pt x="4064" y="94360"/>
                  </a:lnTo>
                  <a:lnTo>
                    <a:pt x="6985" y="96012"/>
                  </a:lnTo>
                  <a:lnTo>
                    <a:pt x="10922" y="94995"/>
                  </a:lnTo>
                  <a:lnTo>
                    <a:pt x="12700" y="92075"/>
                  </a:lnTo>
                  <a:lnTo>
                    <a:pt x="45338" y="36122"/>
                  </a:lnTo>
                  <a:lnTo>
                    <a:pt x="45339" y="12572"/>
                  </a:lnTo>
                  <a:lnTo>
                    <a:pt x="59020" y="12572"/>
                  </a:lnTo>
                  <a:lnTo>
                    <a:pt x="51689" y="0"/>
                  </a:lnTo>
                  <a:close/>
                </a:path>
                <a:path w="103504" h="395604">
                  <a:moveTo>
                    <a:pt x="59020" y="12572"/>
                  </a:moveTo>
                  <a:lnTo>
                    <a:pt x="58039" y="12572"/>
                  </a:lnTo>
                  <a:lnTo>
                    <a:pt x="58039" y="36122"/>
                  </a:lnTo>
                  <a:lnTo>
                    <a:pt x="90678" y="92075"/>
                  </a:lnTo>
                  <a:lnTo>
                    <a:pt x="92329" y="94995"/>
                  </a:lnTo>
                  <a:lnTo>
                    <a:pt x="96266" y="96012"/>
                  </a:lnTo>
                  <a:lnTo>
                    <a:pt x="99314" y="94360"/>
                  </a:lnTo>
                  <a:lnTo>
                    <a:pt x="102362" y="92582"/>
                  </a:lnTo>
                  <a:lnTo>
                    <a:pt x="103378" y="88645"/>
                  </a:lnTo>
                  <a:lnTo>
                    <a:pt x="59020" y="12572"/>
                  </a:lnTo>
                  <a:close/>
                </a:path>
                <a:path w="103504" h="395604">
                  <a:moveTo>
                    <a:pt x="58039" y="12572"/>
                  </a:moveTo>
                  <a:lnTo>
                    <a:pt x="45339" y="12572"/>
                  </a:lnTo>
                  <a:lnTo>
                    <a:pt x="45339" y="36122"/>
                  </a:lnTo>
                  <a:lnTo>
                    <a:pt x="51688" y="25236"/>
                  </a:lnTo>
                  <a:lnTo>
                    <a:pt x="46228" y="15875"/>
                  </a:lnTo>
                  <a:lnTo>
                    <a:pt x="58039" y="15875"/>
                  </a:lnTo>
                  <a:lnTo>
                    <a:pt x="58039" y="12572"/>
                  </a:lnTo>
                  <a:close/>
                </a:path>
                <a:path w="103504" h="395604">
                  <a:moveTo>
                    <a:pt x="58039" y="15875"/>
                  </a:moveTo>
                  <a:lnTo>
                    <a:pt x="57150" y="15875"/>
                  </a:lnTo>
                  <a:lnTo>
                    <a:pt x="51688" y="25236"/>
                  </a:lnTo>
                  <a:lnTo>
                    <a:pt x="58039" y="36122"/>
                  </a:lnTo>
                  <a:lnTo>
                    <a:pt x="58039" y="15875"/>
                  </a:lnTo>
                  <a:close/>
                </a:path>
                <a:path w="103504" h="395604">
                  <a:moveTo>
                    <a:pt x="57150" y="15875"/>
                  </a:moveTo>
                  <a:lnTo>
                    <a:pt x="46228" y="15875"/>
                  </a:lnTo>
                  <a:lnTo>
                    <a:pt x="51688" y="25236"/>
                  </a:lnTo>
                  <a:lnTo>
                    <a:pt x="57150" y="158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229355" y="575944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5">
                  <a:moveTo>
                    <a:pt x="0" y="91058"/>
                  </a:moveTo>
                  <a:lnTo>
                    <a:pt x="9074" y="55614"/>
                  </a:lnTo>
                  <a:lnTo>
                    <a:pt x="33829" y="26669"/>
                  </a:lnTo>
                  <a:lnTo>
                    <a:pt x="70562" y="7155"/>
                  </a:lnTo>
                  <a:lnTo>
                    <a:pt x="115569" y="0"/>
                  </a:lnTo>
                  <a:lnTo>
                    <a:pt x="160524" y="7155"/>
                  </a:lnTo>
                  <a:lnTo>
                    <a:pt x="197262" y="26670"/>
                  </a:lnTo>
                  <a:lnTo>
                    <a:pt x="222047" y="55614"/>
                  </a:lnTo>
                  <a:lnTo>
                    <a:pt x="231140" y="91058"/>
                  </a:lnTo>
                  <a:lnTo>
                    <a:pt x="222047" y="126503"/>
                  </a:lnTo>
                  <a:lnTo>
                    <a:pt x="197262" y="155448"/>
                  </a:lnTo>
                  <a:lnTo>
                    <a:pt x="160524" y="174962"/>
                  </a:lnTo>
                  <a:lnTo>
                    <a:pt x="115569" y="182117"/>
                  </a:lnTo>
                  <a:lnTo>
                    <a:pt x="70562" y="174962"/>
                  </a:lnTo>
                  <a:lnTo>
                    <a:pt x="33829" y="155447"/>
                  </a:lnTo>
                  <a:lnTo>
                    <a:pt x="9074" y="126503"/>
                  </a:lnTo>
                  <a:lnTo>
                    <a:pt x="0" y="91058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763013" y="457200"/>
            <a:ext cx="3260513" cy="441787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314960" algn="just">
              <a:lnSpc>
                <a:spcPts val="1190"/>
              </a:lnSpc>
              <a:spcBef>
                <a:spcPts val="250"/>
              </a:spcBef>
              <a:buAutoNum type="arabicPeriod"/>
              <a:tabLst>
                <a:tab pos="151765" algn="l"/>
              </a:tabLst>
            </a:pP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региона,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МСУ,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 </a:t>
            </a:r>
            <a:r>
              <a:rPr sz="1100" spc="-26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номер аудитории,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код и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название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предмета,</a:t>
            </a:r>
            <a:r>
              <a:rPr sz="1100" spc="-5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дата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проведения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 </a:t>
            </a:r>
            <a:r>
              <a:rPr sz="1100" spc="-26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заполняются</a:t>
            </a:r>
            <a:r>
              <a:rPr sz="1100" spc="-4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автоматически</a:t>
            </a:r>
            <a:r>
              <a:rPr sz="11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100" spc="-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314960" algn="just">
              <a:lnSpc>
                <a:spcPts val="1190"/>
              </a:lnSpc>
              <a:spcBef>
                <a:spcPts val="250"/>
              </a:spcBef>
              <a:buAutoNum type="arabicPeriod"/>
              <a:tabLst>
                <a:tab pos="151765" algn="l"/>
              </a:tabLst>
            </a:pPr>
            <a:endParaRPr sz="11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51130" indent="-139065" algn="just">
              <a:lnSpc>
                <a:spcPts val="1100"/>
              </a:lnSpc>
              <a:buAutoNum type="arabicPeriod"/>
              <a:tabLst>
                <a:tab pos="151765" algn="l"/>
              </a:tabLst>
            </a:pP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Указывается</a:t>
            </a:r>
            <a:r>
              <a:rPr sz="1100" spc="-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вскрытия</a:t>
            </a:r>
            <a:r>
              <a:rPr sz="1100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сейф-</a:t>
            </a:r>
            <a:r>
              <a:rPr sz="11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пакетов</a:t>
            </a:r>
            <a:r>
              <a:rPr sz="1100" spc="-3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дисками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sz="1100" spc="-5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штатном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проведении</a:t>
            </a:r>
            <a:r>
              <a:rPr sz="1100" spc="-3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экзамена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указывается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10:00</a:t>
            </a:r>
            <a:r>
              <a:rPr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1130" indent="-139065" algn="just">
              <a:lnSpc>
                <a:spcPts val="1100"/>
              </a:lnSpc>
              <a:buAutoNum type="arabicPeriod"/>
              <a:tabLst>
                <a:tab pos="151765" algn="l"/>
              </a:tabLst>
            </a:pPr>
            <a:endParaRPr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08915" algn="just">
              <a:lnSpc>
                <a:spcPts val="1190"/>
              </a:lnSpc>
              <a:spcBef>
                <a:spcPts val="85"/>
              </a:spcBef>
              <a:buAutoNum type="arabicPeriod" startAt="3"/>
              <a:tabLst>
                <a:tab pos="151765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Ставится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  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«х»,</a:t>
            </a:r>
            <a:r>
              <a:rPr sz="1100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печать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 </a:t>
            </a:r>
            <a:r>
              <a:rPr sz="1100" spc="-2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аудитории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осуществлялась</a:t>
            </a:r>
            <a:r>
              <a:rPr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08915" algn="just">
              <a:lnSpc>
                <a:spcPts val="1190"/>
              </a:lnSpc>
              <a:spcBef>
                <a:spcPts val="85"/>
              </a:spcBef>
              <a:buAutoNum type="arabicPeriod" startAt="3"/>
              <a:tabLst>
                <a:tab pos="151765" algn="l"/>
              </a:tabLst>
            </a:pPr>
            <a:endParaRPr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1130" indent="-139065" algn="just">
              <a:lnSpc>
                <a:spcPts val="1100"/>
              </a:lnSpc>
              <a:buAutoNum type="arabicPeriod" startAt="3"/>
              <a:tabLst>
                <a:tab pos="151765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Ставится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фактического</a:t>
            </a:r>
            <a:r>
              <a:rPr sz="1100" spc="-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начала</a:t>
            </a:r>
            <a:r>
              <a:rPr lang="ru-RU" sz="11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  <a:r>
              <a:rPr sz="1100" spc="-3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(которое</a:t>
            </a:r>
            <a:r>
              <a:rPr sz="1100" spc="-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записано</a:t>
            </a:r>
            <a:r>
              <a:rPr sz="1100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доске </a:t>
            </a:r>
            <a:r>
              <a:rPr sz="1100" spc="-2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объявления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начала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экзамена, 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sz="1100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10:22,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10:28</a:t>
            </a:r>
            <a:r>
              <a:rPr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1130" indent="-139065" algn="just">
              <a:lnSpc>
                <a:spcPts val="1100"/>
              </a:lnSpc>
              <a:buAutoNum type="arabicPeriod" startAt="3"/>
              <a:tabLst>
                <a:tab pos="151765" algn="l"/>
              </a:tabLst>
            </a:pPr>
            <a:endParaRPr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ts val="1190"/>
              </a:lnSpc>
              <a:spcBef>
                <a:spcPts val="20"/>
              </a:spcBef>
              <a:buAutoNum type="arabicPeriod" startAt="5"/>
              <a:tabLst>
                <a:tab pos="151765" algn="l"/>
              </a:tabLst>
            </a:pP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Указывается фактическое время 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окончания экзамена: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либо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время, когда 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ушел последний участник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экзамена,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либо </a:t>
            </a:r>
            <a:r>
              <a:rPr sz="1100" spc="-2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окончания экзамена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истечении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его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продолжительности,</a:t>
            </a:r>
            <a:r>
              <a:rPr sz="1100" spc="-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записанное</a:t>
            </a:r>
            <a:endParaRPr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095"/>
              </a:lnSpc>
            </a:pP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100" spc="-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доске</a:t>
            </a:r>
            <a:r>
              <a:rPr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095"/>
              </a:lnSpc>
            </a:pPr>
            <a:endParaRPr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1130" indent="-139065" algn="just">
              <a:lnSpc>
                <a:spcPts val="1190"/>
              </a:lnSpc>
              <a:buAutoNum type="arabicPeriod" startAt="6"/>
              <a:tabLst>
                <a:tab pos="151765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Ставится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 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«х»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1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случае</a:t>
            </a:r>
            <a:r>
              <a:rPr lang="ru-RU" sz="11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специализированной</a:t>
            </a:r>
            <a:r>
              <a:rPr sz="1100" spc="-3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рассадки</a:t>
            </a:r>
            <a:r>
              <a:rPr sz="1100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100" spc="-2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аудитории</a:t>
            </a:r>
            <a:endParaRPr lang="ru-RU" sz="1100" spc="-5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1130" indent="-139065" algn="just">
              <a:lnSpc>
                <a:spcPts val="1190"/>
              </a:lnSpc>
              <a:buAutoNum type="arabicPeriod" startAt="6"/>
              <a:tabLst>
                <a:tab pos="151765" algn="l"/>
              </a:tabLst>
            </a:pPr>
            <a:endParaRPr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105"/>
              </a:lnSpc>
            </a:pP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7,</a:t>
            </a:r>
            <a:r>
              <a:rPr sz="1100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8,9,10,11.</a:t>
            </a:r>
            <a:r>
              <a:rPr sz="1100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заполняются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автоматически</a:t>
            </a:r>
            <a:r>
              <a:rPr sz="11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spc="-5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105"/>
              </a:lnSpc>
            </a:pPr>
            <a:endParaRPr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07010" algn="just">
              <a:lnSpc>
                <a:spcPts val="1190"/>
              </a:lnSpc>
              <a:spcBef>
                <a:spcPts val="80"/>
              </a:spcBef>
            </a:pP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Подсчитывается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ставится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количество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участников, не явившихся </a:t>
            </a:r>
            <a:r>
              <a:rPr sz="1100" spc="-2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аудиторию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факту.</a:t>
            </a:r>
            <a:endParaRPr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09948" y="585978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524791" y="3575183"/>
            <a:ext cx="889847" cy="531495"/>
          </a:xfrm>
          <a:custGeom>
            <a:avLst/>
            <a:gdLst/>
            <a:ahLst/>
            <a:cxnLst/>
            <a:rect l="l" t="t" r="r" b="b"/>
            <a:pathLst>
              <a:path w="667385" h="531495">
                <a:moveTo>
                  <a:pt x="0" y="265556"/>
                </a:moveTo>
                <a:lnTo>
                  <a:pt x="4366" y="222507"/>
                </a:lnTo>
                <a:lnTo>
                  <a:pt x="17006" y="181660"/>
                </a:lnTo>
                <a:lnTo>
                  <a:pt x="37235" y="143564"/>
                </a:lnTo>
                <a:lnTo>
                  <a:pt x="64365" y="108767"/>
                </a:lnTo>
                <a:lnTo>
                  <a:pt x="97710" y="77819"/>
                </a:lnTo>
                <a:lnTo>
                  <a:pt x="136583" y="51267"/>
                </a:lnTo>
                <a:lnTo>
                  <a:pt x="180298" y="29660"/>
                </a:lnTo>
                <a:lnTo>
                  <a:pt x="228169" y="13548"/>
                </a:lnTo>
                <a:lnTo>
                  <a:pt x="279508" y="3478"/>
                </a:lnTo>
                <a:lnTo>
                  <a:pt x="333629" y="0"/>
                </a:lnTo>
                <a:lnTo>
                  <a:pt x="387749" y="3478"/>
                </a:lnTo>
                <a:lnTo>
                  <a:pt x="439088" y="13548"/>
                </a:lnTo>
                <a:lnTo>
                  <a:pt x="486959" y="29660"/>
                </a:lnTo>
                <a:lnTo>
                  <a:pt x="530674" y="51267"/>
                </a:lnTo>
                <a:lnTo>
                  <a:pt x="569547" y="77819"/>
                </a:lnTo>
                <a:lnTo>
                  <a:pt x="602892" y="108767"/>
                </a:lnTo>
                <a:lnTo>
                  <a:pt x="630022" y="143564"/>
                </a:lnTo>
                <a:lnTo>
                  <a:pt x="650251" y="181660"/>
                </a:lnTo>
                <a:lnTo>
                  <a:pt x="662891" y="222507"/>
                </a:lnTo>
                <a:lnTo>
                  <a:pt x="667257" y="265556"/>
                </a:lnTo>
                <a:lnTo>
                  <a:pt x="662891" y="308637"/>
                </a:lnTo>
                <a:lnTo>
                  <a:pt x="650251" y="349501"/>
                </a:lnTo>
                <a:lnTo>
                  <a:pt x="630022" y="387605"/>
                </a:lnTo>
                <a:lnTo>
                  <a:pt x="602892" y="422400"/>
                </a:lnTo>
                <a:lnTo>
                  <a:pt x="569547" y="453342"/>
                </a:lnTo>
                <a:lnTo>
                  <a:pt x="530674" y="479883"/>
                </a:lnTo>
                <a:lnTo>
                  <a:pt x="486959" y="501477"/>
                </a:lnTo>
                <a:lnTo>
                  <a:pt x="439088" y="517577"/>
                </a:lnTo>
                <a:lnTo>
                  <a:pt x="387749" y="527638"/>
                </a:lnTo>
                <a:lnTo>
                  <a:pt x="333629" y="531114"/>
                </a:lnTo>
                <a:lnTo>
                  <a:pt x="279508" y="527638"/>
                </a:lnTo>
                <a:lnTo>
                  <a:pt x="228169" y="517577"/>
                </a:lnTo>
                <a:lnTo>
                  <a:pt x="180298" y="501477"/>
                </a:lnTo>
                <a:lnTo>
                  <a:pt x="136583" y="479883"/>
                </a:lnTo>
                <a:lnTo>
                  <a:pt x="97710" y="453342"/>
                </a:lnTo>
                <a:lnTo>
                  <a:pt x="64365" y="422400"/>
                </a:lnTo>
                <a:lnTo>
                  <a:pt x="37235" y="387605"/>
                </a:lnTo>
                <a:lnTo>
                  <a:pt x="17006" y="349501"/>
                </a:lnTo>
                <a:lnTo>
                  <a:pt x="4366" y="308637"/>
                </a:lnTo>
                <a:lnTo>
                  <a:pt x="0" y="265556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52403" y="4843398"/>
            <a:ext cx="11931836" cy="2032608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85725" marR="134620" algn="just">
              <a:lnSpc>
                <a:spcPts val="1190"/>
              </a:lnSpc>
              <a:spcBef>
                <a:spcPts val="250"/>
              </a:spcBef>
              <a:buAutoNum type="arabicPeriod" startAt="13"/>
              <a:tabLst>
                <a:tab pos="266700" algn="l"/>
              </a:tabLst>
            </a:pP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а)</a:t>
            </a:r>
            <a:r>
              <a:rPr sz="11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</a:t>
            </a:r>
            <a:r>
              <a:rPr sz="11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отметка</a:t>
            </a:r>
            <a:r>
              <a:rPr sz="11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(например,</a:t>
            </a:r>
            <a:r>
              <a:rPr sz="11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«+»,</a:t>
            </a:r>
            <a:r>
              <a:rPr sz="1100" spc="8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«х»)</a:t>
            </a:r>
            <a:r>
              <a:rPr sz="1100" spc="6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</a:t>
            </a:r>
            <a:r>
              <a:rPr sz="11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явке,</a:t>
            </a:r>
            <a:r>
              <a:rPr sz="11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удалении</a:t>
            </a:r>
            <a:r>
              <a:rPr sz="11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участников</a:t>
            </a:r>
            <a:r>
              <a:rPr sz="1100" spc="3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</a:t>
            </a:r>
            <a:r>
              <a:rPr sz="11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экзамена,</a:t>
            </a:r>
            <a:r>
              <a:rPr sz="11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окончании</a:t>
            </a:r>
            <a:r>
              <a:rPr sz="1100" spc="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досрочно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</a:t>
            </a:r>
            <a:r>
              <a:rPr sz="11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уважительной</a:t>
            </a:r>
            <a:r>
              <a:rPr sz="11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причине,</a:t>
            </a:r>
            <a:r>
              <a:rPr sz="11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</a:t>
            </a:r>
            <a:r>
              <a:rPr sz="11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ошибке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документе,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удостоверяющем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личность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участника,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отметка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подаче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участником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апелляции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нарушении Порядка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проведения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ГИА,</a:t>
            </a:r>
            <a:r>
              <a:rPr sz="11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замене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ИК;</a:t>
            </a:r>
            <a:endParaRPr sz="11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5725" algn="just">
              <a:lnSpc>
                <a:spcPts val="1100"/>
              </a:lnSpc>
              <a:tabLst>
                <a:tab pos="266700" algn="l"/>
              </a:tabLst>
            </a:pP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б)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подсчитывается</a:t>
            </a:r>
            <a:r>
              <a:rPr sz="1100" spc="-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количество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случаев,</a:t>
            </a:r>
            <a:r>
              <a:rPr sz="11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указанных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</a:t>
            </a:r>
            <a:r>
              <a:rPr sz="11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п.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13а,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sz="11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их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общее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количество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sz="11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соответствующей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графе.</a:t>
            </a:r>
          </a:p>
          <a:p>
            <a:pPr marL="85725" marR="5080" algn="just">
              <a:lnSpc>
                <a:spcPts val="1190"/>
              </a:lnSpc>
              <a:spcBef>
                <a:spcPts val="85"/>
              </a:spcBef>
              <a:buAutoNum type="arabicPeriod" startAt="14"/>
              <a:tabLst>
                <a:tab pos="266700" algn="l"/>
              </a:tabLst>
            </a:pP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а)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ставится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количество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полученных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от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участников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материалов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после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окончания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экзамена.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этом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указывается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один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КИМ</a:t>
            </a:r>
            <a:r>
              <a:rPr sz="11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одного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участника, </a:t>
            </a:r>
            <a:r>
              <a:rPr sz="1100" spc="-26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независимо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количества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листов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КИМ.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Количество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листов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черновиков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количеству,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выданному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участнику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(не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менее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двух);</a:t>
            </a:r>
          </a:p>
          <a:p>
            <a:pPr marL="85725" algn="just">
              <a:lnSpc>
                <a:spcPts val="1105"/>
              </a:lnSpc>
              <a:tabLst>
                <a:tab pos="266700" algn="l"/>
              </a:tabLst>
            </a:pP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б)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проставляется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сумма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всех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принятых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участников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материалов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по</a:t>
            </a:r>
            <a:r>
              <a:rPr sz="11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категориям,</a:t>
            </a:r>
            <a:r>
              <a:rPr sz="1100" spc="-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например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15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бланков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регистрации,</a:t>
            </a:r>
            <a:r>
              <a:rPr sz="1100" spc="-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15</a:t>
            </a:r>
            <a:r>
              <a:rPr sz="11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БО№1,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15</a:t>
            </a:r>
            <a:r>
              <a:rPr sz="11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БО№2</a:t>
            </a:r>
            <a:r>
              <a:rPr sz="11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лист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</a:t>
            </a:r>
          </a:p>
          <a:p>
            <a:pPr marL="85725" algn="just">
              <a:lnSpc>
                <a:spcPts val="1190"/>
              </a:lnSpc>
              <a:tabLst>
                <a:tab pos="266700" algn="l"/>
              </a:tabLst>
            </a:pP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sz="1100" spc="-5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т.д.</a:t>
            </a:r>
          </a:p>
          <a:p>
            <a:pPr marL="85725" algn="just">
              <a:lnSpc>
                <a:spcPts val="1190"/>
              </a:lnSpc>
              <a:buAutoNum type="arabicPeriod" startAt="15"/>
              <a:tabLst>
                <a:tab pos="266700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подпись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участника,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подтверждающая</a:t>
            </a:r>
            <a:r>
              <a:rPr sz="1100" spc="-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факт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сдачи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им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материалов.</a:t>
            </a:r>
          </a:p>
          <a:p>
            <a:pPr marL="85725" marR="5080" algn="just">
              <a:lnSpc>
                <a:spcPts val="1190"/>
              </a:lnSpc>
              <a:spcBef>
                <a:spcPts val="80"/>
              </a:spcBef>
              <a:buAutoNum type="arabicPeriod" startAt="15"/>
              <a:tabLst>
                <a:tab pos="266700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подпись ответственного организатора в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аудитории,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подтверждающая факт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приема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материалов от каждого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участника.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Подпись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 </a:t>
            </a:r>
            <a:r>
              <a:rPr sz="1100" spc="-26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присутствии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участника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(напротив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отсутствующего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участника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подпись не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ставится).</a:t>
            </a:r>
            <a:endParaRPr sz="11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5725" algn="just">
              <a:lnSpc>
                <a:spcPts val="1100"/>
              </a:lnSpc>
              <a:buAutoNum type="arabicPeriod" startAt="15"/>
              <a:tabLst>
                <a:tab pos="266700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подпись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руководителя ППЭ.</a:t>
            </a:r>
            <a:endParaRPr sz="11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5725" algn="just">
              <a:lnSpc>
                <a:spcPts val="1190"/>
              </a:lnSpc>
              <a:buAutoNum type="arabicPeriod" startAt="15"/>
              <a:tabLst>
                <a:tab pos="266700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подпись,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расшифровка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подписи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организаторов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аудитории,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отметка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(знак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«х»)</a:t>
            </a:r>
            <a:r>
              <a:rPr sz="1100" spc="4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ответственном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организаторе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sz="11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аудитории.</a:t>
            </a:r>
            <a:endParaRPr sz="11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5725" algn="just">
              <a:lnSpc>
                <a:spcPts val="1255"/>
              </a:lnSpc>
              <a:buAutoNum type="arabicPeriod" startAt="15"/>
              <a:tabLst>
                <a:tab pos="266700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Ставятся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подписи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членов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ГЭК.</a:t>
            </a:r>
            <a:endParaRPr sz="11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2600" y="152420"/>
            <a:ext cx="682582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000" b="1" spc="-45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ППЭ-05-02</a:t>
            </a:r>
            <a:r>
              <a:rPr sz="2000" b="1" spc="-35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0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1603" y="533420"/>
            <a:ext cx="893707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Технология передачи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ЭМ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сети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«Интернет»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112776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85" y="199659"/>
            <a:ext cx="76301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ИНФОРМАЦИОННАЯ</a:t>
            </a:r>
            <a:r>
              <a:rPr sz="2800" spc="2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БЕЗОПАСНОСТЬ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42869" y="787845"/>
            <a:ext cx="5082539" cy="400751"/>
          </a:xfrm>
          <a:prstGeom prst="rect">
            <a:avLst/>
          </a:prstGeom>
          <a:solidFill>
            <a:srgbClr val="F8F9FA"/>
          </a:solidFill>
          <a:ln w="28575">
            <a:solidFill>
              <a:srgbClr val="F55B4A"/>
            </a:solidFill>
          </a:ln>
        </p:spPr>
        <p:txBody>
          <a:bodyPr vert="horz" wrap="square" lIns="0" tIns="153035" rIns="0" bIns="0" rtlCol="0">
            <a:spAutoFit/>
          </a:bodyPr>
          <a:lstStyle/>
          <a:p>
            <a:pPr marL="1113155">
              <a:lnSpc>
                <a:spcPct val="100000"/>
              </a:lnSpc>
              <a:spcBef>
                <a:spcPts val="1205"/>
              </a:spcBef>
            </a:pPr>
            <a:r>
              <a:rPr sz="1600" b="1" spc="-15" dirty="0">
                <a:solidFill>
                  <a:srgbClr val="394454"/>
                </a:solidFill>
                <a:latin typeface="Arial"/>
                <a:cs typeface="Arial"/>
              </a:rPr>
              <a:t>ЗАПРЕЩАЕТСЯ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2388" y="628967"/>
            <a:ext cx="1161456" cy="8710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2743" y="1402841"/>
            <a:ext cx="11600180" cy="186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 algn="ctr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иметь </a:t>
            </a:r>
            <a:r>
              <a:rPr sz="1400" spc="-10" dirty="0">
                <a:solidFill>
                  <a:srgbClr val="394454"/>
                </a:solidFill>
                <a:latin typeface="Microsoft Sans Serif"/>
                <a:cs typeface="Microsoft Sans Serif"/>
              </a:rPr>
              <a:t>при</a:t>
            </a:r>
            <a:r>
              <a:rPr sz="1400" spc="1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94454"/>
                </a:solidFill>
                <a:latin typeface="Microsoft Sans Serif"/>
                <a:cs typeface="Microsoft Sans Serif"/>
              </a:rPr>
              <a:t>себе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и</a:t>
            </a:r>
            <a:r>
              <a:rPr sz="1400" spc="1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использовать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94454"/>
                </a:solidFill>
                <a:latin typeface="Microsoft Sans Serif"/>
                <a:cs typeface="Microsoft Sans Serif"/>
              </a:rPr>
              <a:t>средства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связи</a:t>
            </a:r>
            <a:endParaRPr sz="1400" dirty="0">
              <a:latin typeface="Microsoft Sans Serif"/>
              <a:cs typeface="Microsoft Sans Serif"/>
            </a:endParaRPr>
          </a:p>
          <a:p>
            <a:pPr marL="19685" algn="ctr">
              <a:lnSpc>
                <a:spcPct val="100000"/>
              </a:lnSpc>
            </a:pPr>
            <a:r>
              <a:rPr sz="1400" b="1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(кроме</a:t>
            </a:r>
            <a:r>
              <a:rPr sz="1400" b="1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b="1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Штаба</a:t>
            </a:r>
            <a:r>
              <a:rPr sz="1400" b="1" dirty="0">
                <a:solidFill>
                  <a:srgbClr val="C00000"/>
                </a:solidFill>
                <a:latin typeface="Microsoft Sans Serif"/>
                <a:cs typeface="Microsoft Sans Serif"/>
              </a:rPr>
              <a:t> ППЭ</a:t>
            </a:r>
            <a:r>
              <a:rPr sz="1400" b="1" spc="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по</a:t>
            </a:r>
            <a:r>
              <a:rPr sz="1400" b="1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служебной</a:t>
            </a:r>
            <a:r>
              <a:rPr sz="1400" b="1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необходимости</a:t>
            </a:r>
            <a:r>
              <a:rPr sz="1400" b="1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определенным</a:t>
            </a:r>
            <a:r>
              <a:rPr sz="1400" b="1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категориям</a:t>
            </a:r>
            <a:r>
              <a:rPr sz="1400" b="1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работников),</a:t>
            </a:r>
            <a:endParaRPr sz="1400" b="1" dirty="0">
              <a:solidFill>
                <a:srgbClr val="C00000"/>
              </a:solidFill>
              <a:latin typeface="Microsoft Sans Serif"/>
              <a:cs typeface="Microsoft Sans Serif"/>
            </a:endParaRPr>
          </a:p>
          <a:p>
            <a:pPr marL="1393190" marR="1367790" algn="ctr">
              <a:lnSpc>
                <a:spcPct val="100000"/>
              </a:lnSpc>
            </a:pPr>
            <a:r>
              <a:rPr sz="1400" spc="-10" dirty="0">
                <a:solidFill>
                  <a:srgbClr val="394454"/>
                </a:solidFill>
                <a:latin typeface="Microsoft Sans Serif"/>
                <a:cs typeface="Microsoft Sans Serif"/>
              </a:rPr>
              <a:t>электронно-вычислительную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технику,</a:t>
            </a:r>
            <a:r>
              <a:rPr sz="1400" spc="3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94454"/>
                </a:solidFill>
                <a:latin typeface="Microsoft Sans Serif"/>
                <a:cs typeface="Microsoft Sans Serif"/>
              </a:rPr>
              <a:t>фото-,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аудио-</a:t>
            </a:r>
            <a:r>
              <a:rPr sz="1400" spc="2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и</a:t>
            </a:r>
            <a:r>
              <a:rPr sz="1400" spc="1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видеоаппаратуру, </a:t>
            </a:r>
            <a:r>
              <a:rPr sz="1400" spc="-36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и иные</a:t>
            </a:r>
            <a:r>
              <a:rPr sz="1400" spc="1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94454"/>
                </a:solidFill>
                <a:latin typeface="Microsoft Sans Serif"/>
                <a:cs typeface="Microsoft Sans Serif"/>
              </a:rPr>
              <a:t>средства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 передачи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94454"/>
                </a:solidFill>
                <a:latin typeface="Microsoft Sans Serif"/>
                <a:cs typeface="Microsoft Sans Serif"/>
              </a:rPr>
              <a:t>информации;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*</a:t>
            </a:r>
            <a:r>
              <a:rPr sz="1400" spc="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выносить</a:t>
            </a:r>
            <a:r>
              <a:rPr sz="1400" spc="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из</a:t>
            </a:r>
            <a:r>
              <a:rPr sz="1400" spc="2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аудиторий</a:t>
            </a:r>
            <a:r>
              <a:rPr sz="1400" spc="2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и</a:t>
            </a:r>
            <a:r>
              <a:rPr sz="1400" spc="2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ППЭ</a:t>
            </a:r>
            <a:r>
              <a:rPr sz="1400" spc="2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экзаменационные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94454"/>
                </a:solidFill>
                <a:latin typeface="Microsoft Sans Serif"/>
                <a:cs typeface="Microsoft Sans Serif"/>
              </a:rPr>
              <a:t>материалы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на</a:t>
            </a:r>
            <a:r>
              <a:rPr sz="1400" spc="2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394454"/>
                </a:solidFill>
                <a:latin typeface="Microsoft Sans Serif"/>
                <a:cs typeface="Microsoft Sans Serif"/>
              </a:rPr>
              <a:t>бумажных</a:t>
            </a:r>
            <a:r>
              <a:rPr sz="1400" spc="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или</a:t>
            </a:r>
            <a:r>
              <a:rPr sz="1400" spc="2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94454"/>
                </a:solidFill>
                <a:latin typeface="Microsoft Sans Serif"/>
                <a:cs typeface="Microsoft Sans Serif"/>
              </a:rPr>
              <a:t>электронных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94454"/>
                </a:solidFill>
                <a:latin typeface="Microsoft Sans Serif"/>
                <a:cs typeface="Microsoft Sans Serif"/>
              </a:rPr>
              <a:t>носителях;</a:t>
            </a:r>
            <a:endParaRPr sz="14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* 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фотографировать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КИМ</a:t>
            </a:r>
            <a:r>
              <a:rPr sz="1400" spc="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и</a:t>
            </a:r>
            <a:r>
              <a:rPr sz="1400" spc="2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394454"/>
                </a:solidFill>
                <a:latin typeface="Microsoft Sans Serif"/>
                <a:cs typeface="Microsoft Sans Serif"/>
              </a:rPr>
              <a:t>бланки</a:t>
            </a:r>
            <a:r>
              <a:rPr sz="1400" spc="-1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ответов</a:t>
            </a: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экзаменационных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94454"/>
                </a:solidFill>
                <a:latin typeface="Microsoft Sans Serif"/>
                <a:cs typeface="Microsoft Sans Serif"/>
              </a:rPr>
              <a:t>работ;</a:t>
            </a:r>
            <a:endParaRPr sz="1400" dirty="0">
              <a:latin typeface="Microsoft Sans Serif"/>
              <a:cs typeface="Microsoft Sans Serif"/>
            </a:endParaRPr>
          </a:p>
          <a:p>
            <a:pPr marL="4445" algn="ctr">
              <a:lnSpc>
                <a:spcPct val="100000"/>
              </a:lnSpc>
              <a:spcBef>
                <a:spcPts val="340"/>
              </a:spcBef>
            </a:pP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*передавать</a:t>
            </a:r>
            <a:r>
              <a:rPr sz="1400" spc="-3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информацию</a:t>
            </a:r>
            <a:r>
              <a:rPr sz="1400" spc="-1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третьим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лицам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8761" y="5503221"/>
            <a:ext cx="7004473" cy="1262380"/>
          </a:xfrm>
          <a:custGeom>
            <a:avLst/>
            <a:gdLst/>
            <a:ahLst/>
            <a:cxnLst/>
            <a:rect l="l" t="t" r="r" b="b"/>
            <a:pathLst>
              <a:path w="5253355" h="1262379">
                <a:moveTo>
                  <a:pt x="5252974" y="0"/>
                </a:moveTo>
                <a:lnTo>
                  <a:pt x="0" y="0"/>
                </a:lnTo>
                <a:lnTo>
                  <a:pt x="0" y="1261884"/>
                </a:lnTo>
                <a:lnTo>
                  <a:pt x="5252974" y="1261884"/>
                </a:lnTo>
                <a:lnTo>
                  <a:pt x="5252974" y="0"/>
                </a:lnTo>
                <a:close/>
              </a:path>
            </a:pathLst>
          </a:custGeom>
          <a:solidFill>
            <a:srgbClr val="F8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98761" y="5503221"/>
            <a:ext cx="7004473" cy="1205458"/>
          </a:xfrm>
          <a:prstGeom prst="rect">
            <a:avLst/>
          </a:prstGeom>
          <a:ln w="28575">
            <a:solidFill>
              <a:srgbClr val="F55B4A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20"/>
              </a:spcBef>
            </a:pPr>
            <a:r>
              <a:rPr sz="1600" b="1" spc="-10" dirty="0">
                <a:solidFill>
                  <a:srgbClr val="394454"/>
                </a:solidFill>
                <a:latin typeface="Arial"/>
                <a:cs typeface="Arial"/>
              </a:rPr>
              <a:t>Штраф: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solidFill>
                  <a:srgbClr val="394454"/>
                </a:solidFill>
                <a:latin typeface="Arial"/>
                <a:cs typeface="Arial"/>
              </a:rPr>
              <a:t>на</a:t>
            </a:r>
            <a:r>
              <a:rPr sz="1600" b="1" spc="-10" dirty="0">
                <a:solidFill>
                  <a:srgbClr val="394454"/>
                </a:solidFill>
                <a:latin typeface="Arial"/>
                <a:cs typeface="Arial"/>
              </a:rPr>
              <a:t> граждан</a:t>
            </a:r>
            <a:r>
              <a:rPr sz="1600" b="1" spc="10" dirty="0">
                <a:solidFill>
                  <a:srgbClr val="39445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4454"/>
                </a:solidFill>
                <a:latin typeface="Arial"/>
                <a:cs typeface="Arial"/>
              </a:rPr>
              <a:t>3</a:t>
            </a:r>
            <a:r>
              <a:rPr sz="1600" b="1" dirty="0">
                <a:solidFill>
                  <a:srgbClr val="39445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4454"/>
                </a:solidFill>
                <a:latin typeface="Arial"/>
                <a:cs typeface="Arial"/>
              </a:rPr>
              <a:t>000–5</a:t>
            </a:r>
            <a:r>
              <a:rPr sz="1600" b="1" spc="5" dirty="0">
                <a:solidFill>
                  <a:srgbClr val="39445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94454"/>
                </a:solidFill>
                <a:latin typeface="Arial"/>
                <a:cs typeface="Arial"/>
              </a:rPr>
              <a:t>000</a:t>
            </a:r>
            <a:r>
              <a:rPr sz="1600" b="1" spc="-5" dirty="0">
                <a:solidFill>
                  <a:srgbClr val="394454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94454"/>
                </a:solidFill>
                <a:latin typeface="Arial"/>
                <a:cs typeface="Arial"/>
              </a:rPr>
              <a:t>рублей;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solidFill>
                  <a:srgbClr val="394454"/>
                </a:solidFill>
                <a:latin typeface="Arial"/>
                <a:cs typeface="Arial"/>
              </a:rPr>
              <a:t>на</a:t>
            </a:r>
            <a:r>
              <a:rPr sz="1600" b="1" spc="-10" dirty="0">
                <a:solidFill>
                  <a:srgbClr val="394454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94454"/>
                </a:solidFill>
                <a:latin typeface="Arial"/>
                <a:cs typeface="Arial"/>
              </a:rPr>
              <a:t>должностных</a:t>
            </a:r>
            <a:r>
              <a:rPr sz="1600" b="1" spc="45" dirty="0">
                <a:solidFill>
                  <a:srgbClr val="39445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94454"/>
                </a:solidFill>
                <a:latin typeface="Arial"/>
                <a:cs typeface="Arial"/>
              </a:rPr>
              <a:t>лиц</a:t>
            </a:r>
            <a:r>
              <a:rPr sz="1600" b="1" spc="10" dirty="0">
                <a:solidFill>
                  <a:srgbClr val="39445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4454"/>
                </a:solidFill>
                <a:latin typeface="Arial"/>
                <a:cs typeface="Arial"/>
              </a:rPr>
              <a:t>20</a:t>
            </a:r>
            <a:r>
              <a:rPr sz="1600" b="1" spc="15" dirty="0">
                <a:solidFill>
                  <a:srgbClr val="39445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4454"/>
                </a:solidFill>
                <a:latin typeface="Arial"/>
                <a:cs typeface="Arial"/>
              </a:rPr>
              <a:t>000–40</a:t>
            </a:r>
            <a:r>
              <a:rPr sz="1600" b="1" dirty="0">
                <a:solidFill>
                  <a:srgbClr val="39445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94454"/>
                </a:solidFill>
                <a:latin typeface="Arial"/>
                <a:cs typeface="Arial"/>
              </a:rPr>
              <a:t>000</a:t>
            </a:r>
            <a:r>
              <a:rPr sz="1600" b="1" spc="-5" dirty="0">
                <a:solidFill>
                  <a:srgbClr val="394454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94454"/>
                </a:solidFill>
                <a:latin typeface="Arial"/>
                <a:cs typeface="Arial"/>
              </a:rPr>
              <a:t>рублей;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solidFill>
                  <a:srgbClr val="394454"/>
                </a:solidFill>
                <a:latin typeface="Arial"/>
                <a:cs typeface="Arial"/>
              </a:rPr>
              <a:t>на </a:t>
            </a:r>
            <a:r>
              <a:rPr sz="1600" b="1" spc="-10" dirty="0">
                <a:solidFill>
                  <a:srgbClr val="394454"/>
                </a:solidFill>
                <a:latin typeface="Arial"/>
                <a:cs typeface="Arial"/>
              </a:rPr>
              <a:t>юридических</a:t>
            </a:r>
            <a:r>
              <a:rPr sz="1600" b="1" spc="10" dirty="0">
                <a:solidFill>
                  <a:srgbClr val="39445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94454"/>
                </a:solidFill>
                <a:latin typeface="Arial"/>
                <a:cs typeface="Arial"/>
              </a:rPr>
              <a:t>лиц</a:t>
            </a:r>
            <a:r>
              <a:rPr sz="1600" b="1" spc="35" dirty="0">
                <a:solidFill>
                  <a:srgbClr val="39445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4454"/>
                </a:solidFill>
                <a:latin typeface="Arial"/>
                <a:cs typeface="Arial"/>
              </a:rPr>
              <a:t>-</a:t>
            </a:r>
            <a:r>
              <a:rPr sz="1600" b="1" spc="10" dirty="0">
                <a:solidFill>
                  <a:srgbClr val="394454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94454"/>
                </a:solidFill>
                <a:latin typeface="Arial"/>
                <a:cs typeface="Arial"/>
              </a:rPr>
              <a:t>от</a:t>
            </a:r>
            <a:r>
              <a:rPr sz="1600" b="1" spc="5" dirty="0">
                <a:solidFill>
                  <a:srgbClr val="39445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4454"/>
                </a:solidFill>
                <a:latin typeface="Arial"/>
                <a:cs typeface="Arial"/>
              </a:rPr>
              <a:t>50</a:t>
            </a:r>
            <a:r>
              <a:rPr sz="1600" b="1" spc="10" dirty="0">
                <a:solidFill>
                  <a:srgbClr val="39445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4454"/>
                </a:solidFill>
                <a:latin typeface="Arial"/>
                <a:cs typeface="Arial"/>
              </a:rPr>
              <a:t>000–200</a:t>
            </a:r>
            <a:r>
              <a:rPr sz="1600" b="1" spc="10" dirty="0">
                <a:solidFill>
                  <a:srgbClr val="39445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94454"/>
                </a:solidFill>
                <a:latin typeface="Arial"/>
                <a:cs typeface="Arial"/>
              </a:rPr>
              <a:t>000</a:t>
            </a:r>
            <a:r>
              <a:rPr sz="1600" b="1" spc="-5" dirty="0">
                <a:solidFill>
                  <a:srgbClr val="394454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394454"/>
                </a:solidFill>
                <a:latin typeface="Arial"/>
                <a:cs typeface="Arial"/>
              </a:rPr>
              <a:t>рублей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135" y="3877171"/>
            <a:ext cx="9118600" cy="364843"/>
          </a:xfrm>
          <a:prstGeom prst="rect">
            <a:avLst/>
          </a:prstGeom>
          <a:solidFill>
            <a:srgbClr val="D1D5E0"/>
          </a:solidFill>
          <a:ln w="19050">
            <a:solidFill>
              <a:srgbClr val="394454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 marL="438150">
              <a:lnSpc>
                <a:spcPct val="100000"/>
              </a:lnSpc>
              <a:spcBef>
                <a:spcPts val="925"/>
              </a:spcBef>
            </a:pPr>
            <a:r>
              <a:rPr sz="1600" b="1" spc="-15" dirty="0">
                <a:solidFill>
                  <a:srgbClr val="394454"/>
                </a:solidFill>
                <a:latin typeface="Arial"/>
                <a:cs typeface="Arial"/>
              </a:rPr>
              <a:t>Нарушение</a:t>
            </a:r>
            <a:r>
              <a:rPr sz="1600" b="1" spc="55" dirty="0">
                <a:solidFill>
                  <a:srgbClr val="39445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94454"/>
                </a:solidFill>
                <a:latin typeface="Arial"/>
                <a:cs typeface="Arial"/>
              </a:rPr>
              <a:t>Порядка</a:t>
            </a:r>
            <a:r>
              <a:rPr sz="1600" b="1" spc="20" dirty="0">
                <a:solidFill>
                  <a:srgbClr val="39445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4454"/>
                </a:solidFill>
                <a:latin typeface="Arial"/>
                <a:cs typeface="Arial"/>
              </a:rPr>
              <a:t>– административное</a:t>
            </a:r>
            <a:r>
              <a:rPr sz="1600" b="1" spc="45" dirty="0">
                <a:solidFill>
                  <a:srgbClr val="394454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94454"/>
                </a:solidFill>
                <a:latin typeface="Arial"/>
                <a:cs typeface="Arial"/>
              </a:rPr>
              <a:t>правонарушение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33041" y="4355591"/>
            <a:ext cx="6750473" cy="1209040"/>
            <a:chOff x="2049779" y="4355591"/>
            <a:chExt cx="5062855" cy="120904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8431" y="4355591"/>
              <a:ext cx="669036" cy="40690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279772" y="4383404"/>
              <a:ext cx="546735" cy="311150"/>
            </a:xfrm>
            <a:custGeom>
              <a:avLst/>
              <a:gdLst/>
              <a:ahLst/>
              <a:cxnLst/>
              <a:rect l="l" t="t" r="r" b="b"/>
              <a:pathLst>
                <a:path w="546735" h="311150">
                  <a:moveTo>
                    <a:pt x="372363" y="0"/>
                  </a:moveTo>
                  <a:lnTo>
                    <a:pt x="174371" y="0"/>
                  </a:lnTo>
                  <a:lnTo>
                    <a:pt x="174371" y="155575"/>
                  </a:lnTo>
                  <a:lnTo>
                    <a:pt x="0" y="155575"/>
                  </a:lnTo>
                  <a:lnTo>
                    <a:pt x="273430" y="311150"/>
                  </a:lnTo>
                  <a:lnTo>
                    <a:pt x="546735" y="155575"/>
                  </a:lnTo>
                  <a:lnTo>
                    <a:pt x="372363" y="155575"/>
                  </a:lnTo>
                  <a:lnTo>
                    <a:pt x="372363" y="0"/>
                  </a:lnTo>
                  <a:close/>
                </a:path>
              </a:pathLst>
            </a:custGeom>
            <a:solidFill>
              <a:srgbClr val="CDD4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79772" y="4383404"/>
              <a:ext cx="546735" cy="311150"/>
            </a:xfrm>
            <a:custGeom>
              <a:avLst/>
              <a:gdLst/>
              <a:ahLst/>
              <a:cxnLst/>
              <a:rect l="l" t="t" r="r" b="b"/>
              <a:pathLst>
                <a:path w="546735" h="311150">
                  <a:moveTo>
                    <a:pt x="0" y="155575"/>
                  </a:moveTo>
                  <a:lnTo>
                    <a:pt x="174371" y="155575"/>
                  </a:lnTo>
                  <a:lnTo>
                    <a:pt x="174371" y="0"/>
                  </a:lnTo>
                  <a:lnTo>
                    <a:pt x="372363" y="0"/>
                  </a:lnTo>
                  <a:lnTo>
                    <a:pt x="372363" y="155575"/>
                  </a:lnTo>
                  <a:lnTo>
                    <a:pt x="546735" y="155575"/>
                  </a:lnTo>
                  <a:lnTo>
                    <a:pt x="273430" y="311150"/>
                  </a:lnTo>
                  <a:lnTo>
                    <a:pt x="0" y="1555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9779" y="4690871"/>
              <a:ext cx="5062728" cy="5562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0863" y="4645151"/>
              <a:ext cx="4565903" cy="5943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7404" y="4718024"/>
              <a:ext cx="4967859" cy="46167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097404" y="4718024"/>
              <a:ext cx="4968240" cy="462280"/>
            </a:xfrm>
            <a:custGeom>
              <a:avLst/>
              <a:gdLst/>
              <a:ahLst/>
              <a:cxnLst/>
              <a:rect l="l" t="t" r="r" b="b"/>
              <a:pathLst>
                <a:path w="4968240" h="462279">
                  <a:moveTo>
                    <a:pt x="0" y="461670"/>
                  </a:moveTo>
                  <a:lnTo>
                    <a:pt x="4967859" y="461670"/>
                  </a:lnTo>
                  <a:lnTo>
                    <a:pt x="4967859" y="0"/>
                  </a:lnTo>
                  <a:lnTo>
                    <a:pt x="0" y="0"/>
                  </a:lnTo>
                  <a:lnTo>
                    <a:pt x="0" y="46167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68295" y="4654295"/>
              <a:ext cx="4503420" cy="5303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10811" y="5148071"/>
              <a:ext cx="704088" cy="4160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289170" y="5179694"/>
              <a:ext cx="546735" cy="311150"/>
            </a:xfrm>
            <a:custGeom>
              <a:avLst/>
              <a:gdLst/>
              <a:ahLst/>
              <a:cxnLst/>
              <a:rect l="l" t="t" r="r" b="b"/>
              <a:pathLst>
                <a:path w="546735" h="311150">
                  <a:moveTo>
                    <a:pt x="372363" y="0"/>
                  </a:moveTo>
                  <a:lnTo>
                    <a:pt x="174370" y="0"/>
                  </a:lnTo>
                  <a:lnTo>
                    <a:pt x="174370" y="155447"/>
                  </a:lnTo>
                  <a:lnTo>
                    <a:pt x="0" y="155447"/>
                  </a:lnTo>
                  <a:lnTo>
                    <a:pt x="273430" y="311022"/>
                  </a:lnTo>
                  <a:lnTo>
                    <a:pt x="546734" y="155447"/>
                  </a:lnTo>
                  <a:lnTo>
                    <a:pt x="372363" y="155447"/>
                  </a:lnTo>
                  <a:lnTo>
                    <a:pt x="372363" y="0"/>
                  </a:lnTo>
                  <a:close/>
                </a:path>
              </a:pathLst>
            </a:custGeom>
            <a:solidFill>
              <a:srgbClr val="CDD4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89170" y="5179694"/>
              <a:ext cx="546735" cy="311150"/>
            </a:xfrm>
            <a:custGeom>
              <a:avLst/>
              <a:gdLst/>
              <a:ahLst/>
              <a:cxnLst/>
              <a:rect l="l" t="t" r="r" b="b"/>
              <a:pathLst>
                <a:path w="546735" h="311150">
                  <a:moveTo>
                    <a:pt x="0" y="155447"/>
                  </a:moveTo>
                  <a:lnTo>
                    <a:pt x="174370" y="155447"/>
                  </a:lnTo>
                  <a:lnTo>
                    <a:pt x="174370" y="0"/>
                  </a:lnTo>
                  <a:lnTo>
                    <a:pt x="372363" y="0"/>
                  </a:lnTo>
                  <a:lnTo>
                    <a:pt x="372363" y="155447"/>
                  </a:lnTo>
                  <a:lnTo>
                    <a:pt x="546734" y="155447"/>
                  </a:lnTo>
                  <a:lnTo>
                    <a:pt x="273430" y="311022"/>
                  </a:lnTo>
                  <a:lnTo>
                    <a:pt x="0" y="155447"/>
                  </a:lnTo>
                  <a:close/>
                </a:path>
              </a:pathLst>
            </a:custGeom>
            <a:ln w="1905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2600" y="152420"/>
            <a:ext cx="682582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000" b="1" spc="-45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ППЭ-05-02</a:t>
            </a:r>
            <a:r>
              <a:rPr sz="2000" b="1" spc="-35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0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11582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860" y="407797"/>
            <a:ext cx="5378872" cy="6191250"/>
            <a:chOff x="247395" y="407797"/>
            <a:chExt cx="4034154" cy="6191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395" y="777494"/>
              <a:ext cx="4034154" cy="58214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00478" y="420497"/>
              <a:ext cx="238760" cy="182245"/>
            </a:xfrm>
            <a:custGeom>
              <a:avLst/>
              <a:gdLst/>
              <a:ahLst/>
              <a:cxnLst/>
              <a:rect l="l" t="t" r="r" b="b"/>
              <a:pathLst>
                <a:path w="238760" h="182245">
                  <a:moveTo>
                    <a:pt x="0" y="91058"/>
                  </a:moveTo>
                  <a:lnTo>
                    <a:pt x="9362" y="55614"/>
                  </a:lnTo>
                  <a:lnTo>
                    <a:pt x="34893" y="26669"/>
                  </a:lnTo>
                  <a:lnTo>
                    <a:pt x="72759" y="7155"/>
                  </a:lnTo>
                  <a:lnTo>
                    <a:pt x="119126" y="0"/>
                  </a:lnTo>
                  <a:lnTo>
                    <a:pt x="165566" y="7155"/>
                  </a:lnTo>
                  <a:lnTo>
                    <a:pt x="203469" y="26670"/>
                  </a:lnTo>
                  <a:lnTo>
                    <a:pt x="229014" y="55614"/>
                  </a:lnTo>
                  <a:lnTo>
                    <a:pt x="238379" y="91058"/>
                  </a:lnTo>
                  <a:lnTo>
                    <a:pt x="229014" y="126503"/>
                  </a:lnTo>
                  <a:lnTo>
                    <a:pt x="203469" y="155448"/>
                  </a:lnTo>
                  <a:lnTo>
                    <a:pt x="165566" y="174962"/>
                  </a:lnTo>
                  <a:lnTo>
                    <a:pt x="119126" y="182117"/>
                  </a:lnTo>
                  <a:lnTo>
                    <a:pt x="72759" y="174962"/>
                  </a:lnTo>
                  <a:lnTo>
                    <a:pt x="34893" y="155447"/>
                  </a:lnTo>
                  <a:lnTo>
                    <a:pt x="9362" y="126503"/>
                  </a:lnTo>
                  <a:lnTo>
                    <a:pt x="0" y="91058"/>
                  </a:lnTo>
                  <a:close/>
                </a:path>
              </a:pathLst>
            </a:custGeom>
            <a:ln w="253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" y="20"/>
            <a:ext cx="121919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ОТЧЕТ ЧЛЕН(А)ОВ ГЭК О ПРОВЕДЕНИИ ЭКЗАМЕНА В ППЭ (</a:t>
            </a:r>
            <a:r>
              <a:rPr sz="2000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ППЭ-10</a:t>
            </a:r>
            <a:r>
              <a:rPr lang="ru-RU" sz="2000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5676" y="430531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2180" y="633733"/>
            <a:ext cx="4964005" cy="691515"/>
            <a:chOff x="264134" y="633730"/>
            <a:chExt cx="3723004" cy="691515"/>
          </a:xfrm>
        </p:grpSpPr>
        <p:sp>
          <p:nvSpPr>
            <p:cNvPr id="8" name="object 8"/>
            <p:cNvSpPr/>
            <p:nvPr/>
          </p:nvSpPr>
          <p:spPr>
            <a:xfrm>
              <a:off x="967689" y="640080"/>
              <a:ext cx="3013075" cy="217170"/>
            </a:xfrm>
            <a:custGeom>
              <a:avLst/>
              <a:gdLst/>
              <a:ahLst/>
              <a:cxnLst/>
              <a:rect l="l" t="t" r="r" b="b"/>
              <a:pathLst>
                <a:path w="3013075" h="217169">
                  <a:moveTo>
                    <a:pt x="0" y="216789"/>
                  </a:moveTo>
                  <a:lnTo>
                    <a:pt x="4656" y="174607"/>
                  </a:lnTo>
                  <a:lnTo>
                    <a:pt x="17356" y="140128"/>
                  </a:lnTo>
                  <a:lnTo>
                    <a:pt x="36192" y="116865"/>
                  </a:lnTo>
                  <a:lnTo>
                    <a:pt x="59258" y="108331"/>
                  </a:lnTo>
                  <a:lnTo>
                    <a:pt x="1425752" y="108331"/>
                  </a:lnTo>
                  <a:lnTo>
                    <a:pt x="1448823" y="99816"/>
                  </a:lnTo>
                  <a:lnTo>
                    <a:pt x="1467631" y="76596"/>
                  </a:lnTo>
                  <a:lnTo>
                    <a:pt x="1480295" y="42162"/>
                  </a:lnTo>
                  <a:lnTo>
                    <a:pt x="1484934" y="0"/>
                  </a:lnTo>
                  <a:lnTo>
                    <a:pt x="1489594" y="42162"/>
                  </a:lnTo>
                  <a:lnTo>
                    <a:pt x="1502302" y="76596"/>
                  </a:lnTo>
                  <a:lnTo>
                    <a:pt x="1521153" y="99816"/>
                  </a:lnTo>
                  <a:lnTo>
                    <a:pt x="1544243" y="108331"/>
                  </a:lnTo>
                  <a:lnTo>
                    <a:pt x="2953435" y="108331"/>
                  </a:lnTo>
                  <a:lnTo>
                    <a:pt x="2976452" y="116865"/>
                  </a:lnTo>
                  <a:lnTo>
                    <a:pt x="2995266" y="140128"/>
                  </a:lnTo>
                  <a:lnTo>
                    <a:pt x="3007960" y="174607"/>
                  </a:lnTo>
                  <a:lnTo>
                    <a:pt x="3012617" y="216789"/>
                  </a:lnTo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6834" y="1070610"/>
              <a:ext cx="231775" cy="241935"/>
            </a:xfrm>
            <a:custGeom>
              <a:avLst/>
              <a:gdLst/>
              <a:ahLst/>
              <a:cxnLst/>
              <a:rect l="l" t="t" r="r" b="b"/>
              <a:pathLst>
                <a:path w="231775" h="241934">
                  <a:moveTo>
                    <a:pt x="0" y="120903"/>
                  </a:moveTo>
                  <a:lnTo>
                    <a:pt x="9083" y="73830"/>
                  </a:lnTo>
                  <a:lnTo>
                    <a:pt x="33855" y="35401"/>
                  </a:lnTo>
                  <a:lnTo>
                    <a:pt x="70594" y="9497"/>
                  </a:lnTo>
                  <a:lnTo>
                    <a:pt x="115582" y="0"/>
                  </a:lnTo>
                  <a:lnTo>
                    <a:pt x="160570" y="9497"/>
                  </a:lnTo>
                  <a:lnTo>
                    <a:pt x="197310" y="35401"/>
                  </a:lnTo>
                  <a:lnTo>
                    <a:pt x="222081" y="73830"/>
                  </a:lnTo>
                  <a:lnTo>
                    <a:pt x="231165" y="120903"/>
                  </a:lnTo>
                  <a:lnTo>
                    <a:pt x="222081" y="167903"/>
                  </a:lnTo>
                  <a:lnTo>
                    <a:pt x="197310" y="206295"/>
                  </a:lnTo>
                  <a:lnTo>
                    <a:pt x="160570" y="232185"/>
                  </a:lnTo>
                  <a:lnTo>
                    <a:pt x="115582" y="241680"/>
                  </a:lnTo>
                  <a:lnTo>
                    <a:pt x="70594" y="232185"/>
                  </a:lnTo>
                  <a:lnTo>
                    <a:pt x="33855" y="206295"/>
                  </a:lnTo>
                  <a:lnTo>
                    <a:pt x="9083" y="167903"/>
                  </a:lnTo>
                  <a:lnTo>
                    <a:pt x="0" y="120903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2372" y="1110489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3222" y="1464738"/>
            <a:ext cx="309033" cy="241935"/>
          </a:xfrm>
          <a:custGeom>
            <a:avLst/>
            <a:gdLst/>
            <a:ahLst/>
            <a:cxnLst/>
            <a:rect l="l" t="t" r="r" b="b"/>
            <a:pathLst>
              <a:path w="231775" h="241935">
                <a:moveTo>
                  <a:pt x="0" y="120904"/>
                </a:moveTo>
                <a:lnTo>
                  <a:pt x="9083" y="73830"/>
                </a:lnTo>
                <a:lnTo>
                  <a:pt x="33855" y="35401"/>
                </a:lnTo>
                <a:lnTo>
                  <a:pt x="70594" y="9497"/>
                </a:lnTo>
                <a:lnTo>
                  <a:pt x="115582" y="0"/>
                </a:lnTo>
                <a:lnTo>
                  <a:pt x="160576" y="9497"/>
                </a:lnTo>
                <a:lnTo>
                  <a:pt x="197315" y="35401"/>
                </a:lnTo>
                <a:lnTo>
                  <a:pt x="222083" y="73830"/>
                </a:lnTo>
                <a:lnTo>
                  <a:pt x="231165" y="120904"/>
                </a:lnTo>
                <a:lnTo>
                  <a:pt x="222083" y="167903"/>
                </a:lnTo>
                <a:lnTo>
                  <a:pt x="197315" y="206295"/>
                </a:lnTo>
                <a:lnTo>
                  <a:pt x="160576" y="232185"/>
                </a:lnTo>
                <a:lnTo>
                  <a:pt x="115582" y="241681"/>
                </a:lnTo>
                <a:lnTo>
                  <a:pt x="70594" y="232185"/>
                </a:lnTo>
                <a:lnTo>
                  <a:pt x="33855" y="206295"/>
                </a:lnTo>
                <a:lnTo>
                  <a:pt x="9083" y="167903"/>
                </a:lnTo>
                <a:lnTo>
                  <a:pt x="0" y="120904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6756" y="1504570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9144" y="3662807"/>
            <a:ext cx="309033" cy="241935"/>
          </a:xfrm>
          <a:custGeom>
            <a:avLst/>
            <a:gdLst/>
            <a:ahLst/>
            <a:cxnLst/>
            <a:rect l="l" t="t" r="r" b="b"/>
            <a:pathLst>
              <a:path w="231775" h="241935">
                <a:moveTo>
                  <a:pt x="0" y="120904"/>
                </a:moveTo>
                <a:lnTo>
                  <a:pt x="9083" y="73830"/>
                </a:lnTo>
                <a:lnTo>
                  <a:pt x="33855" y="35401"/>
                </a:lnTo>
                <a:lnTo>
                  <a:pt x="70594" y="9497"/>
                </a:lnTo>
                <a:lnTo>
                  <a:pt x="115582" y="0"/>
                </a:lnTo>
                <a:lnTo>
                  <a:pt x="160570" y="9497"/>
                </a:lnTo>
                <a:lnTo>
                  <a:pt x="197310" y="35401"/>
                </a:lnTo>
                <a:lnTo>
                  <a:pt x="222081" y="73830"/>
                </a:lnTo>
                <a:lnTo>
                  <a:pt x="231165" y="120904"/>
                </a:lnTo>
                <a:lnTo>
                  <a:pt x="222081" y="167903"/>
                </a:lnTo>
                <a:lnTo>
                  <a:pt x="197310" y="206295"/>
                </a:lnTo>
                <a:lnTo>
                  <a:pt x="160570" y="232185"/>
                </a:lnTo>
                <a:lnTo>
                  <a:pt x="115582" y="241681"/>
                </a:lnTo>
                <a:lnTo>
                  <a:pt x="70594" y="232185"/>
                </a:lnTo>
                <a:lnTo>
                  <a:pt x="33855" y="206295"/>
                </a:lnTo>
                <a:lnTo>
                  <a:pt x="9083" y="167903"/>
                </a:lnTo>
                <a:lnTo>
                  <a:pt x="0" y="120904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2372" y="3703447"/>
            <a:ext cx="1032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7034" y="5138593"/>
            <a:ext cx="309033" cy="241935"/>
          </a:xfrm>
          <a:custGeom>
            <a:avLst/>
            <a:gdLst/>
            <a:ahLst/>
            <a:cxnLst/>
            <a:rect l="l" t="t" r="r" b="b"/>
            <a:pathLst>
              <a:path w="231775" h="241935">
                <a:moveTo>
                  <a:pt x="0" y="120776"/>
                </a:moveTo>
                <a:lnTo>
                  <a:pt x="9081" y="73777"/>
                </a:lnTo>
                <a:lnTo>
                  <a:pt x="33848" y="35385"/>
                </a:lnTo>
                <a:lnTo>
                  <a:pt x="70583" y="9495"/>
                </a:lnTo>
                <a:lnTo>
                  <a:pt x="115570" y="0"/>
                </a:lnTo>
                <a:lnTo>
                  <a:pt x="160563" y="9495"/>
                </a:lnTo>
                <a:lnTo>
                  <a:pt x="197302" y="35385"/>
                </a:lnTo>
                <a:lnTo>
                  <a:pt x="222070" y="73777"/>
                </a:lnTo>
                <a:lnTo>
                  <a:pt x="231152" y="120776"/>
                </a:lnTo>
                <a:lnTo>
                  <a:pt x="222070" y="167850"/>
                </a:lnTo>
                <a:lnTo>
                  <a:pt x="197302" y="206279"/>
                </a:lnTo>
                <a:lnTo>
                  <a:pt x="160563" y="232183"/>
                </a:lnTo>
                <a:lnTo>
                  <a:pt x="115570" y="241680"/>
                </a:lnTo>
                <a:lnTo>
                  <a:pt x="70583" y="232183"/>
                </a:lnTo>
                <a:lnTo>
                  <a:pt x="33848" y="206279"/>
                </a:lnTo>
                <a:lnTo>
                  <a:pt x="9081" y="167850"/>
                </a:lnTo>
                <a:lnTo>
                  <a:pt x="0" y="120776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0500" y="5179361"/>
            <a:ext cx="1032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4419" y="6208226"/>
            <a:ext cx="309033" cy="241935"/>
          </a:xfrm>
          <a:custGeom>
            <a:avLst/>
            <a:gdLst/>
            <a:ahLst/>
            <a:cxnLst/>
            <a:rect l="l" t="t" r="r" b="b"/>
            <a:pathLst>
              <a:path w="231775" h="241935">
                <a:moveTo>
                  <a:pt x="0" y="120827"/>
                </a:moveTo>
                <a:lnTo>
                  <a:pt x="9081" y="73798"/>
                </a:lnTo>
                <a:lnTo>
                  <a:pt x="33850" y="35391"/>
                </a:lnTo>
                <a:lnTo>
                  <a:pt x="70589" y="9496"/>
                </a:lnTo>
                <a:lnTo>
                  <a:pt x="115582" y="0"/>
                </a:lnTo>
                <a:lnTo>
                  <a:pt x="160568" y="9496"/>
                </a:lnTo>
                <a:lnTo>
                  <a:pt x="197304" y="35391"/>
                </a:lnTo>
                <a:lnTo>
                  <a:pt x="222071" y="73798"/>
                </a:lnTo>
                <a:lnTo>
                  <a:pt x="231152" y="120827"/>
                </a:lnTo>
                <a:lnTo>
                  <a:pt x="222071" y="167864"/>
                </a:lnTo>
                <a:lnTo>
                  <a:pt x="197304" y="206274"/>
                </a:lnTo>
                <a:lnTo>
                  <a:pt x="160568" y="232172"/>
                </a:lnTo>
                <a:lnTo>
                  <a:pt x="115582" y="241668"/>
                </a:lnTo>
                <a:lnTo>
                  <a:pt x="70589" y="232172"/>
                </a:lnTo>
                <a:lnTo>
                  <a:pt x="33850" y="206274"/>
                </a:lnTo>
                <a:lnTo>
                  <a:pt x="9081" y="167864"/>
                </a:lnTo>
                <a:lnTo>
                  <a:pt x="0" y="12082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7744" y="6249158"/>
            <a:ext cx="1032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67414" y="572224"/>
            <a:ext cx="6006439" cy="5791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1130" indent="-139065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151765" algn="l"/>
              </a:tabLst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Код региона,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ППЭ,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дата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42545" algn="just">
              <a:lnSpc>
                <a:spcPct val="100000"/>
              </a:lnSpc>
              <a:spcBef>
                <a:spcPts val="300"/>
              </a:spcBef>
              <a:buAutoNum type="arabicPeriod" startAt="2"/>
              <a:tabLst>
                <a:tab pos="151765" algn="l"/>
              </a:tabLst>
            </a:pP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(название ОО,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базе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которой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организован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ППЭ) </a:t>
            </a:r>
            <a:r>
              <a:rPr sz="12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2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144780" algn="just">
              <a:lnSpc>
                <a:spcPct val="100000"/>
              </a:lnSpc>
              <a:spcBef>
                <a:spcPts val="300"/>
              </a:spcBef>
              <a:buAutoNum type="arabicPeriod" startAt="2"/>
              <a:tabLst>
                <a:tab pos="151765" algn="l"/>
              </a:tabLst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первой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колонке таблицы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 наименование предмета, по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которому 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этот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день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проводится экзамен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(если 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этот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день проводится </a:t>
            </a:r>
            <a:r>
              <a:rPr sz="12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 по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нескольким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предметам,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таблице заполняются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данные по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каждому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предмету).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188595" algn="just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графе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«аудиторий ППЭ,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задействованных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данному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предмету»,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указывается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фактическое количество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аудиторий,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которых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участники </a:t>
            </a:r>
            <a:r>
              <a:rPr sz="12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сдавали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46100" algn="just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графе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«зарегистрированных участников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данному </a:t>
            </a:r>
            <a:r>
              <a:rPr sz="12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предмету»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экзамена,</a:t>
            </a:r>
          </a:p>
          <a:p>
            <a:pPr marL="12700" marR="220345" algn="just">
              <a:lnSpc>
                <a:spcPct val="100000"/>
              </a:lnSpc>
            </a:pP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распределенных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</a:t>
            </a:r>
            <a:r>
              <a:rPr sz="1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соответствующему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предмету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согласно </a:t>
            </a:r>
            <a:r>
              <a:rPr sz="12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автоматизированному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распределению.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290830" algn="just">
              <a:lnSpc>
                <a:spcPct val="100000"/>
              </a:lnSpc>
              <a:spcBef>
                <a:spcPts val="305"/>
              </a:spcBef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графе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«неявившихся участников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данному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предмету»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участников,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которые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явились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 экзамен.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98425" algn="just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графе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«участников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экзамена, досрочно завершивших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 по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объективной причине по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данному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предмету» указывается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участников,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завершивших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досрочно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по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уважительной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причине.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49910" algn="just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графе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«участников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экзамена,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удаленных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 экзамена 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связи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нарушением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порядка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 ГИА»</a:t>
            </a:r>
            <a:r>
              <a:rPr sz="1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 </a:t>
            </a:r>
            <a:r>
              <a:rPr sz="12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удаленных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457200" algn="just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графе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«участников, подавших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апелляцию о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нарушении порядка </a:t>
            </a:r>
            <a:r>
              <a:rPr sz="12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ГИА»</a:t>
            </a:r>
            <a:r>
              <a:rPr sz="1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участников, подавших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апелляцию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нарушении установленного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Порядка проведения ГИА.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436880" algn="just">
              <a:lnSpc>
                <a:spcPct val="100000"/>
              </a:lnSpc>
              <a:spcBef>
                <a:spcPts val="300"/>
              </a:spcBef>
              <a:buAutoNum type="arabicPeriod" startAt="4"/>
              <a:tabLst>
                <a:tab pos="151765" algn="l"/>
              </a:tabLst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клетках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напротив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утверждений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отметка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(знак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«х,</a:t>
            </a:r>
            <a:r>
              <a:rPr sz="1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v») </a:t>
            </a:r>
            <a:r>
              <a:rPr sz="12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подтверждающая</a:t>
            </a:r>
            <a:r>
              <a:rPr sz="12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или не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>
                <a:solidFill>
                  <a:srgbClr val="002060"/>
                </a:solidFill>
                <a:latin typeface="Times New Roman"/>
                <a:cs typeface="Times New Roman"/>
              </a:rPr>
              <a:t>подтверждающая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соответствующее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утверждение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последней позиции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аудиторий, 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которых</a:t>
            </a:r>
            <a:r>
              <a:rPr sz="1200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начался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после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10:40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местному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времени.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51130" indent="-139065" algn="just">
              <a:lnSpc>
                <a:spcPct val="100000"/>
              </a:lnSpc>
              <a:spcBef>
                <a:spcPts val="300"/>
              </a:spcBef>
              <a:buAutoNum type="arabicPeriod" startAt="5"/>
              <a:tabLst>
                <a:tab pos="151765" algn="l"/>
              </a:tabLst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случае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выявления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в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нарушения Порядка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ГИА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номер пункта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Порядка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 ГИА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 делается краткое </a:t>
            </a:r>
            <a:r>
              <a:rPr sz="12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описание</a:t>
            </a:r>
            <a:r>
              <a:rPr sz="12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нарушения.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51130" indent="-139065" algn="just">
              <a:lnSpc>
                <a:spcPct val="100000"/>
              </a:lnSpc>
              <a:spcBef>
                <a:spcPts val="300"/>
              </a:spcBef>
              <a:buAutoNum type="arabicPeriod" startAt="6"/>
              <a:tabLst>
                <a:tab pos="151765" algn="l"/>
              </a:tabLst>
            </a:pP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Ставятся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подписи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членов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ГЭК,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распределенных</a:t>
            </a:r>
            <a:r>
              <a:rPr sz="12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ППЭ.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6489" y="193341"/>
            <a:ext cx="633814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000" b="1" spc="-45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</a:t>
            </a:r>
            <a:r>
              <a:rPr sz="20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sz="20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0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0" y="990620"/>
            <a:ext cx="37185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</a:pPr>
            <a:r>
              <a:rPr sz="2000" spc="-2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Технология</a:t>
            </a:r>
            <a:r>
              <a:rPr sz="20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передачи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ЭМ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сети</a:t>
            </a:r>
            <a:r>
              <a:rPr lang="ru-RU" sz="2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«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Интернет»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09" y="698823"/>
            <a:ext cx="5362091" cy="5833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" y="20"/>
            <a:ext cx="117348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15"/>
              </a:lnSpc>
              <a:tabLst>
                <a:tab pos="361950" algn="l"/>
              </a:tabLst>
            </a:pPr>
            <a:r>
              <a:rPr lang="ru-RU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СОПРОВОДИТЕЛЬНЫЙ БЛАНК К МАТЕРИАЛАМ ЕГЭ (ППЭ-</a:t>
            </a:r>
            <a:r>
              <a:rPr lang="ru-RU" b="1" spc="-1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11)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13" y="304800"/>
            <a:ext cx="851535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839200" y="533420"/>
          <a:ext cx="3200400" cy="4249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/>
              </a:tblGrid>
              <a:tr h="268403">
                <a:tc>
                  <a:txBody>
                    <a:bodyPr/>
                    <a:lstStyle/>
                    <a:p>
                      <a:pPr marL="85725" algn="just">
                        <a:lnSpc>
                          <a:spcPts val="1280"/>
                        </a:lnSpc>
                        <a:spcBef>
                          <a:spcPts val="620"/>
                        </a:spcBef>
                      </a:pP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100" spc="-2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Указываются</a:t>
                      </a:r>
                      <a:r>
                        <a:rPr sz="1100" spc="4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данные</a:t>
                      </a:r>
                      <a:r>
                        <a:rPr sz="1100" spc="4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ППЭ:</a:t>
                      </a:r>
                      <a:r>
                        <a:rPr sz="1100" spc="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номер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/>
                </a:tc>
              </a:tr>
              <a:tr h="160185">
                <a:tc>
                  <a:txBody>
                    <a:bodyPr/>
                    <a:lstStyle/>
                    <a:p>
                      <a:pPr marL="85725" algn="just">
                        <a:lnSpc>
                          <a:spcPts val="1095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ППЭ,</a:t>
                      </a:r>
                      <a:r>
                        <a:rPr sz="1100" spc="-2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100" spc="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ППЭ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0946">
                <a:tc>
                  <a:txBody>
                    <a:bodyPr/>
                    <a:lstStyle/>
                    <a:p>
                      <a:pPr marL="85725" algn="just">
                        <a:lnSpc>
                          <a:spcPts val="1100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(наименование</a:t>
                      </a:r>
                      <a:r>
                        <a:rPr sz="1100" spc="4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ОО,</a:t>
                      </a:r>
                      <a:r>
                        <a:rPr sz="1100" spc="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100" spc="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базе</a:t>
                      </a:r>
                      <a:r>
                        <a:rPr sz="1100" spc="2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которой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0946">
                <a:tc>
                  <a:txBody>
                    <a:bodyPr/>
                    <a:lstStyle/>
                    <a:p>
                      <a:pPr marL="85725" algn="just">
                        <a:lnSpc>
                          <a:spcPts val="1100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организован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ППЭ),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адрес</a:t>
                      </a:r>
                      <a:r>
                        <a:rPr sz="1100" spc="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места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1065">
                <a:tc>
                  <a:txBody>
                    <a:bodyPr/>
                    <a:lstStyle/>
                    <a:p>
                      <a:pPr marL="85725" algn="just">
                        <a:lnSpc>
                          <a:spcPts val="1135"/>
                        </a:lnSpc>
                      </a:pP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нахождения</a:t>
                      </a:r>
                      <a:r>
                        <a:rPr sz="1100" spc="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ППЭ.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4976">
                <a:tc>
                  <a:txBody>
                    <a:bodyPr/>
                    <a:lstStyle/>
                    <a:p>
                      <a:pPr marL="85725" algn="just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100" spc="-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1100" spc="4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1100" spc="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субъекта</a:t>
                      </a:r>
                      <a:r>
                        <a:rPr sz="1100" spc="5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РФ.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/>
                </a:tc>
              </a:tr>
              <a:tr h="197793">
                <a:tc>
                  <a:txBody>
                    <a:bodyPr/>
                    <a:lstStyle/>
                    <a:p>
                      <a:pPr marL="85725" algn="jus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100" spc="-2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1100" spc="3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номер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аудитории</a:t>
                      </a:r>
                      <a:r>
                        <a:rPr sz="1100" spc="3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ППЭ.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</a:tr>
              <a:tr h="389625">
                <a:tc>
                  <a:txBody>
                    <a:bodyPr/>
                    <a:lstStyle/>
                    <a:p>
                      <a:pPr marL="212090" indent="-127000" algn="just">
                        <a:lnSpc>
                          <a:spcPct val="100000"/>
                        </a:lnSpc>
                        <a:spcBef>
                          <a:spcPts val="85"/>
                        </a:spcBef>
                        <a:buAutoNum type="arabicPeriod" startAt="4"/>
                        <a:tabLst>
                          <a:tab pos="212725" algn="l"/>
                        </a:tabLst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1100" spc="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предмета.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12090" indent="-127000" algn="just">
                        <a:lnSpc>
                          <a:spcPts val="1190"/>
                        </a:lnSpc>
                        <a:spcBef>
                          <a:spcPts val="300"/>
                        </a:spcBef>
                        <a:buAutoNum type="arabicPeriod" startAt="4"/>
                        <a:tabLst>
                          <a:tab pos="212725" algn="l"/>
                        </a:tabLst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1100" spc="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/>
                </a:tc>
              </a:tr>
              <a:tr h="378471">
                <a:tc>
                  <a:txBody>
                    <a:bodyPr/>
                    <a:lstStyle/>
                    <a:p>
                      <a:pPr marL="85725" algn="just">
                        <a:lnSpc>
                          <a:spcPts val="1110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предмета.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5725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6.</a:t>
                      </a:r>
                      <a:r>
                        <a:rPr sz="1100" spc="-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Ставится</a:t>
                      </a:r>
                      <a:r>
                        <a:rPr sz="1100" spc="3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дата</a:t>
                      </a:r>
                      <a:r>
                        <a:rPr sz="1100" spc="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проведения</a:t>
                      </a:r>
                      <a:r>
                        <a:rPr sz="1100" spc="3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экзамена.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1065">
                <a:tc>
                  <a:txBody>
                    <a:bodyPr/>
                    <a:lstStyle/>
                    <a:p>
                      <a:pPr marL="85725" algn="just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7.</a:t>
                      </a:r>
                      <a:r>
                        <a:rPr sz="1100" spc="-2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1100" spc="4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1100" spc="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материалов,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/>
                </a:tc>
              </a:tr>
              <a:tr h="322196">
                <a:tc>
                  <a:txBody>
                    <a:bodyPr/>
                    <a:lstStyle/>
                    <a:p>
                      <a:pPr marL="85725" algn="just">
                        <a:lnSpc>
                          <a:spcPts val="1135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находящихся</a:t>
                      </a:r>
                      <a:r>
                        <a:rPr sz="1100" spc="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spc="-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возвратном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5725" algn="just">
                        <a:lnSpc>
                          <a:spcPts val="1165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доставочном</a:t>
                      </a:r>
                      <a:r>
                        <a:rPr sz="1100" spc="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пакете</a:t>
                      </a:r>
                      <a:r>
                        <a:rPr sz="1100" spc="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(далее</a:t>
                      </a:r>
                      <a:r>
                        <a:rPr sz="1100" spc="3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ВДП):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0912">
                <a:tc>
                  <a:txBody>
                    <a:bodyPr/>
                    <a:lstStyle/>
                    <a:p>
                      <a:pPr marL="85725" algn="just">
                        <a:lnSpc>
                          <a:spcPts val="1100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отдельно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видам</a:t>
                      </a:r>
                      <a:r>
                        <a:rPr sz="1100" spc="3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бланков</a:t>
                      </a:r>
                      <a:r>
                        <a:rPr sz="1100" spc="2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(количество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1894">
                <a:tc>
                  <a:txBody>
                    <a:bodyPr/>
                    <a:lstStyle/>
                    <a:p>
                      <a:pPr marL="85725" algn="just">
                        <a:lnSpc>
                          <a:spcPts val="1135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бланков</a:t>
                      </a:r>
                      <a:r>
                        <a:rPr sz="1100" spc="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регистрации,</a:t>
                      </a:r>
                      <a:r>
                        <a:rPr sz="1100" spc="4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бланков</a:t>
                      </a:r>
                      <a:r>
                        <a:rPr sz="1100" spc="2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ответов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5725" algn="just">
                        <a:lnSpc>
                          <a:spcPts val="1165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100" spc="-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1,</a:t>
                      </a:r>
                      <a:r>
                        <a:rPr sz="1100" spc="-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бланков</a:t>
                      </a:r>
                      <a:r>
                        <a:rPr sz="1100" spc="4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ответов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лист</a:t>
                      </a:r>
                      <a:r>
                        <a:rPr sz="1100" spc="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4442">
                <a:tc>
                  <a:txBody>
                    <a:bodyPr/>
                    <a:lstStyle/>
                    <a:p>
                      <a:pPr marL="85725" algn="just">
                        <a:lnSpc>
                          <a:spcPts val="1050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бланков</a:t>
                      </a:r>
                      <a:r>
                        <a:rPr sz="1100" spc="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ответов</a:t>
                      </a:r>
                      <a:r>
                        <a:rPr sz="1100" spc="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№2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лист</a:t>
                      </a:r>
                      <a:r>
                        <a:rPr sz="1100" spc="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должно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7451">
                <a:tc>
                  <a:txBody>
                    <a:bodyPr/>
                    <a:lstStyle/>
                    <a:p>
                      <a:pPr marL="85725" algn="just">
                        <a:lnSpc>
                          <a:spcPts val="1150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совпадать).</a:t>
                      </a:r>
                      <a:r>
                        <a:rPr sz="1100" spc="2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Отдельно</a:t>
                      </a:r>
                      <a:r>
                        <a:rPr sz="1100" spc="3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проставляется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8762">
                <a:tc>
                  <a:txBody>
                    <a:bodyPr/>
                    <a:lstStyle/>
                    <a:p>
                      <a:pPr marL="85725" algn="just">
                        <a:lnSpc>
                          <a:spcPts val="1135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ДБО</a:t>
                      </a:r>
                      <a:r>
                        <a:rPr sz="1100" spc="-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100" spc="-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0" marR="0" marT="0" marB="0"/>
                </a:tc>
              </a:tr>
              <a:tr h="193425">
                <a:tc>
                  <a:txBody>
                    <a:bodyPr/>
                    <a:lstStyle/>
                    <a:p>
                      <a:pPr marL="85725" algn="just">
                        <a:lnSpc>
                          <a:spcPts val="1165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Бланк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регистрации</a:t>
                      </a:r>
                      <a:r>
                        <a:rPr sz="1100" spc="3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устного</a:t>
                      </a:r>
                      <a:r>
                        <a:rPr sz="1100" spc="3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экзамена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/>
                </a:tc>
              </a:tr>
              <a:tr h="161326">
                <a:tc>
                  <a:txBody>
                    <a:bodyPr/>
                    <a:lstStyle/>
                    <a:p>
                      <a:pPr marL="85725" algn="just">
                        <a:lnSpc>
                          <a:spcPts val="1105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1100" spc="3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только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проведении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0912">
                <a:tc>
                  <a:txBody>
                    <a:bodyPr/>
                    <a:lstStyle/>
                    <a:p>
                      <a:pPr marL="85725" algn="just">
                        <a:lnSpc>
                          <a:spcPts val="1100"/>
                        </a:lnSpc>
                      </a:pP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устной</a:t>
                      </a:r>
                      <a:r>
                        <a:rPr sz="1100" spc="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части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«Говорение»</a:t>
                      </a:r>
                      <a:r>
                        <a:rPr sz="1100" spc="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4442">
                <a:tc>
                  <a:txBody>
                    <a:bodyPr/>
                    <a:lstStyle/>
                    <a:p>
                      <a:pPr marL="85725" algn="just">
                        <a:lnSpc>
                          <a:spcPts val="1050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иностранным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языкам.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object 23"/>
          <p:cNvSpPr txBox="1"/>
          <p:nvPr/>
        </p:nvSpPr>
        <p:spPr>
          <a:xfrm>
            <a:off x="104985" y="4744602"/>
            <a:ext cx="7679267" cy="2028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" indent="-125095" algn="just">
              <a:lnSpc>
                <a:spcPct val="100000"/>
              </a:lnSpc>
              <a:spcBef>
                <a:spcPts val="95"/>
              </a:spcBef>
              <a:buAutoNum type="arabicPeriod" startAt="8"/>
              <a:tabLst>
                <a:tab pos="137795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1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общее</a:t>
            </a:r>
            <a:r>
              <a:rPr sz="11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1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бланков</a:t>
            </a:r>
            <a:r>
              <a:rPr sz="11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1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ВДП. (сумма</a:t>
            </a:r>
            <a:r>
              <a:rPr sz="11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всех</a:t>
            </a:r>
            <a:r>
              <a:rPr sz="11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позиций</a:t>
            </a:r>
            <a:r>
              <a:rPr sz="11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пункта</a:t>
            </a:r>
            <a:r>
              <a:rPr sz="11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7).</a:t>
            </a: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Важно:</a:t>
            </a:r>
            <a:r>
              <a:rPr sz="11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указывается</a:t>
            </a:r>
            <a:r>
              <a:rPr sz="11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количество</a:t>
            </a:r>
            <a:r>
              <a:rPr sz="11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листов.</a:t>
            </a:r>
            <a:endParaRPr sz="1100" dirty="0">
              <a:latin typeface="Times New Roman"/>
              <a:cs typeface="Times New Roman"/>
            </a:endParaRPr>
          </a:p>
          <a:p>
            <a:pPr marL="137160" indent="-125095" algn="just">
              <a:lnSpc>
                <a:spcPct val="100000"/>
              </a:lnSpc>
              <a:spcBef>
                <a:spcPts val="300"/>
              </a:spcBef>
              <a:buAutoNum type="arabicPeriod" startAt="9"/>
              <a:tabLst>
                <a:tab pos="137795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1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1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использованных</a:t>
            </a:r>
            <a:r>
              <a:rPr sz="11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участниками</a:t>
            </a:r>
            <a:r>
              <a:rPr sz="11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КИМ,</a:t>
            </a:r>
            <a:r>
              <a:rPr sz="1100" spc="25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упакованных</a:t>
            </a:r>
            <a:r>
              <a:rPr sz="11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ВДП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11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сейф-пакет.</a:t>
            </a: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Важно:</a:t>
            </a:r>
            <a:r>
              <a:rPr sz="11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указывается</a:t>
            </a:r>
            <a:r>
              <a:rPr sz="11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количество</a:t>
            </a:r>
            <a:r>
              <a:rPr sz="11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комплектов.</a:t>
            </a:r>
            <a:endParaRPr sz="1100" dirty="0">
              <a:latin typeface="Times New Roman"/>
              <a:cs typeface="Times New Roman"/>
            </a:endParaRPr>
          </a:p>
          <a:p>
            <a:pPr marL="201295" indent="-188595" algn="just">
              <a:lnSpc>
                <a:spcPct val="100000"/>
              </a:lnSpc>
              <a:spcBef>
                <a:spcPts val="300"/>
              </a:spcBef>
              <a:buAutoNum type="arabicPeriod" startAt="10"/>
              <a:tabLst>
                <a:tab pos="201295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1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1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испорченных</a:t>
            </a:r>
            <a:r>
              <a:rPr sz="11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(бракованных)</a:t>
            </a:r>
            <a:r>
              <a:rPr sz="11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ЭМ.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Важно:</a:t>
            </a:r>
            <a:r>
              <a:rPr sz="11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указывается</a:t>
            </a:r>
            <a:r>
              <a:rPr sz="11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количество</a:t>
            </a:r>
            <a:r>
              <a:rPr sz="11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комплектов.</a:t>
            </a:r>
            <a:endParaRPr sz="1100" dirty="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300"/>
              </a:spcBef>
              <a:buAutoNum type="arabicPeriod" startAt="11"/>
              <a:tabLst>
                <a:tab pos="241300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1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дата</a:t>
            </a:r>
            <a:r>
              <a:rPr sz="11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время</a:t>
            </a:r>
            <a:r>
              <a:rPr sz="11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сдачи</a:t>
            </a:r>
            <a:r>
              <a:rPr sz="11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</a:t>
            </a:r>
            <a:r>
              <a:rPr sz="11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ответственным</a:t>
            </a:r>
            <a:r>
              <a:rPr sz="11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организатором</a:t>
            </a:r>
            <a:r>
              <a:rPr sz="11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руководителю</a:t>
            </a:r>
            <a:r>
              <a:rPr sz="11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1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Штабе </a:t>
            </a:r>
            <a:r>
              <a:rPr sz="1100" spc="-2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ППЭ,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r>
              <a:rPr sz="11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</a:t>
            </a:r>
            <a:r>
              <a:rPr sz="11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</a:t>
            </a:r>
            <a:r>
              <a:rPr sz="11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ответственного</a:t>
            </a:r>
            <a:r>
              <a:rPr sz="11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организатора.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585470" indent="-228600" algn="just">
              <a:lnSpc>
                <a:spcPct val="100000"/>
              </a:lnSpc>
              <a:spcBef>
                <a:spcPts val="300"/>
              </a:spcBef>
              <a:buAutoNum type="arabicPeriod" startAt="11"/>
              <a:tabLst>
                <a:tab pos="241300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 техническим специалистом: ставится дата и время завершения сканирования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техническим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специалистом бланков участников экзамена. Поле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для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ВДП с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использованными</a:t>
            </a:r>
            <a:r>
              <a:rPr sz="11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КИМ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11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ВДП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испорченными</a:t>
            </a:r>
            <a:r>
              <a:rPr sz="11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(бракованными)</a:t>
            </a:r>
            <a:r>
              <a:rPr sz="11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ЭМ.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24"/>
          <p:cNvSpPr txBox="1"/>
          <p:nvPr/>
        </p:nvSpPr>
        <p:spPr>
          <a:xfrm>
            <a:off x="7924800" y="4953020"/>
            <a:ext cx="4075853" cy="1681229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Примечание: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92075" marR="310515">
              <a:lnSpc>
                <a:spcPct val="100000"/>
              </a:lnSpc>
              <a:spcBef>
                <a:spcPts val="300"/>
              </a:spcBef>
              <a:buChar char="-"/>
              <a:tabLst>
                <a:tab pos="165735" algn="l"/>
              </a:tabLst>
            </a:pPr>
            <a:r>
              <a:rPr lang="ru-RU" sz="11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110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ВДП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находятся</a:t>
            </a:r>
            <a:r>
              <a:rPr sz="11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бланки</a:t>
            </a:r>
            <a:r>
              <a:rPr sz="11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экзамена,</a:t>
            </a:r>
            <a:r>
              <a:rPr sz="11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то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1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позиции</a:t>
            </a:r>
            <a:r>
              <a:rPr sz="11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пунктов</a:t>
            </a:r>
            <a:r>
              <a:rPr sz="11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7 и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8 </a:t>
            </a:r>
            <a:r>
              <a:rPr sz="1100" spc="-2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(п.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9,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10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11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заполняются);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92075" marR="308610">
              <a:lnSpc>
                <a:spcPct val="100000"/>
              </a:lnSpc>
              <a:spcBef>
                <a:spcPts val="300"/>
              </a:spcBef>
              <a:buChar char="-"/>
              <a:tabLst>
                <a:tab pos="165735" algn="l"/>
              </a:tabLst>
            </a:pPr>
            <a:r>
              <a:rPr lang="ru-RU" sz="11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1100" spc="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1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ВДП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11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сейф-пакете</a:t>
            </a:r>
            <a:r>
              <a:rPr sz="11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упакованы</a:t>
            </a:r>
            <a:r>
              <a:rPr sz="11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только </a:t>
            </a:r>
            <a:r>
              <a:rPr sz="1100" spc="-2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использованные</a:t>
            </a:r>
            <a:r>
              <a:rPr sz="11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КИМ,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то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1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только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позиция</a:t>
            </a:r>
            <a:r>
              <a:rPr sz="11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пункта</a:t>
            </a:r>
            <a:r>
              <a:rPr sz="11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9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(п.7,8,10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11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заполняются);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92075" marR="143510" algn="just">
              <a:lnSpc>
                <a:spcPct val="100000"/>
              </a:lnSpc>
              <a:spcBef>
                <a:spcPts val="300"/>
              </a:spcBef>
            </a:pP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-если в ВДП упакованы испорченные, бракованные </a:t>
            </a:r>
            <a:r>
              <a:rPr sz="1100" spc="-2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(некомплектные) КИМ, то заполняется только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п.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10 </a:t>
            </a:r>
            <a:r>
              <a:rPr sz="1100" spc="-2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(п.7,8,9</a:t>
            </a:r>
            <a:r>
              <a:rPr sz="11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11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заполняются).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6649" y="193341"/>
            <a:ext cx="6317827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err="1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sz="2000" b="1" spc="-4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</a:t>
            </a:r>
            <a:r>
              <a:rPr sz="2000" b="1" spc="-55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sz="2000" b="1" spc="-25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0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162" y="1219200"/>
            <a:ext cx="10991257" cy="5160086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2438400" y="685817"/>
            <a:ext cx="7239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0555">
              <a:lnSpc>
                <a:spcPct val="100000"/>
              </a:lnSpc>
            </a:pPr>
            <a:r>
              <a:rPr sz="2000" spc="-2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Технология</a:t>
            </a:r>
            <a:r>
              <a:rPr sz="20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передачи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ЭМ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сети</a:t>
            </a:r>
            <a:r>
              <a:rPr lang="ru-RU" sz="2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«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Интернет»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471169"/>
            <a:ext cx="9372600" cy="4587240"/>
            <a:chOff x="187007" y="471169"/>
            <a:chExt cx="7014209" cy="4587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007" y="665987"/>
              <a:ext cx="7014209" cy="43920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22191" y="483869"/>
              <a:ext cx="231775" cy="182245"/>
            </a:xfrm>
            <a:custGeom>
              <a:avLst/>
              <a:gdLst/>
              <a:ahLst/>
              <a:cxnLst/>
              <a:rect l="l" t="t" r="r" b="b"/>
              <a:pathLst>
                <a:path w="231775" h="182245">
                  <a:moveTo>
                    <a:pt x="0" y="91058"/>
                  </a:moveTo>
                  <a:lnTo>
                    <a:pt x="9092" y="55614"/>
                  </a:lnTo>
                  <a:lnTo>
                    <a:pt x="33877" y="26669"/>
                  </a:lnTo>
                  <a:lnTo>
                    <a:pt x="70615" y="7155"/>
                  </a:lnTo>
                  <a:lnTo>
                    <a:pt x="115570" y="0"/>
                  </a:lnTo>
                  <a:lnTo>
                    <a:pt x="160597" y="7155"/>
                  </a:lnTo>
                  <a:lnTo>
                    <a:pt x="197373" y="26670"/>
                  </a:lnTo>
                  <a:lnTo>
                    <a:pt x="222172" y="55614"/>
                  </a:lnTo>
                  <a:lnTo>
                    <a:pt x="231267" y="91058"/>
                  </a:lnTo>
                  <a:lnTo>
                    <a:pt x="222172" y="126503"/>
                  </a:lnTo>
                  <a:lnTo>
                    <a:pt x="197373" y="155448"/>
                  </a:lnTo>
                  <a:lnTo>
                    <a:pt x="160597" y="174962"/>
                  </a:lnTo>
                  <a:lnTo>
                    <a:pt x="115570" y="182117"/>
                  </a:lnTo>
                  <a:lnTo>
                    <a:pt x="70615" y="174962"/>
                  </a:lnTo>
                  <a:lnTo>
                    <a:pt x="33877" y="155447"/>
                  </a:lnTo>
                  <a:lnTo>
                    <a:pt x="9092" y="126503"/>
                  </a:lnTo>
                  <a:lnTo>
                    <a:pt x="0" y="91058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6"/>
          <p:cNvGrpSpPr/>
          <p:nvPr/>
        </p:nvGrpSpPr>
        <p:grpSpPr>
          <a:xfrm>
            <a:off x="1024264" y="693677"/>
            <a:ext cx="8144933" cy="2296795"/>
            <a:chOff x="768197" y="693673"/>
            <a:chExt cx="6108700" cy="2296795"/>
          </a:xfrm>
        </p:grpSpPr>
        <p:sp>
          <p:nvSpPr>
            <p:cNvPr id="7" name="object 7"/>
            <p:cNvSpPr/>
            <p:nvPr/>
          </p:nvSpPr>
          <p:spPr>
            <a:xfrm>
              <a:off x="774547" y="700023"/>
              <a:ext cx="6096000" cy="108585"/>
            </a:xfrm>
            <a:custGeom>
              <a:avLst/>
              <a:gdLst/>
              <a:ahLst/>
              <a:cxnLst/>
              <a:rect l="l" t="t" r="r" b="b"/>
              <a:pathLst>
                <a:path w="6096000" h="108584">
                  <a:moveTo>
                    <a:pt x="0" y="108458"/>
                  </a:moveTo>
                  <a:lnTo>
                    <a:pt x="2327" y="87340"/>
                  </a:lnTo>
                  <a:lnTo>
                    <a:pt x="8675" y="70103"/>
                  </a:lnTo>
                  <a:lnTo>
                    <a:pt x="18093" y="58487"/>
                  </a:lnTo>
                  <a:lnTo>
                    <a:pt x="29629" y="54228"/>
                  </a:lnTo>
                  <a:lnTo>
                    <a:pt x="2974873" y="54228"/>
                  </a:lnTo>
                  <a:lnTo>
                    <a:pt x="2986428" y="49952"/>
                  </a:lnTo>
                  <a:lnTo>
                    <a:pt x="2995876" y="38306"/>
                  </a:lnTo>
                  <a:lnTo>
                    <a:pt x="3002251" y="21064"/>
                  </a:lnTo>
                  <a:lnTo>
                    <a:pt x="3004591" y="0"/>
                  </a:lnTo>
                  <a:lnTo>
                    <a:pt x="3006911" y="21064"/>
                  </a:lnTo>
                  <a:lnTo>
                    <a:pt x="3013243" y="38306"/>
                  </a:lnTo>
                  <a:lnTo>
                    <a:pt x="3022647" y="49952"/>
                  </a:lnTo>
                  <a:lnTo>
                    <a:pt x="3034182" y="54228"/>
                  </a:lnTo>
                  <a:lnTo>
                    <a:pt x="6065799" y="54228"/>
                  </a:lnTo>
                  <a:lnTo>
                    <a:pt x="6077280" y="58487"/>
                  </a:lnTo>
                  <a:lnTo>
                    <a:pt x="6086690" y="70103"/>
                  </a:lnTo>
                  <a:lnTo>
                    <a:pt x="6093052" y="87340"/>
                  </a:lnTo>
                  <a:lnTo>
                    <a:pt x="6095390" y="108458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78938" y="2795143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4">
                  <a:moveTo>
                    <a:pt x="0" y="91059"/>
                  </a:moveTo>
                  <a:lnTo>
                    <a:pt x="9092" y="55614"/>
                  </a:lnTo>
                  <a:lnTo>
                    <a:pt x="33877" y="26670"/>
                  </a:lnTo>
                  <a:lnTo>
                    <a:pt x="70615" y="7155"/>
                  </a:lnTo>
                  <a:lnTo>
                    <a:pt x="115569" y="0"/>
                  </a:lnTo>
                  <a:lnTo>
                    <a:pt x="160577" y="7155"/>
                  </a:lnTo>
                  <a:lnTo>
                    <a:pt x="197310" y="26670"/>
                  </a:lnTo>
                  <a:lnTo>
                    <a:pt x="222065" y="55614"/>
                  </a:lnTo>
                  <a:lnTo>
                    <a:pt x="231140" y="91059"/>
                  </a:lnTo>
                  <a:lnTo>
                    <a:pt x="222065" y="126503"/>
                  </a:lnTo>
                  <a:lnTo>
                    <a:pt x="197310" y="155448"/>
                  </a:lnTo>
                  <a:lnTo>
                    <a:pt x="160577" y="174962"/>
                  </a:lnTo>
                  <a:lnTo>
                    <a:pt x="115569" y="182118"/>
                  </a:lnTo>
                  <a:lnTo>
                    <a:pt x="70615" y="174962"/>
                  </a:lnTo>
                  <a:lnTo>
                    <a:pt x="33877" y="155448"/>
                  </a:lnTo>
                  <a:lnTo>
                    <a:pt x="9092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09052" y="2805431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" name="object 10"/>
          <p:cNvGrpSpPr/>
          <p:nvPr/>
        </p:nvGrpSpPr>
        <p:grpSpPr>
          <a:xfrm>
            <a:off x="637827" y="2011997"/>
            <a:ext cx="7061200" cy="946150"/>
            <a:chOff x="478370" y="2011997"/>
            <a:chExt cx="5295900" cy="946150"/>
          </a:xfrm>
        </p:grpSpPr>
        <p:sp>
          <p:nvSpPr>
            <p:cNvPr id="11" name="object 11"/>
            <p:cNvSpPr/>
            <p:nvPr/>
          </p:nvSpPr>
          <p:spPr>
            <a:xfrm>
              <a:off x="491070" y="2024697"/>
              <a:ext cx="2844165" cy="427990"/>
            </a:xfrm>
            <a:custGeom>
              <a:avLst/>
              <a:gdLst/>
              <a:ahLst/>
              <a:cxnLst/>
              <a:rect l="l" t="t" r="r" b="b"/>
              <a:pathLst>
                <a:path w="2844165" h="427989">
                  <a:moveTo>
                    <a:pt x="0" y="427672"/>
                  </a:moveTo>
                  <a:lnTo>
                    <a:pt x="2843784" y="427672"/>
                  </a:lnTo>
                  <a:lnTo>
                    <a:pt x="2843784" y="0"/>
                  </a:lnTo>
                  <a:lnTo>
                    <a:pt x="0" y="0"/>
                  </a:lnTo>
                  <a:lnTo>
                    <a:pt x="0" y="427672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29833" y="2762885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4">
                  <a:moveTo>
                    <a:pt x="0" y="91059"/>
                  </a:moveTo>
                  <a:lnTo>
                    <a:pt x="9092" y="55614"/>
                  </a:lnTo>
                  <a:lnTo>
                    <a:pt x="33877" y="26669"/>
                  </a:lnTo>
                  <a:lnTo>
                    <a:pt x="70615" y="7155"/>
                  </a:lnTo>
                  <a:lnTo>
                    <a:pt x="115569" y="0"/>
                  </a:lnTo>
                  <a:lnTo>
                    <a:pt x="160577" y="7155"/>
                  </a:lnTo>
                  <a:lnTo>
                    <a:pt x="197310" y="26670"/>
                  </a:lnTo>
                  <a:lnTo>
                    <a:pt x="222065" y="55614"/>
                  </a:lnTo>
                  <a:lnTo>
                    <a:pt x="231139" y="91059"/>
                  </a:lnTo>
                  <a:lnTo>
                    <a:pt x="222065" y="126503"/>
                  </a:lnTo>
                  <a:lnTo>
                    <a:pt x="197310" y="155448"/>
                  </a:lnTo>
                  <a:lnTo>
                    <a:pt x="160577" y="174962"/>
                  </a:lnTo>
                  <a:lnTo>
                    <a:pt x="115569" y="182117"/>
                  </a:lnTo>
                  <a:lnTo>
                    <a:pt x="70615" y="174962"/>
                  </a:lnTo>
                  <a:lnTo>
                    <a:pt x="33877" y="155447"/>
                  </a:lnTo>
                  <a:lnTo>
                    <a:pt x="9092" y="126503"/>
                  </a:lnTo>
                  <a:lnTo>
                    <a:pt x="0" y="91059"/>
                  </a:lnTo>
                  <a:close/>
                </a:path>
              </a:pathLst>
            </a:custGeom>
            <a:ln w="253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477928" y="2773121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0" name="object 14"/>
          <p:cNvGrpSpPr/>
          <p:nvPr/>
        </p:nvGrpSpPr>
        <p:grpSpPr>
          <a:xfrm>
            <a:off x="4611285" y="1994772"/>
            <a:ext cx="4250267" cy="978535"/>
            <a:chOff x="3458464" y="1994725"/>
            <a:chExt cx="3187700" cy="978535"/>
          </a:xfrm>
        </p:grpSpPr>
        <p:sp>
          <p:nvSpPr>
            <p:cNvPr id="15" name="object 15"/>
            <p:cNvSpPr/>
            <p:nvPr/>
          </p:nvSpPr>
          <p:spPr>
            <a:xfrm>
              <a:off x="3471164" y="2007425"/>
              <a:ext cx="2649855" cy="445134"/>
            </a:xfrm>
            <a:custGeom>
              <a:avLst/>
              <a:gdLst/>
              <a:ahLst/>
              <a:cxnLst/>
              <a:rect l="l" t="t" r="r" b="b"/>
              <a:pathLst>
                <a:path w="2649854" h="445135">
                  <a:moveTo>
                    <a:pt x="0" y="444944"/>
                  </a:moveTo>
                  <a:lnTo>
                    <a:pt x="2649855" y="444944"/>
                  </a:lnTo>
                  <a:lnTo>
                    <a:pt x="2649855" y="0"/>
                  </a:lnTo>
                  <a:lnTo>
                    <a:pt x="0" y="0"/>
                  </a:lnTo>
                  <a:lnTo>
                    <a:pt x="0" y="444944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01816" y="2778252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40" h="182244">
                  <a:moveTo>
                    <a:pt x="0" y="91059"/>
                  </a:moveTo>
                  <a:lnTo>
                    <a:pt x="9074" y="55614"/>
                  </a:lnTo>
                  <a:lnTo>
                    <a:pt x="33829" y="26670"/>
                  </a:lnTo>
                  <a:lnTo>
                    <a:pt x="70562" y="7155"/>
                  </a:lnTo>
                  <a:lnTo>
                    <a:pt x="115569" y="0"/>
                  </a:lnTo>
                  <a:lnTo>
                    <a:pt x="160524" y="7155"/>
                  </a:lnTo>
                  <a:lnTo>
                    <a:pt x="197262" y="26670"/>
                  </a:lnTo>
                  <a:lnTo>
                    <a:pt x="222047" y="55614"/>
                  </a:lnTo>
                  <a:lnTo>
                    <a:pt x="231139" y="91059"/>
                  </a:lnTo>
                  <a:lnTo>
                    <a:pt x="222047" y="126503"/>
                  </a:lnTo>
                  <a:lnTo>
                    <a:pt x="197262" y="155448"/>
                  </a:lnTo>
                  <a:lnTo>
                    <a:pt x="160524" y="174962"/>
                  </a:lnTo>
                  <a:lnTo>
                    <a:pt x="115569" y="182118"/>
                  </a:lnTo>
                  <a:lnTo>
                    <a:pt x="70562" y="174962"/>
                  </a:lnTo>
                  <a:lnTo>
                    <a:pt x="33829" y="155448"/>
                  </a:lnTo>
                  <a:lnTo>
                    <a:pt x="9074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640572" y="2788667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0728" y="4720129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9"/>
                </a:moveTo>
                <a:lnTo>
                  <a:pt x="9082" y="55614"/>
                </a:lnTo>
                <a:lnTo>
                  <a:pt x="33852" y="26670"/>
                </a:lnTo>
                <a:lnTo>
                  <a:pt x="70590" y="7155"/>
                </a:lnTo>
                <a:lnTo>
                  <a:pt x="115577" y="0"/>
                </a:lnTo>
                <a:lnTo>
                  <a:pt x="160571" y="7155"/>
                </a:lnTo>
                <a:lnTo>
                  <a:pt x="197310" y="26670"/>
                </a:lnTo>
                <a:lnTo>
                  <a:pt x="222078" y="55614"/>
                </a:lnTo>
                <a:lnTo>
                  <a:pt x="231160" y="91059"/>
                </a:lnTo>
                <a:lnTo>
                  <a:pt x="222078" y="126503"/>
                </a:lnTo>
                <a:lnTo>
                  <a:pt x="197310" y="155448"/>
                </a:lnTo>
                <a:lnTo>
                  <a:pt x="160571" y="174962"/>
                </a:lnTo>
                <a:lnTo>
                  <a:pt x="115577" y="182118"/>
                </a:lnTo>
                <a:lnTo>
                  <a:pt x="70590" y="174962"/>
                </a:lnTo>
                <a:lnTo>
                  <a:pt x="33852" y="155448"/>
                </a:lnTo>
                <a:lnTo>
                  <a:pt x="9082" y="126503"/>
                </a:lnTo>
                <a:lnTo>
                  <a:pt x="0" y="9105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4136" y="4730924"/>
            <a:ext cx="1032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1917" y="5067451"/>
            <a:ext cx="113741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17500" indent="-22860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региона, 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002060"/>
                </a:solidFill>
                <a:latin typeface="Times New Roman"/>
                <a:cs typeface="Times New Roman"/>
              </a:rPr>
              <a:t>МСУ,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ППЭ, 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код,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предмета</a:t>
            </a:r>
            <a:r>
              <a:rPr sz="1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дата</a:t>
            </a:r>
            <a:r>
              <a:rPr sz="1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автоматически,</a:t>
            </a:r>
            <a:r>
              <a:rPr sz="1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организатором </a:t>
            </a:r>
            <a:r>
              <a:rPr sz="1200" spc="-2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номер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Вносятся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данные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из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формы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ППЭ-05-02.</a:t>
            </a:r>
          </a:p>
          <a:p>
            <a:pPr marL="241300" marR="5080" indent="-228600" algn="just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Вносятся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только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те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данные,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которые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необходимо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откорректировать.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Например,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1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выявлено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неправильное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написание</a:t>
            </a:r>
            <a:r>
              <a:rPr sz="1200" spc="2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только </a:t>
            </a:r>
            <a:r>
              <a:rPr sz="1200" spc="-2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имени</a:t>
            </a:r>
            <a:r>
              <a:rPr sz="1200" spc="2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</a:t>
            </a:r>
            <a:r>
              <a:rPr sz="12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экзамена,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то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позиции</a:t>
            </a:r>
            <a:r>
              <a:rPr sz="12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2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указываются</a:t>
            </a:r>
            <a:r>
              <a:rPr sz="12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все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данные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формы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ППЭ-05-02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(ФИО,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серия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номер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документа,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algn="just">
              <a:lnSpc>
                <a:spcPct val="100000"/>
              </a:lnSpc>
            </a:pP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удостоверяющего</a:t>
            </a:r>
            <a:r>
              <a:rPr sz="12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личность),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позиции</a:t>
            </a:r>
            <a:r>
              <a:rPr sz="12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3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отражается</a:t>
            </a:r>
            <a:r>
              <a:rPr sz="12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только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правильное написание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имени,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остальные</a:t>
            </a:r>
            <a:r>
              <a:rPr sz="1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данные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(фамилия,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algn="just">
              <a:lnSpc>
                <a:spcPct val="100000"/>
              </a:lnSpc>
            </a:pP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отчество,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серия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номер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паспорта)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остаются</a:t>
            </a:r>
            <a:r>
              <a:rPr sz="1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заполненными.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buAutoNum type="arabicPeriod" startAt="4"/>
              <a:tabLst>
                <a:tab pos="241300" algn="l"/>
              </a:tabLst>
            </a:pP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buAutoNum type="arabicPeriod" startAt="4"/>
              <a:tabLst>
                <a:tab pos="241300" algn="l"/>
              </a:tabLst>
            </a:pP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 ответственного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организатора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pSp>
        <p:nvGrpSpPr>
          <p:cNvPr id="14" name="object 21"/>
          <p:cNvGrpSpPr/>
          <p:nvPr/>
        </p:nvGrpSpPr>
        <p:grpSpPr>
          <a:xfrm>
            <a:off x="2996353" y="1994734"/>
            <a:ext cx="6180667" cy="800735"/>
            <a:chOff x="2247264" y="1994687"/>
            <a:chExt cx="4635500" cy="800735"/>
          </a:xfrm>
        </p:grpSpPr>
        <p:sp>
          <p:nvSpPr>
            <p:cNvPr id="22" name="object 22"/>
            <p:cNvSpPr/>
            <p:nvPr/>
          </p:nvSpPr>
          <p:spPr>
            <a:xfrm>
              <a:off x="2247265" y="2456560"/>
              <a:ext cx="3449954" cy="339090"/>
            </a:xfrm>
            <a:custGeom>
              <a:avLst/>
              <a:gdLst/>
              <a:ahLst/>
              <a:cxnLst/>
              <a:rect l="l" t="t" r="r" b="b"/>
              <a:pathLst>
                <a:path w="3449954" h="339089">
                  <a:moveTo>
                    <a:pt x="103378" y="89535"/>
                  </a:moveTo>
                  <a:lnTo>
                    <a:pt x="101600" y="86487"/>
                  </a:lnTo>
                  <a:lnTo>
                    <a:pt x="60172" y="12446"/>
                  </a:lnTo>
                  <a:lnTo>
                    <a:pt x="53213" y="0"/>
                  </a:lnTo>
                  <a:lnTo>
                    <a:pt x="1778" y="84709"/>
                  </a:lnTo>
                  <a:lnTo>
                    <a:pt x="0" y="87757"/>
                  </a:lnTo>
                  <a:lnTo>
                    <a:pt x="889" y="91567"/>
                  </a:lnTo>
                  <a:lnTo>
                    <a:pt x="3937" y="93472"/>
                  </a:lnTo>
                  <a:lnTo>
                    <a:pt x="6858" y="95250"/>
                  </a:lnTo>
                  <a:lnTo>
                    <a:pt x="10795" y="94234"/>
                  </a:lnTo>
                  <a:lnTo>
                    <a:pt x="46189" y="35991"/>
                  </a:lnTo>
                  <a:lnTo>
                    <a:pt x="40894" y="338455"/>
                  </a:lnTo>
                  <a:lnTo>
                    <a:pt x="53594" y="338709"/>
                  </a:lnTo>
                  <a:lnTo>
                    <a:pt x="58889" y="36296"/>
                  </a:lnTo>
                  <a:lnTo>
                    <a:pt x="90957" y="93472"/>
                  </a:lnTo>
                  <a:lnTo>
                    <a:pt x="92202" y="95758"/>
                  </a:lnTo>
                  <a:lnTo>
                    <a:pt x="96139" y="96774"/>
                  </a:lnTo>
                  <a:lnTo>
                    <a:pt x="99187" y="95123"/>
                  </a:lnTo>
                  <a:lnTo>
                    <a:pt x="102235" y="93345"/>
                  </a:lnTo>
                  <a:lnTo>
                    <a:pt x="103378" y="89535"/>
                  </a:lnTo>
                  <a:close/>
                </a:path>
                <a:path w="3449954" h="339089">
                  <a:moveTo>
                    <a:pt x="3449701" y="88646"/>
                  </a:moveTo>
                  <a:lnTo>
                    <a:pt x="3447973" y="85471"/>
                  </a:lnTo>
                  <a:lnTo>
                    <a:pt x="3405467" y="12573"/>
                  </a:lnTo>
                  <a:lnTo>
                    <a:pt x="3398139" y="0"/>
                  </a:lnTo>
                  <a:lnTo>
                    <a:pt x="3346323" y="88519"/>
                  </a:lnTo>
                  <a:lnTo>
                    <a:pt x="3347339" y="92456"/>
                  </a:lnTo>
                  <a:lnTo>
                    <a:pt x="3353435" y="96012"/>
                  </a:lnTo>
                  <a:lnTo>
                    <a:pt x="3357372" y="94996"/>
                  </a:lnTo>
                  <a:lnTo>
                    <a:pt x="3391751" y="36055"/>
                  </a:lnTo>
                  <a:lnTo>
                    <a:pt x="3391408" y="306324"/>
                  </a:lnTo>
                  <a:lnTo>
                    <a:pt x="3404108" y="306324"/>
                  </a:lnTo>
                  <a:lnTo>
                    <a:pt x="3404451" y="36042"/>
                  </a:lnTo>
                  <a:lnTo>
                    <a:pt x="3404476" y="15748"/>
                  </a:lnTo>
                  <a:lnTo>
                    <a:pt x="3404463" y="36055"/>
                  </a:lnTo>
                  <a:lnTo>
                    <a:pt x="3438779" y="95123"/>
                  </a:lnTo>
                  <a:lnTo>
                    <a:pt x="3442716" y="96139"/>
                  </a:lnTo>
                  <a:lnTo>
                    <a:pt x="3445637" y="94361"/>
                  </a:lnTo>
                  <a:lnTo>
                    <a:pt x="3448685" y="92583"/>
                  </a:lnTo>
                  <a:lnTo>
                    <a:pt x="3449701" y="8864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75755" y="2007387"/>
              <a:ext cx="694690" cy="449580"/>
            </a:xfrm>
            <a:custGeom>
              <a:avLst/>
              <a:gdLst/>
              <a:ahLst/>
              <a:cxnLst/>
              <a:rect l="l" t="t" r="r" b="b"/>
              <a:pathLst>
                <a:path w="694690" h="449580">
                  <a:moveTo>
                    <a:pt x="0" y="449173"/>
                  </a:moveTo>
                  <a:lnTo>
                    <a:pt x="694156" y="449173"/>
                  </a:lnTo>
                  <a:lnTo>
                    <a:pt x="694156" y="0"/>
                  </a:lnTo>
                  <a:lnTo>
                    <a:pt x="0" y="0"/>
                  </a:lnTo>
                  <a:lnTo>
                    <a:pt x="0" y="449173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71030" y="2456560"/>
              <a:ext cx="103505" cy="339090"/>
            </a:xfrm>
            <a:custGeom>
              <a:avLst/>
              <a:gdLst/>
              <a:ahLst/>
              <a:cxnLst/>
              <a:rect l="l" t="t" r="r" b="b"/>
              <a:pathLst>
                <a:path w="103504" h="339089">
                  <a:moveTo>
                    <a:pt x="51752" y="25218"/>
                  </a:moveTo>
                  <a:lnTo>
                    <a:pt x="45466" y="35995"/>
                  </a:lnTo>
                  <a:lnTo>
                    <a:pt x="45466" y="338581"/>
                  </a:lnTo>
                  <a:lnTo>
                    <a:pt x="58166" y="338581"/>
                  </a:lnTo>
                  <a:lnTo>
                    <a:pt x="58166" y="36213"/>
                  </a:lnTo>
                  <a:lnTo>
                    <a:pt x="51752" y="25218"/>
                  </a:lnTo>
                  <a:close/>
                </a:path>
                <a:path w="103504" h="339089">
                  <a:moveTo>
                    <a:pt x="51816" y="0"/>
                  </a:moveTo>
                  <a:lnTo>
                    <a:pt x="0" y="88646"/>
                  </a:lnTo>
                  <a:lnTo>
                    <a:pt x="1143" y="92455"/>
                  </a:lnTo>
                  <a:lnTo>
                    <a:pt x="4064" y="94234"/>
                  </a:lnTo>
                  <a:lnTo>
                    <a:pt x="7112" y="96012"/>
                  </a:lnTo>
                  <a:lnTo>
                    <a:pt x="11049" y="94996"/>
                  </a:lnTo>
                  <a:lnTo>
                    <a:pt x="45466" y="35995"/>
                  </a:lnTo>
                  <a:lnTo>
                    <a:pt x="45466" y="12573"/>
                  </a:lnTo>
                  <a:lnTo>
                    <a:pt x="59147" y="12573"/>
                  </a:lnTo>
                  <a:lnTo>
                    <a:pt x="51816" y="0"/>
                  </a:lnTo>
                  <a:close/>
                </a:path>
                <a:path w="103504" h="339089">
                  <a:moveTo>
                    <a:pt x="59147" y="12573"/>
                  </a:moveTo>
                  <a:lnTo>
                    <a:pt x="58166" y="12573"/>
                  </a:lnTo>
                  <a:lnTo>
                    <a:pt x="58166" y="36213"/>
                  </a:lnTo>
                  <a:lnTo>
                    <a:pt x="92455" y="94996"/>
                  </a:lnTo>
                  <a:lnTo>
                    <a:pt x="96393" y="96012"/>
                  </a:lnTo>
                  <a:lnTo>
                    <a:pt x="102489" y="92455"/>
                  </a:lnTo>
                  <a:lnTo>
                    <a:pt x="103504" y="88646"/>
                  </a:lnTo>
                  <a:lnTo>
                    <a:pt x="59147" y="12573"/>
                  </a:lnTo>
                  <a:close/>
                </a:path>
                <a:path w="103504" h="339089">
                  <a:moveTo>
                    <a:pt x="58166" y="15748"/>
                  </a:moveTo>
                  <a:lnTo>
                    <a:pt x="57276" y="15748"/>
                  </a:lnTo>
                  <a:lnTo>
                    <a:pt x="51752" y="25218"/>
                  </a:lnTo>
                  <a:lnTo>
                    <a:pt x="58166" y="36213"/>
                  </a:lnTo>
                  <a:lnTo>
                    <a:pt x="58166" y="15748"/>
                  </a:lnTo>
                  <a:close/>
                </a:path>
                <a:path w="103504" h="339089">
                  <a:moveTo>
                    <a:pt x="58166" y="12573"/>
                  </a:moveTo>
                  <a:lnTo>
                    <a:pt x="45466" y="12573"/>
                  </a:lnTo>
                  <a:lnTo>
                    <a:pt x="45466" y="35995"/>
                  </a:lnTo>
                  <a:lnTo>
                    <a:pt x="51752" y="25218"/>
                  </a:lnTo>
                  <a:lnTo>
                    <a:pt x="46227" y="15748"/>
                  </a:lnTo>
                  <a:lnTo>
                    <a:pt x="58166" y="15748"/>
                  </a:lnTo>
                  <a:lnTo>
                    <a:pt x="58166" y="12573"/>
                  </a:lnTo>
                  <a:close/>
                </a:path>
                <a:path w="103504" h="339089">
                  <a:moveTo>
                    <a:pt x="57276" y="15748"/>
                  </a:moveTo>
                  <a:lnTo>
                    <a:pt x="46227" y="15748"/>
                  </a:lnTo>
                  <a:lnTo>
                    <a:pt x="51752" y="25218"/>
                  </a:lnTo>
                  <a:lnTo>
                    <a:pt x="57276" y="157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5"/>
          <p:cNvSpPr txBox="1">
            <a:spLocks noGrp="1"/>
          </p:cNvSpPr>
          <p:nvPr>
            <p:ph type="title"/>
          </p:nvPr>
        </p:nvSpPr>
        <p:spPr>
          <a:xfrm>
            <a:off x="381014" y="6966"/>
            <a:ext cx="118109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85"/>
              </a:lnSpc>
              <a:spcBef>
                <a:spcPts val="100"/>
              </a:spcBef>
            </a:pPr>
            <a:r>
              <a:rPr lang="ru-RU" sz="20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ВЕДОМОСТЬ КОРРЕКЦИИ ПЕРСОНАЛЬНЫХ ДАННЫХ УЧАСТНИКОВ ЭКЗАМЕНА В АУДИТОРИ</a:t>
            </a:r>
            <a:r>
              <a:rPr sz="20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 (</a:t>
            </a:r>
            <a:r>
              <a:rPr sz="2000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ППЭ-12-02</a:t>
            </a:r>
            <a:r>
              <a:rPr lang="ru-RU" sz="2000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05414" y="457222"/>
            <a:ext cx="2503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1F487C"/>
                </a:solidFill>
                <a:cs typeface="Calibri"/>
              </a:rPr>
              <a:t>1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384" y="193341"/>
            <a:ext cx="673269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000" b="1" spc="-5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ППЭ-12-02</a:t>
            </a:r>
            <a:r>
              <a:rPr sz="2000" b="1" spc="-5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0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1" y="1066800"/>
            <a:ext cx="10129859" cy="5364734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2362200" y="533420"/>
            <a:ext cx="6629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0555">
              <a:lnSpc>
                <a:spcPct val="100000"/>
              </a:lnSpc>
            </a:pPr>
            <a:r>
              <a:rPr sz="2000" spc="-2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Технология</a:t>
            </a:r>
            <a:r>
              <a:rPr sz="20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передачи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ЭМ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сети</a:t>
            </a:r>
            <a:r>
              <a:rPr lang="ru-RU" sz="2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«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Интернет»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384" y="193341"/>
            <a:ext cx="673269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000" b="1" spc="-5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ППЭ-12-02</a:t>
            </a:r>
            <a:r>
              <a:rPr sz="2000" b="1" spc="-5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0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457200"/>
            <a:ext cx="11430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715" y="822421"/>
            <a:ext cx="5512697" cy="59335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14" y="198458"/>
            <a:ext cx="115823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ВЕДОМОСТЬ ИСПОЛЬЗОВАНИЯ ДОПОЛНИТЕЛЬНЫХ БЛАНКОВ ОТВЕТОВ № 2 (</a:t>
            </a:r>
            <a:r>
              <a:rPr sz="2000" b="1" dirty="0" smtClean="0">
                <a:solidFill>
                  <a:srgbClr val="E36C09"/>
                </a:solidFill>
                <a:latin typeface="Arial"/>
                <a:cs typeface="Arial"/>
              </a:rPr>
              <a:t>ППЭ-12-03</a:t>
            </a:r>
            <a:r>
              <a:rPr lang="ru-RU" sz="2000" b="1" dirty="0" smtClean="0">
                <a:solidFill>
                  <a:srgbClr val="E36C09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06369" y="554528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5">
                <a:moveTo>
                  <a:pt x="0" y="91058"/>
                </a:moveTo>
                <a:lnTo>
                  <a:pt x="9074" y="55614"/>
                </a:lnTo>
                <a:lnTo>
                  <a:pt x="33829" y="26669"/>
                </a:lnTo>
                <a:lnTo>
                  <a:pt x="70562" y="7155"/>
                </a:lnTo>
                <a:lnTo>
                  <a:pt x="115569" y="0"/>
                </a:lnTo>
                <a:lnTo>
                  <a:pt x="160577" y="7155"/>
                </a:lnTo>
                <a:lnTo>
                  <a:pt x="197310" y="26670"/>
                </a:lnTo>
                <a:lnTo>
                  <a:pt x="222065" y="55614"/>
                </a:lnTo>
                <a:lnTo>
                  <a:pt x="231140" y="91058"/>
                </a:lnTo>
                <a:lnTo>
                  <a:pt x="222065" y="126503"/>
                </a:lnTo>
                <a:lnTo>
                  <a:pt x="197310" y="155448"/>
                </a:lnTo>
                <a:lnTo>
                  <a:pt x="160577" y="174962"/>
                </a:lnTo>
                <a:lnTo>
                  <a:pt x="115569" y="182117"/>
                </a:lnTo>
                <a:lnTo>
                  <a:pt x="70562" y="174962"/>
                </a:lnTo>
                <a:lnTo>
                  <a:pt x="33829" y="155447"/>
                </a:lnTo>
                <a:lnTo>
                  <a:pt x="9074" y="126503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0168" y="564262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603" y="772206"/>
            <a:ext cx="4808220" cy="915669"/>
            <a:chOff x="1123200" y="772159"/>
            <a:chExt cx="3606165" cy="915669"/>
          </a:xfrm>
        </p:grpSpPr>
        <p:sp>
          <p:nvSpPr>
            <p:cNvPr id="7" name="object 7"/>
            <p:cNvSpPr/>
            <p:nvPr/>
          </p:nvSpPr>
          <p:spPr>
            <a:xfrm>
              <a:off x="1129550" y="778509"/>
              <a:ext cx="3593465" cy="217170"/>
            </a:xfrm>
            <a:custGeom>
              <a:avLst/>
              <a:gdLst/>
              <a:ahLst/>
              <a:cxnLst/>
              <a:rect l="l" t="t" r="r" b="b"/>
              <a:pathLst>
                <a:path w="3593465" h="217169">
                  <a:moveTo>
                    <a:pt x="0" y="216915"/>
                  </a:moveTo>
                  <a:lnTo>
                    <a:pt x="4656" y="174680"/>
                  </a:lnTo>
                  <a:lnTo>
                    <a:pt x="17356" y="140207"/>
                  </a:lnTo>
                  <a:lnTo>
                    <a:pt x="36192" y="116974"/>
                  </a:lnTo>
                  <a:lnTo>
                    <a:pt x="59258" y="108457"/>
                  </a:lnTo>
                  <a:lnTo>
                    <a:pt x="1711820" y="108457"/>
                  </a:lnTo>
                  <a:lnTo>
                    <a:pt x="1734910" y="99923"/>
                  </a:lnTo>
                  <a:lnTo>
                    <a:pt x="1753762" y="76660"/>
                  </a:lnTo>
                  <a:lnTo>
                    <a:pt x="1766469" y="42181"/>
                  </a:lnTo>
                  <a:lnTo>
                    <a:pt x="1771129" y="0"/>
                  </a:lnTo>
                  <a:lnTo>
                    <a:pt x="1775786" y="42181"/>
                  </a:lnTo>
                  <a:lnTo>
                    <a:pt x="1788480" y="76660"/>
                  </a:lnTo>
                  <a:lnTo>
                    <a:pt x="1807294" y="99923"/>
                  </a:lnTo>
                  <a:lnTo>
                    <a:pt x="1830311" y="108457"/>
                  </a:lnTo>
                  <a:lnTo>
                    <a:pt x="3533762" y="108457"/>
                  </a:lnTo>
                  <a:lnTo>
                    <a:pt x="3556852" y="116974"/>
                  </a:lnTo>
                  <a:lnTo>
                    <a:pt x="3575704" y="140208"/>
                  </a:lnTo>
                  <a:lnTo>
                    <a:pt x="3588411" y="174680"/>
                  </a:lnTo>
                  <a:lnTo>
                    <a:pt x="3593071" y="21691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6751" y="1492884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4">
                  <a:moveTo>
                    <a:pt x="0" y="91059"/>
                  </a:moveTo>
                  <a:lnTo>
                    <a:pt x="9074" y="55614"/>
                  </a:lnTo>
                  <a:lnTo>
                    <a:pt x="33829" y="26669"/>
                  </a:lnTo>
                  <a:lnTo>
                    <a:pt x="70562" y="7155"/>
                  </a:lnTo>
                  <a:lnTo>
                    <a:pt x="115570" y="0"/>
                  </a:lnTo>
                  <a:lnTo>
                    <a:pt x="160524" y="7155"/>
                  </a:lnTo>
                  <a:lnTo>
                    <a:pt x="197262" y="26670"/>
                  </a:lnTo>
                  <a:lnTo>
                    <a:pt x="222047" y="55614"/>
                  </a:lnTo>
                  <a:lnTo>
                    <a:pt x="231140" y="91059"/>
                  </a:lnTo>
                  <a:lnTo>
                    <a:pt x="222047" y="126503"/>
                  </a:lnTo>
                  <a:lnTo>
                    <a:pt x="197262" y="155448"/>
                  </a:lnTo>
                  <a:lnTo>
                    <a:pt x="160524" y="174962"/>
                  </a:lnTo>
                  <a:lnTo>
                    <a:pt x="115570" y="182117"/>
                  </a:lnTo>
                  <a:lnTo>
                    <a:pt x="70562" y="174962"/>
                  </a:lnTo>
                  <a:lnTo>
                    <a:pt x="33829" y="155447"/>
                  </a:lnTo>
                  <a:lnTo>
                    <a:pt x="9074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19132" y="1503046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9661" y="5879105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71"/>
                </a:moveTo>
                <a:lnTo>
                  <a:pt x="9083" y="55624"/>
                </a:lnTo>
                <a:lnTo>
                  <a:pt x="33855" y="26676"/>
                </a:lnTo>
                <a:lnTo>
                  <a:pt x="70594" y="7157"/>
                </a:lnTo>
                <a:lnTo>
                  <a:pt x="115582" y="0"/>
                </a:lnTo>
                <a:lnTo>
                  <a:pt x="160576" y="7157"/>
                </a:lnTo>
                <a:lnTo>
                  <a:pt x="197315" y="26676"/>
                </a:lnTo>
                <a:lnTo>
                  <a:pt x="222083" y="55624"/>
                </a:lnTo>
                <a:lnTo>
                  <a:pt x="231165" y="91071"/>
                </a:lnTo>
                <a:lnTo>
                  <a:pt x="222083" y="126518"/>
                </a:lnTo>
                <a:lnTo>
                  <a:pt x="197315" y="155467"/>
                </a:lnTo>
                <a:lnTo>
                  <a:pt x="160576" y="174985"/>
                </a:lnTo>
                <a:lnTo>
                  <a:pt x="115582" y="182143"/>
                </a:lnTo>
                <a:lnTo>
                  <a:pt x="70594" y="174985"/>
                </a:lnTo>
                <a:lnTo>
                  <a:pt x="33855" y="155467"/>
                </a:lnTo>
                <a:lnTo>
                  <a:pt x="9083" y="126518"/>
                </a:lnTo>
                <a:lnTo>
                  <a:pt x="0" y="9107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3196" y="5890408"/>
            <a:ext cx="1032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7091" y="6362467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71"/>
                </a:moveTo>
                <a:lnTo>
                  <a:pt x="9083" y="55624"/>
                </a:lnTo>
                <a:lnTo>
                  <a:pt x="33855" y="26676"/>
                </a:lnTo>
                <a:lnTo>
                  <a:pt x="70594" y="7157"/>
                </a:lnTo>
                <a:lnTo>
                  <a:pt x="115582" y="0"/>
                </a:lnTo>
                <a:lnTo>
                  <a:pt x="160570" y="7157"/>
                </a:lnTo>
                <a:lnTo>
                  <a:pt x="197310" y="26676"/>
                </a:lnTo>
                <a:lnTo>
                  <a:pt x="222081" y="55624"/>
                </a:lnTo>
                <a:lnTo>
                  <a:pt x="231165" y="91071"/>
                </a:lnTo>
                <a:lnTo>
                  <a:pt x="222081" y="126516"/>
                </a:lnTo>
                <a:lnTo>
                  <a:pt x="197310" y="155460"/>
                </a:lnTo>
                <a:lnTo>
                  <a:pt x="160570" y="174975"/>
                </a:lnTo>
                <a:lnTo>
                  <a:pt x="115582" y="182130"/>
                </a:lnTo>
                <a:lnTo>
                  <a:pt x="70594" y="174975"/>
                </a:lnTo>
                <a:lnTo>
                  <a:pt x="33855" y="155460"/>
                </a:lnTo>
                <a:lnTo>
                  <a:pt x="9083" y="126516"/>
                </a:lnTo>
                <a:lnTo>
                  <a:pt x="0" y="9107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0352" y="6373821"/>
            <a:ext cx="1032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05227" y="1874313"/>
            <a:ext cx="4766733" cy="22435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3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региона,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65" dirty="0">
                <a:solidFill>
                  <a:srgbClr val="002060"/>
                </a:solidFill>
                <a:latin typeface="Times New Roman"/>
                <a:cs typeface="Times New Roman"/>
              </a:rPr>
              <a:t>МСУ,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автоматически,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организатором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 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номер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аудитории,</a:t>
            </a:r>
            <a:r>
              <a:rPr sz="13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30" dirty="0">
                <a:solidFill>
                  <a:srgbClr val="002060"/>
                </a:solidFill>
                <a:latin typeface="Times New Roman"/>
                <a:cs typeface="Times New Roman"/>
              </a:rPr>
              <a:t>код,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 предмета и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дата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32384" indent="-34290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300" dirty="0">
                <a:solidFill>
                  <a:srgbClr val="C00000"/>
                </a:solidFill>
                <a:latin typeface="Times New Roman"/>
                <a:cs typeface="Times New Roman"/>
              </a:rPr>
              <a:t>Вносятся</a:t>
            </a:r>
            <a:r>
              <a:rPr sz="13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номера</a:t>
            </a:r>
            <a:r>
              <a:rPr sz="13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дополнительных</a:t>
            </a:r>
            <a:r>
              <a:rPr sz="13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C00000"/>
                </a:solidFill>
                <a:latin typeface="Times New Roman"/>
                <a:cs typeface="Times New Roman"/>
              </a:rPr>
              <a:t>бланков </a:t>
            </a:r>
            <a:r>
              <a:rPr sz="13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ответов</a:t>
            </a:r>
            <a:r>
              <a:rPr sz="13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№ 2 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(номер</a:t>
            </a:r>
            <a:r>
              <a:rPr sz="13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C00000"/>
                </a:solidFill>
                <a:latin typeface="Times New Roman"/>
                <a:cs typeface="Times New Roman"/>
              </a:rPr>
              <a:t>указан</a:t>
            </a:r>
            <a:r>
              <a:rPr sz="13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C00000"/>
                </a:solidFill>
                <a:latin typeface="Times New Roman"/>
                <a:cs typeface="Times New Roman"/>
              </a:rPr>
              <a:t>под</a:t>
            </a:r>
            <a:r>
              <a:rPr sz="13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C00000"/>
                </a:solidFill>
                <a:latin typeface="Times New Roman"/>
                <a:cs typeface="Times New Roman"/>
              </a:rPr>
              <a:t>штрихкодом), </a:t>
            </a:r>
            <a:r>
              <a:rPr sz="1300" spc="-3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C00000"/>
                </a:solidFill>
                <a:latin typeface="Times New Roman"/>
                <a:cs typeface="Times New Roman"/>
              </a:rPr>
              <a:t>которые</a:t>
            </a:r>
            <a:r>
              <a:rPr sz="13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были</a:t>
            </a:r>
            <a:r>
              <a:rPr sz="1300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выданы</a:t>
            </a:r>
            <a:r>
              <a:rPr sz="1300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участникам</a:t>
            </a:r>
            <a:r>
              <a:rPr sz="1300" spc="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экзамена </a:t>
            </a:r>
            <a:r>
              <a:rPr sz="1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3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C00000"/>
                </a:solidFill>
                <a:latin typeface="Times New Roman"/>
                <a:cs typeface="Times New Roman"/>
              </a:rPr>
              <a:t>аудитории.</a:t>
            </a:r>
            <a:endParaRPr sz="13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55600" marR="211454" indent="-34290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Подсчитывается</a:t>
            </a:r>
            <a:r>
              <a:rPr sz="13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3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указывается</a:t>
            </a:r>
            <a:r>
              <a:rPr sz="13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количество </a:t>
            </a:r>
            <a:r>
              <a:rPr sz="1300" spc="-3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выданных</a:t>
            </a:r>
            <a:r>
              <a:rPr sz="13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участникам</a:t>
            </a:r>
            <a:r>
              <a:rPr sz="1300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дополнительных </a:t>
            </a:r>
            <a:r>
              <a:rPr sz="1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C00000"/>
                </a:solidFill>
                <a:latin typeface="Times New Roman"/>
                <a:cs typeface="Times New Roman"/>
              </a:rPr>
              <a:t>бланков</a:t>
            </a:r>
            <a:r>
              <a:rPr sz="1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ответов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 № 2.</a:t>
            </a:r>
            <a:endParaRPr sz="13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55600" marR="207010" indent="-342900">
              <a:lnSpc>
                <a:spcPct val="100000"/>
              </a:lnSpc>
              <a:spcBef>
                <a:spcPts val="605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и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ответственного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организатора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384" y="193343"/>
            <a:ext cx="6732693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sz="2000" b="1" spc="-5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ППЭ-12-03</a:t>
            </a:r>
            <a:r>
              <a:rPr sz="2000" b="1" spc="-5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0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2400" y="533420"/>
            <a:ext cx="37185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</a:pPr>
            <a:r>
              <a:rPr sz="2000" spc="-2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Технология</a:t>
            </a:r>
            <a:r>
              <a:rPr sz="20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передачи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ЭМ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сети</a:t>
            </a:r>
            <a:r>
              <a:rPr lang="ru-RU" sz="2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«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Интернет»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3" y="613202"/>
            <a:ext cx="6697932" cy="6080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77000" y="692708"/>
            <a:ext cx="5410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Сопровождающие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График явки работников, участников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Бирки для личных вещей</a:t>
            </a:r>
          </a:p>
          <a:p>
            <a:pPr algn="just"/>
            <a:endParaRPr lang="ru-RU" sz="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Увеличение количества входов в ОО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Увеличение количества входов в ППЭ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Металлоискатели 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Антисептики</a:t>
            </a:r>
          </a:p>
          <a:p>
            <a:pPr algn="just"/>
            <a:endParaRPr lang="ru-RU" sz="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Входной фильтр – организатор,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входной фильтр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Медик – 1 на ППЭ</a:t>
            </a:r>
          </a:p>
          <a:p>
            <a:pPr algn="just"/>
            <a:endParaRPr lang="ru-RU" sz="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Упаковка личных вещей в индивидуальные пакеты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trike="sngStrike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Разметка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указатели, информационные стенды</a:t>
            </a:r>
          </a:p>
          <a:p>
            <a:pPr algn="just"/>
            <a:r>
              <a:rPr lang="ru-RU" strike="sngStrike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Дистанция -1,5 м.</a:t>
            </a:r>
          </a:p>
          <a:p>
            <a:pPr algn="just"/>
            <a:endParaRPr lang="ru-RU" sz="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Рециркуляторы</a:t>
            </a:r>
            <a:endParaRPr lang="ru-RU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Питьевой режим, одноразовая посуда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Туалетная бумага, бумажные полотенца, мыло</a:t>
            </a:r>
          </a:p>
          <a:p>
            <a:pPr algn="just"/>
            <a:endParaRPr lang="ru-RU" sz="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Маски для работников ППЭ и лиц, имеющих право присутствовать в ППЭ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3875" y="928431"/>
            <a:ext cx="6048672" cy="561662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5517" y="4077072"/>
            <a:ext cx="5568619" cy="223224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16200000">
            <a:off x="-59493" y="1671793"/>
            <a:ext cx="1657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Территория ОО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1109" y="5023932"/>
            <a:ext cx="176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Территория ППЭ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516" b="99219" l="9961" r="89844">
                        <a14:foregroundMark x1="79688" y1="82031" x2="79688" y2="82031"/>
                        <a14:foregroundMark x1="50000" y1="34375" x2="50000" y2="34375"/>
                        <a14:foregroundMark x1="51563" y1="57422" x2="51563" y2="57422"/>
                        <a14:foregroundMark x1="52539" y1="15039" x2="52539" y2="15039"/>
                        <a14:foregroundMark x1="36523" y1="3516" x2="36523" y2="3516"/>
                        <a14:foregroundMark x1="51563" y1="96484" x2="51563" y2="96484"/>
                        <a14:foregroundMark x1="80273" y1="99219" x2="80273" y2="99219"/>
                        <a14:backgroundMark x1="5078" y1="97656" x2="5078" y2="97656"/>
                        <a14:backgroundMark x1="12891" y1="79297" x2="12891" y2="79297"/>
                        <a14:backgroundMark x1="72461" y1="31250" x2="72461" y2="31250"/>
                        <a14:backgroundMark x1="96484" y1="20898" x2="96484" y2="20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01" y="4242854"/>
            <a:ext cx="835075" cy="6263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868" b="96321" l="10000" r="90000">
                        <a14:foregroundMark x1="43587" y1="14811" x2="43587" y2="14811"/>
                        <a14:foregroundMark x1="55000" y1="28679" x2="55000" y2="28679"/>
                        <a14:foregroundMark x1="45870" y1="63019" x2="45870" y2="63019"/>
                        <a14:foregroundMark x1="57391" y1="78396" x2="57391" y2="78396"/>
                        <a14:foregroundMark x1="55652" y1="93774" x2="55652" y2="93774"/>
                        <a14:foregroundMark x1="49891" y1="5377" x2="49891" y2="5377"/>
                        <a14:foregroundMark x1="46413" y1="3868" x2="46413" y2="3868"/>
                        <a14:foregroundMark x1="43587" y1="96321" x2="43587" y2="96321"/>
                        <a14:backgroundMark x1="2391" y1="25755" x2="2391" y2="25755"/>
                        <a14:backgroundMark x1="21304" y1="25755" x2="21304" y2="25755"/>
                        <a14:backgroundMark x1="48152" y1="39623" x2="48152" y2="39623"/>
                        <a14:backgroundMark x1="79130" y1="25283" x2="79130" y2="25283"/>
                        <a14:backgroundMark x1="97391" y1="34151" x2="97391" y2="34151"/>
                        <a14:backgroundMark x1="68261" y1="95849" x2="68261" y2="95849"/>
                        <a14:backgroundMark x1="21304" y1="96321" x2="21304" y2="96321"/>
                        <a14:backgroundMark x1="29239" y1="5849" x2="29239" y2="5849"/>
                        <a14:backgroundMark x1="67609" y1="4906" x2="67609" y2="4906"/>
                        <a14:backgroundMark x1="96304" y1="4906" x2="96304" y2="4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25" y="1361009"/>
            <a:ext cx="912283" cy="7883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3868" b="96321" l="10000" r="90000">
                        <a14:foregroundMark x1="43587" y1="14811" x2="43587" y2="14811"/>
                        <a14:foregroundMark x1="55000" y1="28679" x2="55000" y2="28679"/>
                        <a14:foregroundMark x1="45870" y1="63019" x2="45870" y2="63019"/>
                        <a14:foregroundMark x1="57391" y1="78396" x2="57391" y2="78396"/>
                        <a14:foregroundMark x1="55652" y1="93774" x2="55652" y2="93774"/>
                        <a14:foregroundMark x1="49891" y1="5377" x2="49891" y2="5377"/>
                        <a14:foregroundMark x1="46413" y1="3868" x2="46413" y2="3868"/>
                        <a14:foregroundMark x1="43587" y1="96321" x2="43587" y2="96321"/>
                        <a14:backgroundMark x1="2391" y1="25755" x2="2391" y2="25755"/>
                        <a14:backgroundMark x1="21304" y1="25755" x2="21304" y2="25755"/>
                        <a14:backgroundMark x1="48152" y1="39623" x2="48152" y2="39623"/>
                        <a14:backgroundMark x1="79130" y1="25283" x2="79130" y2="25283"/>
                        <a14:backgroundMark x1="97391" y1="34151" x2="97391" y2="34151"/>
                        <a14:backgroundMark x1="68261" y1="95849" x2="68261" y2="95849"/>
                        <a14:backgroundMark x1="21304" y1="96321" x2="21304" y2="96321"/>
                        <a14:backgroundMark x1="29239" y1="5849" x2="29239" y2="5849"/>
                        <a14:backgroundMark x1="67609" y1="4906" x2="67609" y2="4906"/>
                        <a14:backgroundMark x1="96304" y1="4906" x2="96304" y2="4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45" y="1052736"/>
            <a:ext cx="912283" cy="78833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03906" y="2541818"/>
            <a:ext cx="6007033" cy="3911565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85721" y="2481068"/>
            <a:ext cx="1824203" cy="1671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Вход  в ОО № 1</a:t>
            </a:r>
            <a:endParaRPr lang="ru-RU" sz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02761" y="2481068"/>
            <a:ext cx="1824203" cy="1671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Вход в ОО № 2</a:t>
            </a:r>
            <a:endParaRPr lang="ru-RU" sz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61021" y="3996948"/>
            <a:ext cx="1824203" cy="1671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Вход в ППЭ № 1</a:t>
            </a:r>
            <a:endParaRPr lang="ru-RU" sz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27825" y="3996948"/>
            <a:ext cx="1824203" cy="1671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Вход в ППЭ № 2</a:t>
            </a:r>
            <a:endParaRPr lang="ru-RU" sz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516" b="99219" l="9961" r="89844">
                        <a14:foregroundMark x1="79688" y1="82031" x2="79688" y2="82031"/>
                        <a14:foregroundMark x1="50000" y1="34375" x2="50000" y2="34375"/>
                        <a14:foregroundMark x1="51563" y1="57422" x2="51563" y2="57422"/>
                        <a14:foregroundMark x1="52539" y1="15039" x2="52539" y2="15039"/>
                        <a14:foregroundMark x1="36523" y1="3516" x2="36523" y2="3516"/>
                        <a14:foregroundMark x1="51563" y1="96484" x2="51563" y2="96484"/>
                        <a14:foregroundMark x1="80273" y1="99219" x2="80273" y2="99219"/>
                        <a14:backgroundMark x1="5078" y1="97656" x2="5078" y2="97656"/>
                        <a14:backgroundMark x1="12891" y1="79297" x2="12891" y2="79297"/>
                        <a14:backgroundMark x1="72461" y1="31250" x2="72461" y2="31250"/>
                        <a14:backgroundMark x1="96484" y1="20898" x2="96484" y2="20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65" y="4242854"/>
            <a:ext cx="835075" cy="6263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2041" b="98776" l="10000" r="90000">
                        <a14:foregroundMark x1="45495" y1="5918" x2="45495" y2="5918"/>
                        <a14:foregroundMark x1="14835" y1="9388" x2="14835" y2="9388"/>
                        <a14:foregroundMark x1="18571" y1="17755" x2="18571" y2="17755"/>
                        <a14:foregroundMark x1="28901" y1="20102" x2="28901" y2="20102"/>
                        <a14:foregroundMark x1="42198" y1="21633" x2="42198" y2="21633"/>
                        <a14:foregroundMark x1="57473" y1="30102" x2="57473" y2="30102"/>
                        <a14:foregroundMark x1="65714" y1="42347" x2="65714" y2="42347"/>
                        <a14:foregroundMark x1="80989" y1="81531" x2="80989" y2="81531"/>
                        <a14:foregroundMark x1="55385" y1="96531" x2="55385" y2="96531"/>
                        <a14:foregroundMark x1="42198" y1="98776" x2="42198" y2="98776"/>
                        <a14:foregroundMark x1="72747" y1="2041" x2="72747" y2="2041"/>
                        <a14:backgroundMark x1="1648" y1="30510" x2="1648" y2="30510"/>
                        <a14:backgroundMark x1="18571" y1="33571" x2="18571" y2="33571"/>
                        <a14:backgroundMark x1="41758" y1="37347" x2="41758" y2="37347"/>
                        <a14:backgroundMark x1="85934" y1="31224" x2="85934" y2="31224"/>
                        <a14:backgroundMark x1="96703" y1="27041" x2="96703" y2="2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26" y="4315938"/>
            <a:ext cx="506695" cy="409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2041" b="98776" l="10000" r="90000">
                        <a14:foregroundMark x1="45495" y1="5918" x2="45495" y2="5918"/>
                        <a14:foregroundMark x1="14835" y1="9388" x2="14835" y2="9388"/>
                        <a14:foregroundMark x1="18571" y1="17755" x2="18571" y2="17755"/>
                        <a14:foregroundMark x1="28901" y1="20102" x2="28901" y2="20102"/>
                        <a14:foregroundMark x1="42198" y1="21633" x2="42198" y2="21633"/>
                        <a14:foregroundMark x1="57473" y1="30102" x2="57473" y2="30102"/>
                        <a14:foregroundMark x1="65714" y1="42347" x2="65714" y2="42347"/>
                        <a14:foregroundMark x1="80989" y1="81531" x2="80989" y2="81531"/>
                        <a14:foregroundMark x1="55385" y1="96531" x2="55385" y2="96531"/>
                        <a14:foregroundMark x1="42198" y1="98776" x2="42198" y2="98776"/>
                        <a14:foregroundMark x1="72747" y1="2041" x2="72747" y2="2041"/>
                        <a14:backgroundMark x1="1648" y1="30510" x2="1648" y2="30510"/>
                        <a14:backgroundMark x1="18571" y1="33571" x2="18571" y2="33571"/>
                        <a14:backgroundMark x1="41758" y1="37347" x2="41758" y2="37347"/>
                        <a14:backgroundMark x1="85934" y1="31224" x2="85934" y2="31224"/>
                        <a14:backgroundMark x1="96703" y1="27041" x2="96703" y2="2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38" y="4319621"/>
            <a:ext cx="506695" cy="40925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2041" b="98776" l="10000" r="90000">
                        <a14:foregroundMark x1="45495" y1="5918" x2="45495" y2="5918"/>
                        <a14:foregroundMark x1="14835" y1="9388" x2="14835" y2="9388"/>
                        <a14:foregroundMark x1="18571" y1="17755" x2="18571" y2="17755"/>
                        <a14:foregroundMark x1="28901" y1="20102" x2="28901" y2="20102"/>
                        <a14:foregroundMark x1="42198" y1="21633" x2="42198" y2="21633"/>
                        <a14:foregroundMark x1="57473" y1="30102" x2="57473" y2="30102"/>
                        <a14:foregroundMark x1="65714" y1="42347" x2="65714" y2="42347"/>
                        <a14:foregroundMark x1="80989" y1="81531" x2="80989" y2="81531"/>
                        <a14:foregroundMark x1="55385" y1="96531" x2="55385" y2="96531"/>
                        <a14:foregroundMark x1="42198" y1="98776" x2="42198" y2="98776"/>
                        <a14:foregroundMark x1="72747" y1="2041" x2="72747" y2="2041"/>
                        <a14:backgroundMark x1="1648" y1="30510" x2="1648" y2="30510"/>
                        <a14:backgroundMark x1="18571" y1="33571" x2="18571" y2="33571"/>
                        <a14:backgroundMark x1="41758" y1="37347" x2="41758" y2="37347"/>
                        <a14:backgroundMark x1="85934" y1="31224" x2="85934" y2="31224"/>
                        <a14:backgroundMark x1="96703" y1="27041" x2="96703" y2="2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94" y="2706933"/>
            <a:ext cx="403977" cy="3262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2041" b="98776" l="10000" r="90000">
                        <a14:foregroundMark x1="45495" y1="5918" x2="45495" y2="5918"/>
                        <a14:foregroundMark x1="14835" y1="9388" x2="14835" y2="9388"/>
                        <a14:foregroundMark x1="18571" y1="17755" x2="18571" y2="17755"/>
                        <a14:foregroundMark x1="28901" y1="20102" x2="28901" y2="20102"/>
                        <a14:foregroundMark x1="42198" y1="21633" x2="42198" y2="21633"/>
                        <a14:foregroundMark x1="57473" y1="30102" x2="57473" y2="30102"/>
                        <a14:foregroundMark x1="65714" y1="42347" x2="65714" y2="42347"/>
                        <a14:foregroundMark x1="80989" y1="81531" x2="80989" y2="81531"/>
                        <a14:foregroundMark x1="55385" y1="96531" x2="55385" y2="96531"/>
                        <a14:foregroundMark x1="42198" y1="98776" x2="42198" y2="98776"/>
                        <a14:foregroundMark x1="72747" y1="2041" x2="72747" y2="2041"/>
                        <a14:backgroundMark x1="1648" y1="30510" x2="1648" y2="30510"/>
                        <a14:backgroundMark x1="18571" y1="33571" x2="18571" y2="33571"/>
                        <a14:backgroundMark x1="41758" y1="37347" x2="41758" y2="37347"/>
                        <a14:backgroundMark x1="85934" y1="31224" x2="85934" y2="31224"/>
                        <a14:backgroundMark x1="96703" y1="27041" x2="96703" y2="2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77" y="2734509"/>
            <a:ext cx="389675" cy="314736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911456" y="3068960"/>
            <a:ext cx="4752809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911456" y="3429000"/>
            <a:ext cx="4752809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11456" y="3789040"/>
            <a:ext cx="4752809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38" y="5402954"/>
            <a:ext cx="1024929" cy="76869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0" b="94615" l="10000" r="90000">
                        <a14:foregroundMark x1="28111" y1="29808" x2="28111" y2="29808"/>
                        <a14:foregroundMark x1="43444" y1="5192" x2="43444" y2="5192"/>
                        <a14:foregroundMark x1="53667" y1="192" x2="53667" y2="192"/>
                        <a14:foregroundMark x1="51444" y1="94615" x2="51444" y2="94615"/>
                        <a14:foregroundMark x1="57667" y1="42500" x2="57667" y2="42500"/>
                        <a14:foregroundMark x1="44000" y1="56346" x2="44000" y2="56346"/>
                        <a14:foregroundMark x1="33778" y1="39615" x2="33778" y2="39615"/>
                        <a14:foregroundMark x1="44000" y1="20000" x2="44000" y2="20000"/>
                        <a14:foregroundMark x1="55444" y1="74038" x2="55444" y2="74038"/>
                        <a14:backgroundMark x1="3111" y1="65192" x2="3111" y2="65192"/>
                        <a14:backgroundMark x1="16778" y1="75962" x2="16778" y2="75962"/>
                        <a14:backgroundMark x1="42333" y1="76923" x2="42333" y2="76923"/>
                        <a14:backgroundMark x1="68444" y1="52308" x2="68444" y2="52308"/>
                        <a14:backgroundMark x1="83222" y1="21923" x2="83222" y2="21923"/>
                        <a14:backgroundMark x1="94667" y1="22885" x2="94667" y2="22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15" y="5445224"/>
            <a:ext cx="1718740" cy="7447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ackgroundRemoval t="2081" b="99220" l="10000" r="90000">
                        <a14:foregroundMark x1="50000" y1="4161" x2="50000" y2="4161"/>
                        <a14:foregroundMark x1="50109" y1="2081" x2="50109" y2="2081"/>
                        <a14:foregroundMark x1="54022" y1="29649" x2="54022" y2="29649"/>
                        <a14:foregroundMark x1="55109" y1="52796" x2="55109" y2="52796"/>
                        <a14:foregroundMark x1="44239" y1="53576" x2="44239" y2="53576"/>
                        <a14:foregroundMark x1="45435" y1="96879" x2="45435" y2="96879"/>
                        <a14:foregroundMark x1="54457" y1="98179" x2="54457" y2="98179"/>
                        <a14:foregroundMark x1="52717" y1="99220" x2="52717" y2="99220"/>
                        <a14:foregroundMark x1="42717" y1="36021" x2="42717" y2="36021"/>
                        <a14:backgroundMark x1="16304" y1="6112" x2="16304" y2="6112"/>
                        <a14:backgroundMark x1="30543" y1="21717" x2="30543" y2="21717"/>
                        <a14:backgroundMark x1="76413" y1="6112" x2="76413" y2="6112"/>
                        <a14:backgroundMark x1="95761" y1="31860" x2="95761" y2="31860"/>
                        <a14:backgroundMark x1="92391" y1="95839" x2="92391" y2="95839"/>
                        <a14:backgroundMark x1="44783" y1="46164" x2="44783" y2="46164"/>
                        <a14:backgroundMark x1="54891" y1="42913" x2="54891" y2="42913"/>
                        <a14:backgroundMark x1="50326" y1="42133" x2="50326" y2="42133"/>
                        <a14:backgroundMark x1="42065" y1="30429" x2="42065" y2="30429"/>
                        <a14:backgroundMark x1="60652" y1="29389" x2="60652" y2="29389"/>
                        <a14:backgroundMark x1="62500" y1="39792" x2="62500" y2="39792"/>
                        <a14:backgroundMark x1="54239" y1="34720" x2="54239" y2="34720"/>
                        <a14:backgroundMark x1="44022" y1="32640" x2="44022" y2="32640"/>
                        <a14:backgroundMark x1="49130" y1="26788" x2="49130" y2="26788"/>
                        <a14:backgroundMark x1="65109" y1="19636" x2="65109" y2="19636"/>
                        <a14:backgroundMark x1="65326" y1="4421" x2="65326" y2="4421"/>
                        <a14:backgroundMark x1="24783" y1="5462" x2="24783" y2="5462"/>
                        <a14:backgroundMark x1="4130" y1="57087" x2="4130" y2="57087"/>
                        <a14:backgroundMark x1="17174" y1="95189" x2="17174" y2="95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43" y="5193243"/>
            <a:ext cx="1412164" cy="8852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21">
                    <a14:imgEffect>
                      <a14:backgroundRemoval t="889" b="99667" l="778" r="98000">
                        <a14:foregroundMark x1="13778" y1="73778" x2="13778" y2="73778"/>
                        <a14:foregroundMark x1="3333" y1="85889" x2="3333" y2="85889"/>
                        <a14:foregroundMark x1="71111" y1="6333" x2="71111" y2="6333"/>
                        <a14:foregroundMark x1="80222" y1="3889" x2="80222" y2="3889"/>
                        <a14:foregroundMark x1="96556" y1="18889" x2="96556" y2="18889"/>
                        <a14:foregroundMark x1="98222" y1="25222" x2="98222" y2="25222"/>
                        <a14:foregroundMark x1="66000" y1="36111" x2="66000" y2="36111"/>
                        <a14:foregroundMark x1="12111" y1="98778" x2="12111" y2="98778"/>
                        <a14:foregroundMark x1="778" y1="90000" x2="778" y2="90000"/>
                        <a14:foregroundMark x1="12889" y1="99667" x2="12889" y2="99667"/>
                        <a14:foregroundMark x1="75222" y1="889" x2="75222" y2="889"/>
                        <a14:backgroundMark x1="1667" y1="11778" x2="1667" y2="11778"/>
                        <a14:backgroundMark x1="17889" y1="21000" x2="17889" y2="21000"/>
                        <a14:backgroundMark x1="46333" y1="39000" x2="46333" y2="39000"/>
                        <a14:backgroundMark x1="61000" y1="54444" x2="61000" y2="54444"/>
                        <a14:backgroundMark x1="80222" y1="78778" x2="80222" y2="78778"/>
                        <a14:backgroundMark x1="17111" y1="79556" x2="17111" y2="79556"/>
                        <a14:backgroundMark x1="89111" y1="96778" x2="89111" y2="96778"/>
                        <a14:backgroundMark x1="97000" y1="77889" x2="97000" y2="77889"/>
                        <a14:backgroundMark x1="95778" y1="5111" x2="95778" y2="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72" y="2706980"/>
            <a:ext cx="482703" cy="36202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21">
                    <a14:imgEffect>
                      <a14:backgroundRemoval t="889" b="99667" l="778" r="98000">
                        <a14:foregroundMark x1="13778" y1="73778" x2="13778" y2="73778"/>
                        <a14:foregroundMark x1="3333" y1="85889" x2="3333" y2="85889"/>
                        <a14:foregroundMark x1="71111" y1="6333" x2="71111" y2="6333"/>
                        <a14:foregroundMark x1="80222" y1="3889" x2="80222" y2="3889"/>
                        <a14:foregroundMark x1="96556" y1="18889" x2="96556" y2="18889"/>
                        <a14:foregroundMark x1="98222" y1="25222" x2="98222" y2="25222"/>
                        <a14:foregroundMark x1="66000" y1="36111" x2="66000" y2="36111"/>
                        <a14:foregroundMark x1="12111" y1="98778" x2="12111" y2="98778"/>
                        <a14:foregroundMark x1="778" y1="90000" x2="778" y2="90000"/>
                        <a14:foregroundMark x1="12889" y1="99667" x2="12889" y2="99667"/>
                        <a14:foregroundMark x1="75222" y1="889" x2="75222" y2="889"/>
                        <a14:backgroundMark x1="1667" y1="11778" x2="1667" y2="11778"/>
                        <a14:backgroundMark x1="17889" y1="21000" x2="17889" y2="21000"/>
                        <a14:backgroundMark x1="46333" y1="39000" x2="46333" y2="39000"/>
                        <a14:backgroundMark x1="61000" y1="54444" x2="61000" y2="54444"/>
                        <a14:backgroundMark x1="80222" y1="78778" x2="80222" y2="78778"/>
                        <a14:backgroundMark x1="17111" y1="79556" x2="17111" y2="79556"/>
                        <a14:backgroundMark x1="89111" y1="96778" x2="89111" y2="96778"/>
                        <a14:backgroundMark x1="97000" y1="77889" x2="97000" y2="77889"/>
                        <a14:backgroundMark x1="95778" y1="5111" x2="95778" y2="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12" y="2687265"/>
            <a:ext cx="482703" cy="362027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" y="2528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ПРОВЕДЕНИЯ ЭКЗАМЕНОВ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72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9642" y="198458"/>
            <a:ext cx="395308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000" b="1" spc="-10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ППЭ-12-04-МАШ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8600" y="533407"/>
            <a:ext cx="6781800" cy="6064885"/>
            <a:chOff x="152400" y="550291"/>
            <a:chExt cx="5100955" cy="60648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698817"/>
              <a:ext cx="5100574" cy="59161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28951" y="562991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5">
                  <a:moveTo>
                    <a:pt x="0" y="91059"/>
                  </a:moveTo>
                  <a:lnTo>
                    <a:pt x="9074" y="55614"/>
                  </a:lnTo>
                  <a:lnTo>
                    <a:pt x="33829" y="26670"/>
                  </a:lnTo>
                  <a:lnTo>
                    <a:pt x="70562" y="7155"/>
                  </a:lnTo>
                  <a:lnTo>
                    <a:pt x="115569" y="0"/>
                  </a:lnTo>
                  <a:lnTo>
                    <a:pt x="160577" y="7155"/>
                  </a:lnTo>
                  <a:lnTo>
                    <a:pt x="197310" y="26670"/>
                  </a:lnTo>
                  <a:lnTo>
                    <a:pt x="222065" y="55614"/>
                  </a:lnTo>
                  <a:lnTo>
                    <a:pt x="231140" y="91059"/>
                  </a:lnTo>
                  <a:lnTo>
                    <a:pt x="222065" y="126503"/>
                  </a:lnTo>
                  <a:lnTo>
                    <a:pt x="197310" y="155448"/>
                  </a:lnTo>
                  <a:lnTo>
                    <a:pt x="160577" y="174962"/>
                  </a:lnTo>
                  <a:lnTo>
                    <a:pt x="115569" y="182118"/>
                  </a:lnTo>
                  <a:lnTo>
                    <a:pt x="70562" y="174962"/>
                  </a:lnTo>
                  <a:lnTo>
                    <a:pt x="33829" y="155448"/>
                  </a:lnTo>
                  <a:lnTo>
                    <a:pt x="9074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62813" y="4724419"/>
            <a:ext cx="4520353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indent="-9525" algn="ctr">
              <a:lnSpc>
                <a:spcPct val="100000"/>
              </a:lnSpc>
              <a:spcBef>
                <a:spcPts val="95"/>
              </a:spcBef>
            </a:pPr>
            <a:r>
              <a:rPr sz="1300" spc="-15" dirty="0">
                <a:solidFill>
                  <a:srgbClr val="FF0000"/>
                </a:solidFill>
                <a:latin typeface="Times New Roman"/>
                <a:cs typeface="Times New Roman"/>
              </a:rPr>
              <a:t>Форма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является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 машиночитаемой</a:t>
            </a:r>
            <a:endParaRPr sz="1300" dirty="0">
              <a:latin typeface="Times New Roman"/>
              <a:cs typeface="Times New Roman"/>
            </a:endParaRPr>
          </a:p>
          <a:p>
            <a:pPr marL="190500" indent="-9525" algn="ctr">
              <a:lnSpc>
                <a:spcPct val="100000"/>
              </a:lnSpc>
            </a:pP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3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сканируется</a:t>
            </a:r>
            <a:r>
              <a:rPr sz="13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вместе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с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другими</a:t>
            </a:r>
            <a:r>
              <a:rPr sz="13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формами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ППЭ.</a:t>
            </a:r>
            <a:endParaRPr sz="1300" dirty="0">
              <a:latin typeface="Times New Roman"/>
              <a:cs typeface="Times New Roman"/>
            </a:endParaRPr>
          </a:p>
          <a:p>
            <a:pPr marL="190500" marR="182880" indent="-9525" algn="ctr">
              <a:lnSpc>
                <a:spcPct val="100000"/>
              </a:lnSpc>
            </a:pP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При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заполнении </a:t>
            </a:r>
            <a:r>
              <a:rPr sz="1300" spc="-20" dirty="0">
                <a:solidFill>
                  <a:srgbClr val="FF0000"/>
                </a:solidFill>
                <a:latin typeface="Times New Roman"/>
                <a:cs typeface="Times New Roman"/>
              </a:rPr>
              <a:t>необходимо</a:t>
            </a:r>
            <a:r>
              <a:rPr sz="13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FF0000"/>
                </a:solidFill>
                <a:latin typeface="Times New Roman"/>
                <a:cs typeface="Times New Roman"/>
              </a:rPr>
              <a:t>соблюдать </a:t>
            </a:r>
            <a:r>
              <a:rPr sz="13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аккуратность,</a:t>
            </a:r>
            <a:r>
              <a:rPr sz="13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r>
              <a:rPr sz="13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исправлений</a:t>
            </a:r>
            <a:r>
              <a:rPr sz="13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запрещено </a:t>
            </a:r>
            <a:r>
              <a:rPr sz="1300" spc="-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использовать</a:t>
            </a:r>
            <a:r>
              <a:rPr sz="13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FF0000"/>
                </a:solidFill>
                <a:latin typeface="Times New Roman"/>
                <a:cs typeface="Times New Roman"/>
              </a:rPr>
              <a:t>корректор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 и</a:t>
            </a:r>
            <a:r>
              <a:rPr sz="13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другие</a:t>
            </a:r>
            <a:r>
              <a:rPr sz="13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средства.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1813" y="762010"/>
            <a:ext cx="5148937" cy="3731791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85725" marR="59118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064510" algn="l"/>
                <a:tab pos="3065145" algn="l"/>
              </a:tabLst>
            </a:pPr>
            <a:r>
              <a:rPr sz="1300" spc="-4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3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региона,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3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1300" spc="-4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од</a:t>
            </a:r>
            <a:r>
              <a:rPr sz="13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65" dirty="0">
                <a:solidFill>
                  <a:srgbClr val="002060"/>
                </a:solidFill>
                <a:latin typeface="Times New Roman"/>
                <a:cs typeface="Times New Roman"/>
              </a:rPr>
              <a:t>МСУ,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1300" spc="-4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од</a:t>
            </a:r>
            <a:r>
              <a:rPr sz="13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дата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 заполняются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 err="1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</a:t>
            </a:r>
            <a:r>
              <a:rPr sz="13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lang="ru-RU" sz="13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организатором</a:t>
            </a:r>
            <a:r>
              <a:rPr sz="13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</a:t>
            </a:r>
            <a:r>
              <a:rPr sz="13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номер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  <a:spcBef>
                <a:spcPts val="5"/>
              </a:spcBef>
            </a:pP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аудитории,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предмета.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85725" marR="16383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064510" algn="l"/>
                <a:tab pos="3065145" algn="l"/>
              </a:tabLst>
            </a:pP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фамилия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инициалы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экзамена,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который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выходит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из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85725" marR="550545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064510" algn="l"/>
                <a:tab pos="3065145" algn="l"/>
              </a:tabLst>
            </a:pP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номер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бланка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регистрации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участника,</a:t>
            </a:r>
            <a:r>
              <a:rPr sz="13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выходящего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85725" marR="67310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064510" algn="l"/>
                <a:tab pos="3065145" algn="l"/>
              </a:tabLst>
            </a:pP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Фиксируется</a:t>
            </a:r>
            <a:r>
              <a:rPr sz="13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время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выхода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85725" marR="260985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064510" algn="l"/>
                <a:tab pos="3065145" algn="l"/>
              </a:tabLst>
            </a:pP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Фиксируется</a:t>
            </a:r>
            <a:r>
              <a:rPr sz="13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время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возвращения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 err="1">
                <a:solidFill>
                  <a:srgbClr val="002060"/>
                </a:solidFill>
                <a:latin typeface="Times New Roman"/>
                <a:cs typeface="Times New Roman"/>
              </a:rPr>
              <a:t>аудиторию</a:t>
            </a:r>
            <a:r>
              <a:rPr sz="13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300" spc="-2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85725" marR="260985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064510" algn="l"/>
                <a:tab pos="3065145" algn="l"/>
              </a:tabLst>
            </a:pP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85725" marR="52069">
              <a:lnSpc>
                <a:spcPct val="100000"/>
              </a:lnSpc>
            </a:pP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Важно:</a:t>
            </a:r>
            <a:r>
              <a:rPr sz="13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каждый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FF0000"/>
                </a:solidFill>
                <a:latin typeface="Times New Roman"/>
                <a:cs typeface="Times New Roman"/>
              </a:rPr>
              <a:t>выход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 участника</a:t>
            </a:r>
            <a:r>
              <a:rPr sz="13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из </a:t>
            </a:r>
            <a:r>
              <a:rPr sz="1300" spc="-25" dirty="0">
                <a:solidFill>
                  <a:srgbClr val="FF0000"/>
                </a:solidFill>
                <a:latin typeface="Times New Roman"/>
                <a:cs typeface="Times New Roman"/>
              </a:rPr>
              <a:t>аудитории </a:t>
            </a:r>
            <a:r>
              <a:rPr sz="1300" spc="-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(включая</a:t>
            </a:r>
            <a:r>
              <a:rPr sz="13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FF0000"/>
                </a:solidFill>
                <a:latin typeface="Times New Roman"/>
                <a:cs typeface="Times New Roman"/>
              </a:rPr>
              <a:t>выход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 в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медицинский</a:t>
            </a:r>
            <a:r>
              <a:rPr sz="13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кабинет</a:t>
            </a:r>
            <a:r>
              <a:rPr sz="13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lang="ru-RU" sz="13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фиксируется</a:t>
            </a:r>
            <a:r>
              <a:rPr sz="1300" spc="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3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новой</a:t>
            </a:r>
            <a:r>
              <a:rPr sz="13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строке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ведомости,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таким </a:t>
            </a:r>
            <a:r>
              <a:rPr sz="1300" spc="-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образом,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FF0000"/>
                </a:solidFill>
                <a:latin typeface="Times New Roman"/>
                <a:cs typeface="Times New Roman"/>
              </a:rPr>
              <a:t>один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1300" spc="-15" dirty="0">
                <a:solidFill>
                  <a:srgbClr val="FF0000"/>
                </a:solidFill>
                <a:latin typeface="Times New Roman"/>
                <a:cs typeface="Times New Roman"/>
              </a:rPr>
              <a:t>тот</a:t>
            </a:r>
            <a:r>
              <a:rPr sz="13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же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участник</a:t>
            </a:r>
            <a:r>
              <a:rPr sz="13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может</a:t>
            </a:r>
            <a:r>
              <a:rPr lang="ru-RU" sz="1300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фигурировать</a:t>
            </a:r>
            <a:r>
              <a:rPr sz="1300" spc="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3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ведомости</a:t>
            </a:r>
            <a:r>
              <a:rPr sz="13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FF0000"/>
                </a:solidFill>
                <a:latin typeface="Times New Roman"/>
                <a:cs typeface="Times New Roman"/>
              </a:rPr>
              <a:t>несколько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 раз </a:t>
            </a:r>
            <a:r>
              <a:rPr sz="1300" spc="-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3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зависимости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количества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FF0000"/>
                </a:solidFill>
                <a:latin typeface="Times New Roman"/>
                <a:cs typeface="Times New Roman"/>
              </a:rPr>
              <a:t>выходов.</a:t>
            </a:r>
            <a:endParaRPr sz="1300" dirty="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  <a:spcBef>
                <a:spcPts val="600"/>
              </a:spcBef>
              <a:buAutoNum type="arabicPeriod" startAt="6"/>
              <a:tabLst>
                <a:tab pos="3064510" algn="l"/>
                <a:tab pos="3065145" algn="l"/>
              </a:tabLst>
            </a:pP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Ставятся</a:t>
            </a:r>
            <a:r>
              <a:rPr sz="13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расшифровки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подписи</a:t>
            </a:r>
            <a:r>
              <a:rPr lang="ru-RU"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двух</a:t>
            </a:r>
            <a:r>
              <a:rPr sz="1300" spc="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организаторов,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фиксируется,</a:t>
            </a:r>
            <a:r>
              <a:rPr sz="13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кто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них</a:t>
            </a:r>
            <a:r>
              <a:rPr lang="ru-RU"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ответственный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2429" y="772159"/>
            <a:ext cx="5921587" cy="2043430"/>
            <a:chOff x="459320" y="772159"/>
            <a:chExt cx="4441190" cy="2043430"/>
          </a:xfrm>
        </p:grpSpPr>
        <p:sp>
          <p:nvSpPr>
            <p:cNvPr id="9" name="object 9"/>
            <p:cNvSpPr/>
            <p:nvPr/>
          </p:nvSpPr>
          <p:spPr>
            <a:xfrm>
              <a:off x="465670" y="778509"/>
              <a:ext cx="4428490" cy="217170"/>
            </a:xfrm>
            <a:custGeom>
              <a:avLst/>
              <a:gdLst/>
              <a:ahLst/>
              <a:cxnLst/>
              <a:rect l="l" t="t" r="r" b="b"/>
              <a:pathLst>
                <a:path w="4428490" h="217169">
                  <a:moveTo>
                    <a:pt x="0" y="216915"/>
                  </a:moveTo>
                  <a:lnTo>
                    <a:pt x="4656" y="174680"/>
                  </a:lnTo>
                  <a:lnTo>
                    <a:pt x="17356" y="140207"/>
                  </a:lnTo>
                  <a:lnTo>
                    <a:pt x="36192" y="116974"/>
                  </a:lnTo>
                  <a:lnTo>
                    <a:pt x="59258" y="108457"/>
                  </a:lnTo>
                  <a:lnTo>
                    <a:pt x="2123351" y="108457"/>
                  </a:lnTo>
                  <a:lnTo>
                    <a:pt x="2146441" y="99923"/>
                  </a:lnTo>
                  <a:lnTo>
                    <a:pt x="2165292" y="76660"/>
                  </a:lnTo>
                  <a:lnTo>
                    <a:pt x="2178000" y="42181"/>
                  </a:lnTo>
                  <a:lnTo>
                    <a:pt x="2182660" y="0"/>
                  </a:lnTo>
                  <a:lnTo>
                    <a:pt x="2187319" y="42181"/>
                  </a:lnTo>
                  <a:lnTo>
                    <a:pt x="2200027" y="76660"/>
                  </a:lnTo>
                  <a:lnTo>
                    <a:pt x="2218878" y="99923"/>
                  </a:lnTo>
                  <a:lnTo>
                    <a:pt x="2241969" y="108457"/>
                  </a:lnTo>
                  <a:lnTo>
                    <a:pt x="4368838" y="108457"/>
                  </a:lnTo>
                  <a:lnTo>
                    <a:pt x="4391854" y="116974"/>
                  </a:lnTo>
                  <a:lnTo>
                    <a:pt x="4410668" y="140208"/>
                  </a:lnTo>
                  <a:lnTo>
                    <a:pt x="4423362" y="174680"/>
                  </a:lnTo>
                  <a:lnTo>
                    <a:pt x="4428020" y="21691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1176" y="2620771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40" h="182244">
                  <a:moveTo>
                    <a:pt x="0" y="91058"/>
                  </a:moveTo>
                  <a:lnTo>
                    <a:pt x="9081" y="55614"/>
                  </a:lnTo>
                  <a:lnTo>
                    <a:pt x="33850" y="26669"/>
                  </a:lnTo>
                  <a:lnTo>
                    <a:pt x="70589" y="7155"/>
                  </a:lnTo>
                  <a:lnTo>
                    <a:pt x="115582" y="0"/>
                  </a:lnTo>
                  <a:lnTo>
                    <a:pt x="160562" y="7155"/>
                  </a:lnTo>
                  <a:lnTo>
                    <a:pt x="197284" y="26670"/>
                  </a:lnTo>
                  <a:lnTo>
                    <a:pt x="222038" y="55614"/>
                  </a:lnTo>
                  <a:lnTo>
                    <a:pt x="231114" y="91058"/>
                  </a:lnTo>
                  <a:lnTo>
                    <a:pt x="222038" y="126503"/>
                  </a:lnTo>
                  <a:lnTo>
                    <a:pt x="197284" y="155448"/>
                  </a:lnTo>
                  <a:lnTo>
                    <a:pt x="160562" y="174962"/>
                  </a:lnTo>
                  <a:lnTo>
                    <a:pt x="115582" y="182117"/>
                  </a:lnTo>
                  <a:lnTo>
                    <a:pt x="70589" y="174962"/>
                  </a:lnTo>
                  <a:lnTo>
                    <a:pt x="33850" y="155447"/>
                  </a:lnTo>
                  <a:lnTo>
                    <a:pt x="9081" y="126503"/>
                  </a:lnTo>
                  <a:lnTo>
                    <a:pt x="0" y="91058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35515" y="2615991"/>
            <a:ext cx="1193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71937" y="2620819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4">
                <a:moveTo>
                  <a:pt x="0" y="91058"/>
                </a:moveTo>
                <a:lnTo>
                  <a:pt x="9074" y="55614"/>
                </a:lnTo>
                <a:lnTo>
                  <a:pt x="33829" y="26669"/>
                </a:lnTo>
                <a:lnTo>
                  <a:pt x="70562" y="7155"/>
                </a:lnTo>
                <a:lnTo>
                  <a:pt x="115569" y="0"/>
                </a:lnTo>
                <a:lnTo>
                  <a:pt x="160577" y="7155"/>
                </a:lnTo>
                <a:lnTo>
                  <a:pt x="197310" y="26670"/>
                </a:lnTo>
                <a:lnTo>
                  <a:pt x="222065" y="55614"/>
                </a:lnTo>
                <a:lnTo>
                  <a:pt x="231140" y="91058"/>
                </a:lnTo>
                <a:lnTo>
                  <a:pt x="222065" y="126503"/>
                </a:lnTo>
                <a:lnTo>
                  <a:pt x="197310" y="155448"/>
                </a:lnTo>
                <a:lnTo>
                  <a:pt x="160577" y="174962"/>
                </a:lnTo>
                <a:lnTo>
                  <a:pt x="115569" y="182117"/>
                </a:lnTo>
                <a:lnTo>
                  <a:pt x="70562" y="174962"/>
                </a:lnTo>
                <a:lnTo>
                  <a:pt x="33829" y="155447"/>
                </a:lnTo>
                <a:lnTo>
                  <a:pt x="9074" y="126503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66255" y="2615991"/>
            <a:ext cx="1193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39545" y="2637710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4">
                <a:moveTo>
                  <a:pt x="0" y="91186"/>
                </a:moveTo>
                <a:lnTo>
                  <a:pt x="9074" y="55721"/>
                </a:lnTo>
                <a:lnTo>
                  <a:pt x="33829" y="26733"/>
                </a:lnTo>
                <a:lnTo>
                  <a:pt x="70562" y="7175"/>
                </a:lnTo>
                <a:lnTo>
                  <a:pt x="115569" y="0"/>
                </a:lnTo>
                <a:lnTo>
                  <a:pt x="160577" y="7175"/>
                </a:lnTo>
                <a:lnTo>
                  <a:pt x="197310" y="26733"/>
                </a:lnTo>
                <a:lnTo>
                  <a:pt x="222065" y="55721"/>
                </a:lnTo>
                <a:lnTo>
                  <a:pt x="231139" y="91186"/>
                </a:lnTo>
                <a:lnTo>
                  <a:pt x="222065" y="126630"/>
                </a:lnTo>
                <a:lnTo>
                  <a:pt x="197310" y="155575"/>
                </a:lnTo>
                <a:lnTo>
                  <a:pt x="160577" y="175089"/>
                </a:lnTo>
                <a:lnTo>
                  <a:pt x="115569" y="182245"/>
                </a:lnTo>
                <a:lnTo>
                  <a:pt x="70562" y="175089"/>
                </a:lnTo>
                <a:lnTo>
                  <a:pt x="33829" y="155575"/>
                </a:lnTo>
                <a:lnTo>
                  <a:pt x="9074" y="126630"/>
                </a:lnTo>
                <a:lnTo>
                  <a:pt x="0" y="91186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34207" y="2633009"/>
            <a:ext cx="1193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87813" y="2637710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4">
                <a:moveTo>
                  <a:pt x="0" y="91186"/>
                </a:moveTo>
                <a:lnTo>
                  <a:pt x="9092" y="55721"/>
                </a:lnTo>
                <a:lnTo>
                  <a:pt x="33877" y="26733"/>
                </a:lnTo>
                <a:lnTo>
                  <a:pt x="70615" y="7175"/>
                </a:lnTo>
                <a:lnTo>
                  <a:pt x="115569" y="0"/>
                </a:lnTo>
                <a:lnTo>
                  <a:pt x="160577" y="7175"/>
                </a:lnTo>
                <a:lnTo>
                  <a:pt x="197310" y="26733"/>
                </a:lnTo>
                <a:lnTo>
                  <a:pt x="222065" y="55721"/>
                </a:lnTo>
                <a:lnTo>
                  <a:pt x="231139" y="91186"/>
                </a:lnTo>
                <a:lnTo>
                  <a:pt x="222065" y="126630"/>
                </a:lnTo>
                <a:lnTo>
                  <a:pt x="197310" y="155575"/>
                </a:lnTo>
                <a:lnTo>
                  <a:pt x="160577" y="175089"/>
                </a:lnTo>
                <a:lnTo>
                  <a:pt x="115569" y="182245"/>
                </a:lnTo>
                <a:lnTo>
                  <a:pt x="70615" y="175089"/>
                </a:lnTo>
                <a:lnTo>
                  <a:pt x="33877" y="155575"/>
                </a:lnTo>
                <a:lnTo>
                  <a:pt x="9092" y="126630"/>
                </a:lnTo>
                <a:lnTo>
                  <a:pt x="0" y="91186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82811" y="2633009"/>
            <a:ext cx="1193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3232" y="5854645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71"/>
                </a:moveTo>
                <a:lnTo>
                  <a:pt x="9083" y="55619"/>
                </a:lnTo>
                <a:lnTo>
                  <a:pt x="33855" y="26671"/>
                </a:lnTo>
                <a:lnTo>
                  <a:pt x="70594" y="7155"/>
                </a:lnTo>
                <a:lnTo>
                  <a:pt x="115582" y="0"/>
                </a:lnTo>
                <a:lnTo>
                  <a:pt x="160570" y="7155"/>
                </a:lnTo>
                <a:lnTo>
                  <a:pt x="197310" y="26671"/>
                </a:lnTo>
                <a:lnTo>
                  <a:pt x="222081" y="55619"/>
                </a:lnTo>
                <a:lnTo>
                  <a:pt x="231165" y="91071"/>
                </a:lnTo>
                <a:lnTo>
                  <a:pt x="222081" y="126516"/>
                </a:lnTo>
                <a:lnTo>
                  <a:pt x="197310" y="155460"/>
                </a:lnTo>
                <a:lnTo>
                  <a:pt x="160570" y="174975"/>
                </a:lnTo>
                <a:lnTo>
                  <a:pt x="115582" y="182130"/>
                </a:lnTo>
                <a:lnTo>
                  <a:pt x="70594" y="174975"/>
                </a:lnTo>
                <a:lnTo>
                  <a:pt x="33855" y="155460"/>
                </a:lnTo>
                <a:lnTo>
                  <a:pt x="9083" y="126516"/>
                </a:lnTo>
                <a:lnTo>
                  <a:pt x="0" y="9107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97215" y="5850478"/>
            <a:ext cx="1193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15066" y="1960079"/>
            <a:ext cx="5546513" cy="678180"/>
            <a:chOff x="611276" y="1960079"/>
            <a:chExt cx="4159885" cy="678180"/>
          </a:xfrm>
        </p:grpSpPr>
        <p:sp>
          <p:nvSpPr>
            <p:cNvPr id="21" name="object 21"/>
            <p:cNvSpPr/>
            <p:nvPr/>
          </p:nvSpPr>
          <p:spPr>
            <a:xfrm>
              <a:off x="623976" y="1972779"/>
              <a:ext cx="4134485" cy="177800"/>
            </a:xfrm>
            <a:custGeom>
              <a:avLst/>
              <a:gdLst/>
              <a:ahLst/>
              <a:cxnLst/>
              <a:rect l="l" t="t" r="r" b="b"/>
              <a:pathLst>
                <a:path w="4134485" h="177800">
                  <a:moveTo>
                    <a:pt x="0" y="169329"/>
                  </a:moveTo>
                  <a:lnTo>
                    <a:pt x="1196365" y="169329"/>
                  </a:lnTo>
                  <a:lnTo>
                    <a:pt x="1196365" y="0"/>
                  </a:lnTo>
                  <a:lnTo>
                    <a:pt x="0" y="0"/>
                  </a:lnTo>
                  <a:lnTo>
                    <a:pt x="0" y="169329"/>
                  </a:lnTo>
                  <a:close/>
                </a:path>
                <a:path w="4134485" h="177800">
                  <a:moveTo>
                    <a:pt x="1255623" y="169329"/>
                  </a:moveTo>
                  <a:lnTo>
                    <a:pt x="2771114" y="169329"/>
                  </a:lnTo>
                  <a:lnTo>
                    <a:pt x="2771114" y="0"/>
                  </a:lnTo>
                  <a:lnTo>
                    <a:pt x="1255623" y="0"/>
                  </a:lnTo>
                  <a:lnTo>
                    <a:pt x="1255623" y="169329"/>
                  </a:lnTo>
                  <a:close/>
                </a:path>
                <a:path w="4134485" h="177800">
                  <a:moveTo>
                    <a:pt x="2836265" y="169329"/>
                  </a:moveTo>
                  <a:lnTo>
                    <a:pt x="3431489" y="169329"/>
                  </a:lnTo>
                  <a:lnTo>
                    <a:pt x="3431489" y="0"/>
                  </a:lnTo>
                  <a:lnTo>
                    <a:pt x="2836265" y="0"/>
                  </a:lnTo>
                  <a:lnTo>
                    <a:pt x="2836265" y="169329"/>
                  </a:lnTo>
                  <a:close/>
                </a:path>
                <a:path w="4134485" h="177800">
                  <a:moveTo>
                    <a:pt x="3539083" y="177711"/>
                  </a:moveTo>
                  <a:lnTo>
                    <a:pt x="4134307" y="177711"/>
                  </a:lnTo>
                  <a:lnTo>
                    <a:pt x="4134307" y="8381"/>
                  </a:lnTo>
                  <a:lnTo>
                    <a:pt x="3539083" y="8381"/>
                  </a:lnTo>
                  <a:lnTo>
                    <a:pt x="3539083" y="177711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45044" y="2099690"/>
              <a:ext cx="3368040" cy="538480"/>
            </a:xfrm>
            <a:custGeom>
              <a:avLst/>
              <a:gdLst/>
              <a:ahLst/>
              <a:cxnLst/>
              <a:rect l="l" t="t" r="r" b="b"/>
              <a:pathLst>
                <a:path w="3368040" h="538480">
                  <a:moveTo>
                    <a:pt x="103416" y="88646"/>
                  </a:moveTo>
                  <a:lnTo>
                    <a:pt x="59029" y="12573"/>
                  </a:lnTo>
                  <a:lnTo>
                    <a:pt x="51701" y="0"/>
                  </a:lnTo>
                  <a:lnTo>
                    <a:pt x="0" y="88646"/>
                  </a:lnTo>
                  <a:lnTo>
                    <a:pt x="1028" y="92583"/>
                  </a:lnTo>
                  <a:lnTo>
                    <a:pt x="4064" y="94361"/>
                  </a:lnTo>
                  <a:lnTo>
                    <a:pt x="7086" y="96012"/>
                  </a:lnTo>
                  <a:lnTo>
                    <a:pt x="10972" y="94996"/>
                  </a:lnTo>
                  <a:lnTo>
                    <a:pt x="12738" y="92075"/>
                  </a:lnTo>
                  <a:lnTo>
                    <a:pt x="45351" y="36169"/>
                  </a:lnTo>
                  <a:lnTo>
                    <a:pt x="45351" y="521081"/>
                  </a:lnTo>
                  <a:lnTo>
                    <a:pt x="58051" y="521081"/>
                  </a:lnTo>
                  <a:lnTo>
                    <a:pt x="58051" y="36144"/>
                  </a:lnTo>
                  <a:lnTo>
                    <a:pt x="90678" y="92075"/>
                  </a:lnTo>
                  <a:lnTo>
                    <a:pt x="92443" y="94996"/>
                  </a:lnTo>
                  <a:lnTo>
                    <a:pt x="96329" y="96012"/>
                  </a:lnTo>
                  <a:lnTo>
                    <a:pt x="99352" y="94361"/>
                  </a:lnTo>
                  <a:lnTo>
                    <a:pt x="102387" y="92583"/>
                  </a:lnTo>
                  <a:lnTo>
                    <a:pt x="103416" y="88646"/>
                  </a:lnTo>
                  <a:close/>
                </a:path>
                <a:path w="3368040" h="538480">
                  <a:moveTo>
                    <a:pt x="1544307" y="89154"/>
                  </a:moveTo>
                  <a:lnTo>
                    <a:pt x="1542656" y="86106"/>
                  </a:lnTo>
                  <a:lnTo>
                    <a:pt x="1500784" y="12573"/>
                  </a:lnTo>
                  <a:lnTo>
                    <a:pt x="1493634" y="0"/>
                  </a:lnTo>
                  <a:lnTo>
                    <a:pt x="1442707" y="85090"/>
                  </a:lnTo>
                  <a:lnTo>
                    <a:pt x="1440929" y="88138"/>
                  </a:lnTo>
                  <a:lnTo>
                    <a:pt x="1441945" y="91948"/>
                  </a:lnTo>
                  <a:lnTo>
                    <a:pt x="1444993" y="93726"/>
                  </a:lnTo>
                  <a:lnTo>
                    <a:pt x="1447914" y="95631"/>
                  </a:lnTo>
                  <a:lnTo>
                    <a:pt x="1451851" y="94615"/>
                  </a:lnTo>
                  <a:lnTo>
                    <a:pt x="1453629" y="91567"/>
                  </a:lnTo>
                  <a:lnTo>
                    <a:pt x="1486890" y="36029"/>
                  </a:lnTo>
                  <a:lnTo>
                    <a:pt x="1481696" y="512572"/>
                  </a:lnTo>
                  <a:lnTo>
                    <a:pt x="1494396" y="512699"/>
                  </a:lnTo>
                  <a:lnTo>
                    <a:pt x="1499590" y="36258"/>
                  </a:lnTo>
                  <a:lnTo>
                    <a:pt x="1531607" y="92456"/>
                  </a:lnTo>
                  <a:lnTo>
                    <a:pt x="1533258" y="95504"/>
                  </a:lnTo>
                  <a:lnTo>
                    <a:pt x="1537195" y="96520"/>
                  </a:lnTo>
                  <a:lnTo>
                    <a:pt x="1540243" y="94742"/>
                  </a:lnTo>
                  <a:lnTo>
                    <a:pt x="1543291" y="93091"/>
                  </a:lnTo>
                  <a:lnTo>
                    <a:pt x="1544307" y="89154"/>
                  </a:lnTo>
                  <a:close/>
                </a:path>
                <a:path w="3368040" h="538480">
                  <a:moveTo>
                    <a:pt x="2653525" y="114554"/>
                  </a:moveTo>
                  <a:lnTo>
                    <a:pt x="2651747" y="111506"/>
                  </a:lnTo>
                  <a:lnTo>
                    <a:pt x="2609875" y="37973"/>
                  </a:lnTo>
                  <a:lnTo>
                    <a:pt x="2602725" y="25400"/>
                  </a:lnTo>
                  <a:lnTo>
                    <a:pt x="2551925" y="110490"/>
                  </a:lnTo>
                  <a:lnTo>
                    <a:pt x="2550020" y="113411"/>
                  </a:lnTo>
                  <a:lnTo>
                    <a:pt x="2551036" y="117348"/>
                  </a:lnTo>
                  <a:lnTo>
                    <a:pt x="2554084" y="119126"/>
                  </a:lnTo>
                  <a:lnTo>
                    <a:pt x="2557132" y="121031"/>
                  </a:lnTo>
                  <a:lnTo>
                    <a:pt x="2560942" y="120015"/>
                  </a:lnTo>
                  <a:lnTo>
                    <a:pt x="2562720" y="116967"/>
                  </a:lnTo>
                  <a:lnTo>
                    <a:pt x="2595994" y="61417"/>
                  </a:lnTo>
                  <a:lnTo>
                    <a:pt x="2590914" y="537972"/>
                  </a:lnTo>
                  <a:lnTo>
                    <a:pt x="2603614" y="538099"/>
                  </a:lnTo>
                  <a:lnTo>
                    <a:pt x="2608694" y="61518"/>
                  </a:lnTo>
                  <a:lnTo>
                    <a:pt x="2640698" y="117856"/>
                  </a:lnTo>
                  <a:lnTo>
                    <a:pt x="2642476" y="120904"/>
                  </a:lnTo>
                  <a:lnTo>
                    <a:pt x="2646286" y="121920"/>
                  </a:lnTo>
                  <a:lnTo>
                    <a:pt x="2649334" y="120142"/>
                  </a:lnTo>
                  <a:lnTo>
                    <a:pt x="2652382" y="118491"/>
                  </a:lnTo>
                  <a:lnTo>
                    <a:pt x="2653525" y="114554"/>
                  </a:lnTo>
                  <a:close/>
                </a:path>
                <a:path w="3368040" h="538480">
                  <a:moveTo>
                    <a:pt x="3367646" y="114554"/>
                  </a:moveTo>
                  <a:lnTo>
                    <a:pt x="3365868" y="111506"/>
                  </a:lnTo>
                  <a:lnTo>
                    <a:pt x="3323996" y="37973"/>
                  </a:lnTo>
                  <a:lnTo>
                    <a:pt x="3316846" y="25400"/>
                  </a:lnTo>
                  <a:lnTo>
                    <a:pt x="3266046" y="110490"/>
                  </a:lnTo>
                  <a:lnTo>
                    <a:pt x="3264268" y="113411"/>
                  </a:lnTo>
                  <a:lnTo>
                    <a:pt x="3265157" y="117348"/>
                  </a:lnTo>
                  <a:lnTo>
                    <a:pt x="3271253" y="120904"/>
                  </a:lnTo>
                  <a:lnTo>
                    <a:pt x="3275190" y="120015"/>
                  </a:lnTo>
                  <a:lnTo>
                    <a:pt x="3276968" y="116967"/>
                  </a:lnTo>
                  <a:lnTo>
                    <a:pt x="3310115" y="61480"/>
                  </a:lnTo>
                  <a:lnTo>
                    <a:pt x="3305035" y="537972"/>
                  </a:lnTo>
                  <a:lnTo>
                    <a:pt x="3317735" y="538099"/>
                  </a:lnTo>
                  <a:lnTo>
                    <a:pt x="3322815" y="61518"/>
                  </a:lnTo>
                  <a:lnTo>
                    <a:pt x="3354819" y="117856"/>
                  </a:lnTo>
                  <a:lnTo>
                    <a:pt x="3356597" y="120904"/>
                  </a:lnTo>
                  <a:lnTo>
                    <a:pt x="3360407" y="121920"/>
                  </a:lnTo>
                  <a:lnTo>
                    <a:pt x="3363455" y="120142"/>
                  </a:lnTo>
                  <a:lnTo>
                    <a:pt x="3366503" y="118491"/>
                  </a:lnTo>
                  <a:lnTo>
                    <a:pt x="3367646" y="11455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429000" y="533400"/>
            <a:ext cx="15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ru-RU" sz="1100" b="1" dirty="0" smtClean="0">
                <a:solidFill>
                  <a:srgbClr val="1F487C"/>
                </a:solidFill>
                <a:cs typeface="Calibri"/>
              </a:rPr>
              <a:t>1</a:t>
            </a:r>
            <a:endParaRPr lang="ru-RU" sz="110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7608" y="193338"/>
            <a:ext cx="771313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000" b="1" spc="-5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ППЭ-12-04-МАШ</a:t>
            </a:r>
            <a:r>
              <a:rPr sz="2000" b="1" spc="-5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(образец</a:t>
            </a:r>
            <a:r>
              <a:rPr sz="2000" b="1" spc="-3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Arial"/>
                <a:cs typeface="Arial"/>
              </a:rPr>
              <a:t>заполнения)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39000" y="838220"/>
            <a:ext cx="37185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</a:pPr>
            <a:r>
              <a:rPr sz="2000" spc="-2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Технология</a:t>
            </a:r>
            <a:r>
              <a:rPr sz="20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передачи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ЭМ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сети</a:t>
            </a:r>
            <a:r>
              <a:rPr lang="ru-RU" sz="2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«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Интернет»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061" y="602495"/>
            <a:ext cx="5782395" cy="6030595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6172200" y="1905016"/>
            <a:ext cx="5638800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0555" algn="just">
              <a:lnSpc>
                <a:spcPct val="100000"/>
              </a:lnSpc>
            </a:pPr>
            <a:r>
              <a:rPr lang="ru-RU" sz="2400" spc="-2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ВНИМАНИЕ!!!</a:t>
            </a:r>
          </a:p>
          <a:p>
            <a:pPr marL="12700" marR="5080" indent="630555" algn="just">
              <a:lnSpc>
                <a:spcPct val="100000"/>
              </a:lnSpc>
            </a:pPr>
            <a:endParaRPr lang="ru-RU" sz="2400" spc="-2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5080" indent="630555" algn="just">
              <a:lnSpc>
                <a:spcPct val="100000"/>
              </a:lnSpc>
            </a:pPr>
            <a:r>
              <a:rPr lang="ru-RU" sz="2400" spc="-2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НЕКОРРЕКТНОЕ ЗАПОЛНЕНИЕ</a:t>
            </a:r>
          </a:p>
          <a:p>
            <a:pPr marL="546100" marR="5080" indent="-457200" algn="just">
              <a:lnSpc>
                <a:spcPct val="100000"/>
              </a:lnSpc>
              <a:buAutoNum type="arabicPeriod"/>
              <a:tabLst>
                <a:tab pos="6364288" algn="l"/>
                <a:tab pos="6454775" algn="l"/>
              </a:tabLst>
            </a:pPr>
            <a:r>
              <a:rPr lang="ru-RU" sz="2000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зафиксировано время возвращения последнего участника по завершении экзамена в аудитории</a:t>
            </a:r>
          </a:p>
          <a:p>
            <a:pPr marL="546100" marR="5080" indent="-457200" algn="just">
              <a:lnSpc>
                <a:spcPct val="100000"/>
              </a:lnSpc>
              <a:buAutoNum type="arabicPeriod"/>
              <a:tabLst>
                <a:tab pos="6364288" algn="l"/>
                <a:tab pos="6454775" algn="l"/>
              </a:tabLst>
            </a:pPr>
            <a:endParaRPr lang="ru-RU" sz="2000" spc="-2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6100" marR="5080" indent="-457200" algn="just">
              <a:lnSpc>
                <a:spcPct val="100000"/>
              </a:lnSpc>
              <a:buAutoNum type="arabicPeriod"/>
              <a:tabLst>
                <a:tab pos="6364288" algn="l"/>
                <a:tab pos="6454775" algn="l"/>
              </a:tabLst>
            </a:pPr>
            <a:r>
              <a:rPr lang="ru-RU" sz="2000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ФИО одного участника, номер бланка регистрации другого участника</a:t>
            </a:r>
          </a:p>
          <a:p>
            <a:pPr marL="546100" marR="5080" indent="-457200" algn="just">
              <a:lnSpc>
                <a:spcPct val="100000"/>
              </a:lnSpc>
              <a:buAutoNum type="arabicPeriod"/>
              <a:tabLst>
                <a:tab pos="6364288" algn="l"/>
                <a:tab pos="6454775" algn="l"/>
              </a:tabLst>
            </a:pPr>
            <a:endParaRPr lang="ru-RU" sz="2000" spc="-2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6100" marR="5080" indent="-457200" algn="just">
              <a:lnSpc>
                <a:spcPct val="100000"/>
              </a:lnSpc>
              <a:buAutoNum type="arabicPeriod"/>
              <a:tabLst>
                <a:tab pos="6364288" algn="l"/>
                <a:tab pos="6454775" algn="l"/>
              </a:tabLst>
            </a:pPr>
            <a:r>
              <a:rPr lang="ru-RU" sz="2000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одного участника указаны разные номера бланков регистрации</a:t>
            </a:r>
          </a:p>
          <a:p>
            <a:pPr marL="12700" marR="5080" indent="-12700" algn="just">
              <a:lnSpc>
                <a:spcPct val="100000"/>
              </a:lnSpc>
            </a:pPr>
            <a:r>
              <a:rPr lang="ru-RU" sz="2000" spc="-2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228600" y="152400"/>
            <a:ext cx="464820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000" b="1" spc="-5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ППЭ-12-04-МАШ</a:t>
            </a:r>
            <a:r>
              <a:rPr sz="2000" b="1" spc="-5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endParaRPr lang="en-US" sz="2000" b="1" spc="-55" dirty="0" smtClean="0">
              <a:solidFill>
                <a:srgbClr val="E36C0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E36C09"/>
                </a:solidFill>
                <a:latin typeface="Arial"/>
                <a:cs typeface="Arial"/>
              </a:rPr>
              <a:t>(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образец</a:t>
            </a:r>
            <a:r>
              <a:rPr sz="2000" b="1" spc="-3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Arial"/>
                <a:cs typeface="Arial"/>
              </a:rPr>
              <a:t>заполнения)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65627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"/>
            <a:ext cx="58959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470" y="40589"/>
            <a:ext cx="2972647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E36C09"/>
                </a:solidFill>
                <a:latin typeface="Arial"/>
                <a:cs typeface="Arial"/>
              </a:rPr>
              <a:t>Форма</a:t>
            </a:r>
            <a:r>
              <a:rPr sz="2000" b="1" spc="-9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ППЭ-13-01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203" y="67564"/>
            <a:ext cx="5712460" cy="6308090"/>
            <a:chOff x="152400" y="67564"/>
            <a:chExt cx="4284345" cy="63080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295909"/>
              <a:ext cx="4284091" cy="607949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18842" y="80264"/>
              <a:ext cx="231775" cy="177165"/>
            </a:xfrm>
            <a:custGeom>
              <a:avLst/>
              <a:gdLst/>
              <a:ahLst/>
              <a:cxnLst/>
              <a:rect l="l" t="t" r="r" b="b"/>
              <a:pathLst>
                <a:path w="231775" h="177165">
                  <a:moveTo>
                    <a:pt x="0" y="88518"/>
                  </a:moveTo>
                  <a:lnTo>
                    <a:pt x="9092" y="54113"/>
                  </a:lnTo>
                  <a:lnTo>
                    <a:pt x="33877" y="25971"/>
                  </a:lnTo>
                  <a:lnTo>
                    <a:pt x="70615" y="6973"/>
                  </a:lnTo>
                  <a:lnTo>
                    <a:pt x="115569" y="0"/>
                  </a:lnTo>
                  <a:lnTo>
                    <a:pt x="160597" y="6973"/>
                  </a:lnTo>
                  <a:lnTo>
                    <a:pt x="197373" y="25971"/>
                  </a:lnTo>
                  <a:lnTo>
                    <a:pt x="222172" y="54113"/>
                  </a:lnTo>
                  <a:lnTo>
                    <a:pt x="231266" y="88518"/>
                  </a:lnTo>
                  <a:lnTo>
                    <a:pt x="222172" y="122977"/>
                  </a:lnTo>
                  <a:lnTo>
                    <a:pt x="197373" y="151114"/>
                  </a:lnTo>
                  <a:lnTo>
                    <a:pt x="160597" y="170082"/>
                  </a:lnTo>
                  <a:lnTo>
                    <a:pt x="115569" y="177037"/>
                  </a:lnTo>
                  <a:lnTo>
                    <a:pt x="70615" y="170082"/>
                  </a:lnTo>
                  <a:lnTo>
                    <a:pt x="33877" y="151114"/>
                  </a:lnTo>
                  <a:lnTo>
                    <a:pt x="9092" y="122977"/>
                  </a:lnTo>
                  <a:lnTo>
                    <a:pt x="0" y="88518"/>
                  </a:lnTo>
                  <a:close/>
                </a:path>
              </a:pathLst>
            </a:custGeom>
            <a:ln w="253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24860" y="80055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6933" y="289559"/>
            <a:ext cx="5681133" cy="1022350"/>
            <a:chOff x="-12700" y="289559"/>
            <a:chExt cx="4260850" cy="1022350"/>
          </a:xfrm>
        </p:grpSpPr>
        <p:sp>
          <p:nvSpPr>
            <p:cNvPr id="8" name="object 8"/>
            <p:cNvSpPr/>
            <p:nvPr/>
          </p:nvSpPr>
          <p:spPr>
            <a:xfrm>
              <a:off x="863600" y="295909"/>
              <a:ext cx="3378200" cy="210820"/>
            </a:xfrm>
            <a:custGeom>
              <a:avLst/>
              <a:gdLst/>
              <a:ahLst/>
              <a:cxnLst/>
              <a:rect l="l" t="t" r="r" b="b"/>
              <a:pathLst>
                <a:path w="3378200" h="210820">
                  <a:moveTo>
                    <a:pt x="0" y="210820"/>
                  </a:moveTo>
                  <a:lnTo>
                    <a:pt x="4527" y="169757"/>
                  </a:lnTo>
                  <a:lnTo>
                    <a:pt x="16873" y="136255"/>
                  </a:lnTo>
                  <a:lnTo>
                    <a:pt x="35184" y="113682"/>
                  </a:lnTo>
                  <a:lnTo>
                    <a:pt x="57607" y="105410"/>
                  </a:lnTo>
                  <a:lnTo>
                    <a:pt x="1607566" y="105410"/>
                  </a:lnTo>
                  <a:lnTo>
                    <a:pt x="1630023" y="97119"/>
                  </a:lnTo>
                  <a:lnTo>
                    <a:pt x="1648348" y="74517"/>
                  </a:lnTo>
                  <a:lnTo>
                    <a:pt x="1660697" y="41009"/>
                  </a:lnTo>
                  <a:lnTo>
                    <a:pt x="1665224" y="0"/>
                  </a:lnTo>
                  <a:lnTo>
                    <a:pt x="1669748" y="41009"/>
                  </a:lnTo>
                  <a:lnTo>
                    <a:pt x="1682083" y="74517"/>
                  </a:lnTo>
                  <a:lnTo>
                    <a:pt x="1700371" y="97119"/>
                  </a:lnTo>
                  <a:lnTo>
                    <a:pt x="1722755" y="105410"/>
                  </a:lnTo>
                  <a:lnTo>
                    <a:pt x="3320541" y="105410"/>
                  </a:lnTo>
                  <a:lnTo>
                    <a:pt x="3342999" y="113682"/>
                  </a:lnTo>
                  <a:lnTo>
                    <a:pt x="3361324" y="136255"/>
                  </a:lnTo>
                  <a:lnTo>
                    <a:pt x="3373673" y="169757"/>
                  </a:lnTo>
                  <a:lnTo>
                    <a:pt x="3378200" y="21082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122171"/>
              <a:ext cx="231775" cy="177165"/>
            </a:xfrm>
            <a:custGeom>
              <a:avLst/>
              <a:gdLst/>
              <a:ahLst/>
              <a:cxnLst/>
              <a:rect l="l" t="t" r="r" b="b"/>
              <a:pathLst>
                <a:path w="231775" h="177165">
                  <a:moveTo>
                    <a:pt x="0" y="88518"/>
                  </a:moveTo>
                  <a:lnTo>
                    <a:pt x="9082" y="54060"/>
                  </a:lnTo>
                  <a:lnTo>
                    <a:pt x="33852" y="25923"/>
                  </a:lnTo>
                  <a:lnTo>
                    <a:pt x="70591" y="6955"/>
                  </a:lnTo>
                  <a:lnTo>
                    <a:pt x="115581" y="0"/>
                  </a:lnTo>
                  <a:lnTo>
                    <a:pt x="160570" y="6955"/>
                  </a:lnTo>
                  <a:lnTo>
                    <a:pt x="197310" y="25923"/>
                  </a:lnTo>
                  <a:lnTo>
                    <a:pt x="222081" y="54060"/>
                  </a:lnTo>
                  <a:lnTo>
                    <a:pt x="231165" y="88518"/>
                  </a:lnTo>
                  <a:lnTo>
                    <a:pt x="222081" y="122977"/>
                  </a:lnTo>
                  <a:lnTo>
                    <a:pt x="197310" y="151114"/>
                  </a:lnTo>
                  <a:lnTo>
                    <a:pt x="160570" y="170082"/>
                  </a:lnTo>
                  <a:lnTo>
                    <a:pt x="115581" y="177037"/>
                  </a:lnTo>
                  <a:lnTo>
                    <a:pt x="70591" y="170082"/>
                  </a:lnTo>
                  <a:lnTo>
                    <a:pt x="33852" y="151114"/>
                  </a:lnTo>
                  <a:lnTo>
                    <a:pt x="9082" y="122977"/>
                  </a:lnTo>
                  <a:lnTo>
                    <a:pt x="0" y="88518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296" y="1122091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122" y="1946915"/>
            <a:ext cx="309033" cy="177165"/>
          </a:xfrm>
          <a:custGeom>
            <a:avLst/>
            <a:gdLst/>
            <a:ahLst/>
            <a:cxnLst/>
            <a:rect l="l" t="t" r="r" b="b"/>
            <a:pathLst>
              <a:path w="231775" h="177164">
                <a:moveTo>
                  <a:pt x="0" y="88518"/>
                </a:moveTo>
                <a:lnTo>
                  <a:pt x="9082" y="54060"/>
                </a:lnTo>
                <a:lnTo>
                  <a:pt x="33852" y="25923"/>
                </a:lnTo>
                <a:lnTo>
                  <a:pt x="70591" y="6955"/>
                </a:lnTo>
                <a:lnTo>
                  <a:pt x="115581" y="0"/>
                </a:lnTo>
                <a:lnTo>
                  <a:pt x="160569" y="6955"/>
                </a:lnTo>
                <a:lnTo>
                  <a:pt x="197309" y="25923"/>
                </a:lnTo>
                <a:lnTo>
                  <a:pt x="222080" y="54060"/>
                </a:lnTo>
                <a:lnTo>
                  <a:pt x="231164" y="88518"/>
                </a:lnTo>
                <a:lnTo>
                  <a:pt x="222080" y="122977"/>
                </a:lnTo>
                <a:lnTo>
                  <a:pt x="197309" y="151114"/>
                </a:lnTo>
                <a:lnTo>
                  <a:pt x="160569" y="170082"/>
                </a:lnTo>
                <a:lnTo>
                  <a:pt x="115581" y="177037"/>
                </a:lnTo>
                <a:lnTo>
                  <a:pt x="70591" y="170082"/>
                </a:lnTo>
                <a:lnTo>
                  <a:pt x="33852" y="151114"/>
                </a:lnTo>
                <a:lnTo>
                  <a:pt x="9082" y="122977"/>
                </a:lnTo>
                <a:lnTo>
                  <a:pt x="0" y="8851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8064" y="1947168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122" y="2711116"/>
            <a:ext cx="309033" cy="177165"/>
          </a:xfrm>
          <a:custGeom>
            <a:avLst/>
            <a:gdLst/>
            <a:ahLst/>
            <a:cxnLst/>
            <a:rect l="l" t="t" r="r" b="b"/>
            <a:pathLst>
              <a:path w="231775" h="177164">
                <a:moveTo>
                  <a:pt x="0" y="88391"/>
                </a:moveTo>
                <a:lnTo>
                  <a:pt x="9082" y="54006"/>
                </a:lnTo>
                <a:lnTo>
                  <a:pt x="33852" y="25907"/>
                </a:lnTo>
                <a:lnTo>
                  <a:pt x="70591" y="6953"/>
                </a:lnTo>
                <a:lnTo>
                  <a:pt x="115581" y="0"/>
                </a:lnTo>
                <a:lnTo>
                  <a:pt x="160569" y="6953"/>
                </a:lnTo>
                <a:lnTo>
                  <a:pt x="197309" y="25908"/>
                </a:lnTo>
                <a:lnTo>
                  <a:pt x="222080" y="54006"/>
                </a:lnTo>
                <a:lnTo>
                  <a:pt x="231164" y="88391"/>
                </a:lnTo>
                <a:lnTo>
                  <a:pt x="222080" y="122850"/>
                </a:lnTo>
                <a:lnTo>
                  <a:pt x="197309" y="150987"/>
                </a:lnTo>
                <a:lnTo>
                  <a:pt x="160569" y="169955"/>
                </a:lnTo>
                <a:lnTo>
                  <a:pt x="115581" y="176910"/>
                </a:lnTo>
                <a:lnTo>
                  <a:pt x="70591" y="169955"/>
                </a:lnTo>
                <a:lnTo>
                  <a:pt x="33852" y="150987"/>
                </a:lnTo>
                <a:lnTo>
                  <a:pt x="9082" y="122850"/>
                </a:lnTo>
                <a:lnTo>
                  <a:pt x="0" y="8839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8064" y="2711368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122" y="3213527"/>
            <a:ext cx="309033" cy="177165"/>
          </a:xfrm>
          <a:custGeom>
            <a:avLst/>
            <a:gdLst/>
            <a:ahLst/>
            <a:cxnLst/>
            <a:rect l="l" t="t" r="r" b="b"/>
            <a:pathLst>
              <a:path w="231775" h="177164">
                <a:moveTo>
                  <a:pt x="0" y="88519"/>
                </a:moveTo>
                <a:lnTo>
                  <a:pt x="9082" y="54060"/>
                </a:lnTo>
                <a:lnTo>
                  <a:pt x="33852" y="25923"/>
                </a:lnTo>
                <a:lnTo>
                  <a:pt x="70591" y="6955"/>
                </a:lnTo>
                <a:lnTo>
                  <a:pt x="115581" y="0"/>
                </a:lnTo>
                <a:lnTo>
                  <a:pt x="160569" y="6955"/>
                </a:lnTo>
                <a:lnTo>
                  <a:pt x="197309" y="25923"/>
                </a:lnTo>
                <a:lnTo>
                  <a:pt x="222080" y="54060"/>
                </a:lnTo>
                <a:lnTo>
                  <a:pt x="231164" y="88519"/>
                </a:lnTo>
                <a:lnTo>
                  <a:pt x="222080" y="122977"/>
                </a:lnTo>
                <a:lnTo>
                  <a:pt x="197309" y="151114"/>
                </a:lnTo>
                <a:lnTo>
                  <a:pt x="160569" y="170082"/>
                </a:lnTo>
                <a:lnTo>
                  <a:pt x="115581" y="177038"/>
                </a:lnTo>
                <a:lnTo>
                  <a:pt x="70591" y="170082"/>
                </a:lnTo>
                <a:lnTo>
                  <a:pt x="33852" y="151114"/>
                </a:lnTo>
                <a:lnTo>
                  <a:pt x="9082" y="122977"/>
                </a:lnTo>
                <a:lnTo>
                  <a:pt x="0" y="8851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8064" y="3213907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122" y="4297218"/>
            <a:ext cx="309033" cy="177165"/>
          </a:xfrm>
          <a:custGeom>
            <a:avLst/>
            <a:gdLst/>
            <a:ahLst/>
            <a:cxnLst/>
            <a:rect l="l" t="t" r="r" b="b"/>
            <a:pathLst>
              <a:path w="231775" h="177164">
                <a:moveTo>
                  <a:pt x="0" y="88518"/>
                </a:moveTo>
                <a:lnTo>
                  <a:pt x="9082" y="54060"/>
                </a:lnTo>
                <a:lnTo>
                  <a:pt x="33852" y="25923"/>
                </a:lnTo>
                <a:lnTo>
                  <a:pt x="70591" y="6955"/>
                </a:lnTo>
                <a:lnTo>
                  <a:pt x="115581" y="0"/>
                </a:lnTo>
                <a:lnTo>
                  <a:pt x="160569" y="6955"/>
                </a:lnTo>
                <a:lnTo>
                  <a:pt x="197309" y="25923"/>
                </a:lnTo>
                <a:lnTo>
                  <a:pt x="222080" y="54060"/>
                </a:lnTo>
                <a:lnTo>
                  <a:pt x="231164" y="88518"/>
                </a:lnTo>
                <a:lnTo>
                  <a:pt x="222080" y="122977"/>
                </a:lnTo>
                <a:lnTo>
                  <a:pt x="197309" y="151114"/>
                </a:lnTo>
                <a:lnTo>
                  <a:pt x="160569" y="170082"/>
                </a:lnTo>
                <a:lnTo>
                  <a:pt x="115581" y="177037"/>
                </a:lnTo>
                <a:lnTo>
                  <a:pt x="70591" y="170082"/>
                </a:lnTo>
                <a:lnTo>
                  <a:pt x="33852" y="151114"/>
                </a:lnTo>
                <a:lnTo>
                  <a:pt x="9082" y="122977"/>
                </a:lnTo>
                <a:lnTo>
                  <a:pt x="0" y="8851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8064" y="4297853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122" y="5308266"/>
            <a:ext cx="309033" cy="177165"/>
          </a:xfrm>
          <a:custGeom>
            <a:avLst/>
            <a:gdLst/>
            <a:ahLst/>
            <a:cxnLst/>
            <a:rect l="l" t="t" r="r" b="b"/>
            <a:pathLst>
              <a:path w="231775" h="177164">
                <a:moveTo>
                  <a:pt x="0" y="88518"/>
                </a:moveTo>
                <a:lnTo>
                  <a:pt x="9082" y="54060"/>
                </a:lnTo>
                <a:lnTo>
                  <a:pt x="33852" y="25923"/>
                </a:lnTo>
                <a:lnTo>
                  <a:pt x="70591" y="6955"/>
                </a:lnTo>
                <a:lnTo>
                  <a:pt x="115581" y="0"/>
                </a:lnTo>
                <a:lnTo>
                  <a:pt x="160569" y="6955"/>
                </a:lnTo>
                <a:lnTo>
                  <a:pt x="197309" y="25923"/>
                </a:lnTo>
                <a:lnTo>
                  <a:pt x="222080" y="54060"/>
                </a:lnTo>
                <a:lnTo>
                  <a:pt x="231164" y="88518"/>
                </a:lnTo>
                <a:lnTo>
                  <a:pt x="222080" y="122977"/>
                </a:lnTo>
                <a:lnTo>
                  <a:pt x="197309" y="151114"/>
                </a:lnTo>
                <a:lnTo>
                  <a:pt x="160569" y="170082"/>
                </a:lnTo>
                <a:lnTo>
                  <a:pt x="115581" y="177037"/>
                </a:lnTo>
                <a:lnTo>
                  <a:pt x="70591" y="170082"/>
                </a:lnTo>
                <a:lnTo>
                  <a:pt x="33852" y="151114"/>
                </a:lnTo>
                <a:lnTo>
                  <a:pt x="9082" y="122977"/>
                </a:lnTo>
                <a:lnTo>
                  <a:pt x="0" y="8851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8064" y="5309154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2157" y="5994780"/>
            <a:ext cx="5804747" cy="835660"/>
            <a:chOff x="24118" y="5994780"/>
            <a:chExt cx="4353560" cy="83566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929" y="6095994"/>
              <a:ext cx="4233291" cy="73393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6818" y="6007480"/>
              <a:ext cx="231775" cy="177165"/>
            </a:xfrm>
            <a:custGeom>
              <a:avLst/>
              <a:gdLst/>
              <a:ahLst/>
              <a:cxnLst/>
              <a:rect l="l" t="t" r="r" b="b"/>
              <a:pathLst>
                <a:path w="231775" h="177164">
                  <a:moveTo>
                    <a:pt x="0" y="88519"/>
                  </a:moveTo>
                  <a:lnTo>
                    <a:pt x="9082" y="54065"/>
                  </a:lnTo>
                  <a:lnTo>
                    <a:pt x="33852" y="25928"/>
                  </a:lnTo>
                  <a:lnTo>
                    <a:pt x="70591" y="6957"/>
                  </a:lnTo>
                  <a:lnTo>
                    <a:pt x="115581" y="0"/>
                  </a:lnTo>
                  <a:lnTo>
                    <a:pt x="160569" y="6957"/>
                  </a:lnTo>
                  <a:lnTo>
                    <a:pt x="197309" y="25928"/>
                  </a:lnTo>
                  <a:lnTo>
                    <a:pt x="222080" y="54065"/>
                  </a:lnTo>
                  <a:lnTo>
                    <a:pt x="231164" y="88519"/>
                  </a:lnTo>
                  <a:lnTo>
                    <a:pt x="222080" y="122972"/>
                  </a:lnTo>
                  <a:lnTo>
                    <a:pt x="197309" y="151109"/>
                  </a:lnTo>
                  <a:lnTo>
                    <a:pt x="160569" y="170080"/>
                  </a:lnTo>
                  <a:lnTo>
                    <a:pt x="115581" y="177038"/>
                  </a:lnTo>
                  <a:lnTo>
                    <a:pt x="70591" y="170080"/>
                  </a:lnTo>
                  <a:lnTo>
                    <a:pt x="33852" y="151109"/>
                  </a:lnTo>
                  <a:lnTo>
                    <a:pt x="9082" y="122972"/>
                  </a:lnTo>
                  <a:lnTo>
                    <a:pt x="0" y="8851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48064" y="6008669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803" y="6286927"/>
            <a:ext cx="309033" cy="177165"/>
          </a:xfrm>
          <a:custGeom>
            <a:avLst/>
            <a:gdLst/>
            <a:ahLst/>
            <a:cxnLst/>
            <a:rect l="l" t="t" r="r" b="b"/>
            <a:pathLst>
              <a:path w="231775" h="177164">
                <a:moveTo>
                  <a:pt x="0" y="88519"/>
                </a:moveTo>
                <a:lnTo>
                  <a:pt x="9082" y="54065"/>
                </a:lnTo>
                <a:lnTo>
                  <a:pt x="33852" y="25928"/>
                </a:lnTo>
                <a:lnTo>
                  <a:pt x="70590" y="6957"/>
                </a:lnTo>
                <a:lnTo>
                  <a:pt x="115577" y="0"/>
                </a:lnTo>
                <a:lnTo>
                  <a:pt x="160571" y="6957"/>
                </a:lnTo>
                <a:lnTo>
                  <a:pt x="197310" y="25928"/>
                </a:lnTo>
                <a:lnTo>
                  <a:pt x="222078" y="54065"/>
                </a:lnTo>
                <a:lnTo>
                  <a:pt x="231160" y="88519"/>
                </a:lnTo>
                <a:lnTo>
                  <a:pt x="222076" y="122972"/>
                </a:lnTo>
                <a:lnTo>
                  <a:pt x="197305" y="151109"/>
                </a:lnTo>
                <a:lnTo>
                  <a:pt x="160565" y="170080"/>
                </a:lnTo>
                <a:lnTo>
                  <a:pt x="115577" y="177038"/>
                </a:lnTo>
                <a:lnTo>
                  <a:pt x="70590" y="170080"/>
                </a:lnTo>
                <a:lnTo>
                  <a:pt x="33852" y="151109"/>
                </a:lnTo>
                <a:lnTo>
                  <a:pt x="9082" y="122972"/>
                </a:lnTo>
                <a:lnTo>
                  <a:pt x="0" y="8851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37092" y="6288171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19803" y="533407"/>
            <a:ext cx="5783580" cy="588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252729" indent="-22860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41300" algn="l"/>
              </a:tabLst>
            </a:pPr>
            <a:r>
              <a:rPr sz="13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региона,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65" dirty="0">
                <a:solidFill>
                  <a:srgbClr val="002060"/>
                </a:solidFill>
                <a:latin typeface="Times New Roman"/>
                <a:cs typeface="Times New Roman"/>
              </a:rPr>
              <a:t>МСУ,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1300" spc="-4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од</a:t>
            </a:r>
            <a:r>
              <a:rPr sz="13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ППЭ,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30" dirty="0">
                <a:solidFill>
                  <a:srgbClr val="002060"/>
                </a:solidFill>
                <a:latin typeface="Times New Roman"/>
                <a:cs typeface="Times New Roman"/>
              </a:rPr>
              <a:t>код,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предмета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дата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 </a:t>
            </a:r>
            <a:r>
              <a:rPr sz="1300" spc="-15" dirty="0" err="1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</a:t>
            </a:r>
            <a:r>
              <a:rPr sz="13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300" spc="-1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252729" indent="-22860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41300" algn="l"/>
              </a:tabLst>
            </a:pPr>
            <a:endParaRPr sz="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ЭМ,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полученных</a:t>
            </a:r>
            <a:r>
              <a:rPr sz="13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члена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ГЭК. П.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03 заполняется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случае</a:t>
            </a:r>
            <a:r>
              <a:rPr sz="13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наличия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ИК (шрифт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Брайля).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п.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04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3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ДБО№2</a:t>
            </a:r>
            <a:r>
              <a:rPr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lang="ru-RU"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подготовленных</a:t>
            </a:r>
            <a:r>
              <a:rPr sz="13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до дня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экзамена.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 п.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05</a:t>
            </a:r>
            <a:r>
              <a:rPr lang="ru-RU"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300" spc="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ДБО№2,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распечатанных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lang="ru-RU"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день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случае</a:t>
            </a:r>
            <a:r>
              <a:rPr sz="13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нехватки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ранее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 err="1">
                <a:solidFill>
                  <a:srgbClr val="002060"/>
                </a:solidFill>
                <a:latin typeface="Times New Roman"/>
                <a:cs typeface="Times New Roman"/>
              </a:rPr>
              <a:t>подготовленных</a:t>
            </a:r>
            <a:r>
              <a:rPr sz="13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300" spc="-1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00000"/>
              </a:lnSpc>
              <a:buAutoNum type="arabicPeriod"/>
              <a:tabLst>
                <a:tab pos="241300" algn="l"/>
              </a:tabLst>
            </a:pPr>
            <a:endParaRPr sz="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buAutoNum type="arabicPeriod" startAt="3"/>
              <a:tabLst>
                <a:tab pos="241300" algn="l"/>
              </a:tabLst>
            </a:pP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Отмечается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материалов,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выданных</a:t>
            </a:r>
            <a:r>
              <a:rPr lang="ru-RU"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</a:t>
            </a:r>
            <a:r>
              <a:rPr sz="13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 в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день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300" spc="-1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buAutoNum type="arabicPeriod" startAt="3"/>
              <a:tabLst>
                <a:tab pos="241300" algn="l"/>
              </a:tabLst>
            </a:pPr>
            <a:endParaRPr sz="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buAutoNum type="arabicPeriod" startAt="4"/>
              <a:tabLst>
                <a:tab pos="241300" algn="l"/>
              </a:tabLst>
            </a:pP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материалов,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полученных</a:t>
            </a:r>
            <a:r>
              <a:rPr lang="ru-RU"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13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</a:t>
            </a:r>
            <a:r>
              <a:rPr sz="13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3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окончании</a:t>
            </a:r>
            <a:r>
              <a:rPr sz="13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его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проведения.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п. 13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отмечается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листов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черновиков,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использованных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>
                <a:solidFill>
                  <a:srgbClr val="002060"/>
                </a:solidFill>
                <a:latin typeface="Times New Roman"/>
                <a:cs typeface="Times New Roman"/>
              </a:rPr>
              <a:t>участниками</a:t>
            </a:r>
            <a:r>
              <a:rPr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lang="ru-RU"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</a:p>
          <a:p>
            <a:pPr marL="241300" indent="-228600" algn="just">
              <a:lnSpc>
                <a:spcPct val="100000"/>
              </a:lnSpc>
              <a:buAutoNum type="arabicPeriod" startAt="4"/>
              <a:tabLst>
                <a:tab pos="241300" algn="l"/>
              </a:tabLst>
            </a:pPr>
            <a:endParaRPr sz="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160655" indent="-228600" algn="just">
              <a:lnSpc>
                <a:spcPct val="100000"/>
              </a:lnSpc>
              <a:buAutoNum type="arabicPeriod" startAt="5"/>
              <a:tabLst>
                <a:tab pos="241300" algn="l"/>
              </a:tabLst>
            </a:pP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материалов,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которые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остались 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неиспользованными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 день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экзамена,</a:t>
            </a:r>
            <a:r>
              <a:rPr sz="13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том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числе количество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материалов,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выданных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300" spc="-2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аудитории</a:t>
            </a:r>
            <a:r>
              <a:rPr lang="ru-RU" sz="13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возвращенных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организаторами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неиспользованными</a:t>
            </a:r>
            <a:r>
              <a:rPr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300" spc="-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160655" indent="-228600" algn="just">
              <a:lnSpc>
                <a:spcPct val="100000"/>
              </a:lnSpc>
              <a:buAutoNum type="arabicPeriod" startAt="5"/>
              <a:tabLst>
                <a:tab pos="241300" algn="l"/>
              </a:tabLst>
            </a:pP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233679" indent="-228600" algn="just">
              <a:lnSpc>
                <a:spcPct val="100000"/>
              </a:lnSpc>
              <a:buAutoNum type="arabicPeriod" startAt="6"/>
              <a:tabLst>
                <a:tab pos="241300" algn="l"/>
              </a:tabLst>
            </a:pP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Указываются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сведения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участниках</a:t>
            </a:r>
            <a:r>
              <a:rPr sz="13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ППЭ.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П.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21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 err="1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</a:t>
            </a:r>
            <a:r>
              <a:rPr sz="13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300" spc="-1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233679" indent="-228600" algn="just">
              <a:lnSpc>
                <a:spcPct val="100000"/>
              </a:lnSpc>
              <a:buAutoNum type="arabicPeriod" startAt="6"/>
              <a:tabLst>
                <a:tab pos="241300" algn="l"/>
              </a:tabLst>
            </a:pPr>
            <a:endParaRPr sz="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140335" indent="-228600" algn="just">
              <a:lnSpc>
                <a:spcPct val="100000"/>
              </a:lnSpc>
              <a:buAutoNum type="arabicPeriod" startAt="6"/>
              <a:tabLst>
                <a:tab pos="241300" algn="l"/>
              </a:tabLst>
            </a:pP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Отражаются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количественные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показатели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работникам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ППЭ. Столбцы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«назначено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ППЭ»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 «</a:t>
            </a:r>
            <a:r>
              <a:rPr sz="13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распределено</a:t>
            </a:r>
            <a:r>
              <a:rPr lang="ru-RU"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аудитории»</a:t>
            </a:r>
            <a:r>
              <a:rPr sz="13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</a:t>
            </a:r>
            <a:r>
              <a:rPr sz="13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Столбец</a:t>
            </a:r>
            <a:r>
              <a:rPr lang="ru-RU" sz="13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«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явилось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ППЭ»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 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руководителем</a:t>
            </a:r>
            <a:r>
              <a:rPr sz="13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300" spc="-1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140335" indent="-228600" algn="just">
              <a:lnSpc>
                <a:spcPct val="100000"/>
              </a:lnSpc>
              <a:buAutoNum type="arabicPeriod" startAt="6"/>
              <a:tabLst>
                <a:tab pos="241300" algn="l"/>
              </a:tabLst>
            </a:pPr>
            <a:endParaRPr sz="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buAutoNum type="arabicPeriod" startAt="8"/>
              <a:tabLst>
                <a:tab pos="241300" algn="l"/>
              </a:tabLst>
            </a:pP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3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аналогично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п.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7</a:t>
            </a:r>
            <a:r>
              <a:rPr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lang="ru-RU"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</a:p>
          <a:p>
            <a:pPr marL="241300" indent="-228600" algn="just">
              <a:lnSpc>
                <a:spcPct val="100000"/>
              </a:lnSpc>
              <a:buAutoNum type="arabicPeriod" startAt="8"/>
              <a:tabLst>
                <a:tab pos="241300" algn="l"/>
              </a:tabLst>
            </a:pPr>
            <a:endParaRPr sz="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235585" indent="-228600" algn="just">
              <a:lnSpc>
                <a:spcPct val="100000"/>
              </a:lnSpc>
              <a:buAutoNum type="arabicPeriod" startAt="8"/>
              <a:tabLst>
                <a:tab pos="258445" algn="l"/>
              </a:tabLst>
            </a:pP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Ставятся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руководителя</a:t>
            </a:r>
            <a:r>
              <a:rPr sz="13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ППЭ,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членов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ГЭК.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</a:t>
            </a:r>
            <a:r>
              <a:rPr sz="13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осуществляется</a:t>
            </a:r>
            <a:r>
              <a:rPr sz="13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384" y="193341"/>
            <a:ext cx="6732693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E36C09"/>
                </a:solidFill>
                <a:latin typeface="Arial"/>
                <a:cs typeface="Arial"/>
              </a:rPr>
              <a:t>Форма</a:t>
            </a:r>
            <a:r>
              <a:rPr sz="2000" b="1" spc="-5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ППЭ-13-01</a:t>
            </a:r>
            <a:r>
              <a:rPr sz="2000" b="1" spc="-5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(образец</a:t>
            </a:r>
            <a:r>
              <a:rPr sz="2000" b="1" spc="-3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Arial"/>
                <a:cs typeface="Arial"/>
              </a:rPr>
              <a:t>заполнения)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744" y="698715"/>
            <a:ext cx="5708735" cy="6069203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7162800" y="1066820"/>
            <a:ext cx="37185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</a:pPr>
            <a:r>
              <a:rPr sz="2000" spc="-2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Технология</a:t>
            </a:r>
            <a:r>
              <a:rPr sz="20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передачи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ЭМ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сети</a:t>
            </a:r>
            <a:r>
              <a:rPr lang="ru-RU" sz="2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«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Интернет»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5800" y="304800"/>
            <a:ext cx="32003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E36C09"/>
                </a:solidFill>
                <a:latin typeface="Arial"/>
                <a:cs typeface="Arial"/>
              </a:rPr>
              <a:t>Форма</a:t>
            </a:r>
            <a:r>
              <a:rPr sz="2000" b="1" spc="-5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ППЭ-13-01</a:t>
            </a:r>
            <a:r>
              <a:rPr sz="2000" b="1" spc="-5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(образец</a:t>
            </a:r>
            <a:r>
              <a:rPr sz="2000" b="1" spc="-3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Arial"/>
                <a:cs typeface="Arial"/>
              </a:rPr>
              <a:t>заполнения)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629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86225"/>
            <a:ext cx="6629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733800"/>
            <a:ext cx="6629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63" y="676783"/>
            <a:ext cx="8141716" cy="44201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08239" y="40589"/>
            <a:ext cx="58699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000" b="1" spc="-75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ППЭ-13-02-МАШ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15" dirty="0">
                <a:solidFill>
                  <a:srgbClr val="E36C09"/>
                </a:solidFill>
                <a:latin typeface="Arial"/>
                <a:cs typeface="Arial"/>
              </a:rPr>
              <a:t>(заполняется</a:t>
            </a:r>
            <a:r>
              <a:rPr sz="2000" b="1" spc="-4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E36C09"/>
                </a:solidFill>
                <a:latin typeface="Arial"/>
                <a:cs typeface="Arial"/>
              </a:rPr>
              <a:t>руководителем</a:t>
            </a:r>
            <a:r>
              <a:rPr sz="2000" b="1" spc="-2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36493" y="461438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5">
                <a:moveTo>
                  <a:pt x="0" y="91059"/>
                </a:moveTo>
                <a:lnTo>
                  <a:pt x="9074" y="55614"/>
                </a:lnTo>
                <a:lnTo>
                  <a:pt x="33829" y="26670"/>
                </a:lnTo>
                <a:lnTo>
                  <a:pt x="70562" y="7155"/>
                </a:lnTo>
                <a:lnTo>
                  <a:pt x="115569" y="0"/>
                </a:lnTo>
                <a:lnTo>
                  <a:pt x="160524" y="7155"/>
                </a:lnTo>
                <a:lnTo>
                  <a:pt x="197262" y="26670"/>
                </a:lnTo>
                <a:lnTo>
                  <a:pt x="222047" y="55614"/>
                </a:lnTo>
                <a:lnTo>
                  <a:pt x="231139" y="91059"/>
                </a:lnTo>
                <a:lnTo>
                  <a:pt x="222047" y="126503"/>
                </a:lnTo>
                <a:lnTo>
                  <a:pt x="197262" y="155448"/>
                </a:lnTo>
                <a:lnTo>
                  <a:pt x="160524" y="174962"/>
                </a:lnTo>
                <a:lnTo>
                  <a:pt x="115569" y="182118"/>
                </a:lnTo>
                <a:lnTo>
                  <a:pt x="70562" y="174962"/>
                </a:lnTo>
                <a:lnTo>
                  <a:pt x="33829" y="155448"/>
                </a:lnTo>
                <a:lnTo>
                  <a:pt x="9074" y="126503"/>
                </a:lnTo>
                <a:lnTo>
                  <a:pt x="0" y="9105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36060" y="463723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7305" y="653588"/>
            <a:ext cx="7907867" cy="942975"/>
            <a:chOff x="162979" y="653541"/>
            <a:chExt cx="5930900" cy="942975"/>
          </a:xfrm>
        </p:grpSpPr>
        <p:sp>
          <p:nvSpPr>
            <p:cNvPr id="7" name="object 7"/>
            <p:cNvSpPr/>
            <p:nvPr/>
          </p:nvSpPr>
          <p:spPr>
            <a:xfrm>
              <a:off x="169329" y="659891"/>
              <a:ext cx="5918200" cy="217170"/>
            </a:xfrm>
            <a:custGeom>
              <a:avLst/>
              <a:gdLst/>
              <a:ahLst/>
              <a:cxnLst/>
              <a:rect l="l" t="t" r="r" b="b"/>
              <a:pathLst>
                <a:path w="5918200" h="217169">
                  <a:moveTo>
                    <a:pt x="0" y="216916"/>
                  </a:moveTo>
                  <a:lnTo>
                    <a:pt x="4656" y="174734"/>
                  </a:lnTo>
                  <a:lnTo>
                    <a:pt x="17356" y="140255"/>
                  </a:lnTo>
                  <a:lnTo>
                    <a:pt x="36192" y="116992"/>
                  </a:lnTo>
                  <a:lnTo>
                    <a:pt x="59258" y="108458"/>
                  </a:lnTo>
                  <a:lnTo>
                    <a:pt x="2857969" y="108458"/>
                  </a:lnTo>
                  <a:lnTo>
                    <a:pt x="2880986" y="99941"/>
                  </a:lnTo>
                  <a:lnTo>
                    <a:pt x="2899800" y="76708"/>
                  </a:lnTo>
                  <a:lnTo>
                    <a:pt x="2912494" y="42235"/>
                  </a:lnTo>
                  <a:lnTo>
                    <a:pt x="2917151" y="0"/>
                  </a:lnTo>
                  <a:lnTo>
                    <a:pt x="2921811" y="42235"/>
                  </a:lnTo>
                  <a:lnTo>
                    <a:pt x="2934519" y="76708"/>
                  </a:lnTo>
                  <a:lnTo>
                    <a:pt x="2953370" y="99941"/>
                  </a:lnTo>
                  <a:lnTo>
                    <a:pt x="2976460" y="108458"/>
                  </a:lnTo>
                  <a:lnTo>
                    <a:pt x="5858979" y="108458"/>
                  </a:lnTo>
                  <a:lnTo>
                    <a:pt x="5881996" y="116992"/>
                  </a:lnTo>
                  <a:lnTo>
                    <a:pt x="5900810" y="140255"/>
                  </a:lnTo>
                  <a:lnTo>
                    <a:pt x="5913504" y="174734"/>
                  </a:lnTo>
                  <a:lnTo>
                    <a:pt x="5918161" y="216916"/>
                  </a:lnTo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4329" y="1401572"/>
              <a:ext cx="231775" cy="182245"/>
            </a:xfrm>
            <a:custGeom>
              <a:avLst/>
              <a:gdLst/>
              <a:ahLst/>
              <a:cxnLst/>
              <a:rect l="l" t="t" r="r" b="b"/>
              <a:pathLst>
                <a:path w="231775" h="182244">
                  <a:moveTo>
                    <a:pt x="0" y="91058"/>
                  </a:moveTo>
                  <a:lnTo>
                    <a:pt x="9083" y="55614"/>
                  </a:lnTo>
                  <a:lnTo>
                    <a:pt x="33855" y="26669"/>
                  </a:lnTo>
                  <a:lnTo>
                    <a:pt x="70594" y="7155"/>
                  </a:lnTo>
                  <a:lnTo>
                    <a:pt x="115582" y="0"/>
                  </a:lnTo>
                  <a:lnTo>
                    <a:pt x="160570" y="7155"/>
                  </a:lnTo>
                  <a:lnTo>
                    <a:pt x="197310" y="26670"/>
                  </a:lnTo>
                  <a:lnTo>
                    <a:pt x="222081" y="55614"/>
                  </a:lnTo>
                  <a:lnTo>
                    <a:pt x="231165" y="91058"/>
                  </a:lnTo>
                  <a:lnTo>
                    <a:pt x="222081" y="126503"/>
                  </a:lnTo>
                  <a:lnTo>
                    <a:pt x="197310" y="155448"/>
                  </a:lnTo>
                  <a:lnTo>
                    <a:pt x="160570" y="174962"/>
                  </a:lnTo>
                  <a:lnTo>
                    <a:pt x="115582" y="182117"/>
                  </a:lnTo>
                  <a:lnTo>
                    <a:pt x="70594" y="174962"/>
                  </a:lnTo>
                  <a:lnTo>
                    <a:pt x="33855" y="155447"/>
                  </a:lnTo>
                  <a:lnTo>
                    <a:pt x="9083" y="126503"/>
                  </a:lnTo>
                  <a:lnTo>
                    <a:pt x="0" y="91058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71785" y="1404030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26754" y="1401619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4">
                <a:moveTo>
                  <a:pt x="0" y="91058"/>
                </a:moveTo>
                <a:lnTo>
                  <a:pt x="9094" y="55614"/>
                </a:lnTo>
                <a:lnTo>
                  <a:pt x="33893" y="26669"/>
                </a:lnTo>
                <a:lnTo>
                  <a:pt x="70669" y="7155"/>
                </a:lnTo>
                <a:lnTo>
                  <a:pt x="115696" y="0"/>
                </a:lnTo>
                <a:lnTo>
                  <a:pt x="160651" y="7155"/>
                </a:lnTo>
                <a:lnTo>
                  <a:pt x="197389" y="26670"/>
                </a:lnTo>
                <a:lnTo>
                  <a:pt x="222174" y="55614"/>
                </a:lnTo>
                <a:lnTo>
                  <a:pt x="231266" y="91058"/>
                </a:lnTo>
                <a:lnTo>
                  <a:pt x="222174" y="126503"/>
                </a:lnTo>
                <a:lnTo>
                  <a:pt x="197389" y="155448"/>
                </a:lnTo>
                <a:lnTo>
                  <a:pt x="160651" y="174962"/>
                </a:lnTo>
                <a:lnTo>
                  <a:pt x="115696" y="182117"/>
                </a:lnTo>
                <a:lnTo>
                  <a:pt x="70669" y="174962"/>
                </a:lnTo>
                <a:lnTo>
                  <a:pt x="33893" y="155447"/>
                </a:lnTo>
                <a:lnTo>
                  <a:pt x="9094" y="126503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26460" y="1404030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95813" y="1401619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4">
                <a:moveTo>
                  <a:pt x="0" y="91058"/>
                </a:moveTo>
                <a:lnTo>
                  <a:pt x="9074" y="55614"/>
                </a:lnTo>
                <a:lnTo>
                  <a:pt x="33829" y="26669"/>
                </a:lnTo>
                <a:lnTo>
                  <a:pt x="70562" y="7155"/>
                </a:lnTo>
                <a:lnTo>
                  <a:pt x="115569" y="0"/>
                </a:lnTo>
                <a:lnTo>
                  <a:pt x="160577" y="7155"/>
                </a:lnTo>
                <a:lnTo>
                  <a:pt x="197310" y="26670"/>
                </a:lnTo>
                <a:lnTo>
                  <a:pt x="222065" y="55614"/>
                </a:lnTo>
                <a:lnTo>
                  <a:pt x="231139" y="91058"/>
                </a:lnTo>
                <a:lnTo>
                  <a:pt x="222065" y="126503"/>
                </a:lnTo>
                <a:lnTo>
                  <a:pt x="197310" y="155448"/>
                </a:lnTo>
                <a:lnTo>
                  <a:pt x="160577" y="174962"/>
                </a:lnTo>
                <a:lnTo>
                  <a:pt x="115569" y="182117"/>
                </a:lnTo>
                <a:lnTo>
                  <a:pt x="70562" y="174962"/>
                </a:lnTo>
                <a:lnTo>
                  <a:pt x="33829" y="155447"/>
                </a:lnTo>
                <a:lnTo>
                  <a:pt x="9074" y="126503"/>
                </a:lnTo>
                <a:lnTo>
                  <a:pt x="0" y="91058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96059" y="1404030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3316" y="3348487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8"/>
                </a:moveTo>
                <a:lnTo>
                  <a:pt x="9083" y="55614"/>
                </a:lnTo>
                <a:lnTo>
                  <a:pt x="33855" y="26669"/>
                </a:lnTo>
                <a:lnTo>
                  <a:pt x="70594" y="7155"/>
                </a:lnTo>
                <a:lnTo>
                  <a:pt x="115582" y="0"/>
                </a:lnTo>
                <a:lnTo>
                  <a:pt x="160576" y="7155"/>
                </a:lnTo>
                <a:lnTo>
                  <a:pt x="197315" y="26670"/>
                </a:lnTo>
                <a:lnTo>
                  <a:pt x="222083" y="55614"/>
                </a:lnTo>
                <a:lnTo>
                  <a:pt x="231165" y="91058"/>
                </a:lnTo>
                <a:lnTo>
                  <a:pt x="222083" y="126503"/>
                </a:lnTo>
                <a:lnTo>
                  <a:pt x="197315" y="155448"/>
                </a:lnTo>
                <a:lnTo>
                  <a:pt x="160576" y="174962"/>
                </a:lnTo>
                <a:lnTo>
                  <a:pt x="115582" y="182117"/>
                </a:lnTo>
                <a:lnTo>
                  <a:pt x="70594" y="174962"/>
                </a:lnTo>
                <a:lnTo>
                  <a:pt x="33855" y="155447"/>
                </a:lnTo>
                <a:lnTo>
                  <a:pt x="9083" y="126503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2667" y="3351449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46221" y="3390777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9"/>
                </a:moveTo>
                <a:lnTo>
                  <a:pt x="9094" y="55614"/>
                </a:lnTo>
                <a:lnTo>
                  <a:pt x="33893" y="26669"/>
                </a:lnTo>
                <a:lnTo>
                  <a:pt x="70669" y="7155"/>
                </a:lnTo>
                <a:lnTo>
                  <a:pt x="115696" y="0"/>
                </a:lnTo>
                <a:lnTo>
                  <a:pt x="160651" y="7155"/>
                </a:lnTo>
                <a:lnTo>
                  <a:pt x="197389" y="26670"/>
                </a:lnTo>
                <a:lnTo>
                  <a:pt x="222174" y="55614"/>
                </a:lnTo>
                <a:lnTo>
                  <a:pt x="231266" y="91059"/>
                </a:lnTo>
                <a:lnTo>
                  <a:pt x="222174" y="126503"/>
                </a:lnTo>
                <a:lnTo>
                  <a:pt x="197389" y="155448"/>
                </a:lnTo>
                <a:lnTo>
                  <a:pt x="160651" y="174962"/>
                </a:lnTo>
                <a:lnTo>
                  <a:pt x="115696" y="182117"/>
                </a:lnTo>
                <a:lnTo>
                  <a:pt x="70669" y="174962"/>
                </a:lnTo>
                <a:lnTo>
                  <a:pt x="33893" y="155447"/>
                </a:lnTo>
                <a:lnTo>
                  <a:pt x="9094" y="126503"/>
                </a:lnTo>
                <a:lnTo>
                  <a:pt x="0" y="9105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45756" y="3393694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04121" y="3390777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5">
                <a:moveTo>
                  <a:pt x="0" y="91059"/>
                </a:moveTo>
                <a:lnTo>
                  <a:pt x="9092" y="55614"/>
                </a:lnTo>
                <a:lnTo>
                  <a:pt x="33877" y="26669"/>
                </a:lnTo>
                <a:lnTo>
                  <a:pt x="70615" y="7155"/>
                </a:lnTo>
                <a:lnTo>
                  <a:pt x="115570" y="0"/>
                </a:lnTo>
                <a:lnTo>
                  <a:pt x="160577" y="7155"/>
                </a:lnTo>
                <a:lnTo>
                  <a:pt x="197310" y="26670"/>
                </a:lnTo>
                <a:lnTo>
                  <a:pt x="222065" y="55614"/>
                </a:lnTo>
                <a:lnTo>
                  <a:pt x="231139" y="91059"/>
                </a:lnTo>
                <a:lnTo>
                  <a:pt x="222065" y="126503"/>
                </a:lnTo>
                <a:lnTo>
                  <a:pt x="197310" y="155448"/>
                </a:lnTo>
                <a:lnTo>
                  <a:pt x="160577" y="174962"/>
                </a:lnTo>
                <a:lnTo>
                  <a:pt x="115570" y="182117"/>
                </a:lnTo>
                <a:lnTo>
                  <a:pt x="70615" y="174962"/>
                </a:lnTo>
                <a:lnTo>
                  <a:pt x="33877" y="155447"/>
                </a:lnTo>
                <a:lnTo>
                  <a:pt x="9092" y="126503"/>
                </a:lnTo>
                <a:lnTo>
                  <a:pt x="0" y="91059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04028" y="3393694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53686" y="3390777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9"/>
                </a:moveTo>
                <a:lnTo>
                  <a:pt x="9094" y="55614"/>
                </a:lnTo>
                <a:lnTo>
                  <a:pt x="33893" y="26669"/>
                </a:lnTo>
                <a:lnTo>
                  <a:pt x="70669" y="7155"/>
                </a:lnTo>
                <a:lnTo>
                  <a:pt x="115697" y="0"/>
                </a:lnTo>
                <a:lnTo>
                  <a:pt x="160651" y="7155"/>
                </a:lnTo>
                <a:lnTo>
                  <a:pt x="197389" y="26670"/>
                </a:lnTo>
                <a:lnTo>
                  <a:pt x="222174" y="55614"/>
                </a:lnTo>
                <a:lnTo>
                  <a:pt x="231267" y="91059"/>
                </a:lnTo>
                <a:lnTo>
                  <a:pt x="222174" y="126503"/>
                </a:lnTo>
                <a:lnTo>
                  <a:pt x="197389" y="155448"/>
                </a:lnTo>
                <a:lnTo>
                  <a:pt x="160651" y="174962"/>
                </a:lnTo>
                <a:lnTo>
                  <a:pt x="115697" y="182117"/>
                </a:lnTo>
                <a:lnTo>
                  <a:pt x="70669" y="174962"/>
                </a:lnTo>
                <a:lnTo>
                  <a:pt x="33893" y="155447"/>
                </a:lnTo>
                <a:lnTo>
                  <a:pt x="9094" y="126503"/>
                </a:lnTo>
                <a:lnTo>
                  <a:pt x="0" y="9105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53901" y="3393694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693" y="4068192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8"/>
                </a:moveTo>
                <a:lnTo>
                  <a:pt x="9083" y="55614"/>
                </a:lnTo>
                <a:lnTo>
                  <a:pt x="33853" y="26669"/>
                </a:lnTo>
                <a:lnTo>
                  <a:pt x="70592" y="7155"/>
                </a:lnTo>
                <a:lnTo>
                  <a:pt x="115582" y="0"/>
                </a:lnTo>
                <a:lnTo>
                  <a:pt x="160570" y="7155"/>
                </a:lnTo>
                <a:lnTo>
                  <a:pt x="197310" y="26669"/>
                </a:lnTo>
                <a:lnTo>
                  <a:pt x="222081" y="55614"/>
                </a:lnTo>
                <a:lnTo>
                  <a:pt x="231165" y="91058"/>
                </a:lnTo>
                <a:lnTo>
                  <a:pt x="222081" y="126503"/>
                </a:lnTo>
                <a:lnTo>
                  <a:pt x="197310" y="155447"/>
                </a:lnTo>
                <a:lnTo>
                  <a:pt x="160570" y="174962"/>
                </a:lnTo>
                <a:lnTo>
                  <a:pt x="115582" y="182117"/>
                </a:lnTo>
                <a:lnTo>
                  <a:pt x="70592" y="174962"/>
                </a:lnTo>
                <a:lnTo>
                  <a:pt x="33853" y="155447"/>
                </a:lnTo>
                <a:lnTo>
                  <a:pt x="9083" y="126503"/>
                </a:lnTo>
                <a:lnTo>
                  <a:pt x="1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0823" y="4071373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17787" y="1550924"/>
            <a:ext cx="7145020" cy="3435350"/>
            <a:chOff x="238340" y="1550924"/>
            <a:chExt cx="5358765" cy="3435350"/>
          </a:xfrm>
        </p:grpSpPr>
        <p:sp>
          <p:nvSpPr>
            <p:cNvPr id="25" name="object 25"/>
            <p:cNvSpPr/>
            <p:nvPr/>
          </p:nvSpPr>
          <p:spPr>
            <a:xfrm>
              <a:off x="2721101" y="4656709"/>
              <a:ext cx="462915" cy="182245"/>
            </a:xfrm>
            <a:custGeom>
              <a:avLst/>
              <a:gdLst/>
              <a:ahLst/>
              <a:cxnLst/>
              <a:rect l="l" t="t" r="r" b="b"/>
              <a:pathLst>
                <a:path w="462914" h="182245">
                  <a:moveTo>
                    <a:pt x="0" y="91059"/>
                  </a:moveTo>
                  <a:lnTo>
                    <a:pt x="31566" y="45099"/>
                  </a:lnTo>
                  <a:lnTo>
                    <a:pt x="67722" y="26670"/>
                  </a:lnTo>
                  <a:lnTo>
                    <a:pt x="114525" y="12431"/>
                  </a:lnTo>
                  <a:lnTo>
                    <a:pt x="169774" y="3252"/>
                  </a:lnTo>
                  <a:lnTo>
                    <a:pt x="231267" y="0"/>
                  </a:lnTo>
                  <a:lnTo>
                    <a:pt x="292706" y="3252"/>
                  </a:lnTo>
                  <a:lnTo>
                    <a:pt x="347918" y="12431"/>
                  </a:lnTo>
                  <a:lnTo>
                    <a:pt x="394700" y="26670"/>
                  </a:lnTo>
                  <a:lnTo>
                    <a:pt x="430845" y="45099"/>
                  </a:lnTo>
                  <a:lnTo>
                    <a:pt x="462406" y="91059"/>
                  </a:lnTo>
                  <a:lnTo>
                    <a:pt x="454149" y="115266"/>
                  </a:lnTo>
                  <a:lnTo>
                    <a:pt x="430845" y="137018"/>
                  </a:lnTo>
                  <a:lnTo>
                    <a:pt x="394700" y="155448"/>
                  </a:lnTo>
                  <a:lnTo>
                    <a:pt x="347918" y="169686"/>
                  </a:lnTo>
                  <a:lnTo>
                    <a:pt x="292706" y="178865"/>
                  </a:lnTo>
                  <a:lnTo>
                    <a:pt x="231267" y="182118"/>
                  </a:lnTo>
                  <a:lnTo>
                    <a:pt x="169774" y="178865"/>
                  </a:lnTo>
                  <a:lnTo>
                    <a:pt x="114525" y="169686"/>
                  </a:lnTo>
                  <a:lnTo>
                    <a:pt x="67722" y="155448"/>
                  </a:lnTo>
                  <a:lnTo>
                    <a:pt x="31566" y="137018"/>
                  </a:lnTo>
                  <a:lnTo>
                    <a:pt x="8258" y="115266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1103" y="1550923"/>
              <a:ext cx="4995545" cy="3340100"/>
            </a:xfrm>
            <a:custGeom>
              <a:avLst/>
              <a:gdLst/>
              <a:ahLst/>
              <a:cxnLst/>
              <a:rect l="l" t="t" r="r" b="b"/>
              <a:pathLst>
                <a:path w="4995545" h="3340100">
                  <a:moveTo>
                    <a:pt x="1349235" y="430276"/>
                  </a:moveTo>
                  <a:lnTo>
                    <a:pt x="1291450" y="349758"/>
                  </a:lnTo>
                  <a:lnTo>
                    <a:pt x="1289418" y="346964"/>
                  </a:lnTo>
                  <a:lnTo>
                    <a:pt x="1285481" y="346202"/>
                  </a:lnTo>
                  <a:lnTo>
                    <a:pt x="1282560" y="348361"/>
                  </a:lnTo>
                  <a:lnTo>
                    <a:pt x="1279766" y="350393"/>
                  </a:lnTo>
                  <a:lnTo>
                    <a:pt x="1279131" y="354330"/>
                  </a:lnTo>
                  <a:lnTo>
                    <a:pt x="1281163" y="357124"/>
                  </a:lnTo>
                  <a:lnTo>
                    <a:pt x="1318895" y="409778"/>
                  </a:lnTo>
                  <a:lnTo>
                    <a:pt x="403123" y="381"/>
                  </a:lnTo>
                  <a:lnTo>
                    <a:pt x="400519" y="6172"/>
                  </a:lnTo>
                  <a:lnTo>
                    <a:pt x="394550" y="8255"/>
                  </a:lnTo>
                  <a:lnTo>
                    <a:pt x="532384" y="398462"/>
                  </a:lnTo>
                  <a:lnTo>
                    <a:pt x="482981" y="356489"/>
                  </a:lnTo>
                  <a:lnTo>
                    <a:pt x="480314" y="354330"/>
                  </a:lnTo>
                  <a:lnTo>
                    <a:pt x="476300" y="354584"/>
                  </a:lnTo>
                  <a:lnTo>
                    <a:pt x="471766" y="359918"/>
                  </a:lnTo>
                  <a:lnTo>
                    <a:pt x="472097" y="363982"/>
                  </a:lnTo>
                  <a:lnTo>
                    <a:pt x="550367" y="430276"/>
                  </a:lnTo>
                  <a:lnTo>
                    <a:pt x="552234" y="420497"/>
                  </a:lnTo>
                  <a:lnTo>
                    <a:pt x="569595" y="329565"/>
                  </a:lnTo>
                  <a:lnTo>
                    <a:pt x="567334" y="326136"/>
                  </a:lnTo>
                  <a:lnTo>
                    <a:pt x="560451" y="324866"/>
                  </a:lnTo>
                  <a:lnTo>
                    <a:pt x="557123" y="327152"/>
                  </a:lnTo>
                  <a:lnTo>
                    <a:pt x="544334" y="394169"/>
                  </a:lnTo>
                  <a:lnTo>
                    <a:pt x="411429" y="17983"/>
                  </a:lnTo>
                  <a:lnTo>
                    <a:pt x="1313789" y="421373"/>
                  </a:lnTo>
                  <a:lnTo>
                    <a:pt x="1249286" y="428371"/>
                  </a:lnTo>
                  <a:lnTo>
                    <a:pt x="1245857" y="428625"/>
                  </a:lnTo>
                  <a:lnTo>
                    <a:pt x="1243317" y="431800"/>
                  </a:lnTo>
                  <a:lnTo>
                    <a:pt x="1244079" y="438785"/>
                  </a:lnTo>
                  <a:lnTo>
                    <a:pt x="1247127" y="441325"/>
                  </a:lnTo>
                  <a:lnTo>
                    <a:pt x="1343355" y="430911"/>
                  </a:lnTo>
                  <a:lnTo>
                    <a:pt x="1349235" y="430276"/>
                  </a:lnTo>
                  <a:close/>
                </a:path>
                <a:path w="4995545" h="3340100">
                  <a:moveTo>
                    <a:pt x="1692135" y="3281807"/>
                  </a:moveTo>
                  <a:lnTo>
                    <a:pt x="239636" y="2830969"/>
                  </a:lnTo>
                  <a:lnTo>
                    <a:pt x="269760" y="2823972"/>
                  </a:lnTo>
                  <a:lnTo>
                    <a:pt x="306031" y="2815590"/>
                  </a:lnTo>
                  <a:lnTo>
                    <a:pt x="308165" y="2812161"/>
                  </a:lnTo>
                  <a:lnTo>
                    <a:pt x="306578" y="2805303"/>
                  </a:lnTo>
                  <a:lnTo>
                    <a:pt x="303174" y="2803271"/>
                  </a:lnTo>
                  <a:lnTo>
                    <a:pt x="203200" y="2826385"/>
                  </a:lnTo>
                  <a:lnTo>
                    <a:pt x="270154" y="2899410"/>
                  </a:lnTo>
                  <a:lnTo>
                    <a:pt x="272516" y="2901950"/>
                  </a:lnTo>
                  <a:lnTo>
                    <a:pt x="276542" y="2902204"/>
                  </a:lnTo>
                  <a:lnTo>
                    <a:pt x="281711" y="2897378"/>
                  </a:lnTo>
                  <a:lnTo>
                    <a:pt x="281889" y="2893441"/>
                  </a:lnTo>
                  <a:lnTo>
                    <a:pt x="279514" y="2890774"/>
                  </a:lnTo>
                  <a:lnTo>
                    <a:pt x="235851" y="2843149"/>
                  </a:lnTo>
                  <a:lnTo>
                    <a:pt x="1648218" y="3281553"/>
                  </a:lnTo>
                  <a:lnTo>
                    <a:pt x="36029" y="3281553"/>
                  </a:lnTo>
                  <a:lnTo>
                    <a:pt x="95021" y="3247136"/>
                  </a:lnTo>
                  <a:lnTo>
                    <a:pt x="96050" y="3243199"/>
                  </a:lnTo>
                  <a:lnTo>
                    <a:pt x="94284" y="3240278"/>
                  </a:lnTo>
                  <a:lnTo>
                    <a:pt x="92519" y="3237230"/>
                  </a:lnTo>
                  <a:lnTo>
                    <a:pt x="88633" y="3236214"/>
                  </a:lnTo>
                  <a:lnTo>
                    <a:pt x="0" y="3287903"/>
                  </a:lnTo>
                  <a:lnTo>
                    <a:pt x="88633" y="3339592"/>
                  </a:lnTo>
                  <a:lnTo>
                    <a:pt x="92519" y="3338576"/>
                  </a:lnTo>
                  <a:lnTo>
                    <a:pt x="96050" y="3332480"/>
                  </a:lnTo>
                  <a:lnTo>
                    <a:pt x="95034" y="3328670"/>
                  </a:lnTo>
                  <a:lnTo>
                    <a:pt x="36042" y="3294253"/>
                  </a:lnTo>
                  <a:lnTo>
                    <a:pt x="1690230" y="3294253"/>
                  </a:lnTo>
                  <a:lnTo>
                    <a:pt x="1690230" y="3287903"/>
                  </a:lnTo>
                  <a:lnTo>
                    <a:pt x="1692135" y="3281807"/>
                  </a:lnTo>
                  <a:close/>
                </a:path>
                <a:path w="4995545" h="3340100">
                  <a:moveTo>
                    <a:pt x="2402954" y="2914904"/>
                  </a:moveTo>
                  <a:lnTo>
                    <a:pt x="2358555" y="2838958"/>
                  </a:lnTo>
                  <a:lnTo>
                    <a:pt x="2351138" y="2826258"/>
                  </a:lnTo>
                  <a:lnTo>
                    <a:pt x="2299449" y="2914904"/>
                  </a:lnTo>
                  <a:lnTo>
                    <a:pt x="2300465" y="2918841"/>
                  </a:lnTo>
                  <a:lnTo>
                    <a:pt x="2306561" y="2922397"/>
                  </a:lnTo>
                  <a:lnTo>
                    <a:pt x="2310498" y="2921381"/>
                  </a:lnTo>
                  <a:lnTo>
                    <a:pt x="2344788" y="2862580"/>
                  </a:lnTo>
                  <a:lnTo>
                    <a:pt x="2351201" y="2851607"/>
                  </a:lnTo>
                  <a:lnTo>
                    <a:pt x="2344902" y="2862402"/>
                  </a:lnTo>
                  <a:lnTo>
                    <a:pt x="2344915" y="3105785"/>
                  </a:lnTo>
                  <a:lnTo>
                    <a:pt x="2357615" y="3105785"/>
                  </a:lnTo>
                  <a:lnTo>
                    <a:pt x="2357488" y="2862402"/>
                  </a:lnTo>
                  <a:lnTo>
                    <a:pt x="2357488" y="2842133"/>
                  </a:lnTo>
                  <a:lnTo>
                    <a:pt x="2357488" y="2838958"/>
                  </a:lnTo>
                  <a:lnTo>
                    <a:pt x="2357602" y="2862580"/>
                  </a:lnTo>
                  <a:lnTo>
                    <a:pt x="2391905" y="2921381"/>
                  </a:lnTo>
                  <a:lnTo>
                    <a:pt x="2395842" y="2922397"/>
                  </a:lnTo>
                  <a:lnTo>
                    <a:pt x="2401938" y="2918841"/>
                  </a:lnTo>
                  <a:lnTo>
                    <a:pt x="2402954" y="2914904"/>
                  </a:lnTo>
                  <a:close/>
                </a:path>
                <a:path w="4995545" h="3340100">
                  <a:moveTo>
                    <a:pt x="3533254" y="403606"/>
                  </a:moveTo>
                  <a:lnTo>
                    <a:pt x="3463912" y="332486"/>
                  </a:lnTo>
                  <a:lnTo>
                    <a:pt x="3461626" y="330073"/>
                  </a:lnTo>
                  <a:lnTo>
                    <a:pt x="3457562" y="330073"/>
                  </a:lnTo>
                  <a:lnTo>
                    <a:pt x="3455149" y="332486"/>
                  </a:lnTo>
                  <a:lnTo>
                    <a:pt x="3452609" y="334899"/>
                  </a:lnTo>
                  <a:lnTo>
                    <a:pt x="3452482" y="338963"/>
                  </a:lnTo>
                  <a:lnTo>
                    <a:pt x="3455022" y="341503"/>
                  </a:lnTo>
                  <a:lnTo>
                    <a:pt x="3500069" y="387781"/>
                  </a:lnTo>
                  <a:lnTo>
                    <a:pt x="2101456" y="0"/>
                  </a:lnTo>
                  <a:lnTo>
                    <a:pt x="2098027" y="12192"/>
                  </a:lnTo>
                  <a:lnTo>
                    <a:pt x="2101278" y="13106"/>
                  </a:lnTo>
                  <a:lnTo>
                    <a:pt x="2099741" y="15875"/>
                  </a:lnTo>
                  <a:lnTo>
                    <a:pt x="2093582" y="17272"/>
                  </a:lnTo>
                  <a:lnTo>
                    <a:pt x="2173097" y="379412"/>
                  </a:lnTo>
                  <a:lnTo>
                    <a:pt x="2129269" y="331851"/>
                  </a:lnTo>
                  <a:lnTo>
                    <a:pt x="2126856" y="329311"/>
                  </a:lnTo>
                  <a:lnTo>
                    <a:pt x="2122919" y="329184"/>
                  </a:lnTo>
                  <a:lnTo>
                    <a:pt x="2120252" y="331470"/>
                  </a:lnTo>
                  <a:lnTo>
                    <a:pt x="2117712" y="333883"/>
                  </a:lnTo>
                  <a:lnTo>
                    <a:pt x="2117585" y="337947"/>
                  </a:lnTo>
                  <a:lnTo>
                    <a:pt x="2119871" y="340487"/>
                  </a:lnTo>
                  <a:lnTo>
                    <a:pt x="2187054" y="413385"/>
                  </a:lnTo>
                  <a:lnTo>
                    <a:pt x="2190572" y="402463"/>
                  </a:lnTo>
                  <a:lnTo>
                    <a:pt x="2217534" y="319024"/>
                  </a:lnTo>
                  <a:lnTo>
                    <a:pt x="2218550" y="315722"/>
                  </a:lnTo>
                  <a:lnTo>
                    <a:pt x="2216772" y="312166"/>
                  </a:lnTo>
                  <a:lnTo>
                    <a:pt x="2213343" y="311023"/>
                  </a:lnTo>
                  <a:lnTo>
                    <a:pt x="2210041" y="310007"/>
                  </a:lnTo>
                  <a:lnTo>
                    <a:pt x="2206485" y="311785"/>
                  </a:lnTo>
                  <a:lnTo>
                    <a:pt x="2205342" y="315214"/>
                  </a:lnTo>
                  <a:lnTo>
                    <a:pt x="2185543" y="376656"/>
                  </a:lnTo>
                  <a:lnTo>
                    <a:pt x="2108949" y="28359"/>
                  </a:lnTo>
                  <a:lnTo>
                    <a:pt x="2776321" y="401256"/>
                  </a:lnTo>
                  <a:lnTo>
                    <a:pt x="2711691" y="402463"/>
                  </a:lnTo>
                  <a:lnTo>
                    <a:pt x="2708135" y="402590"/>
                  </a:lnTo>
                  <a:lnTo>
                    <a:pt x="2705341" y="405511"/>
                  </a:lnTo>
                  <a:lnTo>
                    <a:pt x="2705468" y="412496"/>
                  </a:lnTo>
                  <a:lnTo>
                    <a:pt x="2708376" y="415290"/>
                  </a:lnTo>
                  <a:lnTo>
                    <a:pt x="2711945" y="415163"/>
                  </a:lnTo>
                  <a:lnTo>
                    <a:pt x="2811005" y="413385"/>
                  </a:lnTo>
                  <a:lnTo>
                    <a:pt x="2810624" y="412750"/>
                  </a:lnTo>
                  <a:lnTo>
                    <a:pt x="2760586" y="328041"/>
                  </a:lnTo>
                  <a:lnTo>
                    <a:pt x="2758808" y="324993"/>
                  </a:lnTo>
                  <a:lnTo>
                    <a:pt x="2754998" y="323977"/>
                  </a:lnTo>
                  <a:lnTo>
                    <a:pt x="2748902" y="327533"/>
                  </a:lnTo>
                  <a:lnTo>
                    <a:pt x="2747886" y="331470"/>
                  </a:lnTo>
                  <a:lnTo>
                    <a:pt x="2749664" y="334518"/>
                  </a:lnTo>
                  <a:lnTo>
                    <a:pt x="2782519" y="390194"/>
                  </a:lnTo>
                  <a:lnTo>
                    <a:pt x="2114359" y="16725"/>
                  </a:lnTo>
                  <a:lnTo>
                    <a:pt x="3496640" y="400088"/>
                  </a:lnTo>
                  <a:lnTo>
                    <a:pt x="3430765" y="417449"/>
                  </a:lnTo>
                  <a:lnTo>
                    <a:pt x="3428733" y="421005"/>
                  </a:lnTo>
                  <a:lnTo>
                    <a:pt x="3429622" y="424307"/>
                  </a:lnTo>
                  <a:lnTo>
                    <a:pt x="3430511" y="427736"/>
                  </a:lnTo>
                  <a:lnTo>
                    <a:pt x="3433940" y="429768"/>
                  </a:lnTo>
                  <a:lnTo>
                    <a:pt x="3522649" y="406400"/>
                  </a:lnTo>
                  <a:lnTo>
                    <a:pt x="3533254" y="403606"/>
                  </a:lnTo>
                  <a:close/>
                </a:path>
                <a:path w="4995545" h="3340100">
                  <a:moveTo>
                    <a:pt x="4995405" y="403606"/>
                  </a:moveTo>
                  <a:lnTo>
                    <a:pt x="4995240" y="403352"/>
                  </a:lnTo>
                  <a:lnTo>
                    <a:pt x="4942738" y="319405"/>
                  </a:lnTo>
                  <a:lnTo>
                    <a:pt x="4940922" y="316611"/>
                  </a:lnTo>
                  <a:lnTo>
                    <a:pt x="4937112" y="315722"/>
                  </a:lnTo>
                  <a:lnTo>
                    <a:pt x="4934064" y="317627"/>
                  </a:lnTo>
                  <a:lnTo>
                    <a:pt x="4931143" y="319405"/>
                  </a:lnTo>
                  <a:lnTo>
                    <a:pt x="4930254" y="323342"/>
                  </a:lnTo>
                  <a:lnTo>
                    <a:pt x="4932032" y="326263"/>
                  </a:lnTo>
                  <a:lnTo>
                    <a:pt x="4966525" y="381342"/>
                  </a:lnTo>
                  <a:lnTo>
                    <a:pt x="4292841" y="27178"/>
                  </a:lnTo>
                  <a:lnTo>
                    <a:pt x="4289882" y="32766"/>
                  </a:lnTo>
                  <a:lnTo>
                    <a:pt x="4283570" y="32766"/>
                  </a:lnTo>
                  <a:lnTo>
                    <a:pt x="4283570" y="385775"/>
                  </a:lnTo>
                  <a:lnTo>
                    <a:pt x="4283570" y="409194"/>
                  </a:lnTo>
                  <a:lnTo>
                    <a:pt x="4283443" y="385559"/>
                  </a:lnTo>
                  <a:lnTo>
                    <a:pt x="4249153" y="326771"/>
                  </a:lnTo>
                  <a:lnTo>
                    <a:pt x="4245216" y="325755"/>
                  </a:lnTo>
                  <a:lnTo>
                    <a:pt x="4242168" y="327533"/>
                  </a:lnTo>
                  <a:lnTo>
                    <a:pt x="4239247" y="329311"/>
                  </a:lnTo>
                  <a:lnTo>
                    <a:pt x="4238231" y="333248"/>
                  </a:lnTo>
                  <a:lnTo>
                    <a:pt x="4239882" y="336296"/>
                  </a:lnTo>
                  <a:lnTo>
                    <a:pt x="4289920" y="421894"/>
                  </a:lnTo>
                  <a:lnTo>
                    <a:pt x="4297324" y="409194"/>
                  </a:lnTo>
                  <a:lnTo>
                    <a:pt x="4341609" y="333248"/>
                  </a:lnTo>
                  <a:lnTo>
                    <a:pt x="4340593" y="329311"/>
                  </a:lnTo>
                  <a:lnTo>
                    <a:pt x="4334497" y="325755"/>
                  </a:lnTo>
                  <a:lnTo>
                    <a:pt x="4330560" y="326771"/>
                  </a:lnTo>
                  <a:lnTo>
                    <a:pt x="4296270" y="385559"/>
                  </a:lnTo>
                  <a:lnTo>
                    <a:pt x="4296143" y="385775"/>
                  </a:lnTo>
                  <a:lnTo>
                    <a:pt x="4296257" y="43421"/>
                  </a:lnTo>
                  <a:lnTo>
                    <a:pt x="4960569" y="392468"/>
                  </a:lnTo>
                  <a:lnTo>
                    <a:pt x="4892281" y="395478"/>
                  </a:lnTo>
                  <a:lnTo>
                    <a:pt x="4889614" y="398399"/>
                  </a:lnTo>
                  <a:lnTo>
                    <a:pt x="4889868" y="405384"/>
                  </a:lnTo>
                  <a:lnTo>
                    <a:pt x="4892916" y="408178"/>
                  </a:lnTo>
                  <a:lnTo>
                    <a:pt x="4995405" y="40360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1040" y="2794076"/>
              <a:ext cx="4640580" cy="118745"/>
            </a:xfrm>
            <a:custGeom>
              <a:avLst/>
              <a:gdLst/>
              <a:ahLst/>
              <a:cxnLst/>
              <a:rect l="l" t="t" r="r" b="b"/>
              <a:pathLst>
                <a:path w="4640580" h="118744">
                  <a:moveTo>
                    <a:pt x="0" y="118541"/>
                  </a:moveTo>
                  <a:lnTo>
                    <a:pt x="477088" y="118541"/>
                  </a:lnTo>
                  <a:lnTo>
                    <a:pt x="477088" y="8458"/>
                  </a:lnTo>
                  <a:lnTo>
                    <a:pt x="0" y="8458"/>
                  </a:lnTo>
                  <a:lnTo>
                    <a:pt x="0" y="118541"/>
                  </a:lnTo>
                  <a:close/>
                </a:path>
                <a:path w="4640580" h="118744">
                  <a:moveTo>
                    <a:pt x="547192" y="118541"/>
                  </a:moveTo>
                  <a:lnTo>
                    <a:pt x="2957779" y="118541"/>
                  </a:lnTo>
                  <a:lnTo>
                    <a:pt x="2957779" y="0"/>
                  </a:lnTo>
                  <a:lnTo>
                    <a:pt x="547192" y="0"/>
                  </a:lnTo>
                  <a:lnTo>
                    <a:pt x="547192" y="118541"/>
                  </a:lnTo>
                  <a:close/>
                </a:path>
                <a:path w="4640580" h="118744">
                  <a:moveTo>
                    <a:pt x="3002572" y="118541"/>
                  </a:moveTo>
                  <a:lnTo>
                    <a:pt x="4639983" y="118541"/>
                  </a:lnTo>
                  <a:lnTo>
                    <a:pt x="4639983" y="0"/>
                  </a:lnTo>
                  <a:lnTo>
                    <a:pt x="3002572" y="0"/>
                  </a:lnTo>
                  <a:lnTo>
                    <a:pt x="3002572" y="118541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2427" y="2912490"/>
              <a:ext cx="5124450" cy="478790"/>
            </a:xfrm>
            <a:custGeom>
              <a:avLst/>
              <a:gdLst/>
              <a:ahLst/>
              <a:cxnLst/>
              <a:rect l="l" t="t" r="r" b="b"/>
              <a:pathLst>
                <a:path w="5124450" h="478789">
                  <a:moveTo>
                    <a:pt x="103403" y="88646"/>
                  </a:moveTo>
                  <a:lnTo>
                    <a:pt x="59105" y="12700"/>
                  </a:lnTo>
                  <a:lnTo>
                    <a:pt x="51701" y="0"/>
                  </a:lnTo>
                  <a:lnTo>
                    <a:pt x="0" y="88646"/>
                  </a:lnTo>
                  <a:lnTo>
                    <a:pt x="1028" y="92583"/>
                  </a:lnTo>
                  <a:lnTo>
                    <a:pt x="7086" y="96139"/>
                  </a:lnTo>
                  <a:lnTo>
                    <a:pt x="10972" y="95123"/>
                  </a:lnTo>
                  <a:lnTo>
                    <a:pt x="45351" y="36182"/>
                  </a:lnTo>
                  <a:lnTo>
                    <a:pt x="45351" y="435991"/>
                  </a:lnTo>
                  <a:lnTo>
                    <a:pt x="58051" y="435991"/>
                  </a:lnTo>
                  <a:lnTo>
                    <a:pt x="58051" y="36182"/>
                  </a:lnTo>
                  <a:lnTo>
                    <a:pt x="92430" y="95123"/>
                  </a:lnTo>
                  <a:lnTo>
                    <a:pt x="96329" y="96139"/>
                  </a:lnTo>
                  <a:lnTo>
                    <a:pt x="102387" y="92583"/>
                  </a:lnTo>
                  <a:lnTo>
                    <a:pt x="103403" y="88646"/>
                  </a:lnTo>
                  <a:close/>
                </a:path>
                <a:path w="5124450" h="478789">
                  <a:moveTo>
                    <a:pt x="1579600" y="88646"/>
                  </a:moveTo>
                  <a:lnTo>
                    <a:pt x="1535315" y="12700"/>
                  </a:lnTo>
                  <a:lnTo>
                    <a:pt x="1527911" y="0"/>
                  </a:lnTo>
                  <a:lnTo>
                    <a:pt x="1476095" y="88646"/>
                  </a:lnTo>
                  <a:lnTo>
                    <a:pt x="1477111" y="92583"/>
                  </a:lnTo>
                  <a:lnTo>
                    <a:pt x="1483207" y="96139"/>
                  </a:lnTo>
                  <a:lnTo>
                    <a:pt x="1487144" y="95123"/>
                  </a:lnTo>
                  <a:lnTo>
                    <a:pt x="1521434" y="36347"/>
                  </a:lnTo>
                  <a:lnTo>
                    <a:pt x="1521561" y="12700"/>
                  </a:lnTo>
                  <a:lnTo>
                    <a:pt x="1521561" y="36131"/>
                  </a:lnTo>
                  <a:lnTo>
                    <a:pt x="1521561" y="478282"/>
                  </a:lnTo>
                  <a:lnTo>
                    <a:pt x="1534261" y="478282"/>
                  </a:lnTo>
                  <a:lnTo>
                    <a:pt x="1534134" y="36131"/>
                  </a:lnTo>
                  <a:lnTo>
                    <a:pt x="1534261" y="36347"/>
                  </a:lnTo>
                  <a:lnTo>
                    <a:pt x="1568551" y="95123"/>
                  </a:lnTo>
                  <a:lnTo>
                    <a:pt x="1572488" y="96139"/>
                  </a:lnTo>
                  <a:lnTo>
                    <a:pt x="1578584" y="92583"/>
                  </a:lnTo>
                  <a:lnTo>
                    <a:pt x="1579600" y="88646"/>
                  </a:lnTo>
                  <a:close/>
                </a:path>
                <a:path w="5124450" h="478789">
                  <a:moveTo>
                    <a:pt x="3642461" y="88646"/>
                  </a:moveTo>
                  <a:lnTo>
                    <a:pt x="3598176" y="12700"/>
                  </a:lnTo>
                  <a:lnTo>
                    <a:pt x="3590772" y="0"/>
                  </a:lnTo>
                  <a:lnTo>
                    <a:pt x="3539083" y="88646"/>
                  </a:lnTo>
                  <a:lnTo>
                    <a:pt x="3540099" y="92583"/>
                  </a:lnTo>
                  <a:lnTo>
                    <a:pt x="3546195" y="96139"/>
                  </a:lnTo>
                  <a:lnTo>
                    <a:pt x="3550005" y="95123"/>
                  </a:lnTo>
                  <a:lnTo>
                    <a:pt x="3584422" y="36131"/>
                  </a:lnTo>
                  <a:lnTo>
                    <a:pt x="3584422" y="478282"/>
                  </a:lnTo>
                  <a:lnTo>
                    <a:pt x="3597122" y="478282"/>
                  </a:lnTo>
                  <a:lnTo>
                    <a:pt x="3597122" y="36131"/>
                  </a:lnTo>
                  <a:lnTo>
                    <a:pt x="3631539" y="95123"/>
                  </a:lnTo>
                  <a:lnTo>
                    <a:pt x="3635349" y="96139"/>
                  </a:lnTo>
                  <a:lnTo>
                    <a:pt x="3641445" y="92583"/>
                  </a:lnTo>
                  <a:lnTo>
                    <a:pt x="3642461" y="88646"/>
                  </a:lnTo>
                  <a:close/>
                </a:path>
                <a:path w="5124450" h="478789">
                  <a:moveTo>
                    <a:pt x="5124170" y="88646"/>
                  </a:moveTo>
                  <a:lnTo>
                    <a:pt x="5079885" y="12700"/>
                  </a:lnTo>
                  <a:lnTo>
                    <a:pt x="5072481" y="0"/>
                  </a:lnTo>
                  <a:lnTo>
                    <a:pt x="5022443" y="85598"/>
                  </a:lnTo>
                  <a:lnTo>
                    <a:pt x="5020792" y="88646"/>
                  </a:lnTo>
                  <a:lnTo>
                    <a:pt x="5021808" y="92583"/>
                  </a:lnTo>
                  <a:lnTo>
                    <a:pt x="5024729" y="94361"/>
                  </a:lnTo>
                  <a:lnTo>
                    <a:pt x="5027777" y="96139"/>
                  </a:lnTo>
                  <a:lnTo>
                    <a:pt x="5031714" y="95123"/>
                  </a:lnTo>
                  <a:lnTo>
                    <a:pt x="5066004" y="36347"/>
                  </a:lnTo>
                  <a:lnTo>
                    <a:pt x="5066131" y="12700"/>
                  </a:lnTo>
                  <a:lnTo>
                    <a:pt x="5066131" y="36131"/>
                  </a:lnTo>
                  <a:lnTo>
                    <a:pt x="5066131" y="478282"/>
                  </a:lnTo>
                  <a:lnTo>
                    <a:pt x="5078831" y="478282"/>
                  </a:lnTo>
                  <a:lnTo>
                    <a:pt x="5078704" y="36131"/>
                  </a:lnTo>
                  <a:lnTo>
                    <a:pt x="5078831" y="36347"/>
                  </a:lnTo>
                  <a:lnTo>
                    <a:pt x="5113121" y="95123"/>
                  </a:lnTo>
                  <a:lnTo>
                    <a:pt x="5117058" y="96139"/>
                  </a:lnTo>
                  <a:lnTo>
                    <a:pt x="5123154" y="92583"/>
                  </a:lnTo>
                  <a:lnTo>
                    <a:pt x="5124170" y="8864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25675" y="4790947"/>
              <a:ext cx="462915" cy="182245"/>
            </a:xfrm>
            <a:custGeom>
              <a:avLst/>
              <a:gdLst/>
              <a:ahLst/>
              <a:cxnLst/>
              <a:rect l="l" t="t" r="r" b="b"/>
              <a:pathLst>
                <a:path w="462914" h="182245">
                  <a:moveTo>
                    <a:pt x="0" y="91058"/>
                  </a:moveTo>
                  <a:lnTo>
                    <a:pt x="31561" y="45099"/>
                  </a:lnTo>
                  <a:lnTo>
                    <a:pt x="67706" y="26669"/>
                  </a:lnTo>
                  <a:lnTo>
                    <a:pt x="114488" y="12431"/>
                  </a:lnTo>
                  <a:lnTo>
                    <a:pt x="169700" y="3252"/>
                  </a:lnTo>
                  <a:lnTo>
                    <a:pt x="231139" y="0"/>
                  </a:lnTo>
                  <a:lnTo>
                    <a:pt x="292632" y="3252"/>
                  </a:lnTo>
                  <a:lnTo>
                    <a:pt x="347881" y="12431"/>
                  </a:lnTo>
                  <a:lnTo>
                    <a:pt x="394684" y="26669"/>
                  </a:lnTo>
                  <a:lnTo>
                    <a:pt x="430840" y="45099"/>
                  </a:lnTo>
                  <a:lnTo>
                    <a:pt x="462406" y="91058"/>
                  </a:lnTo>
                  <a:lnTo>
                    <a:pt x="454148" y="115266"/>
                  </a:lnTo>
                  <a:lnTo>
                    <a:pt x="430840" y="137018"/>
                  </a:lnTo>
                  <a:lnTo>
                    <a:pt x="394684" y="155447"/>
                  </a:lnTo>
                  <a:lnTo>
                    <a:pt x="347881" y="169686"/>
                  </a:lnTo>
                  <a:lnTo>
                    <a:pt x="292632" y="178865"/>
                  </a:lnTo>
                  <a:lnTo>
                    <a:pt x="231139" y="182118"/>
                  </a:lnTo>
                  <a:lnTo>
                    <a:pt x="169700" y="178865"/>
                  </a:lnTo>
                  <a:lnTo>
                    <a:pt x="114488" y="169686"/>
                  </a:lnTo>
                  <a:lnTo>
                    <a:pt x="67706" y="155447"/>
                  </a:lnTo>
                  <a:lnTo>
                    <a:pt x="31561" y="137018"/>
                  </a:lnTo>
                  <a:lnTo>
                    <a:pt x="8257" y="115266"/>
                  </a:lnTo>
                  <a:lnTo>
                    <a:pt x="0" y="91058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290728" y="693547"/>
            <a:ext cx="3703320" cy="37183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45465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39700" algn="l"/>
              </a:tabLst>
            </a:pP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Код региона, код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МСУ,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код ППЭ, код, </a:t>
            </a:r>
            <a:r>
              <a:rPr sz="1000" spc="-2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 предмета и дата экзамена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</a:t>
            </a:r>
            <a:r>
              <a:rPr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000" spc="-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45465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39700" algn="l"/>
              </a:tabLst>
            </a:pPr>
            <a:endParaRPr sz="1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rabicPeriod"/>
              <a:tabLst>
                <a:tab pos="139700" algn="l"/>
              </a:tabLst>
            </a:pP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 количество материалов, которые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руководитель</a:t>
            </a:r>
            <a:r>
              <a:rPr sz="10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получил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 члена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ГЭК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 в</a:t>
            </a:r>
            <a:r>
              <a:rPr sz="1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день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проведения</a:t>
            </a:r>
            <a:r>
              <a:rPr lang="ru-RU" sz="10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экзамена:</a:t>
            </a:r>
            <a:r>
              <a:rPr lang="ru-RU" sz="1000" spc="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отдельно</a:t>
            </a:r>
            <a:r>
              <a:rPr lang="ru-RU" sz="100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lang="ru-RU" sz="1000" spc="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сейф- 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пакетов</a:t>
            </a:r>
            <a:r>
              <a:rPr lang="ru-RU" sz="10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дисками,</a:t>
            </a:r>
            <a:r>
              <a:rPr lang="ru-RU" sz="1000" spc="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содержащими</a:t>
            </a:r>
            <a:r>
              <a:rPr lang="ru-RU" sz="1000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15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ЭМ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(п.1), 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отдельно</a:t>
            </a:r>
            <a:r>
              <a:rPr lang="ru-RU" sz="10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lang="ru-RU" sz="1000" spc="2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5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ЭМ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(п.2). Если</a:t>
            </a:r>
            <a:r>
              <a:rPr lang="ru-RU" sz="10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ППЭ</a:t>
            </a:r>
            <a:r>
              <a:rPr lang="ru-RU" sz="100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используются </a:t>
            </a:r>
            <a:r>
              <a:rPr lang="ru-RU" sz="1000" spc="-2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ЭМ</a:t>
            </a:r>
            <a:r>
              <a:rPr lang="ru-RU" sz="10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бумажных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носителях,</a:t>
            </a:r>
            <a:r>
              <a:rPr lang="ru-RU" sz="1000" spc="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то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п.2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 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lang="ru-RU" sz="1000" spc="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спецпакетов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lang="ru-RU" sz="10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5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ИК,</a:t>
            </a:r>
            <a:r>
              <a:rPr lang="ru-RU" sz="100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п.1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не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заполняется.</a:t>
            </a:r>
          </a:p>
          <a:p>
            <a:pPr marL="12700" marR="5080" algn="just">
              <a:lnSpc>
                <a:spcPct val="100000"/>
              </a:lnSpc>
              <a:buAutoNum type="arabicPeriod"/>
              <a:tabLst>
                <a:tab pos="139700" algn="l"/>
              </a:tabLst>
            </a:pPr>
            <a:endParaRPr lang="ru-RU" sz="10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39065" indent="-127000">
              <a:lnSpc>
                <a:spcPct val="100000"/>
              </a:lnSpc>
              <a:buAutoNum type="arabicPeriod" startAt="3"/>
              <a:tabLst>
                <a:tab pos="139700" algn="l"/>
              </a:tabLst>
            </a:pP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lang="ru-RU" sz="1000" spc="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lang="ru-RU" sz="1000" spc="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материалов,  оставшихся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н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еиспользованными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после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проведения экзамена</a:t>
            </a:r>
            <a:r>
              <a:rPr lang="ru-RU" sz="1000" spc="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ППЭ: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сейф-пакеты</a:t>
            </a:r>
            <a:r>
              <a:rPr lang="ru-RU" sz="1000" spc="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15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ЭМ, сейф- </a:t>
            </a:r>
            <a:r>
              <a:rPr lang="ru-RU" sz="1000" spc="-2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пакеты</a:t>
            </a:r>
            <a:r>
              <a:rPr lang="ru-RU" sz="1000" spc="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5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ЭМ.</a:t>
            </a:r>
            <a:r>
              <a:rPr lang="ru-RU" sz="1000" spc="2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Пункт</a:t>
            </a:r>
            <a:r>
              <a:rPr lang="ru-RU" sz="1000" spc="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5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lang="ru-RU" sz="1000" spc="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случае использования</a:t>
            </a:r>
            <a:r>
              <a:rPr lang="ru-RU" sz="1000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ЭМ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lang="ru-RU" sz="10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бумажных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носителях.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При </a:t>
            </a:r>
            <a:r>
              <a:rPr lang="ru-RU" sz="1000" spc="-2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использовании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ЭМ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lang="ru-RU" sz="10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электронных</a:t>
            </a:r>
            <a:r>
              <a:rPr lang="ru-RU" sz="1000" spc="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носителях данное</a:t>
            </a:r>
            <a:r>
              <a:rPr lang="ru-RU" sz="100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поле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заполняется.</a:t>
            </a:r>
          </a:p>
          <a:p>
            <a:pPr marL="139065" indent="-127000">
              <a:lnSpc>
                <a:spcPct val="100000"/>
              </a:lnSpc>
              <a:buAutoNum type="arabicPeriod" startAt="3"/>
              <a:tabLst>
                <a:tab pos="139700" algn="l"/>
              </a:tabLst>
            </a:pPr>
            <a:endParaRPr lang="ru-RU" sz="10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85090">
              <a:lnSpc>
                <a:spcPct val="100000"/>
              </a:lnSpc>
              <a:buAutoNum type="arabicPeriod" startAt="4"/>
              <a:tabLst>
                <a:tab pos="139700" algn="l"/>
              </a:tabLst>
            </a:pP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lang="ru-RU" sz="1000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материалов,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которые 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были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заменены</a:t>
            </a:r>
            <a:r>
              <a:rPr lang="ru-RU" sz="1000" spc="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процессе</a:t>
            </a:r>
            <a:r>
              <a:rPr lang="ru-RU" sz="1000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lang="ru-RU" sz="1000" spc="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lang="ru-RU" sz="1000" spc="-2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связи</a:t>
            </a:r>
            <a:r>
              <a:rPr lang="ru-RU" sz="10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браком</a:t>
            </a:r>
            <a:r>
              <a:rPr lang="ru-RU" sz="10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lang="ru-RU" sz="10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причине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порчи:</a:t>
            </a:r>
            <a:r>
              <a:rPr lang="ru-RU" sz="100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 п. 6 указывается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lang="ru-RU" sz="1000" spc="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дисков,</a:t>
            </a:r>
            <a:r>
              <a:rPr lang="ru-RU" sz="1000" spc="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п.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7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–  количество </a:t>
            </a:r>
            <a:r>
              <a:rPr lang="ru-RU" sz="1000" spc="-2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напечатанных</a:t>
            </a:r>
            <a:r>
              <a:rPr lang="ru-RU" sz="1000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аудитории</a:t>
            </a:r>
            <a:r>
              <a:rPr lang="ru-RU" sz="1000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индивидуальных 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комплектов.</a:t>
            </a:r>
          </a:p>
          <a:p>
            <a:pPr marL="12700" marR="85090">
              <a:lnSpc>
                <a:spcPct val="100000"/>
              </a:lnSpc>
              <a:buAutoNum type="arabicPeriod" startAt="4"/>
              <a:tabLst>
                <a:tab pos="139700" algn="l"/>
              </a:tabLst>
            </a:pPr>
            <a:endParaRPr lang="ru-RU" sz="10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39065" indent="-127000">
              <a:lnSpc>
                <a:spcPct val="100000"/>
              </a:lnSpc>
              <a:buAutoNum type="arabicPeriod" startAt="5"/>
              <a:tabLst>
                <a:tab pos="139700" algn="l"/>
              </a:tabLst>
            </a:pP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Номер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аудитории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</a:t>
            </a:r>
            <a:endParaRPr lang="ru-RU" sz="10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rabicPeriod"/>
              <a:tabLst>
                <a:tab pos="139700" algn="l"/>
              </a:tabLst>
            </a:pP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6703" y="4659884"/>
            <a:ext cx="11806767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4630">
              <a:lnSpc>
                <a:spcPts val="1070"/>
              </a:lnSpc>
              <a:spcBef>
                <a:spcPts val="100"/>
              </a:spcBef>
            </a:pPr>
            <a:r>
              <a:rPr sz="900" b="1" spc="-5" dirty="0">
                <a:solidFill>
                  <a:srgbClr val="1F487C"/>
                </a:solidFill>
                <a:latin typeface="Calibri"/>
                <a:cs typeface="Calibri"/>
              </a:rPr>
              <a:t>11</a:t>
            </a:r>
            <a:endParaRPr sz="900" dirty="0">
              <a:latin typeface="Calibri"/>
              <a:cs typeface="Calibri"/>
            </a:endParaRPr>
          </a:p>
          <a:p>
            <a:pPr marL="2259330">
              <a:lnSpc>
                <a:spcPts val="1070"/>
              </a:lnSpc>
            </a:pPr>
            <a:r>
              <a:rPr sz="900" b="1" spc="-5" dirty="0">
                <a:solidFill>
                  <a:srgbClr val="1F487C"/>
                </a:solidFill>
                <a:latin typeface="Calibri"/>
                <a:cs typeface="Calibri"/>
              </a:rPr>
              <a:t>10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15"/>
              </a:spcBef>
              <a:buAutoNum type="arabicPeriod" startAt="6"/>
              <a:tabLst>
                <a:tab pos="137795" algn="l"/>
              </a:tabLst>
            </a:pP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ЭМ,</a:t>
            </a:r>
            <a:r>
              <a:rPr sz="1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принятых</a:t>
            </a:r>
            <a:r>
              <a:rPr sz="1000" spc="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руководителем</a:t>
            </a:r>
            <a:r>
              <a:rPr sz="10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организатора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</a:t>
            </a:r>
            <a:r>
              <a:rPr sz="1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отдельно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типам: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бланк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регистрации,</a:t>
            </a:r>
            <a:r>
              <a:rPr sz="1000" spc="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БО№1,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БО№2</a:t>
            </a:r>
            <a:r>
              <a:rPr sz="1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лист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1,</a:t>
            </a:r>
            <a:r>
              <a:rPr sz="1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БО№2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лист</a:t>
            </a:r>
            <a:r>
              <a:rPr sz="1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2,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ДБО№2,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КИМ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(указывается</a:t>
            </a:r>
            <a:r>
              <a:rPr sz="1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комплектов</a:t>
            </a:r>
            <a:r>
              <a:rPr sz="10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КИМ).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Причем</a:t>
            </a:r>
            <a:r>
              <a:rPr sz="1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бланков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регистрации,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БО№1,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БО№2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лист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1,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БО№2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лист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2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КИМ</a:t>
            </a:r>
            <a:r>
              <a:rPr sz="1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одной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должно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совпадать.</a:t>
            </a:r>
            <a:endParaRPr sz="1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buAutoNum type="arabicPeriod" startAt="6"/>
              <a:tabLst>
                <a:tab pos="137795" algn="l"/>
              </a:tabLst>
            </a:pP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Проставляется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аудиториях: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распределенных</a:t>
            </a:r>
            <a:r>
              <a:rPr sz="10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аудиторию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автоматически,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явившихся</a:t>
            </a:r>
            <a:r>
              <a:rPr sz="1000" spc="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участников,</a:t>
            </a:r>
            <a:r>
              <a:rPr sz="1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удаленных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</a:t>
            </a:r>
            <a:r>
              <a:rPr sz="1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нарушение</a:t>
            </a:r>
            <a:r>
              <a:rPr sz="1000" spc="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Порядка,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завершивших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объективным</a:t>
            </a:r>
            <a:r>
              <a:rPr sz="1000" spc="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причинам</a:t>
            </a:r>
            <a:r>
              <a:rPr sz="10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проставляется</a:t>
            </a:r>
            <a:r>
              <a:rPr sz="10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руководителем</a:t>
            </a:r>
            <a:r>
              <a:rPr sz="10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ППЭ.</a:t>
            </a:r>
            <a:endParaRPr sz="1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buAutoNum type="arabicPeriod" startAt="8"/>
              <a:tabLst>
                <a:tab pos="137795" algn="l"/>
              </a:tabLst>
            </a:pP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ответственного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организатора</a:t>
            </a:r>
            <a:r>
              <a:rPr sz="10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подписи.</a:t>
            </a:r>
            <a:endParaRPr sz="1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34290">
              <a:lnSpc>
                <a:spcPct val="100000"/>
              </a:lnSpc>
              <a:buAutoNum type="arabicPeriod" startAt="8"/>
              <a:tabLst>
                <a:tab pos="137795" algn="l"/>
              </a:tabLst>
            </a:pP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общее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материалов,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полученных</a:t>
            </a:r>
            <a:r>
              <a:rPr sz="1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(сумма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строк</a:t>
            </a:r>
            <a:r>
              <a:rPr sz="1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1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странице),</a:t>
            </a:r>
            <a:r>
              <a:rPr sz="10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также</a:t>
            </a:r>
            <a:r>
              <a:rPr sz="10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общее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</a:t>
            </a:r>
            <a:r>
              <a:rPr sz="1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(по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каждой </a:t>
            </a:r>
            <a:r>
              <a:rPr sz="1000" spc="-2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категории</a:t>
            </a:r>
            <a:r>
              <a:rPr sz="1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отдельно):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1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явившиеся</a:t>
            </a:r>
            <a:r>
              <a:rPr sz="10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экзамен,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удаленные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связи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нарушением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Порядка,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1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завершившие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</a:t>
            </a:r>
            <a:r>
              <a:rPr sz="1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объективным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причинам.</a:t>
            </a:r>
            <a:r>
              <a:rPr sz="10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Общее</a:t>
            </a:r>
            <a:endParaRPr sz="1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распределенных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</a:t>
            </a:r>
            <a:endParaRPr sz="1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Важно:</a:t>
            </a:r>
            <a:r>
              <a:rPr sz="1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если</a:t>
            </a:r>
            <a:r>
              <a:rPr sz="10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0000"/>
                </a:solidFill>
                <a:latin typeface="Times New Roman"/>
                <a:cs typeface="Times New Roman"/>
              </a:rPr>
              <a:t>форма</a:t>
            </a:r>
            <a:r>
              <a:rPr sz="1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состоит</a:t>
            </a:r>
            <a:r>
              <a:rPr sz="10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Times New Roman"/>
                <a:cs typeface="Times New Roman"/>
              </a:rPr>
              <a:t>из</a:t>
            </a:r>
            <a:r>
              <a:rPr sz="10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Times New Roman"/>
                <a:cs typeface="Times New Roman"/>
              </a:rPr>
              <a:t>двух</a:t>
            </a:r>
            <a:r>
              <a:rPr sz="10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более</a:t>
            </a:r>
            <a:r>
              <a:rPr sz="10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листов,</a:t>
            </a:r>
            <a:r>
              <a:rPr sz="10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то</a:t>
            </a:r>
            <a:r>
              <a:rPr sz="1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просчитывается</a:t>
            </a:r>
            <a:r>
              <a:rPr sz="10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указывается</a:t>
            </a:r>
            <a:r>
              <a:rPr sz="10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общее</a:t>
            </a:r>
            <a:r>
              <a:rPr sz="10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количество</a:t>
            </a:r>
            <a:r>
              <a:rPr sz="10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материалов</a:t>
            </a:r>
            <a:r>
              <a:rPr sz="10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(участников)</a:t>
            </a:r>
            <a:r>
              <a:rPr sz="1000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10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каждом</a:t>
            </a:r>
            <a:r>
              <a:rPr sz="10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листе</a:t>
            </a:r>
            <a:r>
              <a:rPr sz="10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отдельно.</a:t>
            </a:r>
            <a:endParaRPr sz="1000" dirty="0">
              <a:latin typeface="Times New Roman"/>
              <a:cs typeface="Times New Roman"/>
            </a:endParaRPr>
          </a:p>
          <a:p>
            <a:pPr marL="201295" indent="-188595">
              <a:lnSpc>
                <a:spcPct val="100000"/>
              </a:lnSpc>
              <a:buAutoNum type="arabicPeriod" startAt="10"/>
              <a:tabLst>
                <a:tab pos="201295" algn="l"/>
              </a:tabLst>
            </a:pP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Ставятся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руководителя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и членов</a:t>
            </a:r>
            <a:r>
              <a:rPr sz="1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ГЭК.</a:t>
            </a:r>
            <a:endParaRPr sz="1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01295" indent="-188595">
              <a:lnSpc>
                <a:spcPct val="100000"/>
              </a:lnSpc>
              <a:buAutoNum type="arabicPeriod" startAt="10"/>
              <a:tabLst>
                <a:tab pos="201295" algn="l"/>
              </a:tabLst>
            </a:pP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</a:t>
            </a:r>
            <a:r>
              <a:rPr sz="1000" spc="3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ответственного</a:t>
            </a:r>
            <a:r>
              <a:rPr sz="10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работника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РЦОИ,</a:t>
            </a:r>
            <a:r>
              <a:rPr sz="1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принявшего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обработку</a:t>
            </a:r>
            <a:r>
              <a:rPr sz="1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материалы.</a:t>
            </a:r>
            <a:endParaRPr sz="1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93413" y="4055482"/>
            <a:ext cx="6145107" cy="207645"/>
            <a:chOff x="295059" y="4055478"/>
            <a:chExt cx="4608830" cy="207645"/>
          </a:xfrm>
        </p:grpSpPr>
        <p:sp>
          <p:nvSpPr>
            <p:cNvPr id="34" name="object 34"/>
            <p:cNvSpPr/>
            <p:nvPr/>
          </p:nvSpPr>
          <p:spPr>
            <a:xfrm>
              <a:off x="772833" y="4068178"/>
              <a:ext cx="4118610" cy="182245"/>
            </a:xfrm>
            <a:custGeom>
              <a:avLst/>
              <a:gdLst/>
              <a:ahLst/>
              <a:cxnLst/>
              <a:rect l="l" t="t" r="r" b="b"/>
              <a:pathLst>
                <a:path w="4118610" h="182245">
                  <a:moveTo>
                    <a:pt x="0" y="182130"/>
                  </a:moveTo>
                  <a:lnTo>
                    <a:pt x="4118102" y="182130"/>
                  </a:lnTo>
                  <a:lnTo>
                    <a:pt x="4118102" y="0"/>
                  </a:lnTo>
                  <a:lnTo>
                    <a:pt x="0" y="0"/>
                  </a:lnTo>
                  <a:lnTo>
                    <a:pt x="0" y="18213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5059" y="4113530"/>
              <a:ext cx="706755" cy="103505"/>
            </a:xfrm>
            <a:custGeom>
              <a:avLst/>
              <a:gdLst/>
              <a:ahLst/>
              <a:cxnLst/>
              <a:rect l="l" t="t" r="r" b="b"/>
              <a:pathLst>
                <a:path w="706755" h="103504">
                  <a:moveTo>
                    <a:pt x="681445" y="51689"/>
                  </a:moveTo>
                  <a:lnTo>
                    <a:pt x="611581" y="92456"/>
                  </a:lnTo>
                  <a:lnTo>
                    <a:pt x="610552" y="96266"/>
                  </a:lnTo>
                  <a:lnTo>
                    <a:pt x="614083" y="102362"/>
                  </a:lnTo>
                  <a:lnTo>
                    <a:pt x="617982" y="103378"/>
                  </a:lnTo>
                  <a:lnTo>
                    <a:pt x="695723" y="58039"/>
                  </a:lnTo>
                  <a:lnTo>
                    <a:pt x="694004" y="58039"/>
                  </a:lnTo>
                  <a:lnTo>
                    <a:pt x="694004" y="57150"/>
                  </a:lnTo>
                  <a:lnTo>
                    <a:pt x="690803" y="57150"/>
                  </a:lnTo>
                  <a:lnTo>
                    <a:pt x="681445" y="51689"/>
                  </a:lnTo>
                  <a:close/>
                </a:path>
                <a:path w="706755" h="103504">
                  <a:moveTo>
                    <a:pt x="670562" y="45339"/>
                  </a:moveTo>
                  <a:lnTo>
                    <a:pt x="0" y="45339"/>
                  </a:lnTo>
                  <a:lnTo>
                    <a:pt x="0" y="58039"/>
                  </a:lnTo>
                  <a:lnTo>
                    <a:pt x="670562" y="58039"/>
                  </a:lnTo>
                  <a:lnTo>
                    <a:pt x="681445" y="51689"/>
                  </a:lnTo>
                  <a:lnTo>
                    <a:pt x="670562" y="45339"/>
                  </a:lnTo>
                  <a:close/>
                </a:path>
                <a:path w="706755" h="103504">
                  <a:moveTo>
                    <a:pt x="695723" y="45339"/>
                  </a:moveTo>
                  <a:lnTo>
                    <a:pt x="694004" y="45339"/>
                  </a:lnTo>
                  <a:lnTo>
                    <a:pt x="694004" y="58039"/>
                  </a:lnTo>
                  <a:lnTo>
                    <a:pt x="695723" y="58039"/>
                  </a:lnTo>
                  <a:lnTo>
                    <a:pt x="706615" y="51689"/>
                  </a:lnTo>
                  <a:lnTo>
                    <a:pt x="695723" y="45339"/>
                  </a:lnTo>
                  <a:close/>
                </a:path>
                <a:path w="706755" h="103504">
                  <a:moveTo>
                    <a:pt x="690803" y="46228"/>
                  </a:moveTo>
                  <a:lnTo>
                    <a:pt x="681445" y="51689"/>
                  </a:lnTo>
                  <a:lnTo>
                    <a:pt x="690803" y="57150"/>
                  </a:lnTo>
                  <a:lnTo>
                    <a:pt x="690803" y="46228"/>
                  </a:lnTo>
                  <a:close/>
                </a:path>
                <a:path w="706755" h="103504">
                  <a:moveTo>
                    <a:pt x="694004" y="46228"/>
                  </a:moveTo>
                  <a:lnTo>
                    <a:pt x="690803" y="46228"/>
                  </a:lnTo>
                  <a:lnTo>
                    <a:pt x="690803" y="57150"/>
                  </a:lnTo>
                  <a:lnTo>
                    <a:pt x="694004" y="57150"/>
                  </a:lnTo>
                  <a:lnTo>
                    <a:pt x="694004" y="46228"/>
                  </a:lnTo>
                  <a:close/>
                </a:path>
                <a:path w="706755" h="103504">
                  <a:moveTo>
                    <a:pt x="617982" y="0"/>
                  </a:moveTo>
                  <a:lnTo>
                    <a:pt x="614083" y="1016"/>
                  </a:lnTo>
                  <a:lnTo>
                    <a:pt x="610552" y="7112"/>
                  </a:lnTo>
                  <a:lnTo>
                    <a:pt x="611581" y="10922"/>
                  </a:lnTo>
                  <a:lnTo>
                    <a:pt x="681445" y="51689"/>
                  </a:lnTo>
                  <a:lnTo>
                    <a:pt x="690803" y="46228"/>
                  </a:lnTo>
                  <a:lnTo>
                    <a:pt x="694004" y="46228"/>
                  </a:lnTo>
                  <a:lnTo>
                    <a:pt x="694004" y="45339"/>
                  </a:lnTo>
                  <a:lnTo>
                    <a:pt x="695723" y="45339"/>
                  </a:lnTo>
                  <a:lnTo>
                    <a:pt x="61798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7608" y="193338"/>
            <a:ext cx="771313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000" b="1" spc="-5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ППЭ-13-02-МАШ</a:t>
            </a:r>
            <a:r>
              <a:rPr sz="2000" b="1" spc="-5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(образец</a:t>
            </a:r>
            <a:r>
              <a:rPr sz="2000" b="1" spc="-3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Arial"/>
                <a:cs typeface="Arial"/>
              </a:rPr>
              <a:t>заполнения)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80845" y="592705"/>
            <a:ext cx="797898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Технология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передачи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ЭМ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сети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«Интернет»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152" y="1035989"/>
            <a:ext cx="10846477" cy="5688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457200"/>
            <a:ext cx="105156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 txBox="1"/>
          <p:nvPr/>
        </p:nvSpPr>
        <p:spPr>
          <a:xfrm>
            <a:off x="1617608" y="193338"/>
            <a:ext cx="771313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000" b="1" spc="-5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ППЭ-13-02-МАШ</a:t>
            </a:r>
            <a:r>
              <a:rPr sz="2000" b="1" spc="-5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(образец</a:t>
            </a:r>
            <a:r>
              <a:rPr sz="2000" b="1" spc="-3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Arial"/>
                <a:cs typeface="Arial"/>
              </a:rPr>
              <a:t>заполнения)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3616" y="594613"/>
            <a:ext cx="6422984" cy="5621020"/>
            <a:chOff x="497712" y="594613"/>
            <a:chExt cx="4911090" cy="5621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712" y="1158824"/>
              <a:ext cx="4910836" cy="50566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49829" y="607313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5">
                  <a:moveTo>
                    <a:pt x="0" y="91059"/>
                  </a:moveTo>
                  <a:lnTo>
                    <a:pt x="9074" y="55614"/>
                  </a:lnTo>
                  <a:lnTo>
                    <a:pt x="33829" y="26669"/>
                  </a:lnTo>
                  <a:lnTo>
                    <a:pt x="70562" y="7155"/>
                  </a:lnTo>
                  <a:lnTo>
                    <a:pt x="115569" y="0"/>
                  </a:lnTo>
                  <a:lnTo>
                    <a:pt x="160524" y="7155"/>
                  </a:lnTo>
                  <a:lnTo>
                    <a:pt x="197262" y="26670"/>
                  </a:lnTo>
                  <a:lnTo>
                    <a:pt x="222047" y="55614"/>
                  </a:lnTo>
                  <a:lnTo>
                    <a:pt x="231139" y="91059"/>
                  </a:lnTo>
                  <a:lnTo>
                    <a:pt x="222047" y="126503"/>
                  </a:lnTo>
                  <a:lnTo>
                    <a:pt x="197262" y="155448"/>
                  </a:lnTo>
                  <a:lnTo>
                    <a:pt x="160524" y="174962"/>
                  </a:lnTo>
                  <a:lnTo>
                    <a:pt x="115569" y="182118"/>
                  </a:lnTo>
                  <a:lnTo>
                    <a:pt x="70562" y="174962"/>
                  </a:lnTo>
                  <a:lnTo>
                    <a:pt x="33829" y="155448"/>
                  </a:lnTo>
                  <a:lnTo>
                    <a:pt x="9074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89354" y="198458"/>
            <a:ext cx="297264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000" b="1" spc="-9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ППЭ-14-01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2843" y="609773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668" y="835278"/>
            <a:ext cx="6980767" cy="1846580"/>
            <a:chOff x="13235" y="835278"/>
            <a:chExt cx="5235575" cy="1846580"/>
          </a:xfrm>
        </p:grpSpPr>
        <p:sp>
          <p:nvSpPr>
            <p:cNvPr id="8" name="object 8"/>
            <p:cNvSpPr/>
            <p:nvPr/>
          </p:nvSpPr>
          <p:spPr>
            <a:xfrm>
              <a:off x="968184" y="844803"/>
              <a:ext cx="4271010" cy="424815"/>
            </a:xfrm>
            <a:custGeom>
              <a:avLst/>
              <a:gdLst/>
              <a:ahLst/>
              <a:cxnLst/>
              <a:rect l="l" t="t" r="r" b="b"/>
              <a:pathLst>
                <a:path w="4271010" h="424815">
                  <a:moveTo>
                    <a:pt x="0" y="424561"/>
                  </a:moveTo>
                  <a:lnTo>
                    <a:pt x="4144" y="368139"/>
                  </a:lnTo>
                  <a:lnTo>
                    <a:pt x="15840" y="317443"/>
                  </a:lnTo>
                  <a:lnTo>
                    <a:pt x="33982" y="274494"/>
                  </a:lnTo>
                  <a:lnTo>
                    <a:pt x="57464" y="241314"/>
                  </a:lnTo>
                  <a:lnTo>
                    <a:pt x="116027" y="212344"/>
                  </a:lnTo>
                  <a:lnTo>
                    <a:pt x="1989137" y="212344"/>
                  </a:lnTo>
                  <a:lnTo>
                    <a:pt x="2020004" y="204755"/>
                  </a:lnTo>
                  <a:lnTo>
                    <a:pt x="2047736" y="183340"/>
                  </a:lnTo>
                  <a:lnTo>
                    <a:pt x="2071227" y="150129"/>
                  </a:lnTo>
                  <a:lnTo>
                    <a:pt x="2089373" y="107150"/>
                  </a:lnTo>
                  <a:lnTo>
                    <a:pt x="2101070" y="56430"/>
                  </a:lnTo>
                  <a:lnTo>
                    <a:pt x="2105215" y="0"/>
                  </a:lnTo>
                  <a:lnTo>
                    <a:pt x="2109359" y="56430"/>
                  </a:lnTo>
                  <a:lnTo>
                    <a:pt x="2121052" y="107150"/>
                  </a:lnTo>
                  <a:lnTo>
                    <a:pt x="2139188" y="150129"/>
                  </a:lnTo>
                  <a:lnTo>
                    <a:pt x="2162657" y="183340"/>
                  </a:lnTo>
                  <a:lnTo>
                    <a:pt x="2190352" y="204755"/>
                  </a:lnTo>
                  <a:lnTo>
                    <a:pt x="2221166" y="212344"/>
                  </a:lnTo>
                  <a:lnTo>
                    <a:pt x="4154741" y="212344"/>
                  </a:lnTo>
                  <a:lnTo>
                    <a:pt x="4185608" y="219923"/>
                  </a:lnTo>
                  <a:lnTo>
                    <a:pt x="4213340" y="241314"/>
                  </a:lnTo>
                  <a:lnTo>
                    <a:pt x="4236831" y="274494"/>
                  </a:lnTo>
                  <a:lnTo>
                    <a:pt x="4254977" y="317443"/>
                  </a:lnTo>
                  <a:lnTo>
                    <a:pt x="4266674" y="368139"/>
                  </a:lnTo>
                  <a:lnTo>
                    <a:pt x="4270819" y="4245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935" y="2486786"/>
              <a:ext cx="231775" cy="182245"/>
            </a:xfrm>
            <a:custGeom>
              <a:avLst/>
              <a:gdLst/>
              <a:ahLst/>
              <a:cxnLst/>
              <a:rect l="l" t="t" r="r" b="b"/>
              <a:pathLst>
                <a:path w="231775" h="182244">
                  <a:moveTo>
                    <a:pt x="0" y="91059"/>
                  </a:moveTo>
                  <a:lnTo>
                    <a:pt x="9082" y="55614"/>
                  </a:lnTo>
                  <a:lnTo>
                    <a:pt x="33852" y="26669"/>
                  </a:lnTo>
                  <a:lnTo>
                    <a:pt x="70591" y="7155"/>
                  </a:lnTo>
                  <a:lnTo>
                    <a:pt x="115580" y="0"/>
                  </a:lnTo>
                  <a:lnTo>
                    <a:pt x="160568" y="7155"/>
                  </a:lnTo>
                  <a:lnTo>
                    <a:pt x="197307" y="26670"/>
                  </a:lnTo>
                  <a:lnTo>
                    <a:pt x="222079" y="55614"/>
                  </a:lnTo>
                  <a:lnTo>
                    <a:pt x="231162" y="91059"/>
                  </a:lnTo>
                  <a:lnTo>
                    <a:pt x="222079" y="126503"/>
                  </a:lnTo>
                  <a:lnTo>
                    <a:pt x="197307" y="155448"/>
                  </a:lnTo>
                  <a:lnTo>
                    <a:pt x="160568" y="174962"/>
                  </a:lnTo>
                  <a:lnTo>
                    <a:pt x="115580" y="182117"/>
                  </a:lnTo>
                  <a:lnTo>
                    <a:pt x="70591" y="174962"/>
                  </a:lnTo>
                  <a:lnTo>
                    <a:pt x="33852" y="155447"/>
                  </a:lnTo>
                  <a:lnTo>
                    <a:pt x="9082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3840" y="2489499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12" y="3764793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9"/>
                </a:moveTo>
                <a:lnTo>
                  <a:pt x="9082" y="55614"/>
                </a:lnTo>
                <a:lnTo>
                  <a:pt x="33852" y="26669"/>
                </a:lnTo>
                <a:lnTo>
                  <a:pt x="70591" y="7155"/>
                </a:lnTo>
                <a:lnTo>
                  <a:pt x="115580" y="0"/>
                </a:lnTo>
                <a:lnTo>
                  <a:pt x="160568" y="7155"/>
                </a:lnTo>
                <a:lnTo>
                  <a:pt x="197307" y="26669"/>
                </a:lnTo>
                <a:lnTo>
                  <a:pt x="222079" y="55614"/>
                </a:lnTo>
                <a:lnTo>
                  <a:pt x="231162" y="91059"/>
                </a:lnTo>
                <a:lnTo>
                  <a:pt x="222079" y="126503"/>
                </a:lnTo>
                <a:lnTo>
                  <a:pt x="197307" y="155448"/>
                </a:lnTo>
                <a:lnTo>
                  <a:pt x="160568" y="174962"/>
                </a:lnTo>
                <a:lnTo>
                  <a:pt x="115580" y="182118"/>
                </a:lnTo>
                <a:lnTo>
                  <a:pt x="70591" y="174962"/>
                </a:lnTo>
                <a:lnTo>
                  <a:pt x="33852" y="155448"/>
                </a:lnTo>
                <a:lnTo>
                  <a:pt x="9082" y="126503"/>
                </a:lnTo>
                <a:lnTo>
                  <a:pt x="0" y="9105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3840" y="3767788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282" y="4568618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8"/>
                </a:moveTo>
                <a:lnTo>
                  <a:pt x="9082" y="55614"/>
                </a:lnTo>
                <a:lnTo>
                  <a:pt x="33852" y="26669"/>
                </a:lnTo>
                <a:lnTo>
                  <a:pt x="70589" y="7155"/>
                </a:lnTo>
                <a:lnTo>
                  <a:pt x="115576" y="0"/>
                </a:lnTo>
                <a:lnTo>
                  <a:pt x="160569" y="7155"/>
                </a:lnTo>
                <a:lnTo>
                  <a:pt x="197308" y="26669"/>
                </a:lnTo>
                <a:lnTo>
                  <a:pt x="222077" y="55614"/>
                </a:lnTo>
                <a:lnTo>
                  <a:pt x="231159" y="91058"/>
                </a:lnTo>
                <a:lnTo>
                  <a:pt x="222077" y="126503"/>
                </a:lnTo>
                <a:lnTo>
                  <a:pt x="197308" y="155448"/>
                </a:lnTo>
                <a:lnTo>
                  <a:pt x="160569" y="174962"/>
                </a:lnTo>
                <a:lnTo>
                  <a:pt x="115576" y="182117"/>
                </a:lnTo>
                <a:lnTo>
                  <a:pt x="70589" y="174962"/>
                </a:lnTo>
                <a:lnTo>
                  <a:pt x="33852" y="155447"/>
                </a:lnTo>
                <a:lnTo>
                  <a:pt x="9082" y="126503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9369" y="4571791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282" y="5627886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71"/>
                </a:moveTo>
                <a:lnTo>
                  <a:pt x="9082" y="55624"/>
                </a:lnTo>
                <a:lnTo>
                  <a:pt x="33852" y="26676"/>
                </a:lnTo>
                <a:lnTo>
                  <a:pt x="70589" y="7157"/>
                </a:lnTo>
                <a:lnTo>
                  <a:pt x="115576" y="0"/>
                </a:lnTo>
                <a:lnTo>
                  <a:pt x="160569" y="7157"/>
                </a:lnTo>
                <a:lnTo>
                  <a:pt x="197308" y="26676"/>
                </a:lnTo>
                <a:lnTo>
                  <a:pt x="222077" y="55624"/>
                </a:lnTo>
                <a:lnTo>
                  <a:pt x="231159" y="91071"/>
                </a:lnTo>
                <a:lnTo>
                  <a:pt x="222077" y="126516"/>
                </a:lnTo>
                <a:lnTo>
                  <a:pt x="197308" y="155460"/>
                </a:lnTo>
                <a:lnTo>
                  <a:pt x="160569" y="174975"/>
                </a:lnTo>
                <a:lnTo>
                  <a:pt x="115576" y="182130"/>
                </a:lnTo>
                <a:lnTo>
                  <a:pt x="70589" y="174975"/>
                </a:lnTo>
                <a:lnTo>
                  <a:pt x="33852" y="155460"/>
                </a:lnTo>
                <a:lnTo>
                  <a:pt x="9082" y="126516"/>
                </a:lnTo>
                <a:lnTo>
                  <a:pt x="0" y="9107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9369" y="5631327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39003" y="457200"/>
            <a:ext cx="4798060" cy="56765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4780" indent="-132715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145415" algn="l"/>
              </a:tabLst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региона,</a:t>
            </a:r>
            <a:r>
              <a:rPr sz="12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МСУ,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ППЭ,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код,</a:t>
            </a:r>
          </a:p>
          <a:p>
            <a:pPr marL="12700" marR="41275" algn="just">
              <a:lnSpc>
                <a:spcPct val="100000"/>
              </a:lnSpc>
            </a:pP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вание</a:t>
            </a:r>
            <a:r>
              <a:rPr sz="1200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ме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да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а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кзамена</a:t>
            </a:r>
            <a:r>
              <a:rPr sz="12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заполн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я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ся  автоматически.</a:t>
            </a: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145415" algn="l"/>
              </a:tabLst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2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материалов,</a:t>
            </a:r>
            <a:r>
              <a:rPr sz="12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которые</a:t>
            </a:r>
            <a:r>
              <a:rPr sz="1200" spc="2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член </a:t>
            </a:r>
            <a:r>
              <a:rPr sz="1200" spc="-2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ГЭК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передает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руководителю ППЭ в день проведения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экзамена:</a:t>
            </a:r>
            <a:r>
              <a:rPr sz="12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отдельно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2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сейф-пакетов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дисками, содержащими по 5 ЭМ, отдельно –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по 15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ЭМ . 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случае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использования ЭМ на бумажных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носителях указывается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полученных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сейф- </a:t>
            </a:r>
            <a:r>
              <a:rPr sz="1200" spc="-2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пакетов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-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2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ДБО№2,</a:t>
            </a:r>
            <a:r>
              <a:rPr sz="12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напечатанных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станции</a:t>
            </a:r>
            <a:r>
              <a:rPr sz="1200" spc="-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авторизации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день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накануне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2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и/или </a:t>
            </a:r>
            <a:r>
              <a:rPr sz="1200" spc="-2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оставшиеся</a:t>
            </a:r>
            <a:r>
              <a:rPr sz="12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предыдущих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>
                <a:solidFill>
                  <a:srgbClr val="002060"/>
                </a:solidFill>
                <a:latin typeface="Times New Roman"/>
                <a:cs typeface="Times New Roman"/>
              </a:rPr>
              <a:t>экзаменов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sz="12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2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-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пп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 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1.5.</a:t>
            </a:r>
            <a:r>
              <a:rPr sz="12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sz="12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1.6.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200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упаковочных</a:t>
            </a:r>
            <a:endParaRPr sz="12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материалов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sz="1200" spc="-6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переданных</a:t>
            </a:r>
            <a:r>
              <a:rPr sz="1200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ППЭ.</a:t>
            </a:r>
          </a:p>
          <a:p>
            <a:pPr marL="12700" marR="467995" algn="just">
              <a:lnSpc>
                <a:spcPct val="100000"/>
              </a:lnSpc>
            </a:pP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Пп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sz="1200" spc="-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1.3.</a:t>
            </a:r>
            <a:r>
              <a:rPr sz="12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2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наличии</a:t>
            </a:r>
            <a:r>
              <a:rPr sz="12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участников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, </a:t>
            </a:r>
            <a:r>
              <a:rPr sz="1200" spc="-2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сдающих</a:t>
            </a:r>
            <a:r>
              <a:rPr sz="1200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экзамен</a:t>
            </a:r>
            <a:r>
              <a:rPr sz="1200" spc="-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использованием</a:t>
            </a:r>
            <a:r>
              <a:rPr sz="1200" spc="-6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ИК,</a:t>
            </a:r>
          </a:p>
          <a:p>
            <a:pPr marL="12700" algn="just">
              <a:lnSpc>
                <a:spcPct val="100000"/>
              </a:lnSpc>
            </a:pP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выполненных</a:t>
            </a:r>
            <a:r>
              <a:rPr sz="1200" spc="18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шрифтом</a:t>
            </a:r>
            <a:r>
              <a:rPr sz="1200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Брайля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</a:p>
          <a:p>
            <a:pPr marL="143510" indent="-131445" algn="just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144145" algn="l"/>
              </a:tabLst>
            </a:pP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п.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2.1.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2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ВДП</a:t>
            </a:r>
          </a:p>
          <a:p>
            <a:pPr marL="12700" marR="49530" algn="just">
              <a:lnSpc>
                <a:spcPct val="100000"/>
              </a:lnSpc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упакованными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них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бланками,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полученными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от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экзамена: бланк регистрации, БО№1,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БО№2 лист 1 и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БО№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2 лист 2, использованные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ДБО№2.</a:t>
            </a:r>
            <a:r>
              <a:rPr sz="1200" spc="2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Пункт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2.2.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только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наличии </a:t>
            </a:r>
            <a:r>
              <a:rPr sz="1200" spc="-2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ЭМ,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выполненных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шрифтом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Брайля.</a:t>
            </a:r>
          </a:p>
          <a:p>
            <a:pPr marL="12700" marR="290195" algn="just">
              <a:lnSpc>
                <a:spcPct val="100000"/>
              </a:lnSpc>
              <a:spcBef>
                <a:spcPts val="600"/>
              </a:spcBef>
              <a:buAutoNum type="arabicPeriod" startAt="4"/>
              <a:tabLst>
                <a:tab pos="144145" algn="l"/>
              </a:tabLst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 количество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иных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материалов,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исполь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зо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ан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ых</a:t>
            </a:r>
            <a:r>
              <a:rPr sz="12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дении</a:t>
            </a:r>
            <a:r>
              <a:rPr sz="12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кзамена</a:t>
            </a:r>
            <a:r>
              <a:rPr sz="12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(п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. 2.4  заполняется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только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наличии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таковых).</a:t>
            </a:r>
          </a:p>
          <a:p>
            <a:pPr marL="12700" marR="168910" algn="just">
              <a:lnSpc>
                <a:spcPct val="100000"/>
              </a:lnSpc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п.</a:t>
            </a:r>
            <a:r>
              <a:rPr sz="1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2.3.,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2.6.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 комплектов,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п.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2.5.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 листов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бумаги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для </a:t>
            </a:r>
            <a:r>
              <a:rPr sz="1200" spc="-2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черновиков.</a:t>
            </a:r>
          </a:p>
          <a:p>
            <a:pPr marL="12700" marR="255270" algn="just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п.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2.7.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 использованных </a:t>
            </a:r>
            <a:r>
              <a:rPr sz="1200" spc="-25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экзамене</a:t>
            </a:r>
            <a:r>
              <a:rPr sz="12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электронных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носителей.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481965" algn="just">
              <a:lnSpc>
                <a:spcPct val="100000"/>
              </a:lnSpc>
              <a:spcBef>
                <a:spcPts val="600"/>
              </a:spcBef>
              <a:buAutoNum type="arabicPeriod" startAt="5"/>
              <a:tabLst>
                <a:tab pos="144145" algn="l"/>
              </a:tabLst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Отражается количество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неиспользованных </a:t>
            </a:r>
            <a:r>
              <a:rPr sz="1200" spc="-2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на экзамене материалов. П. 2.12. заполняется </a:t>
            </a:r>
            <a:r>
              <a:rPr sz="1200" spc="-2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1200" spc="2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наличии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таковых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материалов.</a:t>
            </a:r>
          </a:p>
        </p:txBody>
      </p:sp>
      <p:sp>
        <p:nvSpPr>
          <p:cNvPr id="18" name="object 18"/>
          <p:cNvSpPr/>
          <p:nvPr/>
        </p:nvSpPr>
        <p:spPr>
          <a:xfrm>
            <a:off x="331165" y="1944245"/>
            <a:ext cx="332739" cy="4271645"/>
          </a:xfrm>
          <a:custGeom>
            <a:avLst/>
            <a:gdLst/>
            <a:ahLst/>
            <a:cxnLst/>
            <a:rect l="l" t="t" r="r" b="b"/>
            <a:pathLst>
              <a:path w="249554" h="4271645">
                <a:moveTo>
                  <a:pt x="242862" y="1326134"/>
                </a:moveTo>
                <a:lnTo>
                  <a:pt x="200642" y="1324707"/>
                </a:lnTo>
                <a:lnTo>
                  <a:pt x="166168" y="1320815"/>
                </a:lnTo>
                <a:lnTo>
                  <a:pt x="142926" y="1315043"/>
                </a:lnTo>
                <a:lnTo>
                  <a:pt x="134404" y="1307973"/>
                </a:lnTo>
                <a:lnTo>
                  <a:pt x="134404" y="684276"/>
                </a:lnTo>
                <a:lnTo>
                  <a:pt x="125882" y="677225"/>
                </a:lnTo>
                <a:lnTo>
                  <a:pt x="102641" y="671496"/>
                </a:lnTo>
                <a:lnTo>
                  <a:pt x="68170" y="667648"/>
                </a:lnTo>
                <a:lnTo>
                  <a:pt x="25958" y="666242"/>
                </a:lnTo>
                <a:lnTo>
                  <a:pt x="68170" y="664815"/>
                </a:lnTo>
                <a:lnTo>
                  <a:pt x="102641" y="660923"/>
                </a:lnTo>
                <a:lnTo>
                  <a:pt x="125882" y="655151"/>
                </a:lnTo>
                <a:lnTo>
                  <a:pt x="134404" y="648081"/>
                </a:lnTo>
                <a:lnTo>
                  <a:pt x="134404" y="18161"/>
                </a:lnTo>
                <a:lnTo>
                  <a:pt x="142926" y="11090"/>
                </a:lnTo>
                <a:lnTo>
                  <a:pt x="166168" y="5318"/>
                </a:lnTo>
                <a:lnTo>
                  <a:pt x="200642" y="1426"/>
                </a:lnTo>
                <a:lnTo>
                  <a:pt x="242862" y="0"/>
                </a:lnTo>
              </a:path>
              <a:path w="249554" h="4271645">
                <a:moveTo>
                  <a:pt x="249339" y="2271014"/>
                </a:moveTo>
                <a:lnTo>
                  <a:pt x="201442" y="2269408"/>
                </a:lnTo>
                <a:lnTo>
                  <a:pt x="162329" y="2265029"/>
                </a:lnTo>
                <a:lnTo>
                  <a:pt x="135958" y="2258530"/>
                </a:lnTo>
                <a:lnTo>
                  <a:pt x="126288" y="2250567"/>
                </a:lnTo>
                <a:lnTo>
                  <a:pt x="126288" y="1927225"/>
                </a:lnTo>
                <a:lnTo>
                  <a:pt x="116620" y="1919261"/>
                </a:lnTo>
                <a:lnTo>
                  <a:pt x="90254" y="1912762"/>
                </a:lnTo>
                <a:lnTo>
                  <a:pt x="51145" y="1908383"/>
                </a:lnTo>
                <a:lnTo>
                  <a:pt x="3251" y="1906778"/>
                </a:lnTo>
                <a:lnTo>
                  <a:pt x="51145" y="1905152"/>
                </a:lnTo>
                <a:lnTo>
                  <a:pt x="90254" y="1900729"/>
                </a:lnTo>
                <a:lnTo>
                  <a:pt x="116620" y="1894187"/>
                </a:lnTo>
                <a:lnTo>
                  <a:pt x="126288" y="1886204"/>
                </a:lnTo>
                <a:lnTo>
                  <a:pt x="126288" y="1559433"/>
                </a:lnTo>
                <a:lnTo>
                  <a:pt x="135964" y="1551469"/>
                </a:lnTo>
                <a:lnTo>
                  <a:pt x="162334" y="1544970"/>
                </a:lnTo>
                <a:lnTo>
                  <a:pt x="201444" y="1540591"/>
                </a:lnTo>
                <a:lnTo>
                  <a:pt x="249339" y="1538986"/>
                </a:lnTo>
              </a:path>
              <a:path w="249554" h="4271645">
                <a:moveTo>
                  <a:pt x="242862" y="3122549"/>
                </a:moveTo>
                <a:lnTo>
                  <a:pt x="195594" y="3120965"/>
                </a:lnTo>
                <a:lnTo>
                  <a:pt x="156998" y="3116643"/>
                </a:lnTo>
                <a:lnTo>
                  <a:pt x="130978" y="3110226"/>
                </a:lnTo>
                <a:lnTo>
                  <a:pt x="121437" y="3102356"/>
                </a:lnTo>
                <a:lnTo>
                  <a:pt x="121437" y="2757424"/>
                </a:lnTo>
                <a:lnTo>
                  <a:pt x="111894" y="2749534"/>
                </a:lnTo>
                <a:lnTo>
                  <a:pt x="85869" y="2743073"/>
                </a:lnTo>
                <a:lnTo>
                  <a:pt x="47269" y="2738707"/>
                </a:lnTo>
                <a:lnTo>
                  <a:pt x="0" y="2737104"/>
                </a:lnTo>
                <a:lnTo>
                  <a:pt x="47267" y="2735520"/>
                </a:lnTo>
                <a:lnTo>
                  <a:pt x="85864" y="2731198"/>
                </a:lnTo>
                <a:lnTo>
                  <a:pt x="111888" y="2724781"/>
                </a:lnTo>
                <a:lnTo>
                  <a:pt x="121437" y="2716911"/>
                </a:lnTo>
                <a:lnTo>
                  <a:pt x="121437" y="2368296"/>
                </a:lnTo>
                <a:lnTo>
                  <a:pt x="130978" y="2360425"/>
                </a:lnTo>
                <a:lnTo>
                  <a:pt x="156998" y="2354008"/>
                </a:lnTo>
                <a:lnTo>
                  <a:pt x="195594" y="2349686"/>
                </a:lnTo>
                <a:lnTo>
                  <a:pt x="242862" y="2348103"/>
                </a:lnTo>
              </a:path>
              <a:path w="249554" h="4271645">
                <a:moveTo>
                  <a:pt x="249339" y="4271213"/>
                </a:moveTo>
                <a:lnTo>
                  <a:pt x="202071" y="4269623"/>
                </a:lnTo>
                <a:lnTo>
                  <a:pt x="163475" y="4265288"/>
                </a:lnTo>
                <a:lnTo>
                  <a:pt x="137455" y="4258858"/>
                </a:lnTo>
                <a:lnTo>
                  <a:pt x="127914" y="4250982"/>
                </a:lnTo>
                <a:lnTo>
                  <a:pt x="127914" y="3805516"/>
                </a:lnTo>
                <a:lnTo>
                  <a:pt x="118371" y="3797638"/>
                </a:lnTo>
                <a:lnTo>
                  <a:pt x="92348" y="3791204"/>
                </a:lnTo>
                <a:lnTo>
                  <a:pt x="53751" y="3786864"/>
                </a:lnTo>
                <a:lnTo>
                  <a:pt x="6489" y="3785273"/>
                </a:lnTo>
                <a:lnTo>
                  <a:pt x="53751" y="3783683"/>
                </a:lnTo>
                <a:lnTo>
                  <a:pt x="92348" y="3779348"/>
                </a:lnTo>
                <a:lnTo>
                  <a:pt x="118371" y="3772917"/>
                </a:lnTo>
                <a:lnTo>
                  <a:pt x="127914" y="3765042"/>
                </a:lnTo>
                <a:lnTo>
                  <a:pt x="127914" y="3314954"/>
                </a:lnTo>
                <a:lnTo>
                  <a:pt x="137455" y="3307083"/>
                </a:lnTo>
                <a:lnTo>
                  <a:pt x="163475" y="3300666"/>
                </a:lnTo>
                <a:lnTo>
                  <a:pt x="202071" y="3296344"/>
                </a:lnTo>
                <a:lnTo>
                  <a:pt x="249339" y="3294761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Grp="1"/>
          </p:cNvGraphicFramePr>
          <p:nvPr/>
        </p:nvGraphicFramePr>
        <p:xfrm>
          <a:off x="-10972799" y="12801601"/>
          <a:ext cx="15773403" cy="32518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9695"/>
                <a:gridCol w="2648491"/>
                <a:gridCol w="2648491"/>
                <a:gridCol w="2094155"/>
                <a:gridCol w="6322571"/>
              </a:tblGrid>
              <a:tr h="29723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spc="-869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Этап</a:t>
                      </a:r>
                      <a:endParaRPr sz="2400" dirty="0">
                        <a:latin typeface="Segoe UI Symbol"/>
                        <a:cs typeface="Segoe UI Symbol"/>
                      </a:endParaRPr>
                    </a:p>
                  </a:txBody>
                  <a:tcPr marL="0" marR="0" marT="19875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spc="-91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Статус</a:t>
                      </a:r>
                      <a:endParaRPr sz="2400" dirty="0">
                        <a:latin typeface="Segoe UI Symbol"/>
                        <a:cs typeface="Segoe UI Symbol"/>
                      </a:endParaRPr>
                    </a:p>
                  </a:txBody>
                  <a:tcPr marL="0" marR="0" marT="19875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ts val="2825"/>
                        </a:lnSpc>
                        <a:spcBef>
                          <a:spcPts val="70"/>
                        </a:spcBef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Сроки</a:t>
                      </a:r>
                      <a:r>
                        <a:rPr sz="2400" spc="2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(по</a:t>
                      </a:r>
                      <a:r>
                        <a:rPr sz="2400" spc="2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местном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у</a:t>
                      </a:r>
                      <a:r>
                        <a:rPr sz="2400" spc="3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времени)</a:t>
                      </a:r>
                      <a:endParaRPr sz="2400">
                        <a:latin typeface="Segoe UI Symbol"/>
                        <a:cs typeface="Segoe UI Symbo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562610" marR="554990" indent="1460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Отображение</a:t>
                      </a:r>
                      <a:r>
                        <a:rPr sz="2400" spc="3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в 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мониторинг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е</a:t>
                      </a:r>
                      <a:r>
                        <a:rPr sz="2400" spc="1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ППЭ</a:t>
                      </a:r>
                      <a:endParaRPr sz="2400">
                        <a:latin typeface="Segoe UI Symbol"/>
                        <a:cs typeface="Segoe UI Symbo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5627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875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875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164590">
                        <a:lnSpc>
                          <a:spcPts val="2825"/>
                        </a:lnSpc>
                        <a:spcBef>
                          <a:spcPts val="70"/>
                        </a:spcBef>
                      </a:pPr>
                      <a:r>
                        <a:rPr sz="2400" spc="-5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е</a:t>
                      </a:r>
                      <a:r>
                        <a:rPr sz="2400" spc="2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ранее</a:t>
                      </a:r>
                      <a:endParaRPr sz="2400">
                        <a:latin typeface="Segoe UI Symbol"/>
                        <a:cs typeface="Segoe UI Symbo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009650">
                        <a:lnSpc>
                          <a:spcPts val="2825"/>
                        </a:lnSpc>
                        <a:spcBef>
                          <a:spcPts val="70"/>
                        </a:spcBef>
                      </a:pPr>
                      <a:r>
                        <a:rPr sz="2400" spc="-5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е</a:t>
                      </a:r>
                      <a:r>
                        <a:rPr sz="2400" spc="2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позднее</a:t>
                      </a:r>
                      <a:endParaRPr sz="2400">
                        <a:latin typeface="Segoe UI Symbol"/>
                        <a:cs typeface="Segoe UI Symbo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939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ехни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ес</a:t>
                      </a:r>
                      <a:r>
                        <a:rPr sz="2400" spc="-1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подгото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28765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1290320" marR="149225" indent="-113538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400" b="1" spc="-6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Техническая</a:t>
                      </a:r>
                      <a:r>
                        <a:rPr sz="2400" b="1" spc="-6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4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подготовка </a:t>
                      </a:r>
                      <a:r>
                        <a:rPr sz="2400" b="1" spc="-69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пройдена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календарных</a:t>
                      </a:r>
                      <a:r>
                        <a:rPr sz="2400" spc="-19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дней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17:00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r>
                        <a:rPr sz="2400" spc="-19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до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кзаме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1181735" marR="804545" indent="-3657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Техподготовка  пройдена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  <a:tr h="1631092">
                <a:tc>
                  <a:txBody>
                    <a:bodyPr/>
                    <a:lstStyle/>
                    <a:p>
                      <a:pPr marL="1124585" marR="249554" indent="-868680">
                        <a:lnSpc>
                          <a:spcPct val="100000"/>
                        </a:lnSpc>
                        <a:spcBef>
                          <a:spcPts val="2035"/>
                        </a:spcBef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Кон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рол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ь</a:t>
                      </a:r>
                      <a:r>
                        <a:rPr sz="2400" spc="-19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тех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ичес</a:t>
                      </a:r>
                      <a:r>
                        <a:rPr sz="2400" spc="-1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ой  </a:t>
                      </a:r>
                      <a:r>
                        <a:rPr sz="2400" spc="-7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готовности</a:t>
                      </a:r>
                      <a:endParaRPr sz="2400" dirty="0">
                        <a:latin typeface="Verdana"/>
                        <a:cs typeface="Verdana"/>
                      </a:endParaRPr>
                    </a:p>
                  </a:txBody>
                  <a:tcPr marL="0" marR="0" marT="25844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362585" marR="288925" indent="-67310">
                        <a:lnSpc>
                          <a:spcPct val="100000"/>
                        </a:lnSpc>
                        <a:spcBef>
                          <a:spcPts val="2035"/>
                        </a:spcBef>
                      </a:pPr>
                      <a:r>
                        <a:rPr sz="2400" b="1" spc="-7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Контроль </a:t>
                      </a:r>
                      <a:r>
                        <a:rPr sz="2400" b="1" spc="-2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технической </a:t>
                      </a:r>
                      <a:r>
                        <a:rPr sz="2400" b="1" spc="-69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готовности</a:t>
                      </a:r>
                      <a:r>
                        <a:rPr sz="2400" b="1" spc="-6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завершен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25844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198120" marR="191770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рабо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х</a:t>
                      </a:r>
                      <a:r>
                        <a:rPr sz="2400" spc="-2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дней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до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даты  </a:t>
                      </a:r>
                      <a:r>
                        <a:rPr sz="2400" spc="7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экзамена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3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17:00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r>
                        <a:rPr sz="2400" spc="-19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до</a:t>
                      </a:r>
                      <a:r>
                        <a:rPr sz="2400" spc="-18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25844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КТ</a:t>
                      </a: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sz="2400" b="1" spc="-3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завершен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  <a:tr h="11626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6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Авторизация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198120" marR="1917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рабо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х</a:t>
                      </a:r>
                      <a:r>
                        <a:rPr sz="2400" spc="-2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дней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до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даты  </a:t>
                      </a:r>
                      <a:r>
                        <a:rPr sz="2400" spc="7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экзамена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177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17:00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r>
                        <a:rPr sz="2400" spc="-19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до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кзаме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b="1" spc="-2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Авторизовалось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530860" marR="521970" indent="511809">
                        <a:lnSpc>
                          <a:spcPct val="100000"/>
                        </a:lnSpc>
                      </a:pPr>
                      <a:r>
                        <a:rPr sz="2400" spc="-9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(количество </a:t>
                      </a:r>
                      <a:r>
                        <a:rPr sz="2400" spc="-8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торизо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ших</a:t>
                      </a:r>
                      <a:r>
                        <a:rPr sz="2400" spc="-1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я</a:t>
                      </a:r>
                      <a:endParaRPr sz="2400">
                        <a:latin typeface="Verdana"/>
                        <a:cs typeface="Verdana"/>
                      </a:endParaRPr>
                    </a:p>
                    <a:p>
                      <a:pPr marL="1055370">
                        <a:lnSpc>
                          <a:spcPts val="2820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чле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ов</a:t>
                      </a:r>
                      <a:r>
                        <a:rPr sz="2400" spc="-19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ГЭК)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  <a:tr h="2151136">
                <a:tc>
                  <a:txBody>
                    <a:bodyPr/>
                    <a:lstStyle/>
                    <a:p>
                      <a:pPr marL="1124585" marR="716280" indent="-402590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Переда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spc="-19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актов  </a:t>
                      </a:r>
                      <a:r>
                        <a:rPr sz="2400" spc="-7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готовности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198120" marR="191770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рабо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х</a:t>
                      </a:r>
                      <a:r>
                        <a:rPr sz="2400" spc="-2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дней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до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даты  </a:t>
                      </a:r>
                      <a:r>
                        <a:rPr sz="2400" spc="7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экзамена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17:00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r>
                        <a:rPr sz="2400" spc="-19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до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кзаме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5085" indent="-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4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Акты</a:t>
                      </a:r>
                      <a:r>
                        <a:rPr sz="2400" b="1" spc="-3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переданы </a:t>
                      </a: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(количест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во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передан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ых  </a:t>
                      </a:r>
                      <a:r>
                        <a:rPr sz="2400" spc="-12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актов)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  <a:tr h="7215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Ска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ив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ни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2400" spc="-21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ключа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177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9:30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2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9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ена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10:00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2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9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ена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Клю</a:t>
                      </a: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ч</a:t>
                      </a:r>
                      <a:r>
                        <a:rPr sz="2400" b="1" spc="-2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ска</a:t>
                      </a:r>
                      <a:r>
                        <a:rPr sz="2400" b="1" spc="-1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ч</a:t>
                      </a: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ан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9177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  <a:tr h="11447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2400" spc="-21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ов</a:t>
                      </a:r>
                      <a:endParaRPr sz="2400" dirty="0">
                        <a:latin typeface="Verdana"/>
                        <a:cs typeface="Verdan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1333500" marR="514350" indent="-8128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1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Экзамены</a:t>
                      </a:r>
                      <a:r>
                        <a:rPr sz="2400" b="1" spc="-8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1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успешно </a:t>
                      </a:r>
                      <a:r>
                        <a:rPr sz="2400" b="1" spc="-69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3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начались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10:05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2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11:00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2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1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Экзамены</a:t>
                      </a:r>
                      <a:r>
                        <a:rPr sz="2400" b="1" spc="-5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4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начались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  <a:tr h="2288094">
                <a:tc>
                  <a:txBody>
                    <a:bodyPr/>
                    <a:lstStyle/>
                    <a:p>
                      <a:pPr marL="946150" marR="939800" indent="101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3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Завершение </a:t>
                      </a:r>
                      <a:r>
                        <a:rPr sz="2400" spc="-83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аудирова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ия</a:t>
                      </a:r>
                      <a:endParaRPr sz="2400" dirty="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1186815" marR="255904" indent="-9239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Аудирование </a:t>
                      </a:r>
                      <a:r>
                        <a:rPr sz="2400" b="1" spc="1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успешно </a:t>
                      </a:r>
                      <a:r>
                        <a:rPr sz="2400" b="1" spc="-6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завершено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10:40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2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11:35</a:t>
                      </a:r>
                      <a:endParaRPr sz="24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2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 dirty="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1079500" marR="888365" indent="-1803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Аудирование  </a:t>
                      </a:r>
                      <a:r>
                        <a:rPr sz="2400" b="1" spc="-1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завершено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  <a:tr h="722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spc="3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Завершение</a:t>
                      </a:r>
                      <a:r>
                        <a:rPr sz="2400" spc="-204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2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экзаменов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1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Экзамены</a:t>
                      </a:r>
                      <a:r>
                        <a:rPr sz="2400" b="1" spc="-6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3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завершены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10:30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2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16:30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2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1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Экзамены</a:t>
                      </a:r>
                      <a:r>
                        <a:rPr sz="2400" b="1" spc="-6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3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завершены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  <a:tr h="11447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Переда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spc="-19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бл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нков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1502410" marR="679450" indent="-8159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Бланки</a:t>
                      </a:r>
                      <a:r>
                        <a:rPr sz="2400" b="1" spc="-3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переданы  </a:t>
                      </a: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2400" b="1" spc="-2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РЦОИ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11:00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15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19:00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15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Бланки</a:t>
                      </a:r>
                      <a:r>
                        <a:rPr sz="2400" b="1" spc="-3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переданы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  <a:tr h="722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Переда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spc="-19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журна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лов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10:30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15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19:00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15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9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Журналы</a:t>
                      </a:r>
                      <a:r>
                        <a:rPr sz="2400" b="1" spc="-6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переданы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623" y="533400"/>
          <a:ext cx="11658599" cy="5656824"/>
        </p:xfrm>
        <a:graphic>
          <a:graphicData uri="http://schemas.openxmlformats.org/drawingml/2006/table">
            <a:tbl>
              <a:tblPr/>
              <a:tblGrid>
                <a:gridCol w="2514600"/>
                <a:gridCol w="3048000"/>
                <a:gridCol w="6095999"/>
              </a:tblGrid>
              <a:tr h="818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Продолжительность выполнения экзаменационной работы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Продолжительность выполнения экзаменационной работы лицами с ОВЗ, детьми-инвалидами и инвалидами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Название учебного предмета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1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часа 55 минут 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235 минут)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часов 25 минут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Математика (профильный  уровень)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Физика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Литература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Информатика и ИКТ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Биология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часа 30 минут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210 минут)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часов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Русский язык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6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ОБЩЕСТВОЗНАНИЕ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6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Химия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455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часа 10 минут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190 минут)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часа 40 минут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3155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АНГЛИЙСКИЙ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ФРАНЦУЗСКИЙ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НЕМЕЦКИЙ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ИСПАНСКИЙ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языки (за исключением раздела «Говорение»)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1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часа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(180 минут)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часа 30 минут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Математика (базовый уровень)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6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ИСТОРИЯ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6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География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6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Китайский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язык (за исключением раздела «Говорение»)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52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 минут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 минут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АНГЛИЙСКИЙ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ФРАНЦУЗСКИЙ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НЕМЕЦКИЙ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ИСПАНСКИЙ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языки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(раздел «Говорение»)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 минут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 минуты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КИТАЙСКИЙ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язык (раздел «Говорение»)</a:t>
                      </a:r>
                    </a:p>
                  </a:txBody>
                  <a:tcPr marL="54368" marR="54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8550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Продолжительность выполнения экзаменационной работы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6172234"/>
            <a:ext cx="1181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1306B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Приказ Министерства просвещения Российской Федерации, Федеральной службы по надзору в сфере образования и науки от 17.11.2021 № 834/1479 «Об утверждении единого расписания и продолжительности проведения единого государственного экзамена по каждому учебному предмету, требований к  использованию средств обучения и воспитания при его проведении в 2022 году»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06000" y="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!!!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231" y="698771"/>
            <a:ext cx="6868969" cy="6083300"/>
            <a:chOff x="48900" y="698771"/>
            <a:chExt cx="5641975" cy="6083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068" y="698771"/>
              <a:ext cx="5215763" cy="60829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600" y="1289430"/>
              <a:ext cx="231775" cy="182245"/>
            </a:xfrm>
            <a:custGeom>
              <a:avLst/>
              <a:gdLst/>
              <a:ahLst/>
              <a:cxnLst/>
              <a:rect l="l" t="t" r="r" b="b"/>
              <a:pathLst>
                <a:path w="231775" h="182244">
                  <a:moveTo>
                    <a:pt x="0" y="91059"/>
                  </a:moveTo>
                  <a:lnTo>
                    <a:pt x="9082" y="55614"/>
                  </a:lnTo>
                  <a:lnTo>
                    <a:pt x="33852" y="26670"/>
                  </a:lnTo>
                  <a:lnTo>
                    <a:pt x="70590" y="7155"/>
                  </a:lnTo>
                  <a:lnTo>
                    <a:pt x="115577" y="0"/>
                  </a:lnTo>
                  <a:lnTo>
                    <a:pt x="160571" y="7155"/>
                  </a:lnTo>
                  <a:lnTo>
                    <a:pt x="197310" y="26670"/>
                  </a:lnTo>
                  <a:lnTo>
                    <a:pt x="222078" y="55614"/>
                  </a:lnTo>
                  <a:lnTo>
                    <a:pt x="231160" y="91059"/>
                  </a:lnTo>
                  <a:lnTo>
                    <a:pt x="222078" y="126503"/>
                  </a:lnTo>
                  <a:lnTo>
                    <a:pt x="197310" y="155448"/>
                  </a:lnTo>
                  <a:lnTo>
                    <a:pt x="160571" y="174962"/>
                  </a:lnTo>
                  <a:lnTo>
                    <a:pt x="115577" y="182118"/>
                  </a:lnTo>
                  <a:lnTo>
                    <a:pt x="70590" y="174962"/>
                  </a:lnTo>
                  <a:lnTo>
                    <a:pt x="33852" y="155448"/>
                  </a:lnTo>
                  <a:lnTo>
                    <a:pt x="9082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96972" y="198458"/>
            <a:ext cx="55575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000" b="1" spc="-6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ППЭ-14-01</a:t>
            </a:r>
            <a:r>
              <a:rPr sz="2000" b="1" spc="-7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Arial"/>
                <a:cs typeface="Arial"/>
              </a:rPr>
              <a:t>(продолжение)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67603" y="1143020"/>
            <a:ext cx="3942436" cy="28597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6.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неиспользованных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материалов, кроме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экзаменационных,</a:t>
            </a:r>
            <a:r>
              <a:rPr sz="1200" spc="-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подлежащих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возврату </a:t>
            </a:r>
            <a:r>
              <a:rPr sz="1200" spc="-2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из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день проведения экзаменов.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Поля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 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только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тех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пунктах,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где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есть</a:t>
            </a:r>
            <a:r>
              <a:rPr sz="1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наличии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материалы.</a:t>
            </a:r>
            <a:r>
              <a:rPr sz="1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Если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таковых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нет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–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поля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200" spc="-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200" spc="-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>
              <a:spcBef>
                <a:spcPts val="100"/>
              </a:spcBef>
            </a:pP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7.</a:t>
            </a:r>
            <a:r>
              <a:rPr lang="ru-RU" sz="12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lang="ru-RU" sz="12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lang="ru-RU" sz="12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протоколов, </a:t>
            </a:r>
            <a:r>
              <a:rPr lang="ru-RU" sz="1200" spc="-28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актов, 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ведомостей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 иных 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материалов, 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использованных</a:t>
            </a:r>
            <a:r>
              <a:rPr lang="ru-RU" sz="1200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экзамене.</a:t>
            </a:r>
          </a:p>
          <a:p>
            <a:pPr marL="12700" marR="5080">
              <a:spcBef>
                <a:spcPts val="100"/>
              </a:spcBef>
            </a:pPr>
            <a:endParaRPr lang="ru-RU" sz="1200" spc="-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8. 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Фиксируется 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подписями членов ГЭК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и</a:t>
            </a:r>
            <a:r>
              <a:rPr lang="ru-RU" sz="12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руководителя</a:t>
            </a:r>
            <a:r>
              <a:rPr lang="ru-RU" sz="1200" spc="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lang="ru-RU" sz="12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факт </a:t>
            </a:r>
            <a:r>
              <a:rPr lang="ru-RU" sz="12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передачи 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материалов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lang="ru-RU" sz="12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прибытии</a:t>
            </a:r>
            <a:r>
              <a:rPr lang="ru-RU" sz="1200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12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lang="ru-RU" sz="12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после </a:t>
            </a:r>
            <a:r>
              <a:rPr lang="ru-RU" sz="1200" spc="-28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завершения</a:t>
            </a:r>
            <a:r>
              <a:rPr lang="ru-RU" sz="12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экзамена.</a:t>
            </a:r>
            <a:r>
              <a:rPr lang="ru-RU" sz="12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lang="ru-RU" sz="12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этом указывается</a:t>
            </a:r>
            <a:r>
              <a:rPr lang="ru-RU" sz="12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конкретная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дата</a:t>
            </a:r>
            <a:r>
              <a:rPr lang="ru-RU" sz="120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передачи.</a:t>
            </a:r>
            <a:endParaRPr lang="ru-RU" sz="12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>
              <a:spcBef>
                <a:spcPts val="100"/>
              </a:spcBef>
            </a:pPr>
            <a:endParaRPr lang="ru-RU" sz="12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1389" y="1291890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252" y="3043094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4">
                <a:moveTo>
                  <a:pt x="0" y="91058"/>
                </a:moveTo>
                <a:lnTo>
                  <a:pt x="9082" y="55614"/>
                </a:lnTo>
                <a:lnTo>
                  <a:pt x="33852" y="26669"/>
                </a:lnTo>
                <a:lnTo>
                  <a:pt x="70590" y="7155"/>
                </a:lnTo>
                <a:lnTo>
                  <a:pt x="115577" y="0"/>
                </a:lnTo>
                <a:lnTo>
                  <a:pt x="160571" y="7155"/>
                </a:lnTo>
                <a:lnTo>
                  <a:pt x="197310" y="26670"/>
                </a:lnTo>
                <a:lnTo>
                  <a:pt x="222078" y="55614"/>
                </a:lnTo>
                <a:lnTo>
                  <a:pt x="231160" y="91058"/>
                </a:lnTo>
                <a:lnTo>
                  <a:pt x="222078" y="126503"/>
                </a:lnTo>
                <a:lnTo>
                  <a:pt x="197310" y="155448"/>
                </a:lnTo>
                <a:lnTo>
                  <a:pt x="160571" y="174962"/>
                </a:lnTo>
                <a:lnTo>
                  <a:pt x="115577" y="182117"/>
                </a:lnTo>
                <a:lnTo>
                  <a:pt x="70590" y="174962"/>
                </a:lnTo>
                <a:lnTo>
                  <a:pt x="33852" y="155447"/>
                </a:lnTo>
                <a:lnTo>
                  <a:pt x="9082" y="126503"/>
                </a:lnTo>
                <a:lnTo>
                  <a:pt x="0" y="91058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2375" y="3046013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8070" y="819658"/>
            <a:ext cx="698500" cy="5962650"/>
            <a:chOff x="-6053" y="819658"/>
            <a:chExt cx="523875" cy="5962650"/>
          </a:xfrm>
        </p:grpSpPr>
        <p:sp>
          <p:nvSpPr>
            <p:cNvPr id="13" name="object 13"/>
            <p:cNvSpPr/>
            <p:nvPr/>
          </p:nvSpPr>
          <p:spPr>
            <a:xfrm>
              <a:off x="292760" y="829183"/>
              <a:ext cx="215900" cy="3345179"/>
            </a:xfrm>
            <a:custGeom>
              <a:avLst/>
              <a:gdLst/>
              <a:ahLst/>
              <a:cxnLst/>
              <a:rect l="l" t="t" r="r" b="b"/>
              <a:pathLst>
                <a:path w="215900" h="3345179">
                  <a:moveTo>
                    <a:pt x="215455" y="1107186"/>
                  </a:moveTo>
                  <a:lnTo>
                    <a:pt x="173520" y="1105781"/>
                  </a:lnTo>
                  <a:lnTo>
                    <a:pt x="139276" y="1101947"/>
                  </a:lnTo>
                  <a:lnTo>
                    <a:pt x="116187" y="1096256"/>
                  </a:lnTo>
                  <a:lnTo>
                    <a:pt x="107721" y="1089278"/>
                  </a:lnTo>
                  <a:lnTo>
                    <a:pt x="107734" y="574166"/>
                  </a:lnTo>
                  <a:lnTo>
                    <a:pt x="99267" y="567189"/>
                  </a:lnTo>
                  <a:lnTo>
                    <a:pt x="76179" y="561498"/>
                  </a:lnTo>
                  <a:lnTo>
                    <a:pt x="41934" y="557664"/>
                  </a:lnTo>
                  <a:lnTo>
                    <a:pt x="0" y="556259"/>
                  </a:lnTo>
                  <a:lnTo>
                    <a:pt x="41934" y="554835"/>
                  </a:lnTo>
                  <a:lnTo>
                    <a:pt x="76179" y="550957"/>
                  </a:lnTo>
                  <a:lnTo>
                    <a:pt x="99267" y="545222"/>
                  </a:lnTo>
                  <a:lnTo>
                    <a:pt x="107734" y="538226"/>
                  </a:lnTo>
                  <a:lnTo>
                    <a:pt x="107734" y="17906"/>
                  </a:lnTo>
                  <a:lnTo>
                    <a:pt x="116198" y="10929"/>
                  </a:lnTo>
                  <a:lnTo>
                    <a:pt x="139282" y="5238"/>
                  </a:lnTo>
                  <a:lnTo>
                    <a:pt x="173522" y="1404"/>
                  </a:lnTo>
                  <a:lnTo>
                    <a:pt x="215455" y="0"/>
                  </a:lnTo>
                </a:path>
                <a:path w="215900" h="3345179">
                  <a:moveTo>
                    <a:pt x="215455" y="3344799"/>
                  </a:moveTo>
                  <a:lnTo>
                    <a:pt x="173520" y="3343394"/>
                  </a:lnTo>
                  <a:lnTo>
                    <a:pt x="139276" y="3339560"/>
                  </a:lnTo>
                  <a:lnTo>
                    <a:pt x="116187" y="3333869"/>
                  </a:lnTo>
                  <a:lnTo>
                    <a:pt x="107721" y="3326891"/>
                  </a:lnTo>
                  <a:lnTo>
                    <a:pt x="107734" y="2318766"/>
                  </a:lnTo>
                  <a:lnTo>
                    <a:pt x="99267" y="2311788"/>
                  </a:lnTo>
                  <a:lnTo>
                    <a:pt x="76179" y="2306097"/>
                  </a:lnTo>
                  <a:lnTo>
                    <a:pt x="41934" y="2302263"/>
                  </a:lnTo>
                  <a:lnTo>
                    <a:pt x="0" y="2300858"/>
                  </a:lnTo>
                  <a:lnTo>
                    <a:pt x="41934" y="2299454"/>
                  </a:lnTo>
                  <a:lnTo>
                    <a:pt x="76179" y="2295620"/>
                  </a:lnTo>
                  <a:lnTo>
                    <a:pt x="99267" y="2289929"/>
                  </a:lnTo>
                  <a:lnTo>
                    <a:pt x="107734" y="2282952"/>
                  </a:lnTo>
                  <a:lnTo>
                    <a:pt x="107734" y="1265046"/>
                  </a:lnTo>
                  <a:lnTo>
                    <a:pt x="116198" y="1258050"/>
                  </a:lnTo>
                  <a:lnTo>
                    <a:pt x="139282" y="1252315"/>
                  </a:lnTo>
                  <a:lnTo>
                    <a:pt x="173522" y="1248437"/>
                  </a:lnTo>
                  <a:lnTo>
                    <a:pt x="215455" y="12470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691" y="4309637"/>
              <a:ext cx="263334" cy="247205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646" y="5368036"/>
              <a:ext cx="264795" cy="207645"/>
            </a:xfrm>
            <a:custGeom>
              <a:avLst/>
              <a:gdLst/>
              <a:ahLst/>
              <a:cxnLst/>
              <a:rect l="l" t="t" r="r" b="b"/>
              <a:pathLst>
                <a:path w="264795" h="207645">
                  <a:moveTo>
                    <a:pt x="0" y="103758"/>
                  </a:moveTo>
                  <a:lnTo>
                    <a:pt x="10402" y="63382"/>
                  </a:lnTo>
                  <a:lnTo>
                    <a:pt x="38770" y="30400"/>
                  </a:lnTo>
                  <a:lnTo>
                    <a:pt x="80845" y="8157"/>
                  </a:lnTo>
                  <a:lnTo>
                    <a:pt x="132367" y="0"/>
                  </a:lnTo>
                  <a:lnTo>
                    <a:pt x="183897" y="8157"/>
                  </a:lnTo>
                  <a:lnTo>
                    <a:pt x="225977" y="30400"/>
                  </a:lnTo>
                  <a:lnTo>
                    <a:pt x="254348" y="63382"/>
                  </a:lnTo>
                  <a:lnTo>
                    <a:pt x="264752" y="103758"/>
                  </a:lnTo>
                  <a:lnTo>
                    <a:pt x="254348" y="144135"/>
                  </a:lnTo>
                  <a:lnTo>
                    <a:pt x="225977" y="177117"/>
                  </a:lnTo>
                  <a:lnTo>
                    <a:pt x="183897" y="199360"/>
                  </a:lnTo>
                  <a:lnTo>
                    <a:pt x="132367" y="207517"/>
                  </a:lnTo>
                  <a:lnTo>
                    <a:pt x="80845" y="199360"/>
                  </a:lnTo>
                  <a:lnTo>
                    <a:pt x="38770" y="177117"/>
                  </a:lnTo>
                  <a:lnTo>
                    <a:pt x="10402" y="144135"/>
                  </a:lnTo>
                  <a:lnTo>
                    <a:pt x="0" y="10375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0836" y="5367320"/>
            <a:ext cx="12869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384" y="193338"/>
            <a:ext cx="673269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000" b="1" spc="-5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ППЭ-14-01</a:t>
            </a:r>
            <a:r>
              <a:rPr sz="2000" b="1" spc="-5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(образец</a:t>
            </a:r>
            <a:r>
              <a:rPr sz="2000" b="1" spc="-3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Arial"/>
                <a:cs typeface="Arial"/>
              </a:rPr>
              <a:t>заполнения)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912" y="698828"/>
            <a:ext cx="5835565" cy="6056503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7315213" y="1066820"/>
            <a:ext cx="3733801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Технология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передачи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ЭМ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lang="ru-RU" sz="2000" spc="-1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сети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«Интернет»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2923" y="152400"/>
            <a:ext cx="38890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000" b="1" spc="-5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ППЭ-14-01</a:t>
            </a:r>
            <a:r>
              <a:rPr sz="2000" b="1" spc="-5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(образец</a:t>
            </a:r>
            <a:r>
              <a:rPr sz="2000" b="1" spc="-3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Arial"/>
                <a:cs typeface="Arial"/>
              </a:rPr>
              <a:t>заполнения)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8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90925"/>
            <a:ext cx="70866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0"/>
            <a:ext cx="624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7054" y="458216"/>
            <a:ext cx="9757833" cy="4580890"/>
            <a:chOff x="702767" y="458216"/>
            <a:chExt cx="7318375" cy="4580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767" y="584200"/>
              <a:ext cx="7318375" cy="44547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03877" y="470916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5">
                  <a:moveTo>
                    <a:pt x="0" y="91059"/>
                  </a:moveTo>
                  <a:lnTo>
                    <a:pt x="9074" y="55614"/>
                  </a:lnTo>
                  <a:lnTo>
                    <a:pt x="33829" y="26670"/>
                  </a:lnTo>
                  <a:lnTo>
                    <a:pt x="70562" y="7155"/>
                  </a:lnTo>
                  <a:lnTo>
                    <a:pt x="115570" y="0"/>
                  </a:lnTo>
                  <a:lnTo>
                    <a:pt x="160524" y="7155"/>
                  </a:lnTo>
                  <a:lnTo>
                    <a:pt x="197262" y="26670"/>
                  </a:lnTo>
                  <a:lnTo>
                    <a:pt x="222047" y="55614"/>
                  </a:lnTo>
                  <a:lnTo>
                    <a:pt x="231139" y="91059"/>
                  </a:lnTo>
                  <a:lnTo>
                    <a:pt x="222047" y="126503"/>
                  </a:lnTo>
                  <a:lnTo>
                    <a:pt x="197262" y="155448"/>
                  </a:lnTo>
                  <a:lnTo>
                    <a:pt x="160524" y="174962"/>
                  </a:lnTo>
                  <a:lnTo>
                    <a:pt x="115570" y="182118"/>
                  </a:lnTo>
                  <a:lnTo>
                    <a:pt x="70562" y="174962"/>
                  </a:lnTo>
                  <a:lnTo>
                    <a:pt x="33829" y="155448"/>
                  </a:lnTo>
                  <a:lnTo>
                    <a:pt x="9074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89354" y="196630"/>
            <a:ext cx="2972647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000" b="1" spc="-9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ППЭ-14-02</a:t>
            </a:r>
            <a:endParaRPr sz="2000" dirty="0">
              <a:latin typeface="Arial"/>
              <a:cs typeface="Arial"/>
            </a:endParaRPr>
          </a:p>
          <a:p>
            <a:pPr marR="464184" algn="r">
              <a:lnSpc>
                <a:spcPts val="980"/>
              </a:lnSpc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20263" y="591058"/>
            <a:ext cx="9002607" cy="2299970"/>
            <a:chOff x="1065174" y="591058"/>
            <a:chExt cx="6751955" cy="2299970"/>
          </a:xfrm>
        </p:grpSpPr>
        <p:sp>
          <p:nvSpPr>
            <p:cNvPr id="7" name="object 7"/>
            <p:cNvSpPr/>
            <p:nvPr/>
          </p:nvSpPr>
          <p:spPr>
            <a:xfrm>
              <a:off x="1367409" y="600583"/>
              <a:ext cx="6440170" cy="217170"/>
            </a:xfrm>
            <a:custGeom>
              <a:avLst/>
              <a:gdLst/>
              <a:ahLst/>
              <a:cxnLst/>
              <a:rect l="l" t="t" r="r" b="b"/>
              <a:pathLst>
                <a:path w="6440170" h="217169">
                  <a:moveTo>
                    <a:pt x="0" y="216915"/>
                  </a:moveTo>
                  <a:lnTo>
                    <a:pt x="4659" y="174734"/>
                  </a:lnTo>
                  <a:lnTo>
                    <a:pt x="17367" y="140255"/>
                  </a:lnTo>
                  <a:lnTo>
                    <a:pt x="36218" y="116992"/>
                  </a:lnTo>
                  <a:lnTo>
                    <a:pt x="59309" y="108457"/>
                  </a:lnTo>
                  <a:lnTo>
                    <a:pt x="3115055" y="108457"/>
                  </a:lnTo>
                  <a:lnTo>
                    <a:pt x="3138072" y="99941"/>
                  </a:lnTo>
                  <a:lnTo>
                    <a:pt x="3156886" y="76708"/>
                  </a:lnTo>
                  <a:lnTo>
                    <a:pt x="3169580" y="42235"/>
                  </a:lnTo>
                  <a:lnTo>
                    <a:pt x="3174238" y="0"/>
                  </a:lnTo>
                  <a:lnTo>
                    <a:pt x="3178897" y="42235"/>
                  </a:lnTo>
                  <a:lnTo>
                    <a:pt x="3191605" y="76707"/>
                  </a:lnTo>
                  <a:lnTo>
                    <a:pt x="3210456" y="99941"/>
                  </a:lnTo>
                  <a:lnTo>
                    <a:pt x="3233546" y="108457"/>
                  </a:lnTo>
                  <a:lnTo>
                    <a:pt x="6380480" y="108457"/>
                  </a:lnTo>
                  <a:lnTo>
                    <a:pt x="6403496" y="116992"/>
                  </a:lnTo>
                  <a:lnTo>
                    <a:pt x="6422310" y="140255"/>
                  </a:lnTo>
                  <a:lnTo>
                    <a:pt x="6435004" y="174734"/>
                  </a:lnTo>
                  <a:lnTo>
                    <a:pt x="6439662" y="2169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7874" y="2696083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40" h="182244">
                  <a:moveTo>
                    <a:pt x="0" y="91058"/>
                  </a:moveTo>
                  <a:lnTo>
                    <a:pt x="9083" y="55614"/>
                  </a:lnTo>
                  <a:lnTo>
                    <a:pt x="33855" y="26669"/>
                  </a:lnTo>
                  <a:lnTo>
                    <a:pt x="70594" y="7155"/>
                  </a:lnTo>
                  <a:lnTo>
                    <a:pt x="115582" y="0"/>
                  </a:lnTo>
                  <a:lnTo>
                    <a:pt x="160562" y="7155"/>
                  </a:lnTo>
                  <a:lnTo>
                    <a:pt x="197284" y="26670"/>
                  </a:lnTo>
                  <a:lnTo>
                    <a:pt x="222038" y="55614"/>
                  </a:lnTo>
                  <a:lnTo>
                    <a:pt x="231114" y="91058"/>
                  </a:lnTo>
                  <a:lnTo>
                    <a:pt x="222038" y="126523"/>
                  </a:lnTo>
                  <a:lnTo>
                    <a:pt x="197284" y="155511"/>
                  </a:lnTo>
                  <a:lnTo>
                    <a:pt x="160562" y="175069"/>
                  </a:lnTo>
                  <a:lnTo>
                    <a:pt x="115582" y="182244"/>
                  </a:lnTo>
                  <a:lnTo>
                    <a:pt x="70594" y="175069"/>
                  </a:lnTo>
                  <a:lnTo>
                    <a:pt x="33855" y="155511"/>
                  </a:lnTo>
                  <a:lnTo>
                    <a:pt x="9083" y="126523"/>
                  </a:lnTo>
                  <a:lnTo>
                    <a:pt x="0" y="91058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36327" y="2698873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81445" y="2692954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4">
                <a:moveTo>
                  <a:pt x="0" y="91058"/>
                </a:moveTo>
                <a:lnTo>
                  <a:pt x="9074" y="55614"/>
                </a:lnTo>
                <a:lnTo>
                  <a:pt x="33829" y="26669"/>
                </a:lnTo>
                <a:lnTo>
                  <a:pt x="70562" y="7155"/>
                </a:lnTo>
                <a:lnTo>
                  <a:pt x="115570" y="0"/>
                </a:lnTo>
                <a:lnTo>
                  <a:pt x="160524" y="7155"/>
                </a:lnTo>
                <a:lnTo>
                  <a:pt x="197262" y="26670"/>
                </a:lnTo>
                <a:lnTo>
                  <a:pt x="222047" y="55614"/>
                </a:lnTo>
                <a:lnTo>
                  <a:pt x="231140" y="91058"/>
                </a:lnTo>
                <a:lnTo>
                  <a:pt x="222047" y="126503"/>
                </a:lnTo>
                <a:lnTo>
                  <a:pt x="197262" y="155448"/>
                </a:lnTo>
                <a:lnTo>
                  <a:pt x="160524" y="174962"/>
                </a:lnTo>
                <a:lnTo>
                  <a:pt x="115570" y="182117"/>
                </a:lnTo>
                <a:lnTo>
                  <a:pt x="70562" y="174962"/>
                </a:lnTo>
                <a:lnTo>
                  <a:pt x="33829" y="155447"/>
                </a:lnTo>
                <a:lnTo>
                  <a:pt x="9074" y="126503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80843" y="2695748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5081" y="2689652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4">
                <a:moveTo>
                  <a:pt x="0" y="91059"/>
                </a:moveTo>
                <a:lnTo>
                  <a:pt x="9092" y="55614"/>
                </a:lnTo>
                <a:lnTo>
                  <a:pt x="33877" y="26670"/>
                </a:lnTo>
                <a:lnTo>
                  <a:pt x="70615" y="7155"/>
                </a:lnTo>
                <a:lnTo>
                  <a:pt x="115569" y="0"/>
                </a:lnTo>
                <a:lnTo>
                  <a:pt x="160577" y="7155"/>
                </a:lnTo>
                <a:lnTo>
                  <a:pt x="197310" y="26670"/>
                </a:lnTo>
                <a:lnTo>
                  <a:pt x="222065" y="55614"/>
                </a:lnTo>
                <a:lnTo>
                  <a:pt x="231139" y="91059"/>
                </a:lnTo>
                <a:lnTo>
                  <a:pt x="222065" y="126503"/>
                </a:lnTo>
                <a:lnTo>
                  <a:pt x="197310" y="155448"/>
                </a:lnTo>
                <a:lnTo>
                  <a:pt x="160577" y="174962"/>
                </a:lnTo>
                <a:lnTo>
                  <a:pt x="115569" y="182118"/>
                </a:lnTo>
                <a:lnTo>
                  <a:pt x="70615" y="174962"/>
                </a:lnTo>
                <a:lnTo>
                  <a:pt x="33877" y="155448"/>
                </a:lnTo>
                <a:lnTo>
                  <a:pt x="9092" y="126503"/>
                </a:lnTo>
                <a:lnTo>
                  <a:pt x="0" y="9105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14985" y="2692446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37633" y="2709083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4">
                <a:moveTo>
                  <a:pt x="0" y="91186"/>
                </a:moveTo>
                <a:lnTo>
                  <a:pt x="9074" y="55667"/>
                </a:lnTo>
                <a:lnTo>
                  <a:pt x="33829" y="26685"/>
                </a:lnTo>
                <a:lnTo>
                  <a:pt x="70562" y="7157"/>
                </a:lnTo>
                <a:lnTo>
                  <a:pt x="115570" y="0"/>
                </a:lnTo>
                <a:lnTo>
                  <a:pt x="160524" y="7157"/>
                </a:lnTo>
                <a:lnTo>
                  <a:pt x="197262" y="26685"/>
                </a:lnTo>
                <a:lnTo>
                  <a:pt x="222047" y="55667"/>
                </a:lnTo>
                <a:lnTo>
                  <a:pt x="231139" y="91186"/>
                </a:lnTo>
                <a:lnTo>
                  <a:pt x="222047" y="126630"/>
                </a:lnTo>
                <a:lnTo>
                  <a:pt x="197262" y="155575"/>
                </a:lnTo>
                <a:lnTo>
                  <a:pt x="160524" y="175089"/>
                </a:lnTo>
                <a:lnTo>
                  <a:pt x="115570" y="182245"/>
                </a:lnTo>
                <a:lnTo>
                  <a:pt x="70562" y="175089"/>
                </a:lnTo>
                <a:lnTo>
                  <a:pt x="33829" y="155575"/>
                </a:lnTo>
                <a:lnTo>
                  <a:pt x="9074" y="126630"/>
                </a:lnTo>
                <a:lnTo>
                  <a:pt x="0" y="91186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37707" y="2712004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10425" y="2709083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4">
                <a:moveTo>
                  <a:pt x="0" y="91186"/>
                </a:moveTo>
                <a:lnTo>
                  <a:pt x="9074" y="55667"/>
                </a:lnTo>
                <a:lnTo>
                  <a:pt x="33829" y="26685"/>
                </a:lnTo>
                <a:lnTo>
                  <a:pt x="70562" y="7157"/>
                </a:lnTo>
                <a:lnTo>
                  <a:pt x="115570" y="0"/>
                </a:lnTo>
                <a:lnTo>
                  <a:pt x="160577" y="7157"/>
                </a:lnTo>
                <a:lnTo>
                  <a:pt x="197310" y="26685"/>
                </a:lnTo>
                <a:lnTo>
                  <a:pt x="222065" y="55667"/>
                </a:lnTo>
                <a:lnTo>
                  <a:pt x="231140" y="91186"/>
                </a:lnTo>
                <a:lnTo>
                  <a:pt x="222065" y="126630"/>
                </a:lnTo>
                <a:lnTo>
                  <a:pt x="197310" y="155575"/>
                </a:lnTo>
                <a:lnTo>
                  <a:pt x="160577" y="175089"/>
                </a:lnTo>
                <a:lnTo>
                  <a:pt x="115570" y="182245"/>
                </a:lnTo>
                <a:lnTo>
                  <a:pt x="70562" y="175089"/>
                </a:lnTo>
                <a:lnTo>
                  <a:pt x="33829" y="155575"/>
                </a:lnTo>
                <a:lnTo>
                  <a:pt x="9074" y="126630"/>
                </a:lnTo>
                <a:lnTo>
                  <a:pt x="0" y="91186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10669" y="2712004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595441" y="2709083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40" h="182244">
                <a:moveTo>
                  <a:pt x="0" y="91186"/>
                </a:moveTo>
                <a:lnTo>
                  <a:pt x="9074" y="55667"/>
                </a:lnTo>
                <a:lnTo>
                  <a:pt x="33829" y="26685"/>
                </a:lnTo>
                <a:lnTo>
                  <a:pt x="70562" y="7157"/>
                </a:lnTo>
                <a:lnTo>
                  <a:pt x="115570" y="0"/>
                </a:lnTo>
                <a:lnTo>
                  <a:pt x="160577" y="7157"/>
                </a:lnTo>
                <a:lnTo>
                  <a:pt x="197310" y="26685"/>
                </a:lnTo>
                <a:lnTo>
                  <a:pt x="222065" y="55667"/>
                </a:lnTo>
                <a:lnTo>
                  <a:pt x="231140" y="91186"/>
                </a:lnTo>
                <a:lnTo>
                  <a:pt x="222065" y="126630"/>
                </a:lnTo>
                <a:lnTo>
                  <a:pt x="197310" y="155575"/>
                </a:lnTo>
                <a:lnTo>
                  <a:pt x="160577" y="175089"/>
                </a:lnTo>
                <a:lnTo>
                  <a:pt x="115570" y="182245"/>
                </a:lnTo>
                <a:lnTo>
                  <a:pt x="70562" y="175089"/>
                </a:lnTo>
                <a:lnTo>
                  <a:pt x="33829" y="155575"/>
                </a:lnTo>
                <a:lnTo>
                  <a:pt x="9074" y="126630"/>
                </a:lnTo>
                <a:lnTo>
                  <a:pt x="0" y="91186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696025" y="2712004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968485" y="2718354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40" h="182244">
                <a:moveTo>
                  <a:pt x="0" y="91058"/>
                </a:moveTo>
                <a:lnTo>
                  <a:pt x="9092" y="55614"/>
                </a:lnTo>
                <a:lnTo>
                  <a:pt x="33877" y="26669"/>
                </a:lnTo>
                <a:lnTo>
                  <a:pt x="70615" y="7155"/>
                </a:lnTo>
                <a:lnTo>
                  <a:pt x="115569" y="0"/>
                </a:lnTo>
                <a:lnTo>
                  <a:pt x="160577" y="7155"/>
                </a:lnTo>
                <a:lnTo>
                  <a:pt x="197310" y="26670"/>
                </a:lnTo>
                <a:lnTo>
                  <a:pt x="222065" y="55614"/>
                </a:lnTo>
                <a:lnTo>
                  <a:pt x="231139" y="91058"/>
                </a:lnTo>
                <a:lnTo>
                  <a:pt x="222065" y="126503"/>
                </a:lnTo>
                <a:lnTo>
                  <a:pt x="197310" y="155448"/>
                </a:lnTo>
                <a:lnTo>
                  <a:pt x="160577" y="174962"/>
                </a:lnTo>
                <a:lnTo>
                  <a:pt x="115569" y="182117"/>
                </a:lnTo>
                <a:lnTo>
                  <a:pt x="70615" y="174962"/>
                </a:lnTo>
                <a:lnTo>
                  <a:pt x="33877" y="155447"/>
                </a:lnTo>
                <a:lnTo>
                  <a:pt x="9092" y="126503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069068" y="2721148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81445" y="4223558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5">
                <a:moveTo>
                  <a:pt x="0" y="91058"/>
                </a:moveTo>
                <a:lnTo>
                  <a:pt x="9074" y="55614"/>
                </a:lnTo>
                <a:lnTo>
                  <a:pt x="33829" y="26669"/>
                </a:lnTo>
                <a:lnTo>
                  <a:pt x="70562" y="7155"/>
                </a:lnTo>
                <a:lnTo>
                  <a:pt x="115570" y="0"/>
                </a:lnTo>
                <a:lnTo>
                  <a:pt x="160524" y="7155"/>
                </a:lnTo>
                <a:lnTo>
                  <a:pt x="197262" y="26669"/>
                </a:lnTo>
                <a:lnTo>
                  <a:pt x="222047" y="55614"/>
                </a:lnTo>
                <a:lnTo>
                  <a:pt x="231140" y="91058"/>
                </a:lnTo>
                <a:lnTo>
                  <a:pt x="222047" y="126503"/>
                </a:lnTo>
                <a:lnTo>
                  <a:pt x="197262" y="155448"/>
                </a:lnTo>
                <a:lnTo>
                  <a:pt x="160524" y="174962"/>
                </a:lnTo>
                <a:lnTo>
                  <a:pt x="115570" y="182118"/>
                </a:lnTo>
                <a:lnTo>
                  <a:pt x="70562" y="174962"/>
                </a:lnTo>
                <a:lnTo>
                  <a:pt x="33829" y="155448"/>
                </a:lnTo>
                <a:lnTo>
                  <a:pt x="9074" y="126503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180843" y="4226860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28150" y="4369481"/>
            <a:ext cx="679873" cy="182245"/>
          </a:xfrm>
          <a:custGeom>
            <a:avLst/>
            <a:gdLst/>
            <a:ahLst/>
            <a:cxnLst/>
            <a:rect l="l" t="t" r="r" b="b"/>
            <a:pathLst>
              <a:path w="509904" h="182245">
                <a:moveTo>
                  <a:pt x="0" y="91058"/>
                </a:moveTo>
                <a:lnTo>
                  <a:pt x="34816" y="45099"/>
                </a:lnTo>
                <a:lnTo>
                  <a:pt x="74691" y="26669"/>
                </a:lnTo>
                <a:lnTo>
                  <a:pt x="126303" y="12431"/>
                </a:lnTo>
                <a:lnTo>
                  <a:pt x="187222" y="3252"/>
                </a:lnTo>
                <a:lnTo>
                  <a:pt x="255016" y="0"/>
                </a:lnTo>
                <a:lnTo>
                  <a:pt x="322756" y="3252"/>
                </a:lnTo>
                <a:lnTo>
                  <a:pt x="383638" y="12431"/>
                </a:lnTo>
                <a:lnTo>
                  <a:pt x="435228" y="26669"/>
                </a:lnTo>
                <a:lnTo>
                  <a:pt x="475092" y="45099"/>
                </a:lnTo>
                <a:lnTo>
                  <a:pt x="509905" y="91058"/>
                </a:lnTo>
                <a:lnTo>
                  <a:pt x="500796" y="115266"/>
                </a:lnTo>
                <a:lnTo>
                  <a:pt x="475092" y="137018"/>
                </a:lnTo>
                <a:lnTo>
                  <a:pt x="435228" y="155447"/>
                </a:lnTo>
                <a:lnTo>
                  <a:pt x="383638" y="169686"/>
                </a:lnTo>
                <a:lnTo>
                  <a:pt x="322756" y="178865"/>
                </a:lnTo>
                <a:lnTo>
                  <a:pt x="255016" y="182117"/>
                </a:lnTo>
                <a:lnTo>
                  <a:pt x="187222" y="178865"/>
                </a:lnTo>
                <a:lnTo>
                  <a:pt x="126303" y="169686"/>
                </a:lnTo>
                <a:lnTo>
                  <a:pt x="74691" y="155448"/>
                </a:lnTo>
                <a:lnTo>
                  <a:pt x="34816" y="137018"/>
                </a:lnTo>
                <a:lnTo>
                  <a:pt x="9109" y="115266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074699" y="4372782"/>
            <a:ext cx="18880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1F487C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44653" y="4405676"/>
            <a:ext cx="679873" cy="202565"/>
          </a:xfrm>
          <a:custGeom>
            <a:avLst/>
            <a:gdLst/>
            <a:ahLst/>
            <a:cxnLst/>
            <a:rect l="l" t="t" r="r" b="b"/>
            <a:pathLst>
              <a:path w="509904" h="202564">
                <a:moveTo>
                  <a:pt x="0" y="101219"/>
                </a:moveTo>
                <a:lnTo>
                  <a:pt x="34816" y="50141"/>
                </a:lnTo>
                <a:lnTo>
                  <a:pt x="74691" y="29654"/>
                </a:lnTo>
                <a:lnTo>
                  <a:pt x="126303" y="13824"/>
                </a:lnTo>
                <a:lnTo>
                  <a:pt x="187222" y="3617"/>
                </a:lnTo>
                <a:lnTo>
                  <a:pt x="255016" y="0"/>
                </a:lnTo>
                <a:lnTo>
                  <a:pt x="322756" y="3617"/>
                </a:lnTo>
                <a:lnTo>
                  <a:pt x="383638" y="13824"/>
                </a:lnTo>
                <a:lnTo>
                  <a:pt x="435229" y="29654"/>
                </a:lnTo>
                <a:lnTo>
                  <a:pt x="475092" y="50141"/>
                </a:lnTo>
                <a:lnTo>
                  <a:pt x="509905" y="101219"/>
                </a:lnTo>
                <a:lnTo>
                  <a:pt x="500796" y="128110"/>
                </a:lnTo>
                <a:lnTo>
                  <a:pt x="475092" y="152263"/>
                </a:lnTo>
                <a:lnTo>
                  <a:pt x="435228" y="172720"/>
                </a:lnTo>
                <a:lnTo>
                  <a:pt x="383638" y="188519"/>
                </a:lnTo>
                <a:lnTo>
                  <a:pt x="322756" y="198703"/>
                </a:lnTo>
                <a:lnTo>
                  <a:pt x="255016" y="202311"/>
                </a:lnTo>
                <a:lnTo>
                  <a:pt x="187222" y="198703"/>
                </a:lnTo>
                <a:lnTo>
                  <a:pt x="126303" y="188519"/>
                </a:lnTo>
                <a:lnTo>
                  <a:pt x="74691" y="172720"/>
                </a:lnTo>
                <a:lnTo>
                  <a:pt x="34816" y="152263"/>
                </a:lnTo>
                <a:lnTo>
                  <a:pt x="9109" y="128110"/>
                </a:lnTo>
                <a:lnTo>
                  <a:pt x="0" y="10121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091856" y="4419138"/>
            <a:ext cx="18880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1F487C"/>
                </a:solidFill>
                <a:latin typeface="Calibri"/>
                <a:cs typeface="Calibri"/>
              </a:rPr>
              <a:t>11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20733" y="4571919"/>
            <a:ext cx="680720" cy="182245"/>
          </a:xfrm>
          <a:custGeom>
            <a:avLst/>
            <a:gdLst/>
            <a:ahLst/>
            <a:cxnLst/>
            <a:rect l="l" t="t" r="r" b="b"/>
            <a:pathLst>
              <a:path w="510540" h="182245">
                <a:moveTo>
                  <a:pt x="0" y="91058"/>
                </a:moveTo>
                <a:lnTo>
                  <a:pt x="34813" y="45099"/>
                </a:lnTo>
                <a:lnTo>
                  <a:pt x="74683" y="26669"/>
                </a:lnTo>
                <a:lnTo>
                  <a:pt x="126290" y="12431"/>
                </a:lnTo>
                <a:lnTo>
                  <a:pt x="187202" y="3252"/>
                </a:lnTo>
                <a:lnTo>
                  <a:pt x="254990" y="0"/>
                </a:lnTo>
                <a:lnTo>
                  <a:pt x="322772" y="3252"/>
                </a:lnTo>
                <a:lnTo>
                  <a:pt x="383681" y="12431"/>
                </a:lnTo>
                <a:lnTo>
                  <a:pt x="435286" y="26669"/>
                </a:lnTo>
                <a:lnTo>
                  <a:pt x="475155" y="45099"/>
                </a:lnTo>
                <a:lnTo>
                  <a:pt x="509968" y="91058"/>
                </a:lnTo>
                <a:lnTo>
                  <a:pt x="500860" y="115266"/>
                </a:lnTo>
                <a:lnTo>
                  <a:pt x="475155" y="137018"/>
                </a:lnTo>
                <a:lnTo>
                  <a:pt x="435286" y="155447"/>
                </a:lnTo>
                <a:lnTo>
                  <a:pt x="383681" y="169686"/>
                </a:lnTo>
                <a:lnTo>
                  <a:pt x="322772" y="178865"/>
                </a:lnTo>
                <a:lnTo>
                  <a:pt x="254990" y="182118"/>
                </a:lnTo>
                <a:lnTo>
                  <a:pt x="187202" y="178865"/>
                </a:lnTo>
                <a:lnTo>
                  <a:pt x="126290" y="169686"/>
                </a:lnTo>
                <a:lnTo>
                  <a:pt x="74683" y="155447"/>
                </a:lnTo>
                <a:lnTo>
                  <a:pt x="34813" y="137018"/>
                </a:lnTo>
                <a:lnTo>
                  <a:pt x="9108" y="115266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66991" y="4575221"/>
            <a:ext cx="18880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1F487C"/>
                </a:solidFill>
                <a:latin typeface="Calibri"/>
                <a:cs typeface="Calibri"/>
              </a:rPr>
              <a:t>12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24495" y="4724319"/>
            <a:ext cx="680720" cy="182245"/>
          </a:xfrm>
          <a:custGeom>
            <a:avLst/>
            <a:gdLst/>
            <a:ahLst/>
            <a:cxnLst/>
            <a:rect l="l" t="t" r="r" b="b"/>
            <a:pathLst>
              <a:path w="510539" h="182245">
                <a:moveTo>
                  <a:pt x="0" y="91058"/>
                </a:moveTo>
                <a:lnTo>
                  <a:pt x="34816" y="45099"/>
                </a:lnTo>
                <a:lnTo>
                  <a:pt x="74691" y="26669"/>
                </a:lnTo>
                <a:lnTo>
                  <a:pt x="126303" y="12431"/>
                </a:lnTo>
                <a:lnTo>
                  <a:pt x="187222" y="3252"/>
                </a:lnTo>
                <a:lnTo>
                  <a:pt x="255015" y="0"/>
                </a:lnTo>
                <a:lnTo>
                  <a:pt x="322809" y="3252"/>
                </a:lnTo>
                <a:lnTo>
                  <a:pt x="383728" y="12431"/>
                </a:lnTo>
                <a:lnTo>
                  <a:pt x="435340" y="26669"/>
                </a:lnTo>
                <a:lnTo>
                  <a:pt x="475215" y="45099"/>
                </a:lnTo>
                <a:lnTo>
                  <a:pt x="510031" y="91058"/>
                </a:lnTo>
                <a:lnTo>
                  <a:pt x="500922" y="115266"/>
                </a:lnTo>
                <a:lnTo>
                  <a:pt x="475215" y="137018"/>
                </a:lnTo>
                <a:lnTo>
                  <a:pt x="435340" y="155447"/>
                </a:lnTo>
                <a:lnTo>
                  <a:pt x="383728" y="169686"/>
                </a:lnTo>
                <a:lnTo>
                  <a:pt x="322809" y="178865"/>
                </a:lnTo>
                <a:lnTo>
                  <a:pt x="255015" y="182118"/>
                </a:lnTo>
                <a:lnTo>
                  <a:pt x="187222" y="178865"/>
                </a:lnTo>
                <a:lnTo>
                  <a:pt x="126303" y="169686"/>
                </a:lnTo>
                <a:lnTo>
                  <a:pt x="74691" y="155447"/>
                </a:lnTo>
                <a:lnTo>
                  <a:pt x="34816" y="137018"/>
                </a:lnTo>
                <a:lnTo>
                  <a:pt x="9109" y="115266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04575" y="4727608"/>
            <a:ext cx="11682628" cy="196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4125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1F487C"/>
                </a:solidFill>
                <a:latin typeface="Calibri"/>
                <a:cs typeface="Calibri"/>
              </a:rPr>
              <a:t>13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 dirty="0">
              <a:latin typeface="Calibri"/>
              <a:cs typeface="Calibri"/>
            </a:endParaRPr>
          </a:p>
          <a:p>
            <a:pPr marL="12700" marR="2242820" algn="just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1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Код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региона,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код МСУ, код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ППЭ,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код и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 предмета,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дата экзамена заполняются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 </a:t>
            </a:r>
            <a:r>
              <a:rPr sz="11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2,3,9.</a:t>
            </a:r>
            <a:r>
              <a:rPr sz="11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Поля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заполняются</a:t>
            </a:r>
            <a:r>
              <a:rPr sz="11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1603375" algn="just">
              <a:lnSpc>
                <a:spcPct val="100000"/>
              </a:lnSpc>
              <a:tabLst>
                <a:tab pos="11306175" algn="l"/>
                <a:tab pos="11391900" algn="l"/>
              </a:tabLst>
            </a:pP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4.</a:t>
            </a:r>
            <a:r>
              <a:rPr sz="11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1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материалов,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выданных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ответственным</a:t>
            </a:r>
            <a:r>
              <a:rPr sz="11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организаторам</a:t>
            </a:r>
            <a:r>
              <a:rPr sz="11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1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</a:t>
            </a:r>
            <a:r>
              <a:rPr sz="11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1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день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экзамена. </a:t>
            </a:r>
            <a:r>
              <a:rPr sz="11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5,8.</a:t>
            </a:r>
            <a:r>
              <a:rPr sz="11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подпись</a:t>
            </a:r>
            <a:r>
              <a:rPr sz="11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ответственного</a:t>
            </a:r>
            <a:r>
              <a:rPr sz="11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1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ор</a:t>
            </a:r>
            <a:r>
              <a:rPr sz="11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ганизатора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</a:p>
          <a:p>
            <a:pPr marL="151130" indent="-139065" algn="just">
              <a:lnSpc>
                <a:spcPct val="100000"/>
              </a:lnSpc>
              <a:buAutoNum type="arabicPeriod" startAt="6"/>
              <a:tabLst>
                <a:tab pos="151765" algn="l"/>
              </a:tabLst>
            </a:pP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1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неиспользованных</a:t>
            </a:r>
            <a:r>
              <a:rPr sz="11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материалов,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 возвращенных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ответственными</a:t>
            </a:r>
            <a:r>
              <a:rPr sz="11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организаторами</a:t>
            </a:r>
            <a:r>
              <a:rPr sz="11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11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 после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11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экзамена.</a:t>
            </a:r>
          </a:p>
          <a:p>
            <a:pPr marL="151765" marR="735330" indent="-151765" algn="just">
              <a:lnSpc>
                <a:spcPct val="100000"/>
              </a:lnSpc>
              <a:buAutoNum type="arabicPeriod" startAt="6"/>
              <a:tabLst>
                <a:tab pos="151765" algn="l"/>
              </a:tabLst>
            </a:pP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 количество калибровочных листов,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напечатанных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 по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окончании экзамена и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переданных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руководителю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ППЭ. </a:t>
            </a:r>
            <a:r>
              <a:rPr sz="11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1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штатной</a:t>
            </a:r>
            <a:r>
              <a:rPr sz="11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ситуации</a:t>
            </a:r>
            <a:r>
              <a:rPr sz="11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должно</a:t>
            </a:r>
            <a:r>
              <a:rPr sz="11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быть</a:t>
            </a:r>
            <a:r>
              <a:rPr sz="11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указано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число</a:t>
            </a:r>
            <a:r>
              <a:rPr sz="11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1.</a:t>
            </a:r>
          </a:p>
          <a:p>
            <a:pPr marL="219710" indent="-207645" algn="just">
              <a:lnSpc>
                <a:spcPct val="100000"/>
              </a:lnSpc>
              <a:buAutoNum type="arabicPeriod" startAt="10"/>
              <a:tabLst>
                <a:tab pos="220345" algn="l"/>
              </a:tabLst>
            </a:pP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Отражается</a:t>
            </a:r>
            <a:r>
              <a:rPr sz="11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1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</a:t>
            </a:r>
            <a:r>
              <a:rPr sz="11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ППЭ,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оставшихся</a:t>
            </a:r>
            <a:r>
              <a:rPr sz="11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резерве.</a:t>
            </a:r>
          </a:p>
          <a:p>
            <a:pPr marL="219710" indent="-207645" algn="just">
              <a:lnSpc>
                <a:spcPct val="100000"/>
              </a:lnSpc>
              <a:buAutoNum type="arabicPeriod" startAt="10"/>
              <a:tabLst>
                <a:tab pos="220345" algn="l"/>
              </a:tabLst>
            </a:pP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1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</a:t>
            </a:r>
            <a:r>
              <a:rPr sz="11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ППЭ,</a:t>
            </a:r>
            <a:r>
              <a:rPr sz="11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включая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резервные.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19710" indent="-207645" algn="just">
              <a:lnSpc>
                <a:spcPct val="100000"/>
              </a:lnSpc>
              <a:buAutoNum type="arabicPeriod" startAt="10"/>
              <a:tabLst>
                <a:tab pos="220345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подпись</a:t>
            </a:r>
            <a:r>
              <a:rPr sz="11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руководителя ППЭ.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88595" indent="-175895" algn="just">
              <a:lnSpc>
                <a:spcPct val="100000"/>
              </a:lnSpc>
              <a:buAutoNum type="arabicPeriod" startAt="10"/>
              <a:tabLst>
                <a:tab pos="188595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1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подпись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членов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ГЭК.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</a:t>
            </a:r>
            <a:r>
              <a:rPr sz="11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подписей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1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101454" y="3955034"/>
            <a:ext cx="148167" cy="407670"/>
          </a:xfrm>
          <a:custGeom>
            <a:avLst/>
            <a:gdLst/>
            <a:ahLst/>
            <a:cxnLst/>
            <a:rect l="l" t="t" r="r" b="b"/>
            <a:pathLst>
              <a:path w="111125" h="407670">
                <a:moveTo>
                  <a:pt x="55371" y="37900"/>
                </a:moveTo>
                <a:lnTo>
                  <a:pt x="45846" y="54229"/>
                </a:lnTo>
                <a:lnTo>
                  <a:pt x="45846" y="407670"/>
                </a:lnTo>
                <a:lnTo>
                  <a:pt x="64896" y="407670"/>
                </a:lnTo>
                <a:lnTo>
                  <a:pt x="64896" y="54229"/>
                </a:lnTo>
                <a:lnTo>
                  <a:pt x="55371" y="37900"/>
                </a:lnTo>
                <a:close/>
              </a:path>
              <a:path w="111125" h="407670">
                <a:moveTo>
                  <a:pt x="55371" y="0"/>
                </a:moveTo>
                <a:lnTo>
                  <a:pt x="2666" y="90424"/>
                </a:lnTo>
                <a:lnTo>
                  <a:pt x="0" y="94869"/>
                </a:lnTo>
                <a:lnTo>
                  <a:pt x="1524" y="100711"/>
                </a:lnTo>
                <a:lnTo>
                  <a:pt x="10668" y="106045"/>
                </a:lnTo>
                <a:lnTo>
                  <a:pt x="16509" y="104521"/>
                </a:lnTo>
                <a:lnTo>
                  <a:pt x="45846" y="54229"/>
                </a:lnTo>
                <a:lnTo>
                  <a:pt x="45846" y="18923"/>
                </a:lnTo>
                <a:lnTo>
                  <a:pt x="66401" y="18923"/>
                </a:lnTo>
                <a:lnTo>
                  <a:pt x="55371" y="0"/>
                </a:lnTo>
                <a:close/>
              </a:path>
              <a:path w="111125" h="407670">
                <a:moveTo>
                  <a:pt x="66401" y="18923"/>
                </a:moveTo>
                <a:lnTo>
                  <a:pt x="64896" y="18923"/>
                </a:lnTo>
                <a:lnTo>
                  <a:pt x="64896" y="54229"/>
                </a:lnTo>
                <a:lnTo>
                  <a:pt x="94233" y="104521"/>
                </a:lnTo>
                <a:lnTo>
                  <a:pt x="100075" y="106045"/>
                </a:lnTo>
                <a:lnTo>
                  <a:pt x="104647" y="103378"/>
                </a:lnTo>
                <a:lnTo>
                  <a:pt x="109093" y="100711"/>
                </a:lnTo>
                <a:lnTo>
                  <a:pt x="110616" y="94869"/>
                </a:lnTo>
                <a:lnTo>
                  <a:pt x="108076" y="90424"/>
                </a:lnTo>
                <a:lnTo>
                  <a:pt x="66401" y="18923"/>
                </a:lnTo>
                <a:close/>
              </a:path>
              <a:path w="111125" h="407670">
                <a:moveTo>
                  <a:pt x="64896" y="18923"/>
                </a:moveTo>
                <a:lnTo>
                  <a:pt x="45846" y="18923"/>
                </a:lnTo>
                <a:lnTo>
                  <a:pt x="45846" y="54229"/>
                </a:lnTo>
                <a:lnTo>
                  <a:pt x="55371" y="37900"/>
                </a:lnTo>
                <a:lnTo>
                  <a:pt x="47116" y="23749"/>
                </a:lnTo>
                <a:lnTo>
                  <a:pt x="64896" y="23749"/>
                </a:lnTo>
                <a:lnTo>
                  <a:pt x="64896" y="18923"/>
                </a:lnTo>
                <a:close/>
              </a:path>
              <a:path w="111125" h="407670">
                <a:moveTo>
                  <a:pt x="64896" y="23749"/>
                </a:moveTo>
                <a:lnTo>
                  <a:pt x="63626" y="23749"/>
                </a:lnTo>
                <a:lnTo>
                  <a:pt x="55371" y="37900"/>
                </a:lnTo>
                <a:lnTo>
                  <a:pt x="64896" y="54229"/>
                </a:lnTo>
                <a:lnTo>
                  <a:pt x="64896" y="23749"/>
                </a:lnTo>
                <a:close/>
              </a:path>
              <a:path w="111125" h="407670">
                <a:moveTo>
                  <a:pt x="63626" y="23749"/>
                </a:moveTo>
                <a:lnTo>
                  <a:pt x="47116" y="23749"/>
                </a:lnTo>
                <a:lnTo>
                  <a:pt x="55371" y="37900"/>
                </a:lnTo>
                <a:lnTo>
                  <a:pt x="63626" y="237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1246056" y="2088416"/>
            <a:ext cx="8950960" cy="2788285"/>
            <a:chOff x="934542" y="2088413"/>
            <a:chExt cx="6713220" cy="2788285"/>
          </a:xfrm>
        </p:grpSpPr>
        <p:sp>
          <p:nvSpPr>
            <p:cNvPr id="34" name="object 34"/>
            <p:cNvSpPr/>
            <p:nvPr/>
          </p:nvSpPr>
          <p:spPr>
            <a:xfrm>
              <a:off x="947242" y="2101113"/>
              <a:ext cx="6249670" cy="2074545"/>
            </a:xfrm>
            <a:custGeom>
              <a:avLst/>
              <a:gdLst/>
              <a:ahLst/>
              <a:cxnLst/>
              <a:rect l="l" t="t" r="r" b="b"/>
              <a:pathLst>
                <a:path w="6249670" h="2074545">
                  <a:moveTo>
                    <a:pt x="0" y="129514"/>
                  </a:moveTo>
                  <a:lnTo>
                    <a:pt x="477088" y="129514"/>
                  </a:lnTo>
                  <a:lnTo>
                    <a:pt x="477088" y="19430"/>
                  </a:lnTo>
                  <a:lnTo>
                    <a:pt x="0" y="19430"/>
                  </a:lnTo>
                  <a:lnTo>
                    <a:pt x="0" y="129514"/>
                  </a:lnTo>
                  <a:close/>
                </a:path>
                <a:path w="6249670" h="2074545">
                  <a:moveTo>
                    <a:pt x="555421" y="126339"/>
                  </a:moveTo>
                  <a:lnTo>
                    <a:pt x="911605" y="126339"/>
                  </a:lnTo>
                  <a:lnTo>
                    <a:pt x="911605" y="16255"/>
                  </a:lnTo>
                  <a:lnTo>
                    <a:pt x="555421" y="16255"/>
                  </a:lnTo>
                  <a:lnTo>
                    <a:pt x="555421" y="126339"/>
                  </a:lnTo>
                  <a:close/>
                </a:path>
                <a:path w="6249670" h="2074545">
                  <a:moveTo>
                    <a:pt x="980236" y="129514"/>
                  </a:moveTo>
                  <a:lnTo>
                    <a:pt x="3082340" y="129514"/>
                  </a:lnTo>
                  <a:lnTo>
                    <a:pt x="3082340" y="19430"/>
                  </a:lnTo>
                  <a:lnTo>
                    <a:pt x="980236" y="19430"/>
                  </a:lnTo>
                  <a:lnTo>
                    <a:pt x="980236" y="129514"/>
                  </a:lnTo>
                  <a:close/>
                </a:path>
                <a:path w="6249670" h="2074545">
                  <a:moveTo>
                    <a:pt x="3418636" y="110083"/>
                  </a:moveTo>
                  <a:lnTo>
                    <a:pt x="6249339" y="110083"/>
                  </a:lnTo>
                  <a:lnTo>
                    <a:pt x="6249339" y="0"/>
                  </a:lnTo>
                  <a:lnTo>
                    <a:pt x="3418636" y="0"/>
                  </a:lnTo>
                  <a:lnTo>
                    <a:pt x="3418636" y="110083"/>
                  </a:lnTo>
                  <a:close/>
                </a:path>
                <a:path w="6249670" h="2074545">
                  <a:moveTo>
                    <a:pt x="980236" y="1934946"/>
                  </a:moveTo>
                  <a:lnTo>
                    <a:pt x="6249339" y="1934946"/>
                  </a:lnTo>
                  <a:lnTo>
                    <a:pt x="6249339" y="1824863"/>
                  </a:lnTo>
                  <a:lnTo>
                    <a:pt x="980236" y="1824863"/>
                  </a:lnTo>
                  <a:lnTo>
                    <a:pt x="980236" y="1934946"/>
                  </a:lnTo>
                  <a:close/>
                </a:path>
                <a:path w="6249670" h="2074545">
                  <a:moveTo>
                    <a:pt x="980236" y="2074138"/>
                  </a:moveTo>
                  <a:lnTo>
                    <a:pt x="6249339" y="2074138"/>
                  </a:lnTo>
                  <a:lnTo>
                    <a:pt x="6249339" y="1973780"/>
                  </a:lnTo>
                  <a:lnTo>
                    <a:pt x="980236" y="1973780"/>
                  </a:lnTo>
                  <a:lnTo>
                    <a:pt x="980236" y="207413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32027" y="2120518"/>
              <a:ext cx="6515734" cy="2103120"/>
            </a:xfrm>
            <a:custGeom>
              <a:avLst/>
              <a:gdLst/>
              <a:ahLst/>
              <a:cxnLst/>
              <a:rect l="l" t="t" r="r" b="b"/>
              <a:pathLst>
                <a:path w="6515734" h="2103120">
                  <a:moveTo>
                    <a:pt x="110642" y="204089"/>
                  </a:moveTo>
                  <a:lnTo>
                    <a:pt x="107911" y="199517"/>
                  </a:lnTo>
                  <a:lnTo>
                    <a:pt x="65138" y="128905"/>
                  </a:lnTo>
                  <a:lnTo>
                    <a:pt x="53759" y="110109"/>
                  </a:lnTo>
                  <a:lnTo>
                    <a:pt x="0" y="205867"/>
                  </a:lnTo>
                  <a:lnTo>
                    <a:pt x="1625" y="211709"/>
                  </a:lnTo>
                  <a:lnTo>
                    <a:pt x="10807" y="216789"/>
                  </a:lnTo>
                  <a:lnTo>
                    <a:pt x="16611" y="215138"/>
                  </a:lnTo>
                  <a:lnTo>
                    <a:pt x="45110" y="164426"/>
                  </a:lnTo>
                  <a:lnTo>
                    <a:pt x="51904" y="575818"/>
                  </a:lnTo>
                  <a:lnTo>
                    <a:pt x="70954" y="575437"/>
                  </a:lnTo>
                  <a:lnTo>
                    <a:pt x="64160" y="164109"/>
                  </a:lnTo>
                  <a:lnTo>
                    <a:pt x="91617" y="209423"/>
                  </a:lnTo>
                  <a:lnTo>
                    <a:pt x="94348" y="213868"/>
                  </a:lnTo>
                  <a:lnTo>
                    <a:pt x="100203" y="215392"/>
                  </a:lnTo>
                  <a:lnTo>
                    <a:pt x="104698" y="212598"/>
                  </a:lnTo>
                  <a:lnTo>
                    <a:pt x="109207" y="209931"/>
                  </a:lnTo>
                  <a:lnTo>
                    <a:pt x="110642" y="204089"/>
                  </a:lnTo>
                  <a:close/>
                </a:path>
                <a:path w="6515734" h="2103120">
                  <a:moveTo>
                    <a:pt x="591743" y="194310"/>
                  </a:moveTo>
                  <a:lnTo>
                    <a:pt x="588949" y="189738"/>
                  </a:lnTo>
                  <a:lnTo>
                    <a:pt x="546214" y="119126"/>
                  </a:lnTo>
                  <a:lnTo>
                    <a:pt x="534847" y="100330"/>
                  </a:lnTo>
                  <a:lnTo>
                    <a:pt x="483666" y="191516"/>
                  </a:lnTo>
                  <a:lnTo>
                    <a:pt x="480999" y="196088"/>
                  </a:lnTo>
                  <a:lnTo>
                    <a:pt x="482650" y="201930"/>
                  </a:lnTo>
                  <a:lnTo>
                    <a:pt x="487222" y="204470"/>
                  </a:lnTo>
                  <a:lnTo>
                    <a:pt x="491921" y="207010"/>
                  </a:lnTo>
                  <a:lnTo>
                    <a:pt x="497636" y="205486"/>
                  </a:lnTo>
                  <a:lnTo>
                    <a:pt x="500303" y="200787"/>
                  </a:lnTo>
                  <a:lnTo>
                    <a:pt x="526148" y="154787"/>
                  </a:lnTo>
                  <a:lnTo>
                    <a:pt x="532942" y="566039"/>
                  </a:lnTo>
                  <a:lnTo>
                    <a:pt x="551992" y="565658"/>
                  </a:lnTo>
                  <a:lnTo>
                    <a:pt x="545198" y="154292"/>
                  </a:lnTo>
                  <a:lnTo>
                    <a:pt x="572693" y="199644"/>
                  </a:lnTo>
                  <a:lnTo>
                    <a:pt x="575360" y="204089"/>
                  </a:lnTo>
                  <a:lnTo>
                    <a:pt x="581202" y="205613"/>
                  </a:lnTo>
                  <a:lnTo>
                    <a:pt x="585774" y="202819"/>
                  </a:lnTo>
                  <a:lnTo>
                    <a:pt x="590219" y="200152"/>
                  </a:lnTo>
                  <a:lnTo>
                    <a:pt x="591743" y="194310"/>
                  </a:lnTo>
                  <a:close/>
                </a:path>
                <a:path w="6515734" h="2103120">
                  <a:moveTo>
                    <a:pt x="597839" y="1851660"/>
                  </a:moveTo>
                  <a:lnTo>
                    <a:pt x="553504" y="1775714"/>
                  </a:lnTo>
                  <a:lnTo>
                    <a:pt x="542467" y="1756791"/>
                  </a:lnTo>
                  <a:lnTo>
                    <a:pt x="489762" y="1847088"/>
                  </a:lnTo>
                  <a:lnTo>
                    <a:pt x="487222" y="1851660"/>
                  </a:lnTo>
                  <a:lnTo>
                    <a:pt x="488746" y="1857375"/>
                  </a:lnTo>
                  <a:lnTo>
                    <a:pt x="493191" y="1860042"/>
                  </a:lnTo>
                  <a:lnTo>
                    <a:pt x="497763" y="1862709"/>
                  </a:lnTo>
                  <a:lnTo>
                    <a:pt x="503593" y="1861185"/>
                  </a:lnTo>
                  <a:lnTo>
                    <a:pt x="532942" y="1810893"/>
                  </a:lnTo>
                  <a:lnTo>
                    <a:pt x="532942" y="2102993"/>
                  </a:lnTo>
                  <a:lnTo>
                    <a:pt x="551992" y="2102993"/>
                  </a:lnTo>
                  <a:lnTo>
                    <a:pt x="551992" y="1810893"/>
                  </a:lnTo>
                  <a:lnTo>
                    <a:pt x="581329" y="1861185"/>
                  </a:lnTo>
                  <a:lnTo>
                    <a:pt x="587171" y="1862709"/>
                  </a:lnTo>
                  <a:lnTo>
                    <a:pt x="596315" y="1857375"/>
                  </a:lnTo>
                  <a:lnTo>
                    <a:pt x="597839" y="1851660"/>
                  </a:lnTo>
                  <a:close/>
                </a:path>
                <a:path w="6515734" h="2103120">
                  <a:moveTo>
                    <a:pt x="1893366" y="206629"/>
                  </a:moveTo>
                  <a:lnTo>
                    <a:pt x="1890699" y="202057"/>
                  </a:lnTo>
                  <a:lnTo>
                    <a:pt x="1847786" y="131572"/>
                  </a:lnTo>
                  <a:lnTo>
                    <a:pt x="1836343" y="112776"/>
                  </a:lnTo>
                  <a:lnTo>
                    <a:pt x="1785289" y="204089"/>
                  </a:lnTo>
                  <a:lnTo>
                    <a:pt x="1782749" y="208661"/>
                  </a:lnTo>
                  <a:lnTo>
                    <a:pt x="1784400" y="214503"/>
                  </a:lnTo>
                  <a:lnTo>
                    <a:pt x="1793544" y="219583"/>
                  </a:lnTo>
                  <a:lnTo>
                    <a:pt x="1799386" y="217932"/>
                  </a:lnTo>
                  <a:lnTo>
                    <a:pt x="1827847" y="166954"/>
                  </a:lnTo>
                  <a:lnTo>
                    <a:pt x="1835327" y="569341"/>
                  </a:lnTo>
                  <a:lnTo>
                    <a:pt x="1854377" y="568960"/>
                  </a:lnTo>
                  <a:lnTo>
                    <a:pt x="1846897" y="166852"/>
                  </a:lnTo>
                  <a:lnTo>
                    <a:pt x="1874443" y="211963"/>
                  </a:lnTo>
                  <a:lnTo>
                    <a:pt x="1877110" y="216535"/>
                  </a:lnTo>
                  <a:lnTo>
                    <a:pt x="1882952" y="217932"/>
                  </a:lnTo>
                  <a:lnTo>
                    <a:pt x="1887524" y="215138"/>
                  </a:lnTo>
                  <a:lnTo>
                    <a:pt x="1891969" y="212471"/>
                  </a:lnTo>
                  <a:lnTo>
                    <a:pt x="1893366" y="206629"/>
                  </a:lnTo>
                  <a:close/>
                </a:path>
                <a:path w="6515734" h="2103120">
                  <a:moveTo>
                    <a:pt x="3115868" y="185420"/>
                  </a:moveTo>
                  <a:lnTo>
                    <a:pt x="3113201" y="180975"/>
                  </a:lnTo>
                  <a:lnTo>
                    <a:pt x="3071558" y="109474"/>
                  </a:lnTo>
                  <a:lnTo>
                    <a:pt x="3060623" y="90678"/>
                  </a:lnTo>
                  <a:lnTo>
                    <a:pt x="3007918" y="180975"/>
                  </a:lnTo>
                  <a:lnTo>
                    <a:pt x="3005251" y="185420"/>
                  </a:lnTo>
                  <a:lnTo>
                    <a:pt x="3006775" y="191262"/>
                  </a:lnTo>
                  <a:lnTo>
                    <a:pt x="3015919" y="196596"/>
                  </a:lnTo>
                  <a:lnTo>
                    <a:pt x="3021761" y="195072"/>
                  </a:lnTo>
                  <a:lnTo>
                    <a:pt x="3024301" y="190500"/>
                  </a:lnTo>
                  <a:lnTo>
                    <a:pt x="3050971" y="144780"/>
                  </a:lnTo>
                  <a:lnTo>
                    <a:pt x="3051098" y="109474"/>
                  </a:lnTo>
                  <a:lnTo>
                    <a:pt x="3051098" y="144564"/>
                  </a:lnTo>
                  <a:lnTo>
                    <a:pt x="3051098" y="588518"/>
                  </a:lnTo>
                  <a:lnTo>
                    <a:pt x="3070148" y="588518"/>
                  </a:lnTo>
                  <a:lnTo>
                    <a:pt x="3070021" y="144564"/>
                  </a:lnTo>
                  <a:lnTo>
                    <a:pt x="3070148" y="144780"/>
                  </a:lnTo>
                  <a:lnTo>
                    <a:pt x="3099485" y="195072"/>
                  </a:lnTo>
                  <a:lnTo>
                    <a:pt x="3105327" y="196596"/>
                  </a:lnTo>
                  <a:lnTo>
                    <a:pt x="3109772" y="193929"/>
                  </a:lnTo>
                  <a:lnTo>
                    <a:pt x="3114344" y="191262"/>
                  </a:lnTo>
                  <a:lnTo>
                    <a:pt x="3115868" y="185420"/>
                  </a:lnTo>
                  <a:close/>
                </a:path>
                <a:path w="6515734" h="2103120">
                  <a:moveTo>
                    <a:pt x="4820844" y="201676"/>
                  </a:moveTo>
                  <a:lnTo>
                    <a:pt x="4776508" y="125730"/>
                  </a:lnTo>
                  <a:lnTo>
                    <a:pt x="4765472" y="106807"/>
                  </a:lnTo>
                  <a:lnTo>
                    <a:pt x="4710100" y="201676"/>
                  </a:lnTo>
                  <a:lnTo>
                    <a:pt x="4711624" y="207518"/>
                  </a:lnTo>
                  <a:lnTo>
                    <a:pt x="4720768" y="212852"/>
                  </a:lnTo>
                  <a:lnTo>
                    <a:pt x="4726610" y="211328"/>
                  </a:lnTo>
                  <a:lnTo>
                    <a:pt x="4755947" y="161036"/>
                  </a:lnTo>
                  <a:lnTo>
                    <a:pt x="4755947" y="572389"/>
                  </a:lnTo>
                  <a:lnTo>
                    <a:pt x="4774997" y="572389"/>
                  </a:lnTo>
                  <a:lnTo>
                    <a:pt x="4774997" y="161036"/>
                  </a:lnTo>
                  <a:lnTo>
                    <a:pt x="4804334" y="211328"/>
                  </a:lnTo>
                  <a:lnTo>
                    <a:pt x="4810176" y="212852"/>
                  </a:lnTo>
                  <a:lnTo>
                    <a:pt x="4819320" y="207518"/>
                  </a:lnTo>
                  <a:lnTo>
                    <a:pt x="4820844" y="201676"/>
                  </a:lnTo>
                  <a:close/>
                </a:path>
                <a:path w="6515734" h="2103120">
                  <a:moveTo>
                    <a:pt x="6236640" y="94869"/>
                  </a:moveTo>
                  <a:lnTo>
                    <a:pt x="6192304" y="18923"/>
                  </a:lnTo>
                  <a:lnTo>
                    <a:pt x="6181268" y="0"/>
                  </a:lnTo>
                  <a:lnTo>
                    <a:pt x="6125896" y="94869"/>
                  </a:lnTo>
                  <a:lnTo>
                    <a:pt x="6127547" y="100711"/>
                  </a:lnTo>
                  <a:lnTo>
                    <a:pt x="6131992" y="103378"/>
                  </a:lnTo>
                  <a:lnTo>
                    <a:pt x="6136564" y="106045"/>
                  </a:lnTo>
                  <a:lnTo>
                    <a:pt x="6142406" y="104521"/>
                  </a:lnTo>
                  <a:lnTo>
                    <a:pt x="6171730" y="54229"/>
                  </a:lnTo>
                  <a:lnTo>
                    <a:pt x="6171743" y="18923"/>
                  </a:lnTo>
                  <a:lnTo>
                    <a:pt x="6171743" y="54229"/>
                  </a:lnTo>
                  <a:lnTo>
                    <a:pt x="6171743" y="594995"/>
                  </a:lnTo>
                  <a:lnTo>
                    <a:pt x="6190793" y="594995"/>
                  </a:lnTo>
                  <a:lnTo>
                    <a:pt x="6190793" y="54229"/>
                  </a:lnTo>
                  <a:lnTo>
                    <a:pt x="6220130" y="104521"/>
                  </a:lnTo>
                  <a:lnTo>
                    <a:pt x="6225972" y="106045"/>
                  </a:lnTo>
                  <a:lnTo>
                    <a:pt x="6235116" y="100711"/>
                  </a:lnTo>
                  <a:lnTo>
                    <a:pt x="6236640" y="94869"/>
                  </a:lnTo>
                  <a:close/>
                </a:path>
                <a:path w="6515734" h="2103120">
                  <a:moveTo>
                    <a:pt x="6515532" y="111125"/>
                  </a:moveTo>
                  <a:lnTo>
                    <a:pt x="6471196" y="35179"/>
                  </a:lnTo>
                  <a:lnTo>
                    <a:pt x="6460160" y="16256"/>
                  </a:lnTo>
                  <a:lnTo>
                    <a:pt x="6404788" y="111125"/>
                  </a:lnTo>
                  <a:lnTo>
                    <a:pt x="6406312" y="116967"/>
                  </a:lnTo>
                  <a:lnTo>
                    <a:pt x="6410884" y="119507"/>
                  </a:lnTo>
                  <a:lnTo>
                    <a:pt x="6415456" y="122174"/>
                  </a:lnTo>
                  <a:lnTo>
                    <a:pt x="6421298" y="120650"/>
                  </a:lnTo>
                  <a:lnTo>
                    <a:pt x="6450635" y="70370"/>
                  </a:lnTo>
                  <a:lnTo>
                    <a:pt x="6450635" y="611251"/>
                  </a:lnTo>
                  <a:lnTo>
                    <a:pt x="6469685" y="611251"/>
                  </a:lnTo>
                  <a:lnTo>
                    <a:pt x="6469685" y="70370"/>
                  </a:lnTo>
                  <a:lnTo>
                    <a:pt x="6499022" y="120650"/>
                  </a:lnTo>
                  <a:lnTo>
                    <a:pt x="6504864" y="122174"/>
                  </a:lnTo>
                  <a:lnTo>
                    <a:pt x="6509436" y="119507"/>
                  </a:lnTo>
                  <a:lnTo>
                    <a:pt x="6513881" y="116967"/>
                  </a:lnTo>
                  <a:lnTo>
                    <a:pt x="6515532" y="1111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1046" y="4263770"/>
              <a:ext cx="110743" cy="14185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029456" y="4550790"/>
              <a:ext cx="1615440" cy="325755"/>
            </a:xfrm>
            <a:custGeom>
              <a:avLst/>
              <a:gdLst/>
              <a:ahLst/>
              <a:cxnLst/>
              <a:rect l="l" t="t" r="r" b="b"/>
              <a:pathLst>
                <a:path w="1615439" h="325754">
                  <a:moveTo>
                    <a:pt x="1615440" y="260604"/>
                  </a:moveTo>
                  <a:lnTo>
                    <a:pt x="218008" y="38798"/>
                  </a:lnTo>
                  <a:lnTo>
                    <a:pt x="232181" y="33274"/>
                  </a:lnTo>
                  <a:lnTo>
                    <a:pt x="272415" y="17653"/>
                  </a:lnTo>
                  <a:lnTo>
                    <a:pt x="274828" y="12192"/>
                  </a:lnTo>
                  <a:lnTo>
                    <a:pt x="272923" y="7239"/>
                  </a:lnTo>
                  <a:lnTo>
                    <a:pt x="271018" y="2413"/>
                  </a:lnTo>
                  <a:lnTo>
                    <a:pt x="265430" y="0"/>
                  </a:lnTo>
                  <a:lnTo>
                    <a:pt x="163068" y="39751"/>
                  </a:lnTo>
                  <a:lnTo>
                    <a:pt x="248158" y="109220"/>
                  </a:lnTo>
                  <a:lnTo>
                    <a:pt x="254127" y="108585"/>
                  </a:lnTo>
                  <a:lnTo>
                    <a:pt x="260731" y="100457"/>
                  </a:lnTo>
                  <a:lnTo>
                    <a:pt x="260223" y="94488"/>
                  </a:lnTo>
                  <a:lnTo>
                    <a:pt x="256032" y="91186"/>
                  </a:lnTo>
                  <a:lnTo>
                    <a:pt x="215036" y="57607"/>
                  </a:lnTo>
                  <a:lnTo>
                    <a:pt x="1493278" y="260477"/>
                  </a:lnTo>
                  <a:lnTo>
                    <a:pt x="54229" y="260477"/>
                  </a:lnTo>
                  <a:lnTo>
                    <a:pt x="104521" y="231140"/>
                  </a:lnTo>
                  <a:lnTo>
                    <a:pt x="106045" y="225298"/>
                  </a:lnTo>
                  <a:lnTo>
                    <a:pt x="103378" y="220726"/>
                  </a:lnTo>
                  <a:lnTo>
                    <a:pt x="100711" y="216281"/>
                  </a:lnTo>
                  <a:lnTo>
                    <a:pt x="94869" y="214757"/>
                  </a:lnTo>
                  <a:lnTo>
                    <a:pt x="0" y="270002"/>
                  </a:lnTo>
                  <a:lnTo>
                    <a:pt x="94869" y="325374"/>
                  </a:lnTo>
                  <a:lnTo>
                    <a:pt x="100711" y="323850"/>
                  </a:lnTo>
                  <a:lnTo>
                    <a:pt x="106045" y="314706"/>
                  </a:lnTo>
                  <a:lnTo>
                    <a:pt x="104521" y="308864"/>
                  </a:lnTo>
                  <a:lnTo>
                    <a:pt x="99949" y="306324"/>
                  </a:lnTo>
                  <a:lnTo>
                    <a:pt x="54000" y="279527"/>
                  </a:lnTo>
                  <a:lnTo>
                    <a:pt x="1613916" y="279527"/>
                  </a:lnTo>
                  <a:lnTo>
                    <a:pt x="1613916" y="270421"/>
                  </a:lnTo>
                  <a:lnTo>
                    <a:pt x="1615440" y="2606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384" y="193338"/>
            <a:ext cx="673269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000" b="1" spc="-5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ППЭ-14-02</a:t>
            </a:r>
            <a:r>
              <a:rPr sz="2000" b="1" spc="-5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(образец</a:t>
            </a:r>
            <a:r>
              <a:rPr sz="2000" b="1" spc="-3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Arial"/>
                <a:cs typeface="Arial"/>
              </a:rPr>
              <a:t>заполнения)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80845" y="592705"/>
            <a:ext cx="797898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Технология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передачи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ЭМ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сети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«Интернет»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017" y="1107542"/>
            <a:ext cx="10327301" cy="5411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5199" y="198458"/>
            <a:ext cx="24815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000" b="1" spc="-95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ППЭ-19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02189" y="624079"/>
            <a:ext cx="2620433" cy="5380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64465" algn="l"/>
              </a:tabLst>
            </a:pPr>
            <a:r>
              <a:rPr sz="1200" spc="-6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1200" spc="-4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 р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ег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ион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1200" spc="-4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 М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1200" spc="-19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1200" spc="-4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 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ППЭ, 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предмета,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дата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200" spc="-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 err="1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</a:t>
            </a:r>
            <a:r>
              <a:rPr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200" spc="-1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715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64465" algn="l"/>
              </a:tabLst>
            </a:pP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indent="12700" algn="just">
              <a:lnSpc>
                <a:spcPct val="100000"/>
              </a:lnSpc>
              <a:buAutoNum type="arabicPeriod"/>
            </a:pP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должность,</a:t>
            </a:r>
          </a:p>
          <a:p>
            <a:pPr marL="12700" algn="just">
              <a:lnSpc>
                <a:spcPct val="100000"/>
              </a:lnSpc>
            </a:pP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ФИО,</a:t>
            </a:r>
            <a:r>
              <a:rPr sz="12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серия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200" spc="-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номер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документа,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67310" algn="just">
              <a:lnSpc>
                <a:spcPct val="100000"/>
              </a:lnSpc>
            </a:pP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удостоверяющего</a:t>
            </a:r>
            <a:r>
              <a:rPr sz="1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личность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тни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ас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пр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нно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о,  но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явившегося 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-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день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200" spc="-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67310" algn="just">
              <a:lnSpc>
                <a:spcPct val="100000"/>
              </a:lnSpc>
            </a:pP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427355" algn="just">
              <a:lnSpc>
                <a:spcPct val="100000"/>
              </a:lnSpc>
              <a:buAutoNum type="arabicPeriod" startAt="3"/>
              <a:tabLst>
                <a:tab pos="164465" algn="l"/>
              </a:tabLst>
            </a:pP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данные </a:t>
            </a:r>
            <a:r>
              <a:rPr sz="1200" spc="-2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работника ППЭ,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заменяющего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отсутствующего</a:t>
            </a:r>
            <a:r>
              <a:rPr sz="12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работника: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ФИО,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серия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номер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38100" algn="just">
              <a:lnSpc>
                <a:spcPct val="100000"/>
              </a:lnSpc>
            </a:pP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документа, удостоверяющего </a:t>
            </a:r>
            <a:r>
              <a:rPr sz="1200" spc="-2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>
                <a:solidFill>
                  <a:srgbClr val="002060"/>
                </a:solidFill>
                <a:latin typeface="Times New Roman"/>
                <a:cs typeface="Times New Roman"/>
              </a:rPr>
              <a:t>личность</a:t>
            </a:r>
            <a:r>
              <a:rPr sz="1200" dirty="0" smtClean="0">
                <a:latin typeface="Times New Roman"/>
                <a:cs typeface="Times New Roman"/>
              </a:rPr>
              <a:t>.</a:t>
            </a:r>
            <a:endParaRPr lang="ru-RU" sz="1200" dirty="0" smtClean="0">
              <a:latin typeface="Times New Roman"/>
              <a:cs typeface="Times New Roman"/>
            </a:endParaRPr>
          </a:p>
          <a:p>
            <a:pPr marL="12700" marR="38100" algn="just">
              <a:lnSpc>
                <a:spcPct val="100000"/>
              </a:lnSpc>
            </a:pPr>
            <a:endParaRPr lang="ru-RU" sz="1200" dirty="0" smtClean="0">
              <a:latin typeface="Times New Roman"/>
              <a:cs typeface="Times New Roman"/>
            </a:endParaRPr>
          </a:p>
          <a:p>
            <a:pPr marL="12700" marR="38100" algn="just">
              <a:lnSpc>
                <a:spcPct val="100000"/>
              </a:lnSpc>
            </a:pPr>
            <a:r>
              <a:rPr sz="1200" dirty="0" smtClean="0"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Важно: замена 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производится</a:t>
            </a:r>
            <a:r>
              <a:rPr sz="12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из</a:t>
            </a:r>
            <a:r>
              <a:rPr sz="12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числа</a:t>
            </a:r>
            <a:endParaRPr sz="1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работников, 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распределенных 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 в 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ППЭ </a:t>
            </a:r>
            <a:r>
              <a:rPr sz="1200" spc="-20" dirty="0">
                <a:solidFill>
                  <a:srgbClr val="FF0000"/>
                </a:solidFill>
                <a:latin typeface="Times New Roman"/>
                <a:cs typeface="Times New Roman"/>
              </a:rPr>
              <a:t>(т.е. 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при </a:t>
            </a: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условии 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наличия</a:t>
            </a:r>
            <a:r>
              <a:rPr sz="12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их</a:t>
            </a:r>
            <a:r>
              <a:rPr sz="12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2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форме</a:t>
            </a:r>
            <a:r>
              <a:rPr sz="12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ППЭ-07), </a:t>
            </a:r>
            <a:r>
              <a:rPr sz="1200" spc="-2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но не 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задействованных 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1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проведении</a:t>
            </a:r>
            <a:r>
              <a:rPr sz="12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экзамена</a:t>
            </a:r>
            <a:r>
              <a:rPr sz="12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ru-RU" sz="1200" spc="-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163830" indent="-151765">
              <a:lnSpc>
                <a:spcPct val="100000"/>
              </a:lnSpc>
              <a:buAutoNum type="arabicPeriod" startAt="4"/>
              <a:tabLst>
                <a:tab pos="164465" algn="l"/>
              </a:tabLst>
            </a:pP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175260">
              <a:lnSpc>
                <a:spcPct val="100000"/>
              </a:lnSpc>
            </a:pP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работника, замещающего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отсутствующего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работника </a:t>
            </a:r>
            <a:r>
              <a:rPr sz="1200" spc="-2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200" spc="-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175260">
              <a:lnSpc>
                <a:spcPct val="100000"/>
              </a:lnSpc>
            </a:pP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106045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164465" algn="l"/>
              </a:tabLst>
            </a:pP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Ставятся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руководителя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членов </a:t>
            </a:r>
            <a:r>
              <a:rPr sz="1200" spc="-2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ГЭК.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3200" y="718058"/>
            <a:ext cx="8993293" cy="5468620"/>
            <a:chOff x="152400" y="718058"/>
            <a:chExt cx="6744970" cy="5468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951928"/>
              <a:ext cx="6744461" cy="523468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55670" y="730758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4">
                  <a:moveTo>
                    <a:pt x="0" y="91058"/>
                  </a:moveTo>
                  <a:lnTo>
                    <a:pt x="9074" y="55614"/>
                  </a:lnTo>
                  <a:lnTo>
                    <a:pt x="33829" y="26669"/>
                  </a:lnTo>
                  <a:lnTo>
                    <a:pt x="70562" y="7155"/>
                  </a:lnTo>
                  <a:lnTo>
                    <a:pt x="115569" y="0"/>
                  </a:lnTo>
                  <a:lnTo>
                    <a:pt x="160524" y="7155"/>
                  </a:lnTo>
                  <a:lnTo>
                    <a:pt x="197262" y="26670"/>
                  </a:lnTo>
                  <a:lnTo>
                    <a:pt x="222047" y="55614"/>
                  </a:lnTo>
                  <a:lnTo>
                    <a:pt x="231139" y="91058"/>
                  </a:lnTo>
                  <a:lnTo>
                    <a:pt x="222047" y="126503"/>
                  </a:lnTo>
                  <a:lnTo>
                    <a:pt x="197262" y="155448"/>
                  </a:lnTo>
                  <a:lnTo>
                    <a:pt x="160524" y="174962"/>
                  </a:lnTo>
                  <a:lnTo>
                    <a:pt x="115569" y="182117"/>
                  </a:lnTo>
                  <a:lnTo>
                    <a:pt x="70562" y="174962"/>
                  </a:lnTo>
                  <a:lnTo>
                    <a:pt x="33829" y="155447"/>
                  </a:lnTo>
                  <a:lnTo>
                    <a:pt x="9074" y="126503"/>
                  </a:lnTo>
                  <a:lnTo>
                    <a:pt x="0" y="91058"/>
                  </a:lnTo>
                  <a:close/>
                </a:path>
              </a:pathLst>
            </a:custGeom>
            <a:ln w="253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07467" y="733217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5664" y="1049274"/>
            <a:ext cx="8553873" cy="1687830"/>
            <a:chOff x="199224" y="1049274"/>
            <a:chExt cx="6415405" cy="1687830"/>
          </a:xfrm>
        </p:grpSpPr>
        <p:sp>
          <p:nvSpPr>
            <p:cNvPr id="9" name="object 9"/>
            <p:cNvSpPr/>
            <p:nvPr/>
          </p:nvSpPr>
          <p:spPr>
            <a:xfrm>
              <a:off x="642023" y="1058799"/>
              <a:ext cx="5963285" cy="155575"/>
            </a:xfrm>
            <a:custGeom>
              <a:avLst/>
              <a:gdLst/>
              <a:ahLst/>
              <a:cxnLst/>
              <a:rect l="l" t="t" r="r" b="b"/>
              <a:pathLst>
                <a:path w="5963284" h="155575">
                  <a:moveTo>
                    <a:pt x="0" y="155575"/>
                  </a:moveTo>
                  <a:lnTo>
                    <a:pt x="3339" y="125301"/>
                  </a:lnTo>
                  <a:lnTo>
                    <a:pt x="12447" y="100552"/>
                  </a:lnTo>
                  <a:lnTo>
                    <a:pt x="25958" y="83851"/>
                  </a:lnTo>
                  <a:lnTo>
                    <a:pt x="42506" y="77724"/>
                  </a:lnTo>
                  <a:lnTo>
                    <a:pt x="2896831" y="77724"/>
                  </a:lnTo>
                  <a:lnTo>
                    <a:pt x="2913371" y="71616"/>
                  </a:lnTo>
                  <a:lnTo>
                    <a:pt x="2926851" y="54959"/>
                  </a:lnTo>
                  <a:lnTo>
                    <a:pt x="2935926" y="30253"/>
                  </a:lnTo>
                  <a:lnTo>
                    <a:pt x="2939249" y="0"/>
                  </a:lnTo>
                  <a:lnTo>
                    <a:pt x="2942593" y="30253"/>
                  </a:lnTo>
                  <a:lnTo>
                    <a:pt x="2951711" y="54959"/>
                  </a:lnTo>
                  <a:lnTo>
                    <a:pt x="2965235" y="71616"/>
                  </a:lnTo>
                  <a:lnTo>
                    <a:pt x="2981794" y="77724"/>
                  </a:lnTo>
                  <a:lnTo>
                    <a:pt x="5920574" y="77724"/>
                  </a:lnTo>
                  <a:lnTo>
                    <a:pt x="5937114" y="83851"/>
                  </a:lnTo>
                  <a:lnTo>
                    <a:pt x="5950594" y="100552"/>
                  </a:lnTo>
                  <a:lnTo>
                    <a:pt x="5959669" y="125301"/>
                  </a:lnTo>
                  <a:lnTo>
                    <a:pt x="5962992" y="155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1924" y="2538730"/>
              <a:ext cx="231775" cy="185420"/>
            </a:xfrm>
            <a:custGeom>
              <a:avLst/>
              <a:gdLst/>
              <a:ahLst/>
              <a:cxnLst/>
              <a:rect l="l" t="t" r="r" b="b"/>
              <a:pathLst>
                <a:path w="231775" h="185419">
                  <a:moveTo>
                    <a:pt x="0" y="92583"/>
                  </a:moveTo>
                  <a:lnTo>
                    <a:pt x="9081" y="56524"/>
                  </a:lnTo>
                  <a:lnTo>
                    <a:pt x="33850" y="27098"/>
                  </a:lnTo>
                  <a:lnTo>
                    <a:pt x="70589" y="7268"/>
                  </a:lnTo>
                  <a:lnTo>
                    <a:pt x="115582" y="0"/>
                  </a:lnTo>
                  <a:lnTo>
                    <a:pt x="160570" y="7268"/>
                  </a:lnTo>
                  <a:lnTo>
                    <a:pt x="197310" y="27098"/>
                  </a:lnTo>
                  <a:lnTo>
                    <a:pt x="222081" y="56524"/>
                  </a:lnTo>
                  <a:lnTo>
                    <a:pt x="231165" y="92583"/>
                  </a:lnTo>
                  <a:lnTo>
                    <a:pt x="222081" y="128660"/>
                  </a:lnTo>
                  <a:lnTo>
                    <a:pt x="197310" y="158130"/>
                  </a:lnTo>
                  <a:lnTo>
                    <a:pt x="160570" y="178004"/>
                  </a:lnTo>
                  <a:lnTo>
                    <a:pt x="115582" y="185293"/>
                  </a:lnTo>
                  <a:lnTo>
                    <a:pt x="70589" y="178004"/>
                  </a:lnTo>
                  <a:lnTo>
                    <a:pt x="33850" y="158130"/>
                  </a:lnTo>
                  <a:lnTo>
                    <a:pt x="9081" y="128660"/>
                  </a:lnTo>
                  <a:lnTo>
                    <a:pt x="0" y="92583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1744" y="2543093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86181" y="3180460"/>
            <a:ext cx="308187" cy="185420"/>
          </a:xfrm>
          <a:custGeom>
            <a:avLst/>
            <a:gdLst/>
            <a:ahLst/>
            <a:cxnLst/>
            <a:rect l="l" t="t" r="r" b="b"/>
            <a:pathLst>
              <a:path w="231139" h="185420">
                <a:moveTo>
                  <a:pt x="0" y="92710"/>
                </a:moveTo>
                <a:lnTo>
                  <a:pt x="9074" y="56632"/>
                </a:lnTo>
                <a:lnTo>
                  <a:pt x="33829" y="27162"/>
                </a:lnTo>
                <a:lnTo>
                  <a:pt x="70562" y="7288"/>
                </a:lnTo>
                <a:lnTo>
                  <a:pt x="115569" y="0"/>
                </a:lnTo>
                <a:lnTo>
                  <a:pt x="160524" y="7288"/>
                </a:lnTo>
                <a:lnTo>
                  <a:pt x="197262" y="27162"/>
                </a:lnTo>
                <a:lnTo>
                  <a:pt x="222047" y="56632"/>
                </a:lnTo>
                <a:lnTo>
                  <a:pt x="231139" y="92710"/>
                </a:lnTo>
                <a:lnTo>
                  <a:pt x="222047" y="128768"/>
                </a:lnTo>
                <a:lnTo>
                  <a:pt x="197262" y="158194"/>
                </a:lnTo>
                <a:lnTo>
                  <a:pt x="160524" y="178024"/>
                </a:lnTo>
                <a:lnTo>
                  <a:pt x="115569" y="185292"/>
                </a:lnTo>
                <a:lnTo>
                  <a:pt x="70562" y="178024"/>
                </a:lnTo>
                <a:lnTo>
                  <a:pt x="33829" y="158194"/>
                </a:lnTo>
                <a:lnTo>
                  <a:pt x="9074" y="128768"/>
                </a:lnTo>
                <a:lnTo>
                  <a:pt x="0" y="92710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86423" y="3184951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83465" y="3180460"/>
            <a:ext cx="308187" cy="185420"/>
          </a:xfrm>
          <a:custGeom>
            <a:avLst/>
            <a:gdLst/>
            <a:ahLst/>
            <a:cxnLst/>
            <a:rect l="l" t="t" r="r" b="b"/>
            <a:pathLst>
              <a:path w="231139" h="185420">
                <a:moveTo>
                  <a:pt x="0" y="92710"/>
                </a:moveTo>
                <a:lnTo>
                  <a:pt x="9092" y="56632"/>
                </a:lnTo>
                <a:lnTo>
                  <a:pt x="33877" y="27162"/>
                </a:lnTo>
                <a:lnTo>
                  <a:pt x="70615" y="7288"/>
                </a:lnTo>
                <a:lnTo>
                  <a:pt x="115570" y="0"/>
                </a:lnTo>
                <a:lnTo>
                  <a:pt x="160577" y="7288"/>
                </a:lnTo>
                <a:lnTo>
                  <a:pt x="197310" y="27162"/>
                </a:lnTo>
                <a:lnTo>
                  <a:pt x="222065" y="56632"/>
                </a:lnTo>
                <a:lnTo>
                  <a:pt x="231139" y="92710"/>
                </a:lnTo>
                <a:lnTo>
                  <a:pt x="222065" y="128768"/>
                </a:lnTo>
                <a:lnTo>
                  <a:pt x="197310" y="158194"/>
                </a:lnTo>
                <a:lnTo>
                  <a:pt x="160577" y="178024"/>
                </a:lnTo>
                <a:lnTo>
                  <a:pt x="115570" y="185292"/>
                </a:lnTo>
                <a:lnTo>
                  <a:pt x="70615" y="178024"/>
                </a:lnTo>
                <a:lnTo>
                  <a:pt x="33877" y="158194"/>
                </a:lnTo>
                <a:lnTo>
                  <a:pt x="9092" y="128768"/>
                </a:lnTo>
                <a:lnTo>
                  <a:pt x="0" y="92710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183879" y="3184951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6708" y="5378958"/>
            <a:ext cx="309033" cy="185420"/>
          </a:xfrm>
          <a:custGeom>
            <a:avLst/>
            <a:gdLst/>
            <a:ahLst/>
            <a:cxnLst/>
            <a:rect l="l" t="t" r="r" b="b"/>
            <a:pathLst>
              <a:path w="231775" h="185420">
                <a:moveTo>
                  <a:pt x="0" y="92582"/>
                </a:moveTo>
                <a:lnTo>
                  <a:pt x="9081" y="56524"/>
                </a:lnTo>
                <a:lnTo>
                  <a:pt x="33850" y="27098"/>
                </a:lnTo>
                <a:lnTo>
                  <a:pt x="70589" y="7268"/>
                </a:lnTo>
                <a:lnTo>
                  <a:pt x="115582" y="0"/>
                </a:lnTo>
                <a:lnTo>
                  <a:pt x="160568" y="7268"/>
                </a:lnTo>
                <a:lnTo>
                  <a:pt x="197304" y="27098"/>
                </a:lnTo>
                <a:lnTo>
                  <a:pt x="222071" y="56524"/>
                </a:lnTo>
                <a:lnTo>
                  <a:pt x="231152" y="92582"/>
                </a:lnTo>
                <a:lnTo>
                  <a:pt x="222071" y="128660"/>
                </a:lnTo>
                <a:lnTo>
                  <a:pt x="197304" y="158130"/>
                </a:lnTo>
                <a:lnTo>
                  <a:pt x="160568" y="178004"/>
                </a:lnTo>
                <a:lnTo>
                  <a:pt x="115582" y="185292"/>
                </a:lnTo>
                <a:lnTo>
                  <a:pt x="70589" y="178004"/>
                </a:lnTo>
                <a:lnTo>
                  <a:pt x="33850" y="158130"/>
                </a:lnTo>
                <a:lnTo>
                  <a:pt x="9081" y="128660"/>
                </a:lnTo>
                <a:lnTo>
                  <a:pt x="0" y="92582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5769" y="5384084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32327" y="2270125"/>
            <a:ext cx="7993380" cy="911860"/>
            <a:chOff x="474243" y="2270125"/>
            <a:chExt cx="5995035" cy="911860"/>
          </a:xfrm>
        </p:grpSpPr>
        <p:sp>
          <p:nvSpPr>
            <p:cNvPr id="19" name="object 19"/>
            <p:cNvSpPr/>
            <p:nvPr/>
          </p:nvSpPr>
          <p:spPr>
            <a:xfrm>
              <a:off x="790219" y="2441663"/>
              <a:ext cx="5036820" cy="451484"/>
            </a:xfrm>
            <a:custGeom>
              <a:avLst/>
              <a:gdLst/>
              <a:ahLst/>
              <a:cxnLst/>
              <a:rect l="l" t="t" r="r" b="b"/>
              <a:pathLst>
                <a:path w="5036820" h="451485">
                  <a:moveTo>
                    <a:pt x="0" y="451015"/>
                  </a:moveTo>
                  <a:lnTo>
                    <a:pt x="2361565" y="451015"/>
                  </a:lnTo>
                  <a:lnTo>
                    <a:pt x="2361565" y="0"/>
                  </a:lnTo>
                  <a:lnTo>
                    <a:pt x="0" y="0"/>
                  </a:lnTo>
                  <a:lnTo>
                    <a:pt x="0" y="451015"/>
                  </a:lnTo>
                  <a:close/>
                </a:path>
                <a:path w="5036820" h="451485">
                  <a:moveTo>
                    <a:pt x="2507462" y="379387"/>
                  </a:moveTo>
                  <a:lnTo>
                    <a:pt x="5036667" y="379387"/>
                  </a:lnTo>
                  <a:lnTo>
                    <a:pt x="5036667" y="12"/>
                  </a:lnTo>
                  <a:lnTo>
                    <a:pt x="2507462" y="12"/>
                  </a:lnTo>
                  <a:lnTo>
                    <a:pt x="2507462" y="379387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23689" y="2811271"/>
              <a:ext cx="1610995" cy="370840"/>
            </a:xfrm>
            <a:custGeom>
              <a:avLst/>
              <a:gdLst/>
              <a:ahLst/>
              <a:cxnLst/>
              <a:rect l="l" t="t" r="r" b="b"/>
              <a:pathLst>
                <a:path w="1610995" h="370839">
                  <a:moveTo>
                    <a:pt x="110617" y="94869"/>
                  </a:moveTo>
                  <a:lnTo>
                    <a:pt x="66382" y="18923"/>
                  </a:lnTo>
                  <a:lnTo>
                    <a:pt x="55372" y="0"/>
                  </a:lnTo>
                  <a:lnTo>
                    <a:pt x="0" y="94869"/>
                  </a:lnTo>
                  <a:lnTo>
                    <a:pt x="1524" y="100711"/>
                  </a:lnTo>
                  <a:lnTo>
                    <a:pt x="6096" y="103378"/>
                  </a:lnTo>
                  <a:lnTo>
                    <a:pt x="10541" y="105918"/>
                  </a:lnTo>
                  <a:lnTo>
                    <a:pt x="16383" y="104394"/>
                  </a:lnTo>
                  <a:lnTo>
                    <a:pt x="19050" y="99949"/>
                  </a:lnTo>
                  <a:lnTo>
                    <a:pt x="45847" y="54013"/>
                  </a:lnTo>
                  <a:lnTo>
                    <a:pt x="45847" y="370586"/>
                  </a:lnTo>
                  <a:lnTo>
                    <a:pt x="64897" y="370586"/>
                  </a:lnTo>
                  <a:lnTo>
                    <a:pt x="64897" y="54241"/>
                  </a:lnTo>
                  <a:lnTo>
                    <a:pt x="91567" y="99949"/>
                  </a:lnTo>
                  <a:lnTo>
                    <a:pt x="94234" y="104394"/>
                  </a:lnTo>
                  <a:lnTo>
                    <a:pt x="100076" y="105918"/>
                  </a:lnTo>
                  <a:lnTo>
                    <a:pt x="104521" y="103378"/>
                  </a:lnTo>
                  <a:lnTo>
                    <a:pt x="109093" y="100711"/>
                  </a:lnTo>
                  <a:lnTo>
                    <a:pt x="110617" y="94869"/>
                  </a:lnTo>
                  <a:close/>
                </a:path>
                <a:path w="1610995" h="370839">
                  <a:moveTo>
                    <a:pt x="1610995" y="94869"/>
                  </a:moveTo>
                  <a:lnTo>
                    <a:pt x="1566659" y="18923"/>
                  </a:lnTo>
                  <a:lnTo>
                    <a:pt x="1555623" y="0"/>
                  </a:lnTo>
                  <a:lnTo>
                    <a:pt x="1500378" y="94869"/>
                  </a:lnTo>
                  <a:lnTo>
                    <a:pt x="1501902" y="100711"/>
                  </a:lnTo>
                  <a:lnTo>
                    <a:pt x="1506474" y="103378"/>
                  </a:lnTo>
                  <a:lnTo>
                    <a:pt x="1510919" y="105918"/>
                  </a:lnTo>
                  <a:lnTo>
                    <a:pt x="1516761" y="104394"/>
                  </a:lnTo>
                  <a:lnTo>
                    <a:pt x="1519428" y="99949"/>
                  </a:lnTo>
                  <a:lnTo>
                    <a:pt x="1546098" y="54229"/>
                  </a:lnTo>
                  <a:lnTo>
                    <a:pt x="1546225" y="54013"/>
                  </a:lnTo>
                  <a:lnTo>
                    <a:pt x="1546098" y="370586"/>
                  </a:lnTo>
                  <a:lnTo>
                    <a:pt x="1565148" y="370586"/>
                  </a:lnTo>
                  <a:lnTo>
                    <a:pt x="1565148" y="54013"/>
                  </a:lnTo>
                  <a:lnTo>
                    <a:pt x="1565148" y="23749"/>
                  </a:lnTo>
                  <a:lnTo>
                    <a:pt x="1565148" y="18923"/>
                  </a:lnTo>
                  <a:lnTo>
                    <a:pt x="1565275" y="54229"/>
                  </a:lnTo>
                  <a:lnTo>
                    <a:pt x="1591945" y="99949"/>
                  </a:lnTo>
                  <a:lnTo>
                    <a:pt x="1594612" y="104394"/>
                  </a:lnTo>
                  <a:lnTo>
                    <a:pt x="1600327" y="105918"/>
                  </a:lnTo>
                  <a:lnTo>
                    <a:pt x="1604899" y="103378"/>
                  </a:lnTo>
                  <a:lnTo>
                    <a:pt x="1609471" y="100711"/>
                  </a:lnTo>
                  <a:lnTo>
                    <a:pt x="1610995" y="9486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3768" y="2279650"/>
              <a:ext cx="5975985" cy="641985"/>
            </a:xfrm>
            <a:custGeom>
              <a:avLst/>
              <a:gdLst/>
              <a:ahLst/>
              <a:cxnLst/>
              <a:rect l="l" t="t" r="r" b="b"/>
              <a:pathLst>
                <a:path w="5975985" h="641985">
                  <a:moveTo>
                    <a:pt x="5432907" y="541401"/>
                  </a:moveTo>
                  <a:lnTo>
                    <a:pt x="5975362" y="541401"/>
                  </a:lnTo>
                  <a:lnTo>
                    <a:pt x="5975362" y="162026"/>
                  </a:lnTo>
                  <a:lnTo>
                    <a:pt x="5432907" y="162026"/>
                  </a:lnTo>
                  <a:lnTo>
                    <a:pt x="5432907" y="541401"/>
                  </a:lnTo>
                  <a:close/>
                </a:path>
                <a:path w="5975985" h="641985">
                  <a:moveTo>
                    <a:pt x="302310" y="162051"/>
                  </a:moveTo>
                  <a:lnTo>
                    <a:pt x="2685592" y="162051"/>
                  </a:lnTo>
                  <a:lnTo>
                    <a:pt x="2685592" y="67205"/>
                  </a:lnTo>
                  <a:lnTo>
                    <a:pt x="302310" y="67205"/>
                  </a:lnTo>
                  <a:lnTo>
                    <a:pt x="302310" y="162051"/>
                  </a:lnTo>
                  <a:close/>
                </a:path>
                <a:path w="5975985" h="641985">
                  <a:moveTo>
                    <a:pt x="155448" y="641858"/>
                  </a:moveTo>
                  <a:lnTo>
                    <a:pt x="125194" y="640834"/>
                  </a:lnTo>
                  <a:lnTo>
                    <a:pt x="100488" y="638048"/>
                  </a:lnTo>
                  <a:lnTo>
                    <a:pt x="83831" y="633928"/>
                  </a:lnTo>
                  <a:lnTo>
                    <a:pt x="77724" y="628903"/>
                  </a:lnTo>
                  <a:lnTo>
                    <a:pt x="77724" y="333883"/>
                  </a:lnTo>
                  <a:lnTo>
                    <a:pt x="71616" y="328858"/>
                  </a:lnTo>
                  <a:lnTo>
                    <a:pt x="54959" y="324738"/>
                  </a:lnTo>
                  <a:lnTo>
                    <a:pt x="30253" y="321952"/>
                  </a:lnTo>
                  <a:lnTo>
                    <a:pt x="0" y="320928"/>
                  </a:lnTo>
                  <a:lnTo>
                    <a:pt x="30253" y="319905"/>
                  </a:lnTo>
                  <a:lnTo>
                    <a:pt x="54959" y="317118"/>
                  </a:lnTo>
                  <a:lnTo>
                    <a:pt x="71616" y="312999"/>
                  </a:lnTo>
                  <a:lnTo>
                    <a:pt x="77724" y="307975"/>
                  </a:lnTo>
                  <a:lnTo>
                    <a:pt x="77724" y="12953"/>
                  </a:lnTo>
                  <a:lnTo>
                    <a:pt x="83831" y="7929"/>
                  </a:lnTo>
                  <a:lnTo>
                    <a:pt x="100488" y="3810"/>
                  </a:lnTo>
                  <a:lnTo>
                    <a:pt x="125194" y="1023"/>
                  </a:lnTo>
                  <a:lnTo>
                    <a:pt x="15544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3595" y="193338"/>
            <a:ext cx="624416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000" b="1" spc="-5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ППЭ-19</a:t>
            </a:r>
            <a:r>
              <a:rPr sz="2000" b="1" spc="-4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(образец</a:t>
            </a:r>
            <a:r>
              <a:rPr sz="2000" b="1" spc="-3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Arial"/>
                <a:cs typeface="Arial"/>
              </a:rPr>
              <a:t>заполнения)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563" y="1326756"/>
            <a:ext cx="10661396" cy="5250180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2362200" y="609620"/>
            <a:ext cx="6781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Технология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передачи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ЭМ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сети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«Интернет»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5199" y="198458"/>
            <a:ext cx="24815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000" b="1" spc="-95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ППЭ-20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5083" y="779802"/>
            <a:ext cx="4349327" cy="45980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24790" indent="-34290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3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региона,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65" dirty="0">
                <a:solidFill>
                  <a:srgbClr val="002060"/>
                </a:solidFill>
                <a:latin typeface="Times New Roman"/>
                <a:cs typeface="Times New Roman"/>
              </a:rPr>
              <a:t>МСУ,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ППЭ,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дата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 заполняются 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предмета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 вручную.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43815" indent="-342900" algn="just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Указываются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данные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 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участнике</a:t>
            </a:r>
            <a:r>
              <a:rPr sz="13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ГИА,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пришедшем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в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 день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без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документа,</a:t>
            </a:r>
            <a:r>
              <a:rPr sz="13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удостоверяющего</a:t>
            </a:r>
            <a:r>
              <a:rPr sz="13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личность: 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образовательной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организации,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где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обучается</a:t>
            </a:r>
            <a:r>
              <a:rPr sz="13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ГИА,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класс,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ФИО.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73660" indent="-342900" algn="just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Указываются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данные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сопровождающего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образовательной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организации,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который </a:t>
            </a:r>
            <a:r>
              <a:rPr sz="1300" spc="-10" dirty="0" err="1">
                <a:solidFill>
                  <a:srgbClr val="002060"/>
                </a:solidFill>
                <a:latin typeface="Times New Roman"/>
                <a:cs typeface="Times New Roman"/>
              </a:rPr>
              <a:t>подтверждает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личность</a:t>
            </a:r>
            <a:r>
              <a:rPr lang="ru-RU" sz="13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участника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r>
              <a:rPr sz="13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ФИО,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реквизиты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документа,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удостоверяющего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личность.</a:t>
            </a:r>
          </a:p>
          <a:p>
            <a:pPr marL="355600" marR="182880" indent="-342900" algn="just">
              <a:lnSpc>
                <a:spcPct val="100000"/>
              </a:lnSpc>
              <a:spcBef>
                <a:spcPts val="600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Указываются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реквизиты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документа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организации</a:t>
            </a:r>
            <a:r>
              <a:rPr sz="13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(приказ,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распоряжение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 др.)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назначении</a:t>
            </a:r>
            <a:r>
              <a:rPr lang="ru-RU"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сопровождающего</a:t>
            </a:r>
            <a:r>
              <a:rPr sz="13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</a:t>
            </a:r>
            <a:r>
              <a:rPr sz="13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ГИА.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42265" marR="297815" indent="-342265" algn="just">
              <a:lnSpc>
                <a:spcPct val="100000"/>
              </a:lnSpc>
              <a:spcBef>
                <a:spcPts val="600"/>
              </a:spcBef>
              <a:buAutoNum type="arabicPeriod" startAt="5"/>
              <a:tabLst>
                <a:tab pos="342265" algn="l"/>
                <a:tab pos="355600" algn="l"/>
              </a:tabLst>
            </a:pP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сопровождающего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5080" algn="just">
              <a:lnSpc>
                <a:spcPct val="100000"/>
              </a:lnSpc>
              <a:spcBef>
                <a:spcPts val="5"/>
              </a:spcBef>
            </a:pP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организации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том,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что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он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подтверждает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личность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ГИА,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</a:t>
            </a:r>
            <a:r>
              <a:rPr sz="13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600"/>
              </a:spcBef>
              <a:buAutoNum type="arabicPeriod" startAt="6"/>
              <a:tabLst>
                <a:tab pos="354965" algn="l"/>
                <a:tab pos="355600" algn="l"/>
              </a:tabLst>
            </a:pP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дата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составления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акта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132715" algn="just">
              <a:lnSpc>
                <a:spcPct val="100000"/>
              </a:lnSpc>
            </a:pP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 идентификации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личности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ГИА.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9647" y="659637"/>
            <a:ext cx="6484553" cy="6198363"/>
            <a:chOff x="337235" y="659637"/>
            <a:chExt cx="5256530" cy="58540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235" y="661454"/>
              <a:ext cx="5256149" cy="58520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02686" y="672337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4">
                  <a:moveTo>
                    <a:pt x="0" y="91059"/>
                  </a:moveTo>
                  <a:lnTo>
                    <a:pt x="9092" y="55614"/>
                  </a:lnTo>
                  <a:lnTo>
                    <a:pt x="33877" y="26669"/>
                  </a:lnTo>
                  <a:lnTo>
                    <a:pt x="70615" y="7155"/>
                  </a:lnTo>
                  <a:lnTo>
                    <a:pt x="115569" y="0"/>
                  </a:lnTo>
                  <a:lnTo>
                    <a:pt x="160577" y="7155"/>
                  </a:lnTo>
                  <a:lnTo>
                    <a:pt x="197310" y="26670"/>
                  </a:lnTo>
                  <a:lnTo>
                    <a:pt x="222065" y="55614"/>
                  </a:lnTo>
                  <a:lnTo>
                    <a:pt x="231139" y="91059"/>
                  </a:lnTo>
                  <a:lnTo>
                    <a:pt x="222065" y="126503"/>
                  </a:lnTo>
                  <a:lnTo>
                    <a:pt x="197310" y="155448"/>
                  </a:lnTo>
                  <a:lnTo>
                    <a:pt x="160577" y="174962"/>
                  </a:lnTo>
                  <a:lnTo>
                    <a:pt x="115569" y="182117"/>
                  </a:lnTo>
                  <a:lnTo>
                    <a:pt x="70615" y="174962"/>
                  </a:lnTo>
                  <a:lnTo>
                    <a:pt x="33877" y="155447"/>
                  </a:lnTo>
                  <a:lnTo>
                    <a:pt x="9092" y="126503"/>
                  </a:lnTo>
                  <a:lnTo>
                    <a:pt x="0" y="91059"/>
                  </a:lnTo>
                  <a:close/>
                </a:path>
              </a:pathLst>
            </a:custGeom>
            <a:ln w="253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70153" y="674669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" y="838200"/>
            <a:ext cx="7010400" cy="2028189"/>
            <a:chOff x="111671" y="903350"/>
            <a:chExt cx="5491480" cy="2028189"/>
          </a:xfrm>
        </p:grpSpPr>
        <p:sp>
          <p:nvSpPr>
            <p:cNvPr id="9" name="object 9"/>
            <p:cNvSpPr/>
            <p:nvPr/>
          </p:nvSpPr>
          <p:spPr>
            <a:xfrm>
              <a:off x="1118679" y="912875"/>
              <a:ext cx="4474845" cy="155575"/>
            </a:xfrm>
            <a:custGeom>
              <a:avLst/>
              <a:gdLst/>
              <a:ahLst/>
              <a:cxnLst/>
              <a:rect l="l" t="t" r="r" b="b"/>
              <a:pathLst>
                <a:path w="4474845" h="155575">
                  <a:moveTo>
                    <a:pt x="0" y="155575"/>
                  </a:moveTo>
                  <a:lnTo>
                    <a:pt x="3341" y="125301"/>
                  </a:lnTo>
                  <a:lnTo>
                    <a:pt x="12452" y="100552"/>
                  </a:lnTo>
                  <a:lnTo>
                    <a:pt x="25963" y="83851"/>
                  </a:lnTo>
                  <a:lnTo>
                    <a:pt x="42506" y="77724"/>
                  </a:lnTo>
                  <a:lnTo>
                    <a:pt x="2163127" y="77724"/>
                  </a:lnTo>
                  <a:lnTo>
                    <a:pt x="2179687" y="71616"/>
                  </a:lnTo>
                  <a:lnTo>
                    <a:pt x="2193210" y="54959"/>
                  </a:lnTo>
                  <a:lnTo>
                    <a:pt x="2202328" y="30253"/>
                  </a:lnTo>
                  <a:lnTo>
                    <a:pt x="2205672" y="0"/>
                  </a:lnTo>
                  <a:lnTo>
                    <a:pt x="2209016" y="30253"/>
                  </a:lnTo>
                  <a:lnTo>
                    <a:pt x="2218134" y="54959"/>
                  </a:lnTo>
                  <a:lnTo>
                    <a:pt x="2231657" y="71616"/>
                  </a:lnTo>
                  <a:lnTo>
                    <a:pt x="2248217" y="77724"/>
                  </a:lnTo>
                  <a:lnTo>
                    <a:pt x="4432236" y="77724"/>
                  </a:lnTo>
                  <a:lnTo>
                    <a:pt x="4448796" y="83851"/>
                  </a:lnTo>
                  <a:lnTo>
                    <a:pt x="4462319" y="100552"/>
                  </a:lnTo>
                  <a:lnTo>
                    <a:pt x="4471437" y="125301"/>
                  </a:lnTo>
                  <a:lnTo>
                    <a:pt x="4474781" y="155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371" y="2736215"/>
              <a:ext cx="231775" cy="182245"/>
            </a:xfrm>
            <a:custGeom>
              <a:avLst/>
              <a:gdLst/>
              <a:ahLst/>
              <a:cxnLst/>
              <a:rect l="l" t="t" r="r" b="b"/>
              <a:pathLst>
                <a:path w="231775" h="182244">
                  <a:moveTo>
                    <a:pt x="0" y="91059"/>
                  </a:moveTo>
                  <a:lnTo>
                    <a:pt x="9083" y="55614"/>
                  </a:lnTo>
                  <a:lnTo>
                    <a:pt x="33855" y="26670"/>
                  </a:lnTo>
                  <a:lnTo>
                    <a:pt x="70594" y="7155"/>
                  </a:lnTo>
                  <a:lnTo>
                    <a:pt x="115582" y="0"/>
                  </a:lnTo>
                  <a:lnTo>
                    <a:pt x="160570" y="7155"/>
                  </a:lnTo>
                  <a:lnTo>
                    <a:pt x="197310" y="26670"/>
                  </a:lnTo>
                  <a:lnTo>
                    <a:pt x="222081" y="55614"/>
                  </a:lnTo>
                  <a:lnTo>
                    <a:pt x="231165" y="91059"/>
                  </a:lnTo>
                  <a:lnTo>
                    <a:pt x="222081" y="126503"/>
                  </a:lnTo>
                  <a:lnTo>
                    <a:pt x="197310" y="155448"/>
                  </a:lnTo>
                  <a:lnTo>
                    <a:pt x="160570" y="174962"/>
                  </a:lnTo>
                  <a:lnTo>
                    <a:pt x="115582" y="182118"/>
                  </a:lnTo>
                  <a:lnTo>
                    <a:pt x="70594" y="174962"/>
                  </a:lnTo>
                  <a:lnTo>
                    <a:pt x="33855" y="155448"/>
                  </a:lnTo>
                  <a:lnTo>
                    <a:pt x="9083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5108" y="2739055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5860" y="4535851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9"/>
                </a:moveTo>
                <a:lnTo>
                  <a:pt x="9083" y="55614"/>
                </a:lnTo>
                <a:lnTo>
                  <a:pt x="33855" y="26670"/>
                </a:lnTo>
                <a:lnTo>
                  <a:pt x="70594" y="7155"/>
                </a:lnTo>
                <a:lnTo>
                  <a:pt x="115582" y="0"/>
                </a:lnTo>
                <a:lnTo>
                  <a:pt x="160570" y="7155"/>
                </a:lnTo>
                <a:lnTo>
                  <a:pt x="197310" y="26670"/>
                </a:lnTo>
                <a:lnTo>
                  <a:pt x="222081" y="55614"/>
                </a:lnTo>
                <a:lnTo>
                  <a:pt x="231165" y="91059"/>
                </a:lnTo>
                <a:lnTo>
                  <a:pt x="222081" y="126503"/>
                </a:lnTo>
                <a:lnTo>
                  <a:pt x="197310" y="155448"/>
                </a:lnTo>
                <a:lnTo>
                  <a:pt x="160570" y="174962"/>
                </a:lnTo>
                <a:lnTo>
                  <a:pt x="115582" y="182118"/>
                </a:lnTo>
                <a:lnTo>
                  <a:pt x="70594" y="174962"/>
                </a:lnTo>
                <a:lnTo>
                  <a:pt x="33855" y="155448"/>
                </a:lnTo>
                <a:lnTo>
                  <a:pt x="9083" y="126503"/>
                </a:lnTo>
                <a:lnTo>
                  <a:pt x="0" y="9105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5108" y="4538976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8830" y="5313981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185"/>
                </a:moveTo>
                <a:lnTo>
                  <a:pt x="9083" y="55721"/>
                </a:lnTo>
                <a:lnTo>
                  <a:pt x="33855" y="26733"/>
                </a:lnTo>
                <a:lnTo>
                  <a:pt x="70594" y="7175"/>
                </a:lnTo>
                <a:lnTo>
                  <a:pt x="115582" y="0"/>
                </a:lnTo>
                <a:lnTo>
                  <a:pt x="160570" y="7175"/>
                </a:lnTo>
                <a:lnTo>
                  <a:pt x="197310" y="26733"/>
                </a:lnTo>
                <a:lnTo>
                  <a:pt x="222081" y="55721"/>
                </a:lnTo>
                <a:lnTo>
                  <a:pt x="231165" y="91185"/>
                </a:lnTo>
                <a:lnTo>
                  <a:pt x="222081" y="126630"/>
                </a:lnTo>
                <a:lnTo>
                  <a:pt x="197310" y="155574"/>
                </a:lnTo>
                <a:lnTo>
                  <a:pt x="160570" y="175089"/>
                </a:lnTo>
                <a:lnTo>
                  <a:pt x="115582" y="182244"/>
                </a:lnTo>
                <a:lnTo>
                  <a:pt x="70594" y="175089"/>
                </a:lnTo>
                <a:lnTo>
                  <a:pt x="33855" y="155574"/>
                </a:lnTo>
                <a:lnTo>
                  <a:pt x="9083" y="126630"/>
                </a:lnTo>
                <a:lnTo>
                  <a:pt x="0" y="91185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8112" y="5317409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8830" y="5625321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71"/>
                </a:moveTo>
                <a:lnTo>
                  <a:pt x="9083" y="55624"/>
                </a:lnTo>
                <a:lnTo>
                  <a:pt x="33855" y="26676"/>
                </a:lnTo>
                <a:lnTo>
                  <a:pt x="70594" y="7157"/>
                </a:lnTo>
                <a:lnTo>
                  <a:pt x="115582" y="0"/>
                </a:lnTo>
                <a:lnTo>
                  <a:pt x="160570" y="7157"/>
                </a:lnTo>
                <a:lnTo>
                  <a:pt x="197310" y="26676"/>
                </a:lnTo>
                <a:lnTo>
                  <a:pt x="222081" y="55624"/>
                </a:lnTo>
                <a:lnTo>
                  <a:pt x="231165" y="91071"/>
                </a:lnTo>
                <a:lnTo>
                  <a:pt x="222081" y="126518"/>
                </a:lnTo>
                <a:lnTo>
                  <a:pt x="197310" y="155467"/>
                </a:lnTo>
                <a:lnTo>
                  <a:pt x="160570" y="174985"/>
                </a:lnTo>
                <a:lnTo>
                  <a:pt x="115582" y="182143"/>
                </a:lnTo>
                <a:lnTo>
                  <a:pt x="70594" y="174985"/>
                </a:lnTo>
                <a:lnTo>
                  <a:pt x="33855" y="155467"/>
                </a:lnTo>
                <a:lnTo>
                  <a:pt x="9083" y="126518"/>
                </a:lnTo>
                <a:lnTo>
                  <a:pt x="0" y="9107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8112" y="5628889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8830" y="6043608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71"/>
                </a:moveTo>
                <a:lnTo>
                  <a:pt x="9083" y="55624"/>
                </a:lnTo>
                <a:lnTo>
                  <a:pt x="33855" y="26676"/>
                </a:lnTo>
                <a:lnTo>
                  <a:pt x="70594" y="7157"/>
                </a:lnTo>
                <a:lnTo>
                  <a:pt x="115582" y="0"/>
                </a:lnTo>
                <a:lnTo>
                  <a:pt x="160570" y="7157"/>
                </a:lnTo>
                <a:lnTo>
                  <a:pt x="197310" y="26676"/>
                </a:lnTo>
                <a:lnTo>
                  <a:pt x="222081" y="55624"/>
                </a:lnTo>
                <a:lnTo>
                  <a:pt x="231165" y="91071"/>
                </a:lnTo>
                <a:lnTo>
                  <a:pt x="222081" y="126518"/>
                </a:lnTo>
                <a:lnTo>
                  <a:pt x="197310" y="155467"/>
                </a:lnTo>
                <a:lnTo>
                  <a:pt x="160570" y="174985"/>
                </a:lnTo>
                <a:lnTo>
                  <a:pt x="115582" y="182143"/>
                </a:lnTo>
                <a:lnTo>
                  <a:pt x="70594" y="174985"/>
                </a:lnTo>
                <a:lnTo>
                  <a:pt x="33855" y="155467"/>
                </a:lnTo>
                <a:lnTo>
                  <a:pt x="9083" y="126518"/>
                </a:lnTo>
                <a:lnTo>
                  <a:pt x="0" y="9107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8112" y="6047075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1096" y="2023364"/>
            <a:ext cx="289560" cy="3181350"/>
          </a:xfrm>
          <a:custGeom>
            <a:avLst/>
            <a:gdLst/>
            <a:ahLst/>
            <a:cxnLst/>
            <a:rect l="l" t="t" r="r" b="b"/>
            <a:pathLst>
              <a:path w="217170" h="3181350">
                <a:moveTo>
                  <a:pt x="216903" y="1612265"/>
                </a:moveTo>
                <a:lnTo>
                  <a:pt x="174691" y="1610840"/>
                </a:lnTo>
                <a:lnTo>
                  <a:pt x="140220" y="1606962"/>
                </a:lnTo>
                <a:lnTo>
                  <a:pt x="116980" y="1601227"/>
                </a:lnTo>
                <a:lnTo>
                  <a:pt x="108458" y="1594231"/>
                </a:lnTo>
                <a:lnTo>
                  <a:pt x="108458" y="828039"/>
                </a:lnTo>
                <a:lnTo>
                  <a:pt x="99935" y="820969"/>
                </a:lnTo>
                <a:lnTo>
                  <a:pt x="76693" y="815197"/>
                </a:lnTo>
                <a:lnTo>
                  <a:pt x="42219" y="811305"/>
                </a:lnTo>
                <a:lnTo>
                  <a:pt x="0" y="809878"/>
                </a:lnTo>
                <a:lnTo>
                  <a:pt x="42219" y="808472"/>
                </a:lnTo>
                <a:lnTo>
                  <a:pt x="76693" y="804624"/>
                </a:lnTo>
                <a:lnTo>
                  <a:pt x="99935" y="798895"/>
                </a:lnTo>
                <a:lnTo>
                  <a:pt x="108458" y="791845"/>
                </a:lnTo>
                <a:lnTo>
                  <a:pt x="108458" y="18034"/>
                </a:lnTo>
                <a:lnTo>
                  <a:pt x="116980" y="11037"/>
                </a:lnTo>
                <a:lnTo>
                  <a:pt x="140220" y="5302"/>
                </a:lnTo>
                <a:lnTo>
                  <a:pt x="174691" y="1424"/>
                </a:lnTo>
                <a:lnTo>
                  <a:pt x="216903" y="0"/>
                </a:lnTo>
              </a:path>
              <a:path w="217170" h="3181350">
                <a:moveTo>
                  <a:pt x="216903" y="3180969"/>
                </a:moveTo>
                <a:lnTo>
                  <a:pt x="174691" y="3179542"/>
                </a:lnTo>
                <a:lnTo>
                  <a:pt x="140220" y="3175650"/>
                </a:lnTo>
                <a:lnTo>
                  <a:pt x="116980" y="3169878"/>
                </a:lnTo>
                <a:lnTo>
                  <a:pt x="108458" y="3162808"/>
                </a:lnTo>
                <a:lnTo>
                  <a:pt x="108458" y="2615819"/>
                </a:lnTo>
                <a:lnTo>
                  <a:pt x="99935" y="2608822"/>
                </a:lnTo>
                <a:lnTo>
                  <a:pt x="76693" y="2603087"/>
                </a:lnTo>
                <a:lnTo>
                  <a:pt x="42219" y="2599209"/>
                </a:lnTo>
                <a:lnTo>
                  <a:pt x="0" y="2597785"/>
                </a:lnTo>
                <a:lnTo>
                  <a:pt x="42219" y="2596360"/>
                </a:lnTo>
                <a:lnTo>
                  <a:pt x="76693" y="2592482"/>
                </a:lnTo>
                <a:lnTo>
                  <a:pt x="99935" y="2586747"/>
                </a:lnTo>
                <a:lnTo>
                  <a:pt x="108458" y="2579751"/>
                </a:lnTo>
                <a:lnTo>
                  <a:pt x="108458" y="2027174"/>
                </a:lnTo>
                <a:lnTo>
                  <a:pt x="116980" y="2020123"/>
                </a:lnTo>
                <a:lnTo>
                  <a:pt x="140220" y="2014394"/>
                </a:lnTo>
                <a:lnTo>
                  <a:pt x="174691" y="2010546"/>
                </a:lnTo>
                <a:lnTo>
                  <a:pt x="216903" y="200914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3595" y="193338"/>
            <a:ext cx="624416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000" b="1" spc="-5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ППЭ-20</a:t>
            </a:r>
            <a:r>
              <a:rPr sz="2000" b="1" spc="-4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(образец</a:t>
            </a:r>
            <a:r>
              <a:rPr sz="2000" b="1" spc="-3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Arial"/>
                <a:cs typeface="Arial"/>
              </a:rPr>
              <a:t>заполнения)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7201" y="2133647"/>
            <a:ext cx="4438227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marR="5080" indent="-363220" algn="ctr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Технология передачи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ЭМ </a:t>
            </a:r>
            <a:r>
              <a:rPr sz="20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lang="ru-RU" sz="2000" spc="-58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75285" marR="5080" indent="-36322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0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сети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«Интернет»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31" y="698784"/>
            <a:ext cx="5600361" cy="5959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613" y="503936"/>
            <a:ext cx="5582920" cy="6115050"/>
            <a:chOff x="350710" y="503936"/>
            <a:chExt cx="4187190" cy="6115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710" y="708533"/>
              <a:ext cx="4186809" cy="59101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46705" y="516636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5">
                  <a:moveTo>
                    <a:pt x="0" y="91059"/>
                  </a:moveTo>
                  <a:lnTo>
                    <a:pt x="9074" y="55614"/>
                  </a:lnTo>
                  <a:lnTo>
                    <a:pt x="33829" y="26669"/>
                  </a:lnTo>
                  <a:lnTo>
                    <a:pt x="70562" y="7155"/>
                  </a:lnTo>
                  <a:lnTo>
                    <a:pt x="115569" y="0"/>
                  </a:lnTo>
                  <a:lnTo>
                    <a:pt x="160524" y="7155"/>
                  </a:lnTo>
                  <a:lnTo>
                    <a:pt x="197262" y="26670"/>
                  </a:lnTo>
                  <a:lnTo>
                    <a:pt x="222047" y="55614"/>
                  </a:lnTo>
                  <a:lnTo>
                    <a:pt x="231139" y="91059"/>
                  </a:lnTo>
                  <a:lnTo>
                    <a:pt x="222047" y="126503"/>
                  </a:lnTo>
                  <a:lnTo>
                    <a:pt x="197262" y="155448"/>
                  </a:lnTo>
                  <a:lnTo>
                    <a:pt x="160524" y="174962"/>
                  </a:lnTo>
                  <a:lnTo>
                    <a:pt x="115569" y="182117"/>
                  </a:lnTo>
                  <a:lnTo>
                    <a:pt x="70562" y="174962"/>
                  </a:lnTo>
                  <a:lnTo>
                    <a:pt x="33829" y="155447"/>
                  </a:lnTo>
                  <a:lnTo>
                    <a:pt x="9074" y="126503"/>
                  </a:lnTo>
                  <a:lnTo>
                    <a:pt x="0" y="91059"/>
                  </a:lnTo>
                  <a:close/>
                </a:path>
              </a:pathLst>
            </a:custGeom>
            <a:ln w="253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35199" y="198458"/>
            <a:ext cx="24815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000" b="1" spc="-95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ППЭ-21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8844" y="992204"/>
            <a:ext cx="5005493" cy="5076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региона,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 код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65" dirty="0">
                <a:solidFill>
                  <a:srgbClr val="002060"/>
                </a:solidFill>
                <a:latin typeface="Times New Roman"/>
                <a:cs typeface="Times New Roman"/>
              </a:rPr>
              <a:t>МСУ,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дата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4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223520" algn="just">
              <a:lnSpc>
                <a:spcPct val="100000"/>
              </a:lnSpc>
            </a:pP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Вручную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членом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ГЭК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 номер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аудитории,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предмета.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данные об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участнике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экзамена,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удаляемом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из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ППЭ: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ФИО, дата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рождения,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реквизиты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документа,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удостоверяющего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личность,</a:t>
            </a:r>
            <a:r>
              <a:rPr sz="14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адрес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места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регистрации,</a:t>
            </a:r>
          </a:p>
          <a:p>
            <a:pPr marL="355600" marR="347345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образовательная</a:t>
            </a:r>
            <a:r>
              <a:rPr sz="14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организация</a:t>
            </a:r>
            <a:r>
              <a:rPr sz="1400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время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удаления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(по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местному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времени).</a:t>
            </a:r>
          </a:p>
          <a:p>
            <a:pPr marL="355600" marR="201295" indent="-342900" algn="just">
              <a:lnSpc>
                <a:spcPct val="100000"/>
              </a:lnSpc>
              <a:spcBef>
                <a:spcPts val="600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место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(согласно</a:t>
            </a:r>
            <a:r>
              <a:rPr sz="14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автоматизированному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распределению).</a:t>
            </a:r>
          </a:p>
          <a:p>
            <a:pPr marL="355600" marR="163195" indent="-342900" algn="just">
              <a:lnSpc>
                <a:spcPct val="100000"/>
              </a:lnSpc>
              <a:spcBef>
                <a:spcPts val="600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Дается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краткое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описание причин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удаления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600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r>
              <a:rPr sz="14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 экзамена.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99695" indent="-342900" algn="just">
              <a:lnSpc>
                <a:spcPct val="100000"/>
              </a:lnSpc>
              <a:spcBef>
                <a:spcPts val="600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и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 подписи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ответственного организатора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аудитории,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подписи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руководителя</a:t>
            </a:r>
            <a:r>
              <a:rPr sz="14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и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членов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ГЭК.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734695" indent="-342900" algn="just">
              <a:lnSpc>
                <a:spcPct val="100000"/>
              </a:lnSpc>
              <a:spcBef>
                <a:spcPts val="600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дата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составления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акта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об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удалении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8509" y="518967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3956" y="718613"/>
            <a:ext cx="5475393" cy="1950085"/>
            <a:chOff x="115443" y="718566"/>
            <a:chExt cx="4106545" cy="1950085"/>
          </a:xfrm>
        </p:grpSpPr>
        <p:sp>
          <p:nvSpPr>
            <p:cNvPr id="9" name="object 9"/>
            <p:cNvSpPr/>
            <p:nvPr/>
          </p:nvSpPr>
          <p:spPr>
            <a:xfrm>
              <a:off x="768476" y="728091"/>
              <a:ext cx="3443604" cy="155575"/>
            </a:xfrm>
            <a:custGeom>
              <a:avLst/>
              <a:gdLst/>
              <a:ahLst/>
              <a:cxnLst/>
              <a:rect l="l" t="t" r="r" b="b"/>
              <a:pathLst>
                <a:path w="3443604" h="155575">
                  <a:moveTo>
                    <a:pt x="0" y="155575"/>
                  </a:moveTo>
                  <a:lnTo>
                    <a:pt x="3339" y="125247"/>
                  </a:lnTo>
                  <a:lnTo>
                    <a:pt x="12447" y="100504"/>
                  </a:lnTo>
                  <a:lnTo>
                    <a:pt x="25958" y="83833"/>
                  </a:lnTo>
                  <a:lnTo>
                    <a:pt x="42506" y="77724"/>
                  </a:lnTo>
                  <a:lnTo>
                    <a:pt x="1654937" y="77724"/>
                  </a:lnTo>
                  <a:lnTo>
                    <a:pt x="1671496" y="71616"/>
                  </a:lnTo>
                  <a:lnTo>
                    <a:pt x="1685020" y="54959"/>
                  </a:lnTo>
                  <a:lnTo>
                    <a:pt x="1694138" y="30253"/>
                  </a:lnTo>
                  <a:lnTo>
                    <a:pt x="1697482" y="0"/>
                  </a:lnTo>
                  <a:lnTo>
                    <a:pt x="1700805" y="30253"/>
                  </a:lnTo>
                  <a:lnTo>
                    <a:pt x="1709880" y="54959"/>
                  </a:lnTo>
                  <a:lnTo>
                    <a:pt x="1723360" y="71616"/>
                  </a:lnTo>
                  <a:lnTo>
                    <a:pt x="1739900" y="77724"/>
                  </a:lnTo>
                  <a:lnTo>
                    <a:pt x="3401060" y="77724"/>
                  </a:lnTo>
                  <a:lnTo>
                    <a:pt x="3417619" y="83833"/>
                  </a:lnTo>
                  <a:lnTo>
                    <a:pt x="3431143" y="100504"/>
                  </a:lnTo>
                  <a:lnTo>
                    <a:pt x="3440261" y="125247"/>
                  </a:lnTo>
                  <a:lnTo>
                    <a:pt x="3443605" y="155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8143" y="2473579"/>
              <a:ext cx="231775" cy="182245"/>
            </a:xfrm>
            <a:custGeom>
              <a:avLst/>
              <a:gdLst/>
              <a:ahLst/>
              <a:cxnLst/>
              <a:rect l="l" t="t" r="r" b="b"/>
              <a:pathLst>
                <a:path w="231775" h="182244">
                  <a:moveTo>
                    <a:pt x="0" y="91059"/>
                  </a:moveTo>
                  <a:lnTo>
                    <a:pt x="9081" y="55614"/>
                  </a:lnTo>
                  <a:lnTo>
                    <a:pt x="33848" y="26670"/>
                  </a:lnTo>
                  <a:lnTo>
                    <a:pt x="70583" y="7155"/>
                  </a:lnTo>
                  <a:lnTo>
                    <a:pt x="115570" y="0"/>
                  </a:lnTo>
                  <a:lnTo>
                    <a:pt x="160563" y="7155"/>
                  </a:lnTo>
                  <a:lnTo>
                    <a:pt x="197302" y="26670"/>
                  </a:lnTo>
                  <a:lnTo>
                    <a:pt x="222070" y="55614"/>
                  </a:lnTo>
                  <a:lnTo>
                    <a:pt x="231152" y="91059"/>
                  </a:lnTo>
                  <a:lnTo>
                    <a:pt x="222070" y="126503"/>
                  </a:lnTo>
                  <a:lnTo>
                    <a:pt x="197302" y="155448"/>
                  </a:lnTo>
                  <a:lnTo>
                    <a:pt x="160563" y="174962"/>
                  </a:lnTo>
                  <a:lnTo>
                    <a:pt x="115570" y="182118"/>
                  </a:lnTo>
                  <a:lnTo>
                    <a:pt x="70583" y="174962"/>
                  </a:lnTo>
                  <a:lnTo>
                    <a:pt x="33848" y="155448"/>
                  </a:lnTo>
                  <a:lnTo>
                    <a:pt x="9081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9984" y="2476292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7880" y="3640835"/>
            <a:ext cx="321733" cy="364490"/>
          </a:xfrm>
          <a:custGeom>
            <a:avLst/>
            <a:gdLst/>
            <a:ahLst/>
            <a:cxnLst/>
            <a:rect l="l" t="t" r="r" b="b"/>
            <a:pathLst>
              <a:path w="241300" h="364489">
                <a:moveTo>
                  <a:pt x="0" y="91058"/>
                </a:moveTo>
                <a:lnTo>
                  <a:pt x="9082" y="55614"/>
                </a:lnTo>
                <a:lnTo>
                  <a:pt x="33851" y="26669"/>
                </a:lnTo>
                <a:lnTo>
                  <a:pt x="70589" y="7155"/>
                </a:lnTo>
                <a:lnTo>
                  <a:pt x="115576" y="0"/>
                </a:lnTo>
                <a:lnTo>
                  <a:pt x="160569" y="7155"/>
                </a:lnTo>
                <a:lnTo>
                  <a:pt x="197308" y="26669"/>
                </a:lnTo>
                <a:lnTo>
                  <a:pt x="222077" y="55614"/>
                </a:lnTo>
                <a:lnTo>
                  <a:pt x="231159" y="91058"/>
                </a:lnTo>
                <a:lnTo>
                  <a:pt x="222077" y="126503"/>
                </a:lnTo>
                <a:lnTo>
                  <a:pt x="197308" y="155448"/>
                </a:lnTo>
                <a:lnTo>
                  <a:pt x="160569" y="174962"/>
                </a:lnTo>
                <a:lnTo>
                  <a:pt x="115576" y="182118"/>
                </a:lnTo>
                <a:lnTo>
                  <a:pt x="70589" y="174962"/>
                </a:lnTo>
                <a:lnTo>
                  <a:pt x="33851" y="155448"/>
                </a:lnTo>
                <a:lnTo>
                  <a:pt x="9082" y="126503"/>
                </a:lnTo>
                <a:lnTo>
                  <a:pt x="0" y="91058"/>
                </a:lnTo>
                <a:close/>
              </a:path>
              <a:path w="241300" h="364489">
                <a:moveTo>
                  <a:pt x="9734" y="273176"/>
                </a:moveTo>
                <a:lnTo>
                  <a:pt x="18816" y="237732"/>
                </a:lnTo>
                <a:lnTo>
                  <a:pt x="43583" y="208787"/>
                </a:lnTo>
                <a:lnTo>
                  <a:pt x="80318" y="189273"/>
                </a:lnTo>
                <a:lnTo>
                  <a:pt x="125304" y="182118"/>
                </a:lnTo>
                <a:lnTo>
                  <a:pt x="170298" y="189273"/>
                </a:lnTo>
                <a:lnTo>
                  <a:pt x="207036" y="208787"/>
                </a:lnTo>
                <a:lnTo>
                  <a:pt x="231805" y="237732"/>
                </a:lnTo>
                <a:lnTo>
                  <a:pt x="240887" y="273176"/>
                </a:lnTo>
                <a:lnTo>
                  <a:pt x="231805" y="308621"/>
                </a:lnTo>
                <a:lnTo>
                  <a:pt x="207036" y="337566"/>
                </a:lnTo>
                <a:lnTo>
                  <a:pt x="170298" y="357080"/>
                </a:lnTo>
                <a:lnTo>
                  <a:pt x="125304" y="364236"/>
                </a:lnTo>
                <a:lnTo>
                  <a:pt x="80318" y="357080"/>
                </a:lnTo>
                <a:lnTo>
                  <a:pt x="43583" y="337566"/>
                </a:lnTo>
                <a:lnTo>
                  <a:pt x="18816" y="308621"/>
                </a:lnTo>
                <a:lnTo>
                  <a:pt x="9734" y="273176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6983" y="3599179"/>
            <a:ext cx="124460" cy="38989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  <a:p>
            <a:pPr marL="22225">
              <a:lnSpc>
                <a:spcPct val="100000"/>
              </a:lnSpc>
              <a:spcBef>
                <a:spcPts val="355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2429" y="4166155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9"/>
                </a:moveTo>
                <a:lnTo>
                  <a:pt x="9081" y="55614"/>
                </a:lnTo>
                <a:lnTo>
                  <a:pt x="33848" y="26670"/>
                </a:lnTo>
                <a:lnTo>
                  <a:pt x="70583" y="7155"/>
                </a:lnTo>
                <a:lnTo>
                  <a:pt x="115570" y="0"/>
                </a:lnTo>
                <a:lnTo>
                  <a:pt x="160563" y="7155"/>
                </a:lnTo>
                <a:lnTo>
                  <a:pt x="197302" y="26670"/>
                </a:lnTo>
                <a:lnTo>
                  <a:pt x="222070" y="55614"/>
                </a:lnTo>
                <a:lnTo>
                  <a:pt x="231152" y="91059"/>
                </a:lnTo>
                <a:lnTo>
                  <a:pt x="222070" y="126503"/>
                </a:lnTo>
                <a:lnTo>
                  <a:pt x="197302" y="155448"/>
                </a:lnTo>
                <a:lnTo>
                  <a:pt x="160563" y="174962"/>
                </a:lnTo>
                <a:lnTo>
                  <a:pt x="115570" y="182118"/>
                </a:lnTo>
                <a:lnTo>
                  <a:pt x="70583" y="174962"/>
                </a:lnTo>
                <a:lnTo>
                  <a:pt x="33848" y="155448"/>
                </a:lnTo>
                <a:lnTo>
                  <a:pt x="9081" y="126503"/>
                </a:lnTo>
                <a:lnTo>
                  <a:pt x="0" y="9105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1611" y="4169152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0889" y="4993051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9"/>
                </a:moveTo>
                <a:lnTo>
                  <a:pt x="9081" y="55614"/>
                </a:lnTo>
                <a:lnTo>
                  <a:pt x="33848" y="26670"/>
                </a:lnTo>
                <a:lnTo>
                  <a:pt x="70583" y="7155"/>
                </a:lnTo>
                <a:lnTo>
                  <a:pt x="115570" y="0"/>
                </a:lnTo>
                <a:lnTo>
                  <a:pt x="160563" y="7155"/>
                </a:lnTo>
                <a:lnTo>
                  <a:pt x="197302" y="26670"/>
                </a:lnTo>
                <a:lnTo>
                  <a:pt x="222070" y="55614"/>
                </a:lnTo>
                <a:lnTo>
                  <a:pt x="231152" y="91059"/>
                </a:lnTo>
                <a:lnTo>
                  <a:pt x="222070" y="126503"/>
                </a:lnTo>
                <a:lnTo>
                  <a:pt x="197302" y="155448"/>
                </a:lnTo>
                <a:lnTo>
                  <a:pt x="160563" y="174962"/>
                </a:lnTo>
                <a:lnTo>
                  <a:pt x="115570" y="182118"/>
                </a:lnTo>
                <a:lnTo>
                  <a:pt x="70583" y="174962"/>
                </a:lnTo>
                <a:lnTo>
                  <a:pt x="33848" y="155448"/>
                </a:lnTo>
                <a:lnTo>
                  <a:pt x="9081" y="126503"/>
                </a:lnTo>
                <a:lnTo>
                  <a:pt x="0" y="9105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9984" y="4996479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0889" y="5664234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71"/>
                </a:moveTo>
                <a:lnTo>
                  <a:pt x="9081" y="55624"/>
                </a:lnTo>
                <a:lnTo>
                  <a:pt x="33848" y="26676"/>
                </a:lnTo>
                <a:lnTo>
                  <a:pt x="70583" y="7157"/>
                </a:lnTo>
                <a:lnTo>
                  <a:pt x="115570" y="0"/>
                </a:lnTo>
                <a:lnTo>
                  <a:pt x="160563" y="7157"/>
                </a:lnTo>
                <a:lnTo>
                  <a:pt x="197302" y="26676"/>
                </a:lnTo>
                <a:lnTo>
                  <a:pt x="222070" y="55624"/>
                </a:lnTo>
                <a:lnTo>
                  <a:pt x="231152" y="91071"/>
                </a:lnTo>
                <a:lnTo>
                  <a:pt x="222070" y="126518"/>
                </a:lnTo>
                <a:lnTo>
                  <a:pt x="197302" y="155467"/>
                </a:lnTo>
                <a:lnTo>
                  <a:pt x="160563" y="174985"/>
                </a:lnTo>
                <a:lnTo>
                  <a:pt x="115570" y="182143"/>
                </a:lnTo>
                <a:lnTo>
                  <a:pt x="70583" y="174985"/>
                </a:lnTo>
                <a:lnTo>
                  <a:pt x="33848" y="155467"/>
                </a:lnTo>
                <a:lnTo>
                  <a:pt x="9081" y="126518"/>
                </a:lnTo>
                <a:lnTo>
                  <a:pt x="0" y="9107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9984" y="5667903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0889" y="6354898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71"/>
                </a:moveTo>
                <a:lnTo>
                  <a:pt x="9081" y="55619"/>
                </a:lnTo>
                <a:lnTo>
                  <a:pt x="33848" y="26671"/>
                </a:lnTo>
                <a:lnTo>
                  <a:pt x="70583" y="7155"/>
                </a:lnTo>
                <a:lnTo>
                  <a:pt x="115570" y="0"/>
                </a:lnTo>
                <a:lnTo>
                  <a:pt x="160563" y="7155"/>
                </a:lnTo>
                <a:lnTo>
                  <a:pt x="197302" y="26671"/>
                </a:lnTo>
                <a:lnTo>
                  <a:pt x="222070" y="55619"/>
                </a:lnTo>
                <a:lnTo>
                  <a:pt x="231152" y="91071"/>
                </a:lnTo>
                <a:lnTo>
                  <a:pt x="222070" y="126516"/>
                </a:lnTo>
                <a:lnTo>
                  <a:pt x="197302" y="155460"/>
                </a:lnTo>
                <a:lnTo>
                  <a:pt x="160563" y="174975"/>
                </a:lnTo>
                <a:lnTo>
                  <a:pt x="115570" y="182130"/>
                </a:lnTo>
                <a:lnTo>
                  <a:pt x="70583" y="174975"/>
                </a:lnTo>
                <a:lnTo>
                  <a:pt x="33848" y="155460"/>
                </a:lnTo>
                <a:lnTo>
                  <a:pt x="9081" y="126516"/>
                </a:lnTo>
                <a:lnTo>
                  <a:pt x="0" y="9107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69984" y="6358580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5034" y="1575823"/>
            <a:ext cx="303953" cy="4779645"/>
          </a:xfrm>
          <a:custGeom>
            <a:avLst/>
            <a:gdLst/>
            <a:ahLst/>
            <a:cxnLst/>
            <a:rect l="l" t="t" r="r" b="b"/>
            <a:pathLst>
              <a:path w="227965" h="4779645">
                <a:moveTo>
                  <a:pt x="216903" y="1981962"/>
                </a:moveTo>
                <a:lnTo>
                  <a:pt x="174689" y="1980555"/>
                </a:lnTo>
                <a:lnTo>
                  <a:pt x="140214" y="1976707"/>
                </a:lnTo>
                <a:lnTo>
                  <a:pt x="116969" y="1970978"/>
                </a:lnTo>
                <a:lnTo>
                  <a:pt x="108445" y="1963928"/>
                </a:lnTo>
                <a:lnTo>
                  <a:pt x="108445" y="1013841"/>
                </a:lnTo>
                <a:lnTo>
                  <a:pt x="99923" y="1006770"/>
                </a:lnTo>
                <a:lnTo>
                  <a:pt x="76682" y="1000998"/>
                </a:lnTo>
                <a:lnTo>
                  <a:pt x="42212" y="997106"/>
                </a:lnTo>
                <a:lnTo>
                  <a:pt x="0" y="995680"/>
                </a:lnTo>
                <a:lnTo>
                  <a:pt x="42212" y="994273"/>
                </a:lnTo>
                <a:lnTo>
                  <a:pt x="76682" y="990425"/>
                </a:lnTo>
                <a:lnTo>
                  <a:pt x="99923" y="984696"/>
                </a:lnTo>
                <a:lnTo>
                  <a:pt x="108445" y="977646"/>
                </a:lnTo>
                <a:lnTo>
                  <a:pt x="108445" y="18161"/>
                </a:lnTo>
                <a:lnTo>
                  <a:pt x="116969" y="11090"/>
                </a:lnTo>
                <a:lnTo>
                  <a:pt x="140214" y="5318"/>
                </a:lnTo>
                <a:lnTo>
                  <a:pt x="174689" y="1426"/>
                </a:lnTo>
                <a:lnTo>
                  <a:pt x="216903" y="0"/>
                </a:lnTo>
              </a:path>
              <a:path w="227965" h="4779645">
                <a:moveTo>
                  <a:pt x="227787" y="4779035"/>
                </a:moveTo>
                <a:lnTo>
                  <a:pt x="185573" y="4777615"/>
                </a:lnTo>
                <a:lnTo>
                  <a:pt x="151098" y="4773742"/>
                </a:lnTo>
                <a:lnTo>
                  <a:pt x="127853" y="4767998"/>
                </a:lnTo>
                <a:lnTo>
                  <a:pt x="119329" y="4760963"/>
                </a:lnTo>
                <a:lnTo>
                  <a:pt x="119329" y="4210024"/>
                </a:lnTo>
                <a:lnTo>
                  <a:pt x="110807" y="4202989"/>
                </a:lnTo>
                <a:lnTo>
                  <a:pt x="87566" y="4197245"/>
                </a:lnTo>
                <a:lnTo>
                  <a:pt x="53095" y="4193372"/>
                </a:lnTo>
                <a:lnTo>
                  <a:pt x="10883" y="4191952"/>
                </a:lnTo>
                <a:lnTo>
                  <a:pt x="53095" y="4190532"/>
                </a:lnTo>
                <a:lnTo>
                  <a:pt x="87566" y="4186659"/>
                </a:lnTo>
                <a:lnTo>
                  <a:pt x="110807" y="4180915"/>
                </a:lnTo>
                <a:lnTo>
                  <a:pt x="119329" y="4173880"/>
                </a:lnTo>
                <a:lnTo>
                  <a:pt x="119329" y="3617341"/>
                </a:lnTo>
                <a:lnTo>
                  <a:pt x="127853" y="3610344"/>
                </a:lnTo>
                <a:lnTo>
                  <a:pt x="151098" y="3604609"/>
                </a:lnTo>
                <a:lnTo>
                  <a:pt x="185573" y="3600731"/>
                </a:lnTo>
                <a:lnTo>
                  <a:pt x="227787" y="3599307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Grp="1"/>
          </p:cNvGraphicFramePr>
          <p:nvPr/>
        </p:nvGraphicFramePr>
        <p:xfrm>
          <a:off x="-10972799" y="12801601"/>
          <a:ext cx="15773403" cy="32518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9695"/>
                <a:gridCol w="2648491"/>
                <a:gridCol w="2648491"/>
                <a:gridCol w="2094155"/>
                <a:gridCol w="6322571"/>
              </a:tblGrid>
              <a:tr h="29723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spc="-869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Этап</a:t>
                      </a:r>
                      <a:endParaRPr sz="2400" dirty="0">
                        <a:latin typeface="Segoe UI Symbol"/>
                        <a:cs typeface="Segoe UI Symbol"/>
                      </a:endParaRPr>
                    </a:p>
                  </a:txBody>
                  <a:tcPr marL="0" marR="0" marT="19875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spc="-91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Статус</a:t>
                      </a:r>
                      <a:endParaRPr sz="2400" dirty="0">
                        <a:latin typeface="Segoe UI Symbol"/>
                        <a:cs typeface="Segoe UI Symbol"/>
                      </a:endParaRPr>
                    </a:p>
                  </a:txBody>
                  <a:tcPr marL="0" marR="0" marT="19875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ts val="2825"/>
                        </a:lnSpc>
                        <a:spcBef>
                          <a:spcPts val="70"/>
                        </a:spcBef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Сроки</a:t>
                      </a:r>
                      <a:r>
                        <a:rPr sz="2400" spc="2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(по</a:t>
                      </a:r>
                      <a:r>
                        <a:rPr sz="2400" spc="2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местном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у</a:t>
                      </a:r>
                      <a:r>
                        <a:rPr sz="2400" spc="3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времени)</a:t>
                      </a:r>
                      <a:endParaRPr sz="2400">
                        <a:latin typeface="Segoe UI Symbol"/>
                        <a:cs typeface="Segoe UI Symbo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562610" marR="554990" indent="1460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Отображение</a:t>
                      </a:r>
                      <a:r>
                        <a:rPr sz="2400" spc="3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в 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мониторинг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е</a:t>
                      </a:r>
                      <a:r>
                        <a:rPr sz="2400" spc="1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ППЭ</a:t>
                      </a:r>
                      <a:endParaRPr sz="2400">
                        <a:latin typeface="Segoe UI Symbol"/>
                        <a:cs typeface="Segoe UI Symbo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5627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875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875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164590">
                        <a:lnSpc>
                          <a:spcPts val="2825"/>
                        </a:lnSpc>
                        <a:spcBef>
                          <a:spcPts val="70"/>
                        </a:spcBef>
                      </a:pPr>
                      <a:r>
                        <a:rPr sz="2400" spc="-5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е</a:t>
                      </a:r>
                      <a:r>
                        <a:rPr sz="2400" spc="2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ранее</a:t>
                      </a:r>
                      <a:endParaRPr sz="2400">
                        <a:latin typeface="Segoe UI Symbol"/>
                        <a:cs typeface="Segoe UI Symbo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009650">
                        <a:lnSpc>
                          <a:spcPts val="2825"/>
                        </a:lnSpc>
                        <a:spcBef>
                          <a:spcPts val="70"/>
                        </a:spcBef>
                      </a:pPr>
                      <a:r>
                        <a:rPr sz="2400" spc="-5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е</a:t>
                      </a:r>
                      <a:r>
                        <a:rPr sz="2400" spc="20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Segoe UI Symbol"/>
                          <a:cs typeface="Segoe UI Symbol"/>
                        </a:rPr>
                        <a:t>позднее</a:t>
                      </a:r>
                      <a:endParaRPr sz="2400">
                        <a:latin typeface="Segoe UI Symbol"/>
                        <a:cs typeface="Segoe UI Symbo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939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ехни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ес</a:t>
                      </a:r>
                      <a:r>
                        <a:rPr sz="2400" spc="-1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подгото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28765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1290320" marR="149225" indent="-113538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400" b="1" spc="-6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Техническая</a:t>
                      </a:r>
                      <a:r>
                        <a:rPr sz="2400" b="1" spc="-6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4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подготовка </a:t>
                      </a:r>
                      <a:r>
                        <a:rPr sz="2400" b="1" spc="-69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пройдена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календарных</a:t>
                      </a:r>
                      <a:r>
                        <a:rPr sz="2400" spc="-19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дней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17:00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r>
                        <a:rPr sz="2400" spc="-19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до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кзаме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1181735" marR="804545" indent="-3657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Техподготовка  пройдена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  <a:tr h="1631092">
                <a:tc>
                  <a:txBody>
                    <a:bodyPr/>
                    <a:lstStyle/>
                    <a:p>
                      <a:pPr marL="1124585" marR="249554" indent="-868680">
                        <a:lnSpc>
                          <a:spcPct val="100000"/>
                        </a:lnSpc>
                        <a:spcBef>
                          <a:spcPts val="2035"/>
                        </a:spcBef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Кон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рол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ь</a:t>
                      </a:r>
                      <a:r>
                        <a:rPr sz="2400" spc="-19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тех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ичес</a:t>
                      </a:r>
                      <a:r>
                        <a:rPr sz="2400" spc="-1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ой  </a:t>
                      </a:r>
                      <a:r>
                        <a:rPr sz="2400" spc="-7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готовности</a:t>
                      </a:r>
                      <a:endParaRPr sz="2400" dirty="0">
                        <a:latin typeface="Verdana"/>
                        <a:cs typeface="Verdana"/>
                      </a:endParaRPr>
                    </a:p>
                  </a:txBody>
                  <a:tcPr marL="0" marR="0" marT="25844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362585" marR="288925" indent="-67310">
                        <a:lnSpc>
                          <a:spcPct val="100000"/>
                        </a:lnSpc>
                        <a:spcBef>
                          <a:spcPts val="2035"/>
                        </a:spcBef>
                      </a:pPr>
                      <a:r>
                        <a:rPr sz="2400" b="1" spc="-7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Контроль </a:t>
                      </a:r>
                      <a:r>
                        <a:rPr sz="2400" b="1" spc="-2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технической </a:t>
                      </a:r>
                      <a:r>
                        <a:rPr sz="2400" b="1" spc="-69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готовности</a:t>
                      </a:r>
                      <a:r>
                        <a:rPr sz="2400" b="1" spc="-6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завершен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25844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198120" marR="191770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рабо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х</a:t>
                      </a:r>
                      <a:r>
                        <a:rPr sz="2400" spc="-2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дней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до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даты  </a:t>
                      </a:r>
                      <a:r>
                        <a:rPr sz="2400" spc="7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экзамена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3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17:00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r>
                        <a:rPr sz="2400" spc="-19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до</a:t>
                      </a:r>
                      <a:r>
                        <a:rPr sz="2400" spc="-18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25844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КТ</a:t>
                      </a: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sz="2400" b="1" spc="-3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завершен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  <a:tr h="11626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6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Авторизация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198120" marR="1917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рабо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х</a:t>
                      </a:r>
                      <a:r>
                        <a:rPr sz="2400" spc="-2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дней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до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даты  </a:t>
                      </a:r>
                      <a:r>
                        <a:rPr sz="2400" spc="7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экзамена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177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17:00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r>
                        <a:rPr sz="2400" spc="-19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до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кзаме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b="1" spc="-2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Авторизовалось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530860" marR="521970" indent="511809">
                        <a:lnSpc>
                          <a:spcPct val="100000"/>
                        </a:lnSpc>
                      </a:pPr>
                      <a:r>
                        <a:rPr sz="2400" spc="-9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(количество </a:t>
                      </a:r>
                      <a:r>
                        <a:rPr sz="2400" spc="-8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торизо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ших</a:t>
                      </a:r>
                      <a:r>
                        <a:rPr sz="2400" spc="-1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я</a:t>
                      </a:r>
                      <a:endParaRPr sz="2400">
                        <a:latin typeface="Verdana"/>
                        <a:cs typeface="Verdana"/>
                      </a:endParaRPr>
                    </a:p>
                    <a:p>
                      <a:pPr marL="1055370">
                        <a:lnSpc>
                          <a:spcPts val="2820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чле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ов</a:t>
                      </a:r>
                      <a:r>
                        <a:rPr sz="2400" spc="-19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ГЭК)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  <a:tr h="2151136">
                <a:tc>
                  <a:txBody>
                    <a:bodyPr/>
                    <a:lstStyle/>
                    <a:p>
                      <a:pPr marL="1124585" marR="716280" indent="-402590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Переда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spc="-19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актов  </a:t>
                      </a:r>
                      <a:r>
                        <a:rPr sz="2400" spc="-7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готовности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198120" marR="191770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рабо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х</a:t>
                      </a:r>
                      <a:r>
                        <a:rPr sz="2400" spc="-2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дней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до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даты  </a:t>
                      </a:r>
                      <a:r>
                        <a:rPr sz="2400" spc="7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экзамена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17:00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r>
                        <a:rPr sz="2400" spc="-19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до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кзаме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5085" indent="-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4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Акты</a:t>
                      </a:r>
                      <a:r>
                        <a:rPr sz="2400" b="1" spc="-3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переданы </a:t>
                      </a: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(количест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во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передан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ых  </a:t>
                      </a:r>
                      <a:r>
                        <a:rPr sz="2400" spc="-12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актов)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  <a:tr h="7215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Ска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ив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ни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2400" spc="-21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ключа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177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9:30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2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9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ена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10:00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2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9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ена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Клю</a:t>
                      </a: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ч</a:t>
                      </a:r>
                      <a:r>
                        <a:rPr sz="2400" b="1" spc="-2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ска</a:t>
                      </a:r>
                      <a:r>
                        <a:rPr sz="2400" b="1" spc="-1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ч</a:t>
                      </a: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ан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9177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  <a:tr h="11447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2400" spc="-21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ов</a:t>
                      </a:r>
                      <a:endParaRPr sz="2400" dirty="0">
                        <a:latin typeface="Verdana"/>
                        <a:cs typeface="Verdan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1333500" marR="514350" indent="-8128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1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Экзамены</a:t>
                      </a:r>
                      <a:r>
                        <a:rPr sz="2400" b="1" spc="-8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1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успешно </a:t>
                      </a:r>
                      <a:r>
                        <a:rPr sz="2400" b="1" spc="-69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3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начались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10:05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2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11:00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2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1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Экзамены</a:t>
                      </a:r>
                      <a:r>
                        <a:rPr sz="2400" b="1" spc="-5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4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начались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  <a:tr h="2288094">
                <a:tc>
                  <a:txBody>
                    <a:bodyPr/>
                    <a:lstStyle/>
                    <a:p>
                      <a:pPr marL="946150" marR="939800" indent="101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3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Завершение </a:t>
                      </a:r>
                      <a:r>
                        <a:rPr sz="2400" spc="-83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аудирова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ия</a:t>
                      </a:r>
                      <a:endParaRPr sz="2400" dirty="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1186815" marR="255904" indent="-9239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Аудирование </a:t>
                      </a:r>
                      <a:r>
                        <a:rPr sz="2400" b="1" spc="1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успешно </a:t>
                      </a:r>
                      <a:r>
                        <a:rPr sz="2400" b="1" spc="-6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завершено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10:40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2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11:35</a:t>
                      </a:r>
                      <a:endParaRPr sz="24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2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 dirty="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1079500" marR="888365" indent="-1803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Аудирование  </a:t>
                      </a:r>
                      <a:r>
                        <a:rPr sz="2400" b="1" spc="-1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завершено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  <a:tr h="722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spc="3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Завершение</a:t>
                      </a:r>
                      <a:r>
                        <a:rPr sz="2400" spc="-204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2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экзаменов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1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Экзамены</a:t>
                      </a:r>
                      <a:r>
                        <a:rPr sz="2400" b="1" spc="-6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3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завершены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10:30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2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16:30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20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1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Экзамены</a:t>
                      </a:r>
                      <a:r>
                        <a:rPr sz="2400" b="1" spc="-6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3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завершены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  <a:tr h="11447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Переда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spc="-19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бл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нков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1502410" marR="679450" indent="-8159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Бланки</a:t>
                      </a:r>
                      <a:r>
                        <a:rPr sz="2400" b="1" spc="-3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переданы  </a:t>
                      </a: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2400" b="1" spc="-2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РЦОИ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11:00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15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19:00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15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Бланки</a:t>
                      </a:r>
                      <a:r>
                        <a:rPr sz="2400" b="1" spc="-3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переданы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  <a:tr h="722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Переда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spc="-19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журна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лов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10:30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15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9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19:00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815"/>
                        </a:lnSpc>
                      </a:pP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день</a:t>
                      </a:r>
                      <a:r>
                        <a:rPr sz="2400" spc="-18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400" spc="-1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sz="2400" spc="5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2400" dirty="0">
                          <a:solidFill>
                            <a:srgbClr val="0E548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90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Журналы</a:t>
                      </a:r>
                      <a:r>
                        <a:rPr sz="2400" b="1" spc="-6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E548F"/>
                          </a:solidFill>
                          <a:latin typeface="Tahoma"/>
                          <a:cs typeface="Tahoma"/>
                        </a:rPr>
                        <a:t>переданы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E548F"/>
                      </a:solidFill>
                      <a:prstDash val="solid"/>
                    </a:lnL>
                    <a:lnR w="12700">
                      <a:solidFill>
                        <a:srgbClr val="0E548F"/>
                      </a:solidFill>
                      <a:prstDash val="solid"/>
                    </a:lnR>
                    <a:lnT w="12700">
                      <a:solidFill>
                        <a:srgbClr val="0E548F"/>
                      </a:solidFill>
                      <a:prstDash val="solid"/>
                    </a:lnT>
                    <a:lnB w="12700">
                      <a:solidFill>
                        <a:srgbClr val="0E548F"/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188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Перечень средств обучения и воспитания, используемых при проведении ЕГЭ в 2022 году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5867417"/>
            <a:ext cx="11811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Приказ Министерства просвещения Российской Федерации, Федеральной службы по надзору в сфере образования и науки от 17.11.2021 № 834/1479 «Об утверждении единого расписания и продолжительности проведения единого государственного экзамена по каждому учебному предмету, требований к  использованию средств обучения и воспитания при его проведении в 2022 году»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7200" y="990601"/>
          <a:ext cx="11353800" cy="4648200"/>
        </p:xfrm>
        <a:graphic>
          <a:graphicData uri="http://schemas.openxmlformats.org/drawingml/2006/table">
            <a:tbl>
              <a:tblPr/>
              <a:tblGrid>
                <a:gridCol w="1828800"/>
                <a:gridCol w="9525000"/>
              </a:tblGrid>
              <a:tr h="2760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Математика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933" marR="4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Линейка, не содержащая справочной информации, для построения чертежей и рисунков.</a:t>
                      </a:r>
                    </a:p>
                  </a:txBody>
                  <a:tcPr marL="40933" marR="4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Физика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933" marR="4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Линейка для построения графиков, оптических и электрических схем.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Непрограммируемый калькулятор, обеспечивающий выполнение арифметических вычислений (сложение, вычитание, умножение, деление, извлечение корня) и вычисление тригонометрических функций (</a:t>
                      </a:r>
                      <a:r>
                        <a:rPr lang="ru-RU" sz="13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sin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3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cos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3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tg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3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ctg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3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arcsin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3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arccos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3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arctg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), а также не осуществляющий функций средства связи, хранилища базы данных и не имеющий доступ к  сетям передачи данных (в том числе к сети Интернет) (далее – непрограммируемый калькулятор).</a:t>
                      </a:r>
                    </a:p>
                  </a:txBody>
                  <a:tcPr marL="40933" marR="4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Химия</a:t>
                      </a:r>
                      <a:endParaRPr lang="ru-RU" sz="13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933" marR="4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Непрограммируемый калькулятор.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Периодическая система химических элементов Д.И. Менделеева, таблица растворимости солей, кислот и оснований в воде, электрохимический ряд напряжений металлов (содержатся в составе экзаменационных материалов).</a:t>
                      </a:r>
                    </a:p>
                  </a:txBody>
                  <a:tcPr marL="40933" marR="4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География</a:t>
                      </a:r>
                      <a:endParaRPr lang="ru-RU" sz="13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933" marR="4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Линейка для измерения расстояния по топографической карте.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Транспортир, не содержащий справочной информации, для определения азимутов по топографической карте.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Непрограммируемый калькулятор.</a:t>
                      </a:r>
                    </a:p>
                  </a:txBody>
                  <a:tcPr marL="40933" marR="4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ЛИТЕРАТУРА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933" marR="4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Орфографические словари, позволяющие устанавливать нормативное написание слов и определять значения лексической единицы.</a:t>
                      </a:r>
                    </a:p>
                  </a:txBody>
                  <a:tcPr marL="40933" marR="4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Информатика и ИКТ</a:t>
                      </a:r>
                      <a:endParaRPr lang="ru-RU" sz="13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933" marR="4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Компьютерная техника, не имеющая доступа к сети Интернет. </a:t>
                      </a:r>
                    </a:p>
                  </a:txBody>
                  <a:tcPr marL="40933" marR="4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2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Иностранные языки</a:t>
                      </a:r>
                      <a:endParaRPr lang="ru-RU" sz="13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933" marR="4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Компьютерная техника, не имеющая доступа к сети Интернет.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Аудиогарнитура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для выполнения заданий раздела «Говорение» КИМ ЕГЭ.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Технические средства, обеспечивающие воспроизведение аудиозаписей.</a:t>
                      </a:r>
                    </a:p>
                  </a:txBody>
                  <a:tcPr marL="40933" marR="4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305800" y="45720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!!!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3595" y="198458"/>
            <a:ext cx="624416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000" b="1" spc="-5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ППЭ-21</a:t>
            </a:r>
            <a:r>
              <a:rPr sz="2000" b="1" spc="-4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(образец</a:t>
            </a:r>
            <a:r>
              <a:rPr sz="2000" b="1" spc="-3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Arial"/>
                <a:cs typeface="Arial"/>
              </a:rPr>
              <a:t>заполнения)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6441" y="2273954"/>
            <a:ext cx="465412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85725" algn="ctr">
              <a:lnSpc>
                <a:spcPct val="100000"/>
              </a:lnSpc>
            </a:pPr>
            <a:r>
              <a:rPr sz="2000" spc="-2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Технология</a:t>
            </a:r>
            <a:r>
              <a:rPr sz="20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передачи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ЭМ </a:t>
            </a:r>
            <a:r>
              <a:rPr sz="20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lang="ru-RU" sz="2000" spc="-58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93345" marR="85725" algn="ctr">
              <a:lnSpc>
                <a:spcPct val="100000"/>
              </a:lnSpc>
            </a:pPr>
            <a:r>
              <a:rPr sz="20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0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сети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«Интернет»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961" y="698715"/>
            <a:ext cx="5364480" cy="577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4500" y="523374"/>
            <a:ext cx="5720927" cy="6175375"/>
            <a:chOff x="213372" y="523366"/>
            <a:chExt cx="4290695" cy="6175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72" y="698830"/>
              <a:ext cx="4290568" cy="599986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46706" y="536066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5">
                  <a:moveTo>
                    <a:pt x="0" y="91059"/>
                  </a:moveTo>
                  <a:lnTo>
                    <a:pt x="9074" y="55614"/>
                  </a:lnTo>
                  <a:lnTo>
                    <a:pt x="33829" y="26670"/>
                  </a:lnTo>
                  <a:lnTo>
                    <a:pt x="70562" y="7155"/>
                  </a:lnTo>
                  <a:lnTo>
                    <a:pt x="115569" y="0"/>
                  </a:lnTo>
                  <a:lnTo>
                    <a:pt x="160524" y="7155"/>
                  </a:lnTo>
                  <a:lnTo>
                    <a:pt x="197262" y="26670"/>
                  </a:lnTo>
                  <a:lnTo>
                    <a:pt x="222047" y="55614"/>
                  </a:lnTo>
                  <a:lnTo>
                    <a:pt x="231139" y="91059"/>
                  </a:lnTo>
                  <a:lnTo>
                    <a:pt x="222047" y="126503"/>
                  </a:lnTo>
                  <a:lnTo>
                    <a:pt x="197262" y="155448"/>
                  </a:lnTo>
                  <a:lnTo>
                    <a:pt x="160524" y="174962"/>
                  </a:lnTo>
                  <a:lnTo>
                    <a:pt x="115569" y="182118"/>
                  </a:lnTo>
                  <a:lnTo>
                    <a:pt x="70562" y="174962"/>
                  </a:lnTo>
                  <a:lnTo>
                    <a:pt x="33829" y="155448"/>
                  </a:lnTo>
                  <a:lnTo>
                    <a:pt x="9074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35199" y="198458"/>
            <a:ext cx="24815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000" b="1" spc="-95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ППЭ-22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8509" y="538399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182" y="757474"/>
            <a:ext cx="5500793" cy="1814195"/>
            <a:chOff x="37613" y="757427"/>
            <a:chExt cx="4125595" cy="1814195"/>
          </a:xfrm>
        </p:grpSpPr>
        <p:sp>
          <p:nvSpPr>
            <p:cNvPr id="8" name="object 8"/>
            <p:cNvSpPr/>
            <p:nvPr/>
          </p:nvSpPr>
          <p:spPr>
            <a:xfrm>
              <a:off x="826846" y="766952"/>
              <a:ext cx="3327400" cy="155575"/>
            </a:xfrm>
            <a:custGeom>
              <a:avLst/>
              <a:gdLst/>
              <a:ahLst/>
              <a:cxnLst/>
              <a:rect l="l" t="t" r="r" b="b"/>
              <a:pathLst>
                <a:path w="3327400" h="155575">
                  <a:moveTo>
                    <a:pt x="0" y="155575"/>
                  </a:moveTo>
                  <a:lnTo>
                    <a:pt x="3341" y="125301"/>
                  </a:lnTo>
                  <a:lnTo>
                    <a:pt x="12452" y="100552"/>
                  </a:lnTo>
                  <a:lnTo>
                    <a:pt x="25963" y="83851"/>
                  </a:lnTo>
                  <a:lnTo>
                    <a:pt x="42506" y="77724"/>
                  </a:lnTo>
                  <a:lnTo>
                    <a:pt x="1597329" y="77724"/>
                  </a:lnTo>
                  <a:lnTo>
                    <a:pt x="1613889" y="71616"/>
                  </a:lnTo>
                  <a:lnTo>
                    <a:pt x="1627412" y="54959"/>
                  </a:lnTo>
                  <a:lnTo>
                    <a:pt x="1636531" y="30253"/>
                  </a:lnTo>
                  <a:lnTo>
                    <a:pt x="1639874" y="0"/>
                  </a:lnTo>
                  <a:lnTo>
                    <a:pt x="1643218" y="30253"/>
                  </a:lnTo>
                  <a:lnTo>
                    <a:pt x="1652336" y="54959"/>
                  </a:lnTo>
                  <a:lnTo>
                    <a:pt x="1665860" y="71616"/>
                  </a:lnTo>
                  <a:lnTo>
                    <a:pt x="1682419" y="77724"/>
                  </a:lnTo>
                  <a:lnTo>
                    <a:pt x="3284397" y="77724"/>
                  </a:lnTo>
                  <a:lnTo>
                    <a:pt x="3300937" y="83851"/>
                  </a:lnTo>
                  <a:lnTo>
                    <a:pt x="3314417" y="100552"/>
                  </a:lnTo>
                  <a:lnTo>
                    <a:pt x="3323491" y="125301"/>
                  </a:lnTo>
                  <a:lnTo>
                    <a:pt x="3326815" y="155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313" y="2376297"/>
              <a:ext cx="231775" cy="182245"/>
            </a:xfrm>
            <a:custGeom>
              <a:avLst/>
              <a:gdLst/>
              <a:ahLst/>
              <a:cxnLst/>
              <a:rect l="l" t="t" r="r" b="b"/>
              <a:pathLst>
                <a:path w="231775" h="182244">
                  <a:moveTo>
                    <a:pt x="0" y="91058"/>
                  </a:moveTo>
                  <a:lnTo>
                    <a:pt x="9083" y="55614"/>
                  </a:lnTo>
                  <a:lnTo>
                    <a:pt x="33853" y="26669"/>
                  </a:lnTo>
                  <a:lnTo>
                    <a:pt x="70594" y="7155"/>
                  </a:lnTo>
                  <a:lnTo>
                    <a:pt x="115586" y="0"/>
                  </a:lnTo>
                  <a:lnTo>
                    <a:pt x="160572" y="7155"/>
                  </a:lnTo>
                  <a:lnTo>
                    <a:pt x="197307" y="26670"/>
                  </a:lnTo>
                  <a:lnTo>
                    <a:pt x="222074" y="55614"/>
                  </a:lnTo>
                  <a:lnTo>
                    <a:pt x="231156" y="91058"/>
                  </a:lnTo>
                  <a:lnTo>
                    <a:pt x="222074" y="126503"/>
                  </a:lnTo>
                  <a:lnTo>
                    <a:pt x="197307" y="155448"/>
                  </a:lnTo>
                  <a:lnTo>
                    <a:pt x="160572" y="174962"/>
                  </a:lnTo>
                  <a:lnTo>
                    <a:pt x="115586" y="182117"/>
                  </a:lnTo>
                  <a:lnTo>
                    <a:pt x="70593" y="174962"/>
                  </a:lnTo>
                  <a:lnTo>
                    <a:pt x="33853" y="155447"/>
                  </a:lnTo>
                  <a:lnTo>
                    <a:pt x="9082" y="126503"/>
                  </a:lnTo>
                  <a:lnTo>
                    <a:pt x="0" y="91058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6352" y="2379136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8998" y="3261533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9"/>
                </a:moveTo>
                <a:lnTo>
                  <a:pt x="9082" y="55614"/>
                </a:lnTo>
                <a:lnTo>
                  <a:pt x="33851" y="26669"/>
                </a:lnTo>
                <a:lnTo>
                  <a:pt x="70588" y="7155"/>
                </a:lnTo>
                <a:lnTo>
                  <a:pt x="115575" y="0"/>
                </a:lnTo>
                <a:lnTo>
                  <a:pt x="160568" y="7155"/>
                </a:lnTo>
                <a:lnTo>
                  <a:pt x="197307" y="26670"/>
                </a:lnTo>
                <a:lnTo>
                  <a:pt x="222075" y="55614"/>
                </a:lnTo>
                <a:lnTo>
                  <a:pt x="231157" y="91059"/>
                </a:lnTo>
                <a:lnTo>
                  <a:pt x="222075" y="126503"/>
                </a:lnTo>
                <a:lnTo>
                  <a:pt x="197307" y="155448"/>
                </a:lnTo>
                <a:lnTo>
                  <a:pt x="160568" y="174962"/>
                </a:lnTo>
                <a:lnTo>
                  <a:pt x="115575" y="182117"/>
                </a:lnTo>
                <a:lnTo>
                  <a:pt x="70588" y="174962"/>
                </a:lnTo>
                <a:lnTo>
                  <a:pt x="33851" y="155447"/>
                </a:lnTo>
                <a:lnTo>
                  <a:pt x="9082" y="126503"/>
                </a:lnTo>
                <a:lnTo>
                  <a:pt x="0" y="9105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7965" y="3264580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8998" y="3949450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8"/>
                </a:moveTo>
                <a:lnTo>
                  <a:pt x="9082" y="55614"/>
                </a:lnTo>
                <a:lnTo>
                  <a:pt x="33851" y="26669"/>
                </a:lnTo>
                <a:lnTo>
                  <a:pt x="70588" y="7155"/>
                </a:lnTo>
                <a:lnTo>
                  <a:pt x="115575" y="0"/>
                </a:lnTo>
                <a:lnTo>
                  <a:pt x="160568" y="7155"/>
                </a:lnTo>
                <a:lnTo>
                  <a:pt x="197307" y="26669"/>
                </a:lnTo>
                <a:lnTo>
                  <a:pt x="222075" y="55614"/>
                </a:lnTo>
                <a:lnTo>
                  <a:pt x="231157" y="91058"/>
                </a:lnTo>
                <a:lnTo>
                  <a:pt x="222075" y="126503"/>
                </a:lnTo>
                <a:lnTo>
                  <a:pt x="197307" y="155448"/>
                </a:lnTo>
                <a:lnTo>
                  <a:pt x="160568" y="174962"/>
                </a:lnTo>
                <a:lnTo>
                  <a:pt x="115575" y="182117"/>
                </a:lnTo>
                <a:lnTo>
                  <a:pt x="70588" y="174962"/>
                </a:lnTo>
                <a:lnTo>
                  <a:pt x="33851" y="155447"/>
                </a:lnTo>
                <a:lnTo>
                  <a:pt x="9082" y="126503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7965" y="3952494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3510" y="4282868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8"/>
                </a:moveTo>
                <a:lnTo>
                  <a:pt x="9082" y="55614"/>
                </a:lnTo>
                <a:lnTo>
                  <a:pt x="33851" y="26669"/>
                </a:lnTo>
                <a:lnTo>
                  <a:pt x="70588" y="7155"/>
                </a:lnTo>
                <a:lnTo>
                  <a:pt x="115575" y="0"/>
                </a:lnTo>
                <a:lnTo>
                  <a:pt x="160568" y="7155"/>
                </a:lnTo>
                <a:lnTo>
                  <a:pt x="197307" y="26669"/>
                </a:lnTo>
                <a:lnTo>
                  <a:pt x="222075" y="55614"/>
                </a:lnTo>
                <a:lnTo>
                  <a:pt x="231157" y="91058"/>
                </a:lnTo>
                <a:lnTo>
                  <a:pt x="222075" y="126503"/>
                </a:lnTo>
                <a:lnTo>
                  <a:pt x="197307" y="155448"/>
                </a:lnTo>
                <a:lnTo>
                  <a:pt x="160568" y="174962"/>
                </a:lnTo>
                <a:lnTo>
                  <a:pt x="115575" y="182117"/>
                </a:lnTo>
                <a:lnTo>
                  <a:pt x="70588" y="174962"/>
                </a:lnTo>
                <a:lnTo>
                  <a:pt x="33851" y="155447"/>
                </a:lnTo>
                <a:lnTo>
                  <a:pt x="9082" y="126503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2596" y="4286296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5020" y="1692782"/>
            <a:ext cx="614679" cy="3310254"/>
            <a:chOff x="86253" y="1692782"/>
            <a:chExt cx="461009" cy="3310254"/>
          </a:xfrm>
        </p:grpSpPr>
        <p:sp>
          <p:nvSpPr>
            <p:cNvPr id="18" name="object 18"/>
            <p:cNvSpPr/>
            <p:nvPr/>
          </p:nvSpPr>
          <p:spPr>
            <a:xfrm>
              <a:off x="320382" y="1702307"/>
              <a:ext cx="217170" cy="1527810"/>
            </a:xfrm>
            <a:custGeom>
              <a:avLst/>
              <a:gdLst/>
              <a:ahLst/>
              <a:cxnLst/>
              <a:rect l="l" t="t" r="r" b="b"/>
              <a:pathLst>
                <a:path w="217170" h="1527810">
                  <a:moveTo>
                    <a:pt x="216903" y="1527302"/>
                  </a:moveTo>
                  <a:lnTo>
                    <a:pt x="174691" y="1525877"/>
                  </a:lnTo>
                  <a:lnTo>
                    <a:pt x="140220" y="1521999"/>
                  </a:lnTo>
                  <a:lnTo>
                    <a:pt x="116980" y="1516264"/>
                  </a:lnTo>
                  <a:lnTo>
                    <a:pt x="108458" y="1509267"/>
                  </a:lnTo>
                  <a:lnTo>
                    <a:pt x="108458" y="785367"/>
                  </a:lnTo>
                  <a:lnTo>
                    <a:pt x="99933" y="778297"/>
                  </a:lnTo>
                  <a:lnTo>
                    <a:pt x="76688" y="772525"/>
                  </a:lnTo>
                  <a:lnTo>
                    <a:pt x="42214" y="768633"/>
                  </a:lnTo>
                  <a:lnTo>
                    <a:pt x="0" y="767206"/>
                  </a:lnTo>
                  <a:lnTo>
                    <a:pt x="42214" y="765800"/>
                  </a:lnTo>
                  <a:lnTo>
                    <a:pt x="76688" y="761952"/>
                  </a:lnTo>
                  <a:lnTo>
                    <a:pt x="99933" y="756223"/>
                  </a:lnTo>
                  <a:lnTo>
                    <a:pt x="108458" y="749172"/>
                  </a:lnTo>
                  <a:lnTo>
                    <a:pt x="108458" y="18161"/>
                  </a:lnTo>
                  <a:lnTo>
                    <a:pt x="116980" y="11090"/>
                  </a:lnTo>
                  <a:lnTo>
                    <a:pt x="140220" y="5318"/>
                  </a:lnTo>
                  <a:lnTo>
                    <a:pt x="174691" y="1426"/>
                  </a:lnTo>
                  <a:lnTo>
                    <a:pt x="21690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953" y="4808092"/>
              <a:ext cx="231775" cy="182245"/>
            </a:xfrm>
            <a:custGeom>
              <a:avLst/>
              <a:gdLst/>
              <a:ahLst/>
              <a:cxnLst/>
              <a:rect l="l" t="t" r="r" b="b"/>
              <a:pathLst>
                <a:path w="231775" h="182245">
                  <a:moveTo>
                    <a:pt x="0" y="91185"/>
                  </a:moveTo>
                  <a:lnTo>
                    <a:pt x="9082" y="55667"/>
                  </a:lnTo>
                  <a:lnTo>
                    <a:pt x="33851" y="26685"/>
                  </a:lnTo>
                  <a:lnTo>
                    <a:pt x="70588" y="7157"/>
                  </a:lnTo>
                  <a:lnTo>
                    <a:pt x="115575" y="0"/>
                  </a:lnTo>
                  <a:lnTo>
                    <a:pt x="160568" y="7157"/>
                  </a:lnTo>
                  <a:lnTo>
                    <a:pt x="197307" y="26685"/>
                  </a:lnTo>
                  <a:lnTo>
                    <a:pt x="222075" y="55667"/>
                  </a:lnTo>
                  <a:lnTo>
                    <a:pt x="231157" y="91185"/>
                  </a:lnTo>
                  <a:lnTo>
                    <a:pt x="222075" y="126630"/>
                  </a:lnTo>
                  <a:lnTo>
                    <a:pt x="197307" y="155574"/>
                  </a:lnTo>
                  <a:lnTo>
                    <a:pt x="160568" y="175089"/>
                  </a:lnTo>
                  <a:lnTo>
                    <a:pt x="115575" y="182244"/>
                  </a:lnTo>
                  <a:lnTo>
                    <a:pt x="70588" y="175089"/>
                  </a:lnTo>
                  <a:lnTo>
                    <a:pt x="33851" y="155574"/>
                  </a:lnTo>
                  <a:lnTo>
                    <a:pt x="9082" y="126630"/>
                  </a:lnTo>
                  <a:lnTo>
                    <a:pt x="0" y="91185"/>
                  </a:lnTo>
                  <a:close/>
                </a:path>
              </a:pathLst>
            </a:custGeom>
            <a:ln w="253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30971" y="4811441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1969" y="5508544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109"/>
                </a:moveTo>
                <a:lnTo>
                  <a:pt x="9082" y="55635"/>
                </a:lnTo>
                <a:lnTo>
                  <a:pt x="33851" y="26676"/>
                </a:lnTo>
                <a:lnTo>
                  <a:pt x="70588" y="7156"/>
                </a:lnTo>
                <a:lnTo>
                  <a:pt x="115575" y="0"/>
                </a:lnTo>
                <a:lnTo>
                  <a:pt x="160568" y="7156"/>
                </a:lnTo>
                <a:lnTo>
                  <a:pt x="197307" y="26676"/>
                </a:lnTo>
                <a:lnTo>
                  <a:pt x="222075" y="55635"/>
                </a:lnTo>
                <a:lnTo>
                  <a:pt x="231157" y="91109"/>
                </a:lnTo>
                <a:lnTo>
                  <a:pt x="222075" y="126556"/>
                </a:lnTo>
                <a:lnTo>
                  <a:pt x="197307" y="155505"/>
                </a:lnTo>
                <a:lnTo>
                  <a:pt x="160568" y="175023"/>
                </a:lnTo>
                <a:lnTo>
                  <a:pt x="115575" y="182181"/>
                </a:lnTo>
                <a:lnTo>
                  <a:pt x="70588" y="175023"/>
                </a:lnTo>
                <a:lnTo>
                  <a:pt x="33851" y="155505"/>
                </a:lnTo>
                <a:lnTo>
                  <a:pt x="9082" y="126556"/>
                </a:lnTo>
                <a:lnTo>
                  <a:pt x="0" y="9110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0971" y="5512150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6813" y="6277072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71"/>
                </a:moveTo>
                <a:lnTo>
                  <a:pt x="9083" y="55624"/>
                </a:lnTo>
                <a:lnTo>
                  <a:pt x="33855" y="26676"/>
                </a:lnTo>
                <a:lnTo>
                  <a:pt x="70594" y="7157"/>
                </a:lnTo>
                <a:lnTo>
                  <a:pt x="115582" y="0"/>
                </a:lnTo>
                <a:lnTo>
                  <a:pt x="160576" y="7157"/>
                </a:lnTo>
                <a:lnTo>
                  <a:pt x="197315" y="26676"/>
                </a:lnTo>
                <a:lnTo>
                  <a:pt x="222083" y="55624"/>
                </a:lnTo>
                <a:lnTo>
                  <a:pt x="231165" y="91071"/>
                </a:lnTo>
                <a:lnTo>
                  <a:pt x="222083" y="126518"/>
                </a:lnTo>
                <a:lnTo>
                  <a:pt x="197315" y="155467"/>
                </a:lnTo>
                <a:lnTo>
                  <a:pt x="160576" y="174985"/>
                </a:lnTo>
                <a:lnTo>
                  <a:pt x="115582" y="182143"/>
                </a:lnTo>
                <a:lnTo>
                  <a:pt x="70594" y="174985"/>
                </a:lnTo>
                <a:lnTo>
                  <a:pt x="33855" y="155467"/>
                </a:lnTo>
                <a:lnTo>
                  <a:pt x="9083" y="126518"/>
                </a:lnTo>
                <a:lnTo>
                  <a:pt x="0" y="9107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95993" y="6280856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93572" y="5019421"/>
            <a:ext cx="289560" cy="1179830"/>
          </a:xfrm>
          <a:custGeom>
            <a:avLst/>
            <a:gdLst/>
            <a:ahLst/>
            <a:cxnLst/>
            <a:rect l="l" t="t" r="r" b="b"/>
            <a:pathLst>
              <a:path w="217170" h="1179829">
                <a:moveTo>
                  <a:pt x="216903" y="1179779"/>
                </a:moveTo>
                <a:lnTo>
                  <a:pt x="174689" y="1178359"/>
                </a:lnTo>
                <a:lnTo>
                  <a:pt x="140214" y="1174486"/>
                </a:lnTo>
                <a:lnTo>
                  <a:pt x="116969" y="1168742"/>
                </a:lnTo>
                <a:lnTo>
                  <a:pt x="108445" y="1161707"/>
                </a:lnTo>
                <a:lnTo>
                  <a:pt x="108445" y="610768"/>
                </a:lnTo>
                <a:lnTo>
                  <a:pt x="99923" y="603733"/>
                </a:lnTo>
                <a:lnTo>
                  <a:pt x="76682" y="597989"/>
                </a:lnTo>
                <a:lnTo>
                  <a:pt x="42212" y="594116"/>
                </a:lnTo>
                <a:lnTo>
                  <a:pt x="0" y="592696"/>
                </a:lnTo>
                <a:lnTo>
                  <a:pt x="42212" y="591276"/>
                </a:lnTo>
                <a:lnTo>
                  <a:pt x="76682" y="587403"/>
                </a:lnTo>
                <a:lnTo>
                  <a:pt x="99923" y="581659"/>
                </a:lnTo>
                <a:lnTo>
                  <a:pt x="108445" y="574624"/>
                </a:lnTo>
                <a:lnTo>
                  <a:pt x="108445" y="18160"/>
                </a:lnTo>
                <a:lnTo>
                  <a:pt x="116974" y="11090"/>
                </a:lnTo>
                <a:lnTo>
                  <a:pt x="140219" y="5318"/>
                </a:lnTo>
                <a:lnTo>
                  <a:pt x="174691" y="1426"/>
                </a:lnTo>
                <a:lnTo>
                  <a:pt x="216903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552216" y="924312"/>
            <a:ext cx="5231553" cy="52918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9530" indent="-343535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региона,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65" dirty="0">
                <a:solidFill>
                  <a:srgbClr val="002060"/>
                </a:solidFill>
                <a:latin typeface="Times New Roman"/>
                <a:cs typeface="Times New Roman"/>
              </a:rPr>
              <a:t>МСУ,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дата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 заполняются</a:t>
            </a:r>
            <a:r>
              <a:rPr sz="14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Членом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ГЭК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4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номер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аудитории,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</a:p>
          <a:p>
            <a:pPr marL="355600" algn="just">
              <a:lnSpc>
                <a:spcPct val="100000"/>
              </a:lnSpc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</a:t>
            </a:r>
            <a:r>
              <a:rPr sz="14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предмета.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174625" indent="-343535" algn="just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55600" algn="l"/>
                <a:tab pos="356235" algn="l"/>
              </a:tabLst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данные об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участнике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экзамена,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досрочно</a:t>
            </a:r>
            <a:r>
              <a:rPr sz="14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завершающем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</a:p>
          <a:p>
            <a:pPr marL="355600" marR="175895" algn="just">
              <a:lnSpc>
                <a:spcPct val="100000"/>
              </a:lnSpc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объективным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причинам: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ФИО,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реквизиты 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документа,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удостоверяющего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личность,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дата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рождения</a:t>
            </a:r>
            <a:r>
              <a:rPr sz="14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образовательная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организация</a:t>
            </a:r>
          </a:p>
          <a:p>
            <a:pPr marL="355600" algn="just">
              <a:lnSpc>
                <a:spcPct val="100000"/>
              </a:lnSpc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</a:t>
            </a:r>
            <a:r>
              <a:rPr sz="14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148590" indent="-343535" algn="just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355600" algn="l"/>
                <a:tab pos="356235" algn="l"/>
              </a:tabLst>
            </a:pP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Дается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краткое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описание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причин</a:t>
            </a:r>
            <a:r>
              <a:rPr sz="14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досрочного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завершения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участником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280035" indent="-343535" algn="just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355600" algn="l"/>
                <a:tab pos="356235" algn="l"/>
              </a:tabLst>
            </a:pP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4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время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досрочного</a:t>
            </a:r>
            <a:r>
              <a:rPr sz="1400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завершения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участником</a:t>
            </a:r>
            <a:r>
              <a:rPr sz="14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135255" indent="-343535" algn="just">
              <a:lnSpc>
                <a:spcPct val="100000"/>
              </a:lnSpc>
              <a:spcBef>
                <a:spcPts val="605"/>
              </a:spcBef>
              <a:buAutoNum type="arabicPeriod" startAt="3"/>
              <a:tabLst>
                <a:tab pos="355600" algn="l"/>
                <a:tab pos="356235" algn="l"/>
              </a:tabLst>
            </a:pP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подпись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медицинского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работника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(подпись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технического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специалиста ставится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случае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технического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сбоя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при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проведении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экзамена),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</a:t>
            </a:r>
            <a:r>
              <a:rPr sz="14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подписи.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355600" algn="l"/>
                <a:tab pos="356235" algn="l"/>
              </a:tabLst>
            </a:pP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r>
              <a:rPr sz="1400" spc="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</a:t>
            </a:r>
            <a:r>
              <a:rPr sz="14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подписи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ответственного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организатора</a:t>
            </a:r>
            <a:r>
              <a:rPr sz="14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 аудитории.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600"/>
              </a:spcBef>
              <a:buAutoNum type="arabicPeriod" startAt="7"/>
              <a:tabLst>
                <a:tab pos="355600" algn="l"/>
                <a:tab pos="356235" algn="l"/>
              </a:tabLst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Ставятся подписи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руководителя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 членов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ГЭК.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899160" indent="-343535" algn="just">
              <a:lnSpc>
                <a:spcPct val="100000"/>
              </a:lnSpc>
              <a:spcBef>
                <a:spcPts val="600"/>
              </a:spcBef>
              <a:buAutoNum type="arabicPeriod" startAt="7"/>
              <a:tabLst>
                <a:tab pos="355600" algn="l"/>
                <a:tab pos="356235" algn="l"/>
              </a:tabLst>
            </a:pP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дата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составления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акта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14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досрочном</a:t>
            </a:r>
            <a:r>
              <a:rPr sz="1400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завершении</a:t>
            </a:r>
            <a:r>
              <a:rPr sz="14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3595" y="198458"/>
            <a:ext cx="624416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0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000" b="1" spc="-5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ППЭ-22</a:t>
            </a:r>
            <a:r>
              <a:rPr sz="2000" b="1" spc="-4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36C09"/>
                </a:solidFill>
                <a:latin typeface="Arial"/>
                <a:cs typeface="Arial"/>
              </a:rPr>
              <a:t>(образец</a:t>
            </a:r>
            <a:r>
              <a:rPr sz="2000" b="1" spc="-3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36C09"/>
                </a:solidFill>
                <a:latin typeface="Arial"/>
                <a:cs typeface="Arial"/>
              </a:rPr>
              <a:t>заполнения)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6441" y="2273954"/>
            <a:ext cx="465412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85725" algn="ctr">
              <a:lnSpc>
                <a:spcPct val="100000"/>
              </a:lnSpc>
            </a:pPr>
            <a:r>
              <a:rPr sz="2000" spc="-2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Технология</a:t>
            </a:r>
            <a:r>
              <a:rPr lang="en-US" sz="20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передачи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ЭМ </a:t>
            </a:r>
            <a:r>
              <a:rPr sz="20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сети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«Интернет»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024" y="698742"/>
            <a:ext cx="5493512" cy="5862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287" y="1268451"/>
            <a:ext cx="10365316" cy="504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КОНТАКТЫ</a:t>
            </a: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31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2784" y="1981201"/>
            <a:ext cx="10657416" cy="3657604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Государственное учреждение Ярославской области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«Центр оценки и контроля качества образования»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Адрес </a:t>
            </a:r>
            <a:r>
              <a:rPr lang="ru-RU" sz="3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электронной почты</a:t>
            </a:r>
            <a:r>
              <a:rPr lang="ru-RU" sz="3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3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3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3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smirnova@coikko.ru</a:t>
            </a:r>
            <a:endParaRPr lang="ru-RU" sz="3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Телефоны</a:t>
            </a:r>
            <a:r>
              <a:rPr lang="ru-RU" sz="3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3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8(4852) 28</a:t>
            </a:r>
            <a:r>
              <a:rPr lang="en-US" sz="3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3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  <a:r>
              <a:rPr lang="en-US" sz="3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3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76, 28</a:t>
            </a:r>
            <a:r>
              <a:rPr lang="en-US" sz="3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3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  <a:r>
              <a:rPr lang="en-US" sz="3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3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83</a:t>
            </a:r>
            <a:endParaRPr lang="ru-RU" sz="3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rgbClr val="00206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</TotalTime>
  <Words>7752</Words>
  <Application>Microsoft Office PowerPoint</Application>
  <PresentationFormat>Произвольный</PresentationFormat>
  <Paragraphs>1288</Paragraphs>
  <Slides>93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4" baseType="lpstr">
      <vt:lpstr>Тема Office</vt:lpstr>
      <vt:lpstr>Подготовка лиц, привлекаемых к проведению регионального тренировочного мероприятия в форме единого государственного экзамена в пункте проведения экзаменов                         Региональное тренировочное мероприятие  по русскому языку                                                                                                                                    05.04.2022</vt:lpstr>
      <vt:lpstr>Слайд 2</vt:lpstr>
      <vt:lpstr>СРЕДСТВА СВЯЗИ</vt:lpstr>
      <vt:lpstr>ОРГАНИЗАЦИЯ СВЯЗИ ПРИ ПРОВЕДЕНИИ ЕГЭ В ППЭ</vt:lpstr>
      <vt:lpstr>Слайд 5</vt:lpstr>
      <vt:lpstr>ИНФОРМАЦИОННАЯ БЕЗОПАСНОСТЬ</vt:lpstr>
      <vt:lpstr>Слайд 7</vt:lpstr>
      <vt:lpstr>Слайд 8</vt:lpstr>
      <vt:lpstr>Слайд 9</vt:lpstr>
      <vt:lpstr>Слайд 10</vt:lpstr>
      <vt:lpstr>Слайд 11</vt:lpstr>
      <vt:lpstr>Слайд 12</vt:lpstr>
      <vt:lpstr>ВХОД УЧАСТНИКОВ ЭКЗАМЕНА В АУДИТОРИЮ</vt:lpstr>
      <vt:lpstr>Слайд 14</vt:lpstr>
      <vt:lpstr>Слайд 15</vt:lpstr>
      <vt:lpstr>Слайд 16</vt:lpstr>
      <vt:lpstr>Слайд 17</vt:lpstr>
      <vt:lpstr>Слайд 18</vt:lpstr>
      <vt:lpstr>НЕШТАТНЫЕ СИТУАЦИИ</vt:lpstr>
      <vt:lpstr>Слайд 20</vt:lpstr>
      <vt:lpstr>ТЕХНИЧЕСКИЕ СИТУАЦИИ</vt:lpstr>
      <vt:lpstr>ОРГАНИЗАЦИОННЫЕ СИТУАЦИИ</vt:lpstr>
      <vt:lpstr>Слайд 23</vt:lpstr>
      <vt:lpstr>Слайд 24</vt:lpstr>
      <vt:lpstr>ДОПОЛНИТЕЛЬНАЯ ПЕЧАТЬ ЭМ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РАБОТНИКИ ППЭ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АКТ ГОТОВНОСТИ ППЭ (ППЭ-01)</vt:lpstr>
      <vt:lpstr>Слайд 52</vt:lpstr>
      <vt:lpstr>Слайд 53</vt:lpstr>
      <vt:lpstr>АПЕЛЛЯЦИЯ О НАРУШЕНИИ УСТАНОВЛЕННОГО ПОРЯДКА ПРОВЕДЕНИЯ ГИА (ППЭ-02)</vt:lpstr>
      <vt:lpstr>Слайд 55</vt:lpstr>
      <vt:lpstr>ПРОТОКОЛ РАССМОТРЕНИЯ АПЕЛЛЯЦИИ О НАРУШЕНИИ УСТАНОВЛЕННОГО ПОРЯДКА ПРОВЕДЕНИЯ ГИА (ППЭ-03)</vt:lpstr>
      <vt:lpstr>Слайд 57</vt:lpstr>
      <vt:lpstr>ПРОТОКОЛ ПРОВЕДЕНИЯ ЭКЗАМЕНА В АУДИТОРИИ (ППЭ-05-02)</vt:lpstr>
      <vt:lpstr>Слайд 59</vt:lpstr>
      <vt:lpstr>Слайд 60</vt:lpstr>
      <vt:lpstr>ОТЧЕТ ЧЛЕН(А)ОВ ГЭК О ПРОВЕДЕНИИ ЭКЗАМЕНА В ППЭ (ППЭ-10)</vt:lpstr>
      <vt:lpstr>Слайд 62</vt:lpstr>
      <vt:lpstr>Слайд 63</vt:lpstr>
      <vt:lpstr>Слайд 64</vt:lpstr>
      <vt:lpstr>ВЕДОМОСТЬ КОРРЕКЦИИ ПЕРСОНАЛЬНЫХ ДАННЫХ УЧАСТНИКОВ ЭКЗАМЕНА В АУДИТОРИФОРМА (ППЭ-12-02)</vt:lpstr>
      <vt:lpstr>Слайд 66</vt:lpstr>
      <vt:lpstr>Слайд 67</vt:lpstr>
      <vt:lpstr>ВЕДОМОСТЬ ИСПОЛЬЗОВАНИЯ ДОПОЛНИТЕЛЬНЫХ БЛАНКОВ ОТВЕТОВ № 2 (ППЭ-12-03)</vt:lpstr>
      <vt:lpstr>Слайд 69</vt:lpstr>
      <vt:lpstr>ФОРМА ППЭ-12-04-МАШ</vt:lpstr>
      <vt:lpstr>Слайд 71</vt:lpstr>
      <vt:lpstr>Слайд 72</vt:lpstr>
      <vt:lpstr>Форма ППЭ-13-01</vt:lpstr>
      <vt:lpstr>Слайд 74</vt:lpstr>
      <vt:lpstr>Слайд 75</vt:lpstr>
      <vt:lpstr>ФОРМА ППЭ-13-02-МАШ (заполняется руководителем ППЭ)</vt:lpstr>
      <vt:lpstr>Слайд 77</vt:lpstr>
      <vt:lpstr>Слайд 78</vt:lpstr>
      <vt:lpstr>ФОРМА ППЭ-14-01</vt:lpstr>
      <vt:lpstr>ФОРМА ППЭ-14-01 (продолжение)</vt:lpstr>
      <vt:lpstr>Слайд 81</vt:lpstr>
      <vt:lpstr>Слайд 82</vt:lpstr>
      <vt:lpstr>ФОРМА ППЭ-14-02 1</vt:lpstr>
      <vt:lpstr>Слайд 84</vt:lpstr>
      <vt:lpstr>ФОРМА ППЭ-19</vt:lpstr>
      <vt:lpstr>Слайд 86</vt:lpstr>
      <vt:lpstr>ФОРМА ППЭ-20</vt:lpstr>
      <vt:lpstr>Слайд 88</vt:lpstr>
      <vt:lpstr>ФОРМА ППЭ-21</vt:lpstr>
      <vt:lpstr>ФОРМА ППЭ-21 (образец заполнения)</vt:lpstr>
      <vt:lpstr>ФОРМА ППЭ-22</vt:lpstr>
      <vt:lpstr>ФОРМА ППЭ-22 (образец заполнения)</vt:lpstr>
      <vt:lpstr> КОНТАКТЫ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USER</cp:lastModifiedBy>
  <cp:revision>388</cp:revision>
  <dcterms:created xsi:type="dcterms:W3CDTF">2021-05-19T06:38:17Z</dcterms:created>
  <dcterms:modified xsi:type="dcterms:W3CDTF">2022-04-01T10:33:17Z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2021-05-19T00:00:00Z</vt:filetime>
  </property>
</Properties>
</file>