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8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4" r:id="rId20"/>
    <p:sldId id="275" r:id="rId21"/>
    <p:sldId id="279" r:id="rId22"/>
    <p:sldId id="276" r:id="rId23"/>
    <p:sldId id="277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4-12T11:53:38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4887 15503,'0'0,"0"0,25 0,-1-25,26 25,-25 0,0 0,0 0,-25 0,24 0,1 0,0 0,-25 0,25 0,-25 0,25 0,-25 0,49 0,-49 0,25 0,-25 0,25 0,0 0,-25 0,24 0,1 0,0 0,0 0,-25 0,49 0,1 0,0 0,-26 0,26 0,-25 0,0 0,-25 0,24 0,-24 0,25 0,25 0,24 0,1 25,-1-25,0 50,-49-50,0 0,0 0,0 0,0 0,-25 0,24 0,-24 0,25 0,0 0,-25 0,25 0,24 24,-49-24,50 0,-25 0,0 0,-1 25,1-25,0 0,25 0,-1 0,-24 0,49 0,-24 0,24 0,1 0,24 0,-49 0,-1 0,1 0,-25 0,0 0,-1 0,1 0,-25 0,25 0,0 0,-25 0,25 0,-25 0,24 0,1 0,0 0,-25 0,25 0,0 0,-1-25,1 25,0-24,-25 24,0 0,25 0,-25 0,0-25,25 25,-1 0,26 0,0 0,24 0,-24 0,-1-25,1 25,-25 0,-1 0,1 0,-25 0,25 0,0 0,-25 0,25 0,-1 0,1 0,0 0,0 0,25 0,-1 0,1 0,-25 0,-1 0,-24 0,25 0,0 0,0 0,24 0,1 0,0 0,-26 0,26 0,-25 0,0 0,-25 0,24 0,26 0,-25 0,0 0,24 0,1 25,-25-25,-1 0,1 0,0 0,0 0,0 0,-25 0,24 25,1-25,0 0,25 0,-50 0,24 0,1 0,0 0,-25 0,25 0,-25 0,50 0,24 0,-24 0,-1 0,1 0,-1 0,26 0,-75 0,25 0,-1 0,1 0,0 0,-25 0,50 0,-26 0,1 0,0 0,-25 0,25 0,0 0,-25 0,24 0,-24 0,50 0,-25 0,-25 0,25 0,-1 0,-24 0,0 0,25 0,-25 0,25 0,0 0,24 0,-49 0,50 0,-25 0,49 0,-49 0,0 0,25 0,-1 0,-24 0,0 0,0 0,-1 0,1 0,25 0,-50 0,49 0,-24 0,25 0,-1 0,-24 0,-25 0,50 0,-25 0,-1 0,1 0,-25 0,50 0,-50 0,25 0,-1 0,1 0,0 0,-25 0,25 0,0 0,-1 0,-24 0,25 0,0-25,0 25,-25 0,50 0,-26 0,-24 0,25 0,0 0,-25 0,25 0,0 0,-25-25,24 25,-24 0,25 0,0 0,0 0,0 0,24 0,1 0,24 0,1-25,-1 25,-24 0,24 0,-24 0,-1 0,26 0,-51 0,1 0,25 0,-50 0,49 0,-49 0,25 0,50 0,-26 0,1 0,24 0,-24 0,24 25,-24-25,0 0,-26 0,1 0,-25 0,25 0,0 0,-25 25,25-25,-25 0,49 0,-49 0,50 0,-25 25,49-25,-24 0,-1 0,-24 24,25-24,-26 0,1 0,0 0,0 0,0 0,-25 0,0 0,49 0,1 0,-25 0,49 0,1 0,-26 0,26 0,-26 0,-49 0,25 25,0-25,-25 0,25 0,24 0,-24 0,25 0,24 0,25 0,-24 25,24-25,-25 0,1 0,-26 0,-49 0,25 0,0 0,0 0,24 0,1 0,24 0,1 0,-1 0,25 0,25 0,-74 25,-25-25,0 0,-1 0,1 0,25 0,-25 0,49 0,25 0,-24 0,-1 0,25 0,-24 0,-26 0,-24 0,0 0,-25 0,25 0,24 0,-24 0,0 0,25 0,-26 0,26 0,-25 0,24 0,1 0,-25 0,-25 0,25-25,-25 25,24 0,-24 0,25 0,0 0,-25 0,25 0,-25-25,25 25,0 0,-25 0,49-25,-24 25,25 0,-1 0,1 0,-25 0,24-24,-24 24,25 0,-50 0,24 0,26 0,-50 0,25 0,0-25,-1 25,-24 0,25 0,0 0,49 0,-24 0,24 0,1 0,24-25,-49 25,-1 0,-24 0,0 0,-25-25,0 25,25 0,-25 0,25 0,-1 0,1-25,0 25,-25 0,50 0,-26 0,1 0,0 0,25 0,-1 0,-24 0,25 0,24 0,-49 0,0 0,-1 0,1 0,0 0,25 0,-26 0,1 0,0 0,-25 0,25 0,0 0,-1 0,1 0,0 0,0 0,0 0,-25 0,24 0,1 0,0 0,-25 0,25 0,-25 0,50 0,-50 0,24 0,26 0,-25 0,0 0,-1 0,1 0,0 0,25 0,-1 0,-24 0,49 0,-49 0,50 0,-51 25,51-25,-50 0,24 0,-24 0,25 0,-26 0,1 0,0 0,-25 0,25 0,0 0,-25 25,24-25,-24 0,25 0,0 0,0 0,-25 0,25 0,-25 0,49 0,-24 0,25 0,24 0,1 0,-26 0,-24 0,0 0,-25 0,25 0,-25 0,24 0,-24 0,50 0,-25 0,24 0,1 0,-50 0,25 0,0 0,-1 0,-24 0,25 0,50 0,-51 0,51 0,-26 0,1 0,0 0,-50 0,0 25,25-25,-25 0,49 0,26 0,-1 0,0 0,1 0,-1 0,-24 0,-25 0,-1 0,1 0,0 0,0 0,49 0,-24 0,49 0,-25 0,1 0,-26 0,-24 0,0 0,0 0,0 0,-25 0,25 0,-25 0,24 0,1 0,0 0,-25 0,25 0,0 0,-25 0,24 0,1 0,0 0</inkml:trace>
  <inkml:trace contextRef="#ctx0" brushRef="#br0" timeOffset="5936.3395">2853 16123,'25'0,"-1"0,1 0,0 0,0 0,25 0,-50 0,24 0,1 0,0 0,-25 0,25 0,-25 0,49 0,-24 0,0 0,25 0,-26 0,1 0,0 0,-25 0,25 0,24-25,-24 25,25 0,24 0,-24 0,-1 0,1 0,-25 0,24 0,-24 0,0 0,-25 0,25 0,-25 0,25 0,-1 0,26 25,0-25,24 0,-24 0,-1 0,1 0,0 0,-26 0,1 0,-25 0,25 0,-25 0,25 0,0 0,-25 0,24 0,1 0,0-25,25 25,-1 0,-24 0,25 0,-1 0,-49 0,50 0,-50 0,25 0,-25 0,24 0,1 0,25 0,24 0,1 0,24 0,-25 0,1 0,-26 0,-24 0,0 0,0 0,0 0,-1 0,1 0,25 0,-25 0,-1 0,1 0,0 0,0 0,24 0,-49 25,50-25,-50 0,25 0,0 0,-1 0,26 0,24 0,1 0,24 0,-24 0,-1 25,-24-25,-1 0,-49 0,25 0,25 0,24 0,0 0,-24 0,24 0,1 0,-50 0,-1 0,1 0,-25 0,25 0,25 0,49 0,-74 0,49 0,-24 0,24 0,-24 0,-50 0,49 0,-49 0,25 0,25 0,-25 0,24 0,1 0,-1 0,-49 0,25 0,-25 0,50 0,24 0,1 0,-1 0,-49 0,24 0,-49 0,25 0,0 0,0 0,24 0,-24 0,25 0,24 0,1 0,-1 0,-24 0,24 0,-24 0,-1 0,-24 0,0 0,-25 0,25 0,0 0,-1 0,1 0,25 25,-1-25,-49 0,50 0,-25 0,-25 0,25 0,-1 0,-24 0,25 0,74 0,-49 0,24 0,-49 0,0 0,0 0,-25 0,25 0,-25 0,25 0,49 0,-49 0,24 0,1 0,24 0,-49 0,0 0,25 0,-1 0,-24 0,25 0,24 0,-24 0,24 0,-24 0,-50 0,49 0,-49 0,25 0,-25 0,50 0,-26 0,1 0,-25 0,25 0,0 0,0 0,0 0,-25 0,24 0,1 0,-25 0,25 0,25 0,-26 0,1 0,25 0,24 0,-24 0,24 0,-24 0,-1 0,1 0,-50 0,25 0,0 0,-1 0,1 0,-25 0,25 0,0 0,0 0,-1 0,1 0,-25 0,25 0,0 0,0 0,-25 0,24 0,1 0,0 0,-25 0,25 0,25 0,-26 0,26 0,-25 0,0 0,-1 0,26 0,-50 0,25 0,0 0,-1 0,-24 0,25 0,0 0,0 0,0 0,24 0,1 0,-1 24,26-24,-26 25,-24-25,0 0,0 0,0 0,-1 0,-24 0,50 0,-25 0,24 0,-24 0,0 0,0 0,-25 0,25 0,-25 0,49 0,1 0,0 0,49 0,0 0,-25 0,1 0,-50 0,-1 0,-24 0,25 0,-25 0,25 0,-25 0,25 0,0 0,-25 0,24 0,-24 0,50 0,-25 0,0 0,49 0,-24 0,24 0,-74 0,25 0,0 0,-1 0,1 0,-25 0,25 0,0 0,-25 0,25 0,-25 0,25 0,-1 0,26 0,24 0,1 0,-1 0,-49 0,0 0,-25 0,0 0,25 0,24 0,1 0,24 0,-49 0,49 0,-24 0,24 0,-49 0,-25 0,50 0,-50 0</inkml:trace>
  <inkml:trace contextRef="#ctx0" brushRef="#br0" timeOffset="11680.668">4986 16867,'0'0,"0"0,25 0,0 0,-25 0,49 0,1 0,-25 0,0 0,24-25,26 25,-26 0,26 0,-51 0,51 0,-1 0,1 0,24 0,-50 0,-24 0,0 0,-25 0,25 0,0-24,-1 24,26 0,-25 0,0 0,24 0,1 0,0 0,-1 0,1 0,24 0,1 0,-51 0,26 0,-25 0,-25 0,49 0,-24 0,0 0,-25 0,25 0,0 0,-1 0,76 0,-26 0,25 0,0 0,1 0,-26 0,1 0,-26 0,-24 0,0 0,-25 0,49 0,26 0,-26 0,51 0,-1 0,-25 0,75 0,-25 0,0 24,-25-24,-24 0,24 0,-49 0,24 0,-74 0,25 0,0 0,-25 0,24 0,1 0,0 0,-25 0,25 0,0 0,49 0,25 0,-24 0,24 0,-25 0,1 0,-26 25,1 0,0-25,-26 0,-24 0,50 0,-25 0,0 0,49 0,-49 0,49 0,1 0,-26 0,1 0,-1 0,1 25,-25-25,24 0,-49 0,25 0,-25 0,25 0,0 0,0 0,-25 0,49 0,-24 0,0 0,0 0,0 0,-25 0,24 0,-24 0,0-25,50 25,-25 0,0 0,24 0,-24 0,25 0,-1 0,1 0,24-25,-24 25,-25 0,-1 0,1-25,0 25,25 0,-26 0,1 0,25 0,-50 0,25 0,-1 0,1 0,0 0,0 0,24 0,1 0,-25 0,25 0,-1 0,1 0,-1 0,-24 0,0 0,25 0,-26 0,1 0,-25 0,25 0,-25 0,25 0,0 0,-1 0,-24 0,50 0,-25 0,0 0,-1 0,1 0,0 0,49 0,-24 0,-25 0,0 0,24 0,-49 0,25 0,-25 0,25 0,0 0,-1 0,1 0,25-24,-1 24,1 0,-25 0,25 0,-50 0,24 0,-24 0,25 0,25 0,-50 0,49 0,-49 0,25 0,0 0,0 0,-25 0,25 0,24 0,-24 0,0 0,49 0,-74 0,25 0,49 0,-74 0,25 0,0 0,0 0,24 0,-24 0,-25 0,25 0,25 0,-26 0,26 0,0 0,-1 0,-24 0,25 0,24 0,-49 0,25 0,-26 0,26 0,-25-25,0 25,-1 0,1-25,25 25,-1 0,-24 0,0 0,0 0,0 0,-25 0,49 0,1 0,24 0,1 0,-26 0,-49-25,25 25,0 0,-25 0,25 0,-1 0,1 0,0 0,25 0,-1 0,-24 0,50 0,-1 0,0 0,1 0,-50 0,-1 0,1 0,0 0,0 0,-25 0,25 0,-1 0,26 0,0 0,-26 0,26 0,-25 0,-25 0,25 0,49 0,0 0,1 0,-1 0,1 25,-26-25,1 0,-50 0,25 0,0 0,-1 0,-24 0,50 0,-25 0,74 0,-49 0,-1 0,1 0,-25 0,24 0,-24 0,0 0,0 0,-1 0,26 0,24 0,-49 0,25 0,24 0,-24 25,0-25,24 0,0 0,1 0,-26 25,1-25,0 0,-1 0,1 0,24 0,-24 0,-1 0,1 0,49 24,-24-24,-26 0,1 0,0 0,24 25,0-25,-24 0,0 0,24 0,-49 0,24 0,1 0,-50 0,25 0,0 0,-1 0,-24 0,50 0,0 0,24 0,-24 0,49 0,0 0,-25 25,-49-25,0 0,0 0,0 0,0 0,49 0,-49 0,24 0,-24 0,50 0,-51 0,1 0,-25 0,25 0,-25 0,25 0,0 0,-1 0,26 0,0 0,-1 0,-24 0,49 0,-49 0,0 0,0 0,49 0,-74 0,25 0,0 0,0 0,-1 0,-24 0,50 0,0-25,-25 25,-1 0,1-25,0 25,25 0,-26 0,26 0,0 0,-1 0,26 0,-51 0,1 0,25 0,-1 0,-24 0,0 0,0 0,0 0,24 0,-24 0,0 0,24 0,-24 0,0 0,25 0,-1 0,1 0,-25 0,24 0,1 0,-25 0,0 0,-1 0,-24 0,25 0,0 0,0 0,-25 0,49 0,-49 0,25 0,-25 0,25 0,-25-24,25 24,0 0,-25 0,24 0,-24 0,50 0,-25 0,0 0,-1 0,-24 0,25 0,0 0,-25-25,0 25,25 0,-25 0,25 0,-1 0,1 0,0 0,0 0,0 0</inkml:trace>
  <inkml:trace contextRef="#ctx0" brushRef="#br0" timeOffset="16159.9243">2530 17487,'0'0,"25"0,-25 0,25 0,0 0,24 0,-24 0,-25 0,25 0,0-25,-25 25,49 0,1 0,49 0,25 0,-24 0,-26 0,0 0,-24 0,0 0,-50 0,24 0,-24 0,50 0,-50 0,25 0,0 0,-1 0,1 0,50 0,-1 0,-24 0,-26 0,51 0,-1 0,-49-24,0 24,-25 0,25 0,0 0,-1 0,1 0,0 0,25 0,-1 0,1 0,24 0,25 0,1 0,-1 0,25 0,-25 24,25-24,-74 0,-25 0,-1 0,1 0,0 0,0 0,24 0,51 0,-26 0,25 0,-49 0,-1 0,-24 0,0 0,0 0,-25 0,25 0,-1 0,1 0,0 0,0 0,49 0,-24 0,-25 0,24 0,1 0,-1 0,-24 0,0 0,0 0,0 0,24 0,26 0,24 0,-25 0,1 0,-1 0,25 0,1 0,24 0,-25 0,0 0,-74 0,49 0,-49 0,0 0,25 0,-26 0,51 25,74-25,-50 0,0 0,-25 0,1 0,-1 0,-24 0,24 0,1 0,-1 0,25 0,-24 0,-26 0,26 0,-1 0,-24 0,24 0,-49 0,-25 0,25 0,0 0,-1 0,-24 0,50 0,-50 0,50-25,-1 25,50 0,-49 0,0 0,-26 0,26 0,-50 0,25 0,-25 0,25 0,-25 0,49 0,-24 0,25 0,-1 0,26 0,-50 0,-1 0,1 0,0 0,0 0,-25 0,25 0,-1 0,1 0,0 0,25 0,-26 0,26 0,24 0,-49 25,25-25,-1 0,-24 0,0 0,0 0,0 0,-1 0,26 0,-50 0,25 0,0 0,24 0,-24 0,25 0,24 0,25 0,-49 0,24 0,-74 0,25 0,0 0,-25 0,25 0,49 0,1 0,-1 0,0 0,1 25,-26-25,-24 25,25-25,-25 0,24 0,26 0,-26 0,-24 0,25 0,-1 0,-49 0,25 0,-25 0,50 0,-1 25,-24-25,25 0,-25 0,49 0,0 25,-49-25,0 0,25 0,-26 0,1 0,0 0,-25 0,25 0,0 0,-25 0,24 0,1 0,0 0,25 0,-26 0,1 0,25 0,0 0,-26 0,1 0,0 0,-25 0,25 0,0 0,24 0,-49 0,25 0,0 0,0 0,-25 0,24 0,-24 0,50 0,-25 0,0 0,-1 0,-24 0,25 0,0 0,0 0,-25-25,25 25,-1 0,-24 0,25 0,-25 0,50 0,-1 0,-49 0,25 0,0 0,0 0,-25 0,49 0,-49 0,50 0,-25 0,24-25,1 25,-25 0,0 0,-25 0,25 0,-1 0,1 0,25 0,49-25,-25 25,50 0,0 0,-49 0,-75 0,25 0,-1 0,-24 0,25 0,-25 0,25 0,0 0,-25 0,0 0,25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4-08T16:01:05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5730 5333,'0'0,"0"0,25 0,0 0,-25 0,25 0,-1 0,1 50,50-50,-1 24,75 1,0 25,-25-25,25 24,-1-24,-48 0,-1 0,-99-25,25 0,-25 0,24 0,-24 0,25 0,0 0,-25 0,25 0,-25 0,25 0,-25 0,49 0,1-25,0 0,49 0,-25 25,1-25,24 25,0 0,50 0,-75 0,25 0,-49 0,-25 0,0 0,-1 0,26 0,-50 0,25 0,-25 0,25 0,0 0,-25 0,24 0,-24 0,25 0,-25 0,50 0,-50 0,49 0,26 0,24 0,0 0,-74 0,25 0,24 0,-24 0,24 0,-49 0,0 0,-1 0,-24 0,0 0,25 0,25 0,-25 0,49 0,0-24,1 24,24 0,50 0,-25 0,25 0,-124 0,-1 0,-24-25,25 25,25-25,-1 25,-24-25,25 0,49 1,0 24,-49-25,-25 25,0 0,-1 0,-24 0,-24 0,24 0,0 0,0 0,-25 0,25 25,0-25,-25 0,0 0,25 0,-25 24,0-24,1 0,-26 0,25 0,0 0,-24 0,49 0,-25 0,25 0,-25 0,0 0,1 0,-26 0,0 0,-24 0,0 0,-1 0,1 0,-1 0,1 0,24 0,-24 0,49 0,0 0,0 0,25 0,-24 0,-1 0,25 0,-25 0,0 0,0 0,-24 0,24 0,0 0,0 0,1 0,-1 0,0 0,25 0,-50 0,26 0,-1 0,0-24,0 24,0 0,1 0,-1 0,-25 0,25 0,1 0,-26 0,0 0,26 0,-1 0,-50 0,26 0,24 0,-49-25,-1 25,25 0,-24 0,49 0,0 0,1 0,24 0,-25 0,0 0,-25 0,26 0,-26 0,-24 0,24-25,-49 25,0 0,24 0,26 0,24 0,0 0,25 0,-25 0,-24 0,-1 0,0 0,-49 0,25-25,-26 25,1 0,0 0,25 0,74 0,-25 0,0 0,25 0,-25 0,25 0,-25 0,1 0,24 0,-25 0,0 25,0-25,-24 0,24 0,0 25,-49-25,49 0,0 25,0-25,25 0,-25 0,0 0,25 0,0 0,0 0,0-50,25 25,25 25,0 0,24 0,-24 0,-1 0,-24 0,25 0,-1 0,26 0,24 0,50 0,24 0,-98 0,49 0,25 0,24 0,-49 25,0-25,-49 0,24 0,-25 25,1-25,-26 0,1 0,-25 0,0 0,-25 0,24 0,-24 0,50 0,-25 0,74 0,-25 0,1 0,-26 0,1 0,-25 0,49 0,25 0,-49 0,0 0,-26 0,1 0,25 0,-1 0,1 0,24 0,1 0,-50 0,49 0,-49 0,49 0,-24 0,-25 0,-25 0,25 0,-25 0,24 0,1 0,50 0,-1 0,25 0,-24 0,24 0,0 0,50 0,-25 0,0 25,-25-25,-24 0,24 0,-50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4-08T16:01:13.5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6177 11336,'0'0,"25"0,-25 0,24 0,-24 0,50 0,-50 0,25 0,-25 0,25 0,-1 0,1 0,25 0,49 0,-74 0,24 0,1 0,24 0,-49 25,25-25,-1 0,51 0,-26 0,-49 0,0 0,-1 0,-24 0,50 0,-50 0,25 0,0 0,0 0,-1 0,-24 0,25 0,0 0,25 0,-1 0,-24 0,49 24,1-24,24 0,25 0,0 0,25 25,-75-25,-24 0,24 0,1 0,-1 0,-74 0,25 0,0 0,0 0,-25 0,49-49,-24 49,0 0,0 0,-1 0,1 0,-25 0,25 0,-25 0,25 0,0 0,-1 0,1-25,0 25,0 0,0 0,-1 0,1 0,0 0,-25-25,0 25,0-25,0 25,0 0,0 0,0 0,-25 0,0 0,1 0,24 0,-25 0,0 0,25 0,-25 0,0 0,1 0,24 0,-25 0,0 0,0 0,-24 0,49 0,-25 0,0 0,0 0,-24 0,-26 0,1-25,24 25,-49-24,-25-1,25 25,49 0,-24 0,24-25,25 25,0 0,25 0,-24 0,-1 0,0 0,25 0,-25 0,0 0,1 0,-1 0,25 0,-25 0,0 0,0 0,25 0,-24 0,-1 0,0 0,25 0,-50 0,50 0,-24 0,-26 0,25 0,0 0,-49 0,24-25,1 25,-1 0,0 0,26 0,-26 0,25 0,0 0,25 0,-24 0,-1 0,0 0,25 0,-74 0,24 0,0 0,-24-25,24 25,50 0,-49 0,-26-25,51 25,-26 0,0 0,50 0,-24 0,24 0,-25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4-08T16:01:21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6102 12402,'0'0,"0"0,0 0,50 0,-25 0,0 0,-1 0,-24 0,25 0,0 0,25 0,-26 0,26-24,24 24,1 0,-1 0,-24 0,-25-25,-1 25,26 0,-50 0,25 0,-25 0,49 0,-49 0,50 0,0 0,24 0,0 0,1 0,-25 0,-26 0,51 0,-50 0,-1 0,1 0,0 0,0 0,-25 0,25 0,49 0,-24 0,49-25,25 25,25 0,24 0,-49 0,25 0,25 0,-1 0,-24 0,-50 0,-49 0,0 0,-1 0,-24 25,0-25,-25 0,0 0,25 0,-1 0,1 0,25 0,0 0,24 0,0 0,1 0,74 25,-50-1,-50-24,1 0,-50 0,25 0,0 0,-25 0,24 0,51 0,49 0,0 0,25 0,-50 0,0 0,50 25,-75 0,1-25,-26 0,-24 0,0 0,0 0,-25 0,25 0,-1 0,-24 0,0 0,25-25,-25 25,25-25,0 25,-25 0,25 0,-25 0,0 0,24 0,1 0,0 0,0 0,0 0,0 0,-25 0,24 0,1 0,-25 0,25 0,-25 0,50-24,24 24,75 0,-25 0,25 24,-50 1,25 0,-75-25,-24 0,50 0,-75 0,24 0,-24 25,0 0,0-1,0 1,0 0,0 25,0-50,0 0,-24 0,-1 0,25 24,-25-24,-25 0,26 25,-1-25,0 25,0-25,-24 0,24 0,0 0,-25 0,-24 0,0 0,-1 0,26 0,-26 0,1 0,-50 0,-25 0,50 0,24 0,26 0,24-25,0 25,0 0,0 0,25 0,-24 0,24 0,-25 0,-25 0,50 0,-49 0,24 0,-25 0,1 0,-1 0,0 0,1 0,-1-25,1 25,24 0,0 0,-25 0,26 0,24 0,-50 0,50 0,-50 0,25 0,1 0,-1 0,-74 0,24 0,1 0,-1 0,26 0,-26 0,51 0,-26 0,50 0,-25 0,25 0,-25 0,1 0,24 0,-50 0,25 0,-49 0,24 0,25 0,-24 25,-1-25,-24 0,24 0,-24 0,24 0,0 0,-24 0,24 0,26 0,-1 0,0 0,0 0,25 0,-25 0,-24 0,-1 0,25 0,-24 0,-26 0,26 0,24 0,-25 0,1 0,-1 0,25 0,-24-25,-1 25,50 0,-25 0,25 0,-49 0,49 0,-50 0,25 0,0 0,-24 0,-26 0,26 0,24 0,0 0,-49 0,74 0,-50-24,1 24,-26-25,-49 25,50 0,-1 0,26 0,24 0,-25 0,25 0,-24 0,24 0,-49 0,24 0,25 0,-24 0,-1 0,50 0,-25 0,25 0,-25 25,25-25,-24 24,24 1,-25-25,25 50,-25-25,0 24,25-24,0 0,-25 24,25-49,-24 0,24 25,0-25,0 0,24-25,-24 1,25 24,0-25,0 0,24 25,-49 0,25 0,0 0,25-25,24 25,-24 0,74 0,0 0,124 0,-99 0,-25 0,0 25,0-25,24 25,-73 0,-25-25,-26 0,1 0,0 0,0 0,0 0,-25 0,24 0,-24 0,25 0,0 0,0 0,0 0,-1 0,1 0,0 0,0 0,74 0,0 0,-24 0,-1-25,0 25,1 0,-1 0,-49 0,49 0,-24 0,0 0,24 0,1 0,49 25,49-1,-74 1,-24-25,-26 25,1-25,-25 0,-25 0,25 0,-25 0,49 0,-49 0,0-25,0 25,25 0,49 0,26 0,-51 0,1 0,24 0,-49 0,25 0,-50 0,0 25,0 0,0 0,-25-25,0 0,0 0,1 0,-26 0,-24 0,24 0,0 0,-24 0,24 0,-74-25,0 0,-25 0,-49 0,49-24,-25 24,1 0,-50 0,99 1,0-1,74 0,-24 25,-1 0,1-25,49 25,25 0,-50 0,26 0,-26 0,-25 0,1 0,0 0,-1 0,26 0,24 0,0 0,-49 0,24 0,0 0,-24 0,24 0,1 0,-26 0,26 0,-1 0,-24 0,24 0,0 0,-24 0,24 0,26 0,-51 0,-24 0,-25 0,50-25,24 25,25 0,0 0,1 0,-1 0,0-24,-25 24,1 0,24 0,0 0,0 0,1 0,-1 0,0 0,25 0,-25 0,0 0,25 0,25 0,-25-25,25 25,0 0,49 0,25 0,50 0,-74 0,-26 25,-24-25,74 0,-49 24,24-24,-49 0,0 0,-25 0,49 0,-24 0,-25 0,50 0,49 0,-49 0,24 0,1 0,-51 0,-24 0,0 25,0-25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82E6-93F8-48A3-B418-9CC6BE8C63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6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1FDD-5725-47CD-9F3B-96C2220E0C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3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9B3FC-AEB1-4519-BCAA-E56ECD7367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8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8F8BB-4D56-46A5-8655-7412EBB641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6A81-FC73-494D-84DB-36F17FADCB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2F36-FF0F-4539-9D3A-0507ECE0B1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322A-2003-4C3F-9A88-F880DF2EF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0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CC913-DFFE-445A-A77A-27240084D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5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258FA-8CE3-4193-84AE-9A46B8F9BA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3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7E380-236C-4B5C-BF39-5FC86205C4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6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3814D-189B-47A2-9278-3547DC8625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6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472207-0C81-4692-9D57-A6D12FB478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customXml" Target="../ink/ink3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1196752"/>
            <a:ext cx="7557021" cy="3414936"/>
          </a:xfrm>
        </p:spPr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ОГЭ по физике.</a:t>
            </a:r>
            <a:br>
              <a:rPr lang="ru-RU" dirty="0" smtClean="0">
                <a:solidFill>
                  <a:srgbClr val="006666"/>
                </a:solidFill>
              </a:rPr>
            </a:br>
            <a:r>
              <a:rPr lang="ru-RU" smtClean="0">
                <a:solidFill>
                  <a:srgbClr val="006666"/>
                </a:solidFill>
              </a:rPr>
              <a:t>Подготовка специалистов ППЭ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589588"/>
            <a:ext cx="6400800" cy="96043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Лысанова</a:t>
            </a:r>
            <a:r>
              <a:rPr lang="ru-RU" dirty="0" smtClean="0">
                <a:solidFill>
                  <a:schemeClr val="bg1"/>
                </a:solidFill>
              </a:rPr>
              <a:t> Татьяна Николаевна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64353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910800" y="5563080"/>
              <a:ext cx="7108560" cy="76860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440" y="5553720"/>
                <a:ext cx="7127280" cy="7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968552" cy="646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09" y="116632"/>
            <a:ext cx="4689755" cy="67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68" y="0"/>
            <a:ext cx="5262927" cy="69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е данные 1"/>
              <p14:cNvContentPartPr/>
              <p14:nvPr/>
            </p14:nvContentPartPr>
            <p14:xfrm>
              <a:off x="2062800" y="1910880"/>
              <a:ext cx="1866600" cy="11664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6960" y="1847520"/>
                <a:ext cx="1898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е данные 2"/>
              <p14:cNvContentPartPr/>
              <p14:nvPr/>
            </p14:nvContentPartPr>
            <p14:xfrm>
              <a:off x="2223720" y="4000320"/>
              <a:ext cx="991440" cy="10764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7880" y="3936960"/>
                <a:ext cx="1023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е данные 3"/>
              <p14:cNvContentPartPr/>
              <p14:nvPr/>
            </p14:nvContentPartPr>
            <p14:xfrm>
              <a:off x="2196720" y="4438080"/>
              <a:ext cx="2277360" cy="24156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0880" y="4374720"/>
                <a:ext cx="2309400" cy="3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6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1" y="0"/>
            <a:ext cx="7638171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945"/>
            <a:ext cx="5976664" cy="65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78" y="188640"/>
            <a:ext cx="586193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3" y="1052736"/>
            <a:ext cx="76553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6666"/>
                </a:solidFill>
              </a:rPr>
              <a:t>Не допускать запись:(20</a:t>
            </a:r>
            <a:r>
              <a:rPr lang="ru-RU" u="sng" dirty="0" smtClean="0">
                <a:solidFill>
                  <a:srgbClr val="006666"/>
                </a:solidFill>
              </a:rPr>
              <a:t>+</a:t>
            </a:r>
            <a:r>
              <a:rPr lang="ru-RU" dirty="0" smtClean="0">
                <a:solidFill>
                  <a:srgbClr val="006666"/>
                </a:solidFill>
              </a:rPr>
              <a:t>2)г</a:t>
            </a:r>
            <a:endParaRPr lang="ru-RU" dirty="0">
              <a:solidFill>
                <a:srgbClr val="006666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6666"/>
                </a:solidFill>
              </a:rPr>
              <a:t>Записываем округленное измеренное значение 21 г</a:t>
            </a:r>
            <a:endParaRPr lang="en-US" dirty="0" smtClean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lvl="0"/>
            <a:r>
              <a:rPr lang="ru-RU" sz="2400" kern="1200" dirty="0" smtClean="0">
                <a:solidFill>
                  <a:srgbClr val="006666"/>
                </a:solidFill>
                <a:latin typeface="Times New Roman"/>
                <a:ea typeface="Times New Roman"/>
                <a:cs typeface="+mn-cs"/>
              </a:rPr>
              <a:t>Специалисты </a:t>
            </a:r>
            <a:r>
              <a:rPr lang="ru-RU" sz="2400" kern="1200" dirty="0">
                <a:solidFill>
                  <a:srgbClr val="006666"/>
                </a:solidFill>
                <a:latin typeface="Times New Roman"/>
                <a:ea typeface="Times New Roman"/>
                <a:cs typeface="+mn-cs"/>
              </a:rPr>
              <a:t>по проведению инструктажа и обеспечению лабораторных </a:t>
            </a:r>
            <a:r>
              <a:rPr lang="ru-RU" sz="2400" kern="1200" dirty="0" smtClean="0">
                <a:solidFill>
                  <a:srgbClr val="006666"/>
                </a:solidFill>
                <a:latin typeface="Times New Roman"/>
                <a:ea typeface="Times New Roman"/>
                <a:cs typeface="+mn-cs"/>
              </a:rPr>
              <a:t>работ на экзамене:</a:t>
            </a:r>
            <a:endParaRPr lang="ru-RU" sz="2400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843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458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1.проверить </a:t>
            </a:r>
            <a:r>
              <a:rPr lang="ru-RU" dirty="0">
                <a:latin typeface="Times New Roman"/>
                <a:ea typeface="Times New Roman"/>
              </a:rPr>
              <a:t>наличие необходимых комплектов оборудования, подготовленных соответствующим образом, и правильность заполнения бланка «Характеристика комплектов оборудования». После проверки – подписать его (2 экземпляра). 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2</a:t>
            </a:r>
            <a:r>
              <a:rPr lang="ru-RU" dirty="0">
                <a:latin typeface="Times New Roman"/>
                <a:ea typeface="Times New Roman"/>
              </a:rPr>
              <a:t>.  После выдачи участникам экзамена индивидуальных комплектов ОГЭ, во время  общего инструктажа специалист по проведению инструктажа должен: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провести инструктаж по правилам безопасности труда (Приложение 3);</a:t>
            </a:r>
            <a:endParaRPr lang="ru-RU" sz="1600" dirty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собрать  подписи участников экзамена об ознакомлении с правилами безопасности труда в ведомость проведения инструктажа.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2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Экспериментальное задание 17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" y="1129649"/>
            <a:ext cx="921255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52736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2.3. Во время проведения экзамена специалист по проведению инструктажа должен выдать участникам экзамена необходимое им лабораторное оборудование. </a:t>
            </a:r>
            <a:r>
              <a:rPr lang="ru-RU" b="1" dirty="0">
                <a:latin typeface="Times New Roman"/>
                <a:ea typeface="Times New Roman"/>
              </a:rPr>
              <a:t>Выбор </a:t>
            </a:r>
            <a:r>
              <a:rPr lang="ru-RU" dirty="0">
                <a:latin typeface="Times New Roman"/>
                <a:ea typeface="Times New Roman"/>
              </a:rPr>
              <a:t>лабораторного оборудования, необходимого для выполнения экспериментального задания, каждый участник экзамена осуществляет</a:t>
            </a:r>
            <a:r>
              <a:rPr lang="ru-RU" b="1" dirty="0">
                <a:latin typeface="Times New Roman"/>
                <a:ea typeface="Times New Roman"/>
              </a:rPr>
              <a:t> самостоятельно</a:t>
            </a:r>
            <a:r>
              <a:rPr lang="ru-RU" dirty="0">
                <a:latin typeface="Times New Roman"/>
                <a:ea typeface="Times New Roman"/>
              </a:rPr>
              <a:t>, исходя из содержания выполняемого им экспериментального задания.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2.4. При выполнении участником экзамена практических заданий специалист по проведению инструктажа должен следить за соблюдением экзаменуемыми правил безопасности труда. 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2.5. Специалист по проведению инструктажа имеет право вмешиваться в работу участника ОГЭ, при выполнении им экспериментального задания, только в случае нарушения обучающимся техники безопасности, обнаружения неисправности оборудования или других нештатных ситуаций. 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2.6.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 время экзамена</a:t>
            </a:r>
            <a:r>
              <a:rPr lang="ru-RU" dirty="0">
                <a:latin typeface="Times New Roman"/>
                <a:ea typeface="Times New Roman"/>
              </a:rPr>
              <a:t> специалист по проведению инструктажа должен: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при выдаче обучающемуся комплекта лабораторного оборудования – </a:t>
            </a:r>
            <a:r>
              <a:rPr lang="ru-RU" dirty="0">
                <a:latin typeface="Times New Roman"/>
                <a:ea typeface="Times New Roman"/>
              </a:rPr>
              <a:t>  вписать в «Лист выдачи лабораторного оборудования» номер выданного комплекта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6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782"/>
            <a:ext cx="7848872" cy="67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980728"/>
            <a:ext cx="87129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после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выполнения участниками экзамена практического задания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№ 17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и записи соответствующего решения в бланке ответов № 2 (лист1 или лист2) – </a:t>
            </a:r>
            <a:r>
              <a:rPr lang="ru-RU" b="1" dirty="0">
                <a:latin typeface="Times New Roman"/>
                <a:ea typeface="Times New Roman"/>
              </a:rPr>
              <a:t>проверить </a:t>
            </a:r>
            <a:r>
              <a:rPr lang="ru-RU" dirty="0">
                <a:latin typeface="Times New Roman"/>
                <a:ea typeface="Times New Roman"/>
              </a:rPr>
              <a:t>наличие сведений о номере комплекта оборудования в бланке ответов № 2 (лист1, лист 2) (в случае если обучающийся не внес данные сведения, проследить, чтобы он вписал их  в бланк).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2.7.  После выполнения участниками ОГЭ экзаменационной работы при сборе  экзаменационных материалов специалист по проведению инструктажа должен: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b="1" dirty="0">
                <a:latin typeface="Times New Roman"/>
                <a:ea typeface="Times New Roman"/>
              </a:rPr>
              <a:t>проверить</a:t>
            </a:r>
            <a:r>
              <a:rPr lang="ru-RU" dirty="0">
                <a:latin typeface="Times New Roman"/>
                <a:ea typeface="Times New Roman"/>
              </a:rPr>
              <a:t> у участника экзамена наличие </a:t>
            </a:r>
            <a:r>
              <a:rPr lang="ru-RU" b="1" dirty="0">
                <a:latin typeface="Times New Roman"/>
                <a:ea typeface="Times New Roman"/>
              </a:rPr>
              <a:t>сведений о номере </a:t>
            </a:r>
            <a:r>
              <a:rPr lang="ru-RU" dirty="0">
                <a:latin typeface="Times New Roman"/>
                <a:ea typeface="Times New Roman"/>
              </a:rPr>
              <a:t>комплекта оборудования в бланке ответов № 2 или </a:t>
            </a:r>
            <a:r>
              <a:rPr lang="ru-RU" b="1" dirty="0">
                <a:latin typeface="Times New Roman"/>
                <a:ea typeface="Times New Roman"/>
              </a:rPr>
              <a:t>записи «Не выполнял задание №17»</a:t>
            </a:r>
            <a:r>
              <a:rPr lang="ru-RU" dirty="0">
                <a:latin typeface="Times New Roman"/>
                <a:ea typeface="Times New Roman"/>
              </a:rPr>
              <a:t>;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если участник экзамена выполнял задание №17,  </a:t>
            </a:r>
            <a:r>
              <a:rPr lang="ru-RU" b="1" dirty="0">
                <a:latin typeface="Times New Roman"/>
                <a:ea typeface="Times New Roman"/>
              </a:rPr>
              <a:t>вписать</a:t>
            </a:r>
            <a:r>
              <a:rPr lang="ru-RU" dirty="0">
                <a:latin typeface="Times New Roman"/>
                <a:ea typeface="Times New Roman"/>
              </a:rPr>
              <a:t> в специальный дополнительный бланк ответов № 2 участника экзамена</a:t>
            </a:r>
            <a:r>
              <a:rPr lang="ru-RU" b="1" dirty="0">
                <a:latin typeface="Times New Roman"/>
                <a:ea typeface="Times New Roman"/>
              </a:rPr>
              <a:t> характеристики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соответствующего комплекта оборудования</a:t>
            </a:r>
            <a:r>
              <a:rPr lang="ru-RU" dirty="0">
                <a:latin typeface="Times New Roman"/>
                <a:ea typeface="Times New Roman"/>
              </a:rPr>
              <a:t> на основании таблицы «Характеристика комплектов оборудования». 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2.8. После окончания экзамена специалист по проведению инструктажа должен:</a:t>
            </a:r>
            <a:endParaRPr lang="ru-RU" sz="1600" dirty="0">
              <a:latin typeface="Times New Roman"/>
              <a:ea typeface="Times New Roman"/>
            </a:endParaRPr>
          </a:p>
          <a:p>
            <a:pPr indent="54229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проконтролировать, чтобы ответственный организатор в аудитории вложил в возвратный доставочный пакет с бланками ответов № 2 – один из заполненных бланков «Характеристика комплектов оборудования»;</a:t>
            </a: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8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64704"/>
            <a:ext cx="91249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000" dirty="0" smtClean="0">
                <a:solidFill>
                  <a:srgbClr val="006666"/>
                </a:solidFill>
              </a:rPr>
              <a:t>Заполняет организатор в аудитории, ни в коем случае не учащийся</a:t>
            </a:r>
            <a:endParaRPr lang="ru-RU" sz="20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контакты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rgbClr val="006666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006666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6666"/>
                </a:solidFill>
              </a:rPr>
              <a:t>      </a:t>
            </a:r>
            <a:r>
              <a:rPr lang="ru-RU" dirty="0" err="1" smtClean="0">
                <a:solidFill>
                  <a:srgbClr val="006666"/>
                </a:solidFill>
              </a:rPr>
              <a:t>Лысанова</a:t>
            </a:r>
            <a:r>
              <a:rPr lang="ru-RU" dirty="0" smtClean="0">
                <a:solidFill>
                  <a:srgbClr val="006666"/>
                </a:solidFill>
              </a:rPr>
              <a:t> Татьяна Николаевна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6666"/>
                </a:solidFill>
              </a:rPr>
              <a:t>  </a:t>
            </a:r>
            <a:r>
              <a:rPr lang="ru-RU" dirty="0" smtClean="0">
                <a:solidFill>
                  <a:srgbClr val="006666"/>
                </a:solidFill>
              </a:rPr>
              <a:t>Телефон </a:t>
            </a:r>
            <a:r>
              <a:rPr lang="en-US" dirty="0" smtClean="0">
                <a:solidFill>
                  <a:srgbClr val="006666"/>
                </a:solidFill>
              </a:rPr>
              <a:t>      </a:t>
            </a:r>
            <a:r>
              <a:rPr lang="ru-RU" dirty="0" smtClean="0">
                <a:solidFill>
                  <a:srgbClr val="006666"/>
                </a:solidFill>
              </a:rPr>
              <a:t>8-910-663-19-50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6666"/>
                </a:solidFill>
              </a:rPr>
              <a:t>  </a:t>
            </a:r>
            <a:r>
              <a:rPr lang="ru-RU" dirty="0" smtClean="0">
                <a:solidFill>
                  <a:srgbClr val="006666"/>
                </a:solidFill>
              </a:rPr>
              <a:t>Почта</a:t>
            </a:r>
            <a:r>
              <a:rPr lang="en-US" dirty="0" smtClean="0">
                <a:solidFill>
                  <a:srgbClr val="006666"/>
                </a:solidFill>
              </a:rPr>
              <a:t>           </a:t>
            </a:r>
            <a:r>
              <a:rPr lang="ru-RU" dirty="0" smtClean="0">
                <a:solidFill>
                  <a:srgbClr val="006666"/>
                </a:solidFill>
              </a:rPr>
              <a:t> </a:t>
            </a:r>
            <a:r>
              <a:rPr lang="en-US" dirty="0" smtClean="0">
                <a:solidFill>
                  <a:srgbClr val="006666"/>
                </a:solidFill>
              </a:rPr>
              <a:t>tlysanova@yandex.ru</a:t>
            </a:r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0" y="1644825"/>
            <a:ext cx="8352928" cy="321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1799977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8445"/>
            <a:ext cx="8748464" cy="157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7"/>
            <a:ext cx="8748464" cy="22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" y="1268760"/>
            <a:ext cx="835735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3" y="0"/>
            <a:ext cx="84410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27" y="2241911"/>
            <a:ext cx="64674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3" y="1124744"/>
            <a:ext cx="8757973" cy="440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6666"/>
                </a:solidFill>
              </a:rPr>
              <a:t>Огэ</a:t>
            </a:r>
            <a:r>
              <a:rPr lang="ru-RU" sz="3200" b="1" dirty="0" smtClean="0">
                <a:solidFill>
                  <a:srgbClr val="006666"/>
                </a:solidFill>
              </a:rPr>
              <a:t> 2022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4000" dirty="0" smtClean="0">
              <a:solidFill>
                <a:srgbClr val="006666"/>
              </a:solidFill>
            </a:endParaRPr>
          </a:p>
          <a:p>
            <a:endParaRPr lang="ru-RU" sz="4000" dirty="0">
              <a:solidFill>
                <a:srgbClr val="006666"/>
              </a:solidFill>
            </a:endParaRPr>
          </a:p>
          <a:p>
            <a:r>
              <a:rPr lang="ru-RU" sz="4000" dirty="0" smtClean="0">
                <a:solidFill>
                  <a:srgbClr val="006666"/>
                </a:solidFill>
              </a:rPr>
              <a:t>Используются комплекты </a:t>
            </a:r>
            <a:r>
              <a:rPr lang="ru-RU" sz="4000" dirty="0" smtClean="0">
                <a:solidFill>
                  <a:srgbClr val="003366"/>
                </a:solidFill>
              </a:rPr>
              <a:t>№1,№2,№3,№4,№6</a:t>
            </a:r>
            <a:endParaRPr lang="ru-RU" sz="4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 smtClean="0">
                <a:solidFill>
                  <a:srgbClr val="006666"/>
                </a:solidFill>
              </a:rPr>
              <a:t>Лабораторные на </a:t>
            </a:r>
            <a:r>
              <a:rPr lang="ru-RU" sz="3600" dirty="0" err="1" smtClean="0">
                <a:solidFill>
                  <a:srgbClr val="006666"/>
                </a:solidFill>
              </a:rPr>
              <a:t>огэ</a:t>
            </a:r>
            <a:r>
              <a:rPr lang="ru-RU" sz="3600" dirty="0" smtClean="0">
                <a:solidFill>
                  <a:srgbClr val="006666"/>
                </a:solidFill>
              </a:rPr>
              <a:t> 2022</a:t>
            </a:r>
            <a:endParaRPr lang="ru-RU" sz="3600" dirty="0">
              <a:solidFill>
                <a:srgbClr val="0066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2" y="1052736"/>
            <a:ext cx="881403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</Template>
  <TotalTime>278</TotalTime>
  <Words>355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Учебная</vt:lpstr>
      <vt:lpstr>ОГЭ по физике. Подготовка специалистов ППЭ</vt:lpstr>
      <vt:lpstr>Экспериментальное задание 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Огэ 2022</vt:lpstr>
      <vt:lpstr>Лабораторные на огэ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Специалисты по проведению инструктажа и обеспечению лабораторных работ на экзамене:</vt:lpstr>
      <vt:lpstr>Презентация PowerPoint</vt:lpstr>
      <vt:lpstr>Презентация PowerPoint</vt:lpstr>
      <vt:lpstr>Презентация PowerPoint</vt:lpstr>
      <vt:lpstr>Заполняет организатор в аудитории, ни в коем случае не учащийся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для лаборантов по подготовке оборудования для практического задания на огэ по физике</dc:title>
  <dc:creator>Сергей</dc:creator>
  <cp:lastModifiedBy>СмирноваМВ</cp:lastModifiedBy>
  <cp:revision>23</cp:revision>
  <dcterms:created xsi:type="dcterms:W3CDTF">2022-04-07T15:33:55Z</dcterms:created>
  <dcterms:modified xsi:type="dcterms:W3CDTF">2022-04-15T12:42:46Z</dcterms:modified>
</cp:coreProperties>
</file>