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8" r:id="rId3"/>
    <p:sldId id="257" r:id="rId4"/>
    <p:sldId id="263" r:id="rId5"/>
    <p:sldId id="261" r:id="rId6"/>
    <p:sldId id="264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4212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38" y="3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FS\Users\Department\MON\&#1044;&#1083;&#1103;%20&#1057;&#1074;&#1077;&#1090;&#1083;&#1072;&#1085;&#1099;%20&#1042;&#1083;&#1072;&#1076;&#1080;&#1084;&#1080;&#1088;&#1086;&#1074;&#1085;&#1099;\&#1054;&#1057;&#1041;_3_&#1075;&#1086;&#1076;&#1072;_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FS\Users\Department\MON\&#1044;&#1083;&#1103;%20&#1057;&#1074;&#1077;&#1090;&#1083;&#1072;&#1085;&#1099;%20&#1042;&#1083;&#1072;&#1076;&#1080;&#1084;&#1080;&#1088;&#1086;&#1074;&#1085;&#1099;\&#1054;&#1057;&#1041;_3_&#1075;&#1086;&#1076;&#1072;_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Лист1!$A$3</c:f>
              <c:strCache>
                <c:ptCount val="1"/>
                <c:pt idx="0">
                  <c:v>Математика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C00000"/>
              </a:solidFill>
              <a:ln w="19050">
                <a:solidFill>
                  <a:srgbClr val="C00000"/>
                </a:solidFill>
              </a:ln>
              <a:effectLst/>
            </c:spPr>
          </c:marker>
          <c:dPt>
            <c:idx val="1"/>
            <c:marker>
              <c:symbol val="circle"/>
              <c:size val="5"/>
              <c:spPr>
                <a:solidFill>
                  <a:srgbClr val="C00000"/>
                </a:solidFill>
                <a:ln w="19050">
                  <a:solidFill>
                    <a:srgbClr val="C00000"/>
                  </a:solidFill>
                </a:ln>
                <a:effectLst/>
              </c:spPr>
            </c:marker>
            <c:bubble3D val="0"/>
            <c:spPr>
              <a:ln w="38100" cap="rnd">
                <a:solidFill>
                  <a:schemeClr val="accent2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1-7E87-4DD9-B8D9-23ABFC74C414}"/>
              </c:ext>
            </c:extLst>
          </c:dPt>
          <c:dPt>
            <c:idx val="2"/>
            <c:marker>
              <c:symbol val="circle"/>
              <c:size val="5"/>
              <c:spPr>
                <a:solidFill>
                  <a:srgbClr val="C00000"/>
                </a:solidFill>
                <a:ln w="19050">
                  <a:solidFill>
                    <a:srgbClr val="C00000"/>
                  </a:solidFill>
                </a:ln>
                <a:effectLst/>
              </c:spPr>
            </c:marker>
            <c:bubble3D val="0"/>
            <c:spPr>
              <a:ln w="38100" cap="rnd">
                <a:solidFill>
                  <a:schemeClr val="accent2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2-7E87-4DD9-B8D9-23ABFC74C414}"/>
              </c:ext>
            </c:extLst>
          </c:dPt>
          <c:dPt>
            <c:idx val="3"/>
            <c:marker>
              <c:symbol val="circle"/>
              <c:size val="5"/>
              <c:spPr>
                <a:solidFill>
                  <a:srgbClr val="C00000"/>
                </a:solidFill>
                <a:ln w="19050">
                  <a:solidFill>
                    <a:srgbClr val="C00000"/>
                  </a:solidFill>
                </a:ln>
                <a:effectLst/>
              </c:spPr>
            </c:marker>
            <c:bubble3D val="0"/>
            <c:spPr>
              <a:ln w="57150" cap="rnd">
                <a:solidFill>
                  <a:srgbClr val="FF0000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0-7E87-4DD9-B8D9-23ABFC74C414}"/>
              </c:ext>
            </c:extLst>
          </c:dPt>
          <c:dLbls>
            <c:dLbl>
              <c:idx val="3"/>
              <c:layout>
                <c:manualLayout>
                  <c:x val="-4.7867214801206266E-2"/>
                  <c:y val="4.621957837270600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E87-4DD9-B8D9-23ABFC74C41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rgbClr val="C0000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Лист1!$F$1:$I$1</c:f>
              <c:numCache>
                <c:formatCode>General</c:formatCode>
                <c:ptCount val="4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</c:numCache>
            </c:numRef>
          </c:cat>
          <c:val>
            <c:numRef>
              <c:f>Лист1!$F$3:$I$3</c:f>
              <c:numCache>
                <c:formatCode>0.000</c:formatCode>
                <c:ptCount val="4"/>
                <c:pt idx="0">
                  <c:v>1.0564863079260045</c:v>
                </c:pt>
                <c:pt idx="1">
                  <c:v>1.04</c:v>
                </c:pt>
                <c:pt idx="2">
                  <c:v>1.0411287421071311</c:v>
                </c:pt>
                <c:pt idx="3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335-4C96-9CDB-CAB39CAC4EE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69355984"/>
        <c:axId val="569356400"/>
      </c:lineChart>
      <c:catAx>
        <c:axId val="56935598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ru-RU"/>
                  <a:t>Годы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69356400"/>
        <c:crosses val="autoZero"/>
        <c:auto val="1"/>
        <c:lblAlgn val="ctr"/>
        <c:lblOffset val="100"/>
        <c:noMultiLvlLbl val="0"/>
      </c:catAx>
      <c:valAx>
        <c:axId val="569356400"/>
        <c:scaling>
          <c:orientation val="minMax"/>
          <c:min val="0.95000000000000007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ru-RU"/>
                  <a:t>Относительные баллы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</c:title>
        <c:numFmt formatCode="0.0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693559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Лист1!$A$3</c:f>
              <c:strCache>
                <c:ptCount val="1"/>
                <c:pt idx="0">
                  <c:v>Математика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C00000"/>
              </a:solidFill>
              <a:ln w="19050">
                <a:solidFill>
                  <a:srgbClr val="C00000"/>
                </a:solidFill>
              </a:ln>
              <a:effectLst/>
            </c:spPr>
          </c:marker>
          <c:dPt>
            <c:idx val="1"/>
            <c:marker>
              <c:symbol val="circle"/>
              <c:size val="5"/>
              <c:spPr>
                <a:solidFill>
                  <a:srgbClr val="C00000"/>
                </a:solidFill>
                <a:ln w="19050">
                  <a:solidFill>
                    <a:srgbClr val="C00000"/>
                  </a:solidFill>
                </a:ln>
                <a:effectLst/>
              </c:spPr>
            </c:marker>
            <c:bubble3D val="0"/>
            <c:spPr>
              <a:ln w="38100" cap="rnd">
                <a:solidFill>
                  <a:schemeClr val="accent2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1-7E87-4DD9-B8D9-23ABFC74C414}"/>
              </c:ext>
            </c:extLst>
          </c:dPt>
          <c:dPt>
            <c:idx val="2"/>
            <c:marker>
              <c:symbol val="circle"/>
              <c:size val="5"/>
              <c:spPr>
                <a:solidFill>
                  <a:srgbClr val="C00000"/>
                </a:solidFill>
                <a:ln w="19050">
                  <a:solidFill>
                    <a:srgbClr val="C00000"/>
                  </a:solidFill>
                </a:ln>
                <a:effectLst/>
              </c:spPr>
            </c:marker>
            <c:bubble3D val="0"/>
            <c:spPr>
              <a:ln w="38100" cap="rnd">
                <a:solidFill>
                  <a:schemeClr val="accent2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2-7E87-4DD9-B8D9-23ABFC74C414}"/>
              </c:ext>
            </c:extLst>
          </c:dPt>
          <c:dPt>
            <c:idx val="3"/>
            <c:marker>
              <c:symbol val="circle"/>
              <c:size val="5"/>
              <c:spPr>
                <a:solidFill>
                  <a:srgbClr val="C00000"/>
                </a:solidFill>
                <a:ln w="19050">
                  <a:solidFill>
                    <a:srgbClr val="C00000"/>
                  </a:solidFill>
                </a:ln>
                <a:effectLst/>
              </c:spPr>
            </c:marker>
            <c:bubble3D val="0"/>
            <c:spPr>
              <a:ln w="57150" cap="rnd">
                <a:solidFill>
                  <a:srgbClr val="FF0000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0-7E87-4DD9-B8D9-23ABFC74C414}"/>
              </c:ext>
            </c:extLst>
          </c:dPt>
          <c:dLbls>
            <c:dLbl>
              <c:idx val="3"/>
              <c:layout>
                <c:manualLayout>
                  <c:x val="-4.7867214801206266E-2"/>
                  <c:y val="4.621957837270600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7E87-4DD9-B8D9-23ABFC74C41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rgbClr val="C0000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Лист1!$F$1:$I$1</c:f>
              <c:numCache>
                <c:formatCode>General</c:formatCode>
                <c:ptCount val="4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</c:numCache>
            </c:numRef>
          </c:cat>
          <c:val>
            <c:numRef>
              <c:f>Лист1!$F$3:$I$3</c:f>
              <c:numCache>
                <c:formatCode>0.000</c:formatCode>
                <c:ptCount val="4"/>
                <c:pt idx="0">
                  <c:v>1.0564863079260045</c:v>
                </c:pt>
                <c:pt idx="1">
                  <c:v>1.04</c:v>
                </c:pt>
                <c:pt idx="2">
                  <c:v>1.0411287421071311</c:v>
                </c:pt>
                <c:pt idx="3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335-4C96-9CDB-CAB39CAC4EE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69355984"/>
        <c:axId val="569356400"/>
      </c:lineChart>
      <c:catAx>
        <c:axId val="56935598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ru-RU"/>
                  <a:t>Годы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69356400"/>
        <c:crosses val="autoZero"/>
        <c:auto val="1"/>
        <c:lblAlgn val="ctr"/>
        <c:lblOffset val="100"/>
        <c:noMultiLvlLbl val="0"/>
      </c:catAx>
      <c:valAx>
        <c:axId val="569356400"/>
        <c:scaling>
          <c:orientation val="minMax"/>
          <c:min val="0.95000000000000007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ru-RU"/>
                  <a:t>Относительные баллы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</c:title>
        <c:numFmt formatCode="0.0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693559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397CE21-84A5-4C6F-B5BE-9758E18ABB99}" type="doc">
      <dgm:prSet loTypeId="urn:microsoft.com/office/officeart/2005/8/layout/cycle2" loCatId="cycle" qsTypeId="urn:microsoft.com/office/officeart/2005/8/quickstyle/simple1" qsCatId="simple" csTypeId="urn:microsoft.com/office/officeart/2005/8/colors/colorful1#2" csCatId="colorful" phldr="1"/>
      <dgm:spPr/>
      <dgm:t>
        <a:bodyPr/>
        <a:lstStyle/>
        <a:p>
          <a:endParaRPr lang="ru-RU"/>
        </a:p>
      </dgm:t>
    </dgm:pt>
    <dgm:pt modelId="{D31E582B-BFA1-4FA1-AA24-0F354D9A26FD}">
      <dgm:prSet phldrT="[Текст]" custT="1"/>
      <dgm:spPr/>
      <dgm:t>
        <a:bodyPr/>
        <a:lstStyle/>
        <a:p>
          <a:r>
            <a:rPr lang="ru-RU" sz="1800" b="1" i="0" dirty="0" smtClean="0">
              <a:latin typeface="+mn-lt"/>
              <a:cs typeface="Times New Roman" pitchFamily="18" charset="0"/>
            </a:rPr>
            <a:t>Предметная модель – текст задания</a:t>
          </a:r>
          <a:endParaRPr lang="ru-RU" sz="1800" b="1" i="0" dirty="0">
            <a:latin typeface="+mn-lt"/>
            <a:cs typeface="Times New Roman" pitchFamily="18" charset="0"/>
          </a:endParaRPr>
        </a:p>
      </dgm:t>
    </dgm:pt>
    <dgm:pt modelId="{3713B08D-5134-49F7-9D62-2D83D48C6913}" type="parTrans" cxnId="{72043CFB-652A-4A67-8E4C-4C816BA9824A}">
      <dgm:prSet/>
      <dgm:spPr/>
      <dgm:t>
        <a:bodyPr/>
        <a:lstStyle/>
        <a:p>
          <a:endParaRPr lang="ru-RU" sz="900" b="0">
            <a:latin typeface="+mn-lt"/>
          </a:endParaRPr>
        </a:p>
      </dgm:t>
    </dgm:pt>
    <dgm:pt modelId="{444AD734-E451-4CCC-8D39-3533BF20A1B4}" type="sibTrans" cxnId="{72043CFB-652A-4A67-8E4C-4C816BA9824A}">
      <dgm:prSet custT="1"/>
      <dgm:spPr/>
      <dgm:t>
        <a:bodyPr/>
        <a:lstStyle/>
        <a:p>
          <a:endParaRPr lang="ru-RU" sz="900" b="0">
            <a:latin typeface="+mn-lt"/>
          </a:endParaRPr>
        </a:p>
      </dgm:t>
    </dgm:pt>
    <dgm:pt modelId="{8A937117-7542-4159-8B38-211BA1DD88EE}">
      <dgm:prSet phldrT="[Текст]" custT="1"/>
      <dgm:spPr/>
      <dgm:t>
        <a:bodyPr/>
        <a:lstStyle/>
        <a:p>
          <a:r>
            <a:rPr lang="ru-RU" sz="2000" b="1" dirty="0">
              <a:solidFill>
                <a:schemeClr val="bg1"/>
              </a:solidFill>
              <a:latin typeface="+mn-lt"/>
              <a:cs typeface="Times New Roman" pitchFamily="18" charset="0"/>
            </a:rPr>
            <a:t>Анализ, выбор значимой информац</a:t>
          </a:r>
          <a:r>
            <a:rPr lang="ru-RU" sz="2000" b="0" dirty="0">
              <a:solidFill>
                <a:schemeClr val="bg1"/>
              </a:solidFill>
              <a:latin typeface="+mn-lt"/>
              <a:cs typeface="Times New Roman" pitchFamily="18" charset="0"/>
            </a:rPr>
            <a:t>ии </a:t>
          </a:r>
          <a:r>
            <a:rPr lang="ru-RU" sz="2000" b="0" dirty="0" smtClean="0">
              <a:solidFill>
                <a:sysClr val="windowText" lastClr="000000"/>
              </a:solidFill>
              <a:latin typeface="+mn-lt"/>
              <a:cs typeface="Times New Roman" pitchFamily="18" charset="0"/>
            </a:rPr>
            <a:t>– </a:t>
          </a:r>
          <a:r>
            <a:rPr lang="ru-RU" sz="2000" b="1" dirty="0" smtClean="0">
              <a:solidFill>
                <a:schemeClr val="bg1"/>
              </a:solidFill>
              <a:latin typeface="+mn-lt"/>
              <a:cs typeface="Times New Roman" pitchFamily="18" charset="0"/>
            </a:rPr>
            <a:t>функциональная грамотность</a:t>
          </a:r>
          <a:endParaRPr lang="ru-RU" sz="2000" b="1" dirty="0">
            <a:solidFill>
              <a:schemeClr val="bg1"/>
            </a:solidFill>
            <a:latin typeface="+mn-lt"/>
            <a:cs typeface="Times New Roman" pitchFamily="18" charset="0"/>
          </a:endParaRPr>
        </a:p>
      </dgm:t>
    </dgm:pt>
    <dgm:pt modelId="{522C98FC-EAEF-4DF6-B1A9-46C20FE8EBD3}" type="parTrans" cxnId="{44DA00EF-BEDE-4219-8206-DD525046BD52}">
      <dgm:prSet/>
      <dgm:spPr/>
      <dgm:t>
        <a:bodyPr/>
        <a:lstStyle/>
        <a:p>
          <a:endParaRPr lang="ru-RU" sz="900" b="0">
            <a:latin typeface="+mn-lt"/>
          </a:endParaRPr>
        </a:p>
      </dgm:t>
    </dgm:pt>
    <dgm:pt modelId="{B508E1EF-ABC5-48B5-95C6-8D3A27000728}" type="sibTrans" cxnId="{44DA00EF-BEDE-4219-8206-DD525046BD52}">
      <dgm:prSet custT="1"/>
      <dgm:spPr/>
      <dgm:t>
        <a:bodyPr/>
        <a:lstStyle/>
        <a:p>
          <a:endParaRPr lang="ru-RU" sz="900" b="0">
            <a:latin typeface="+mn-lt"/>
          </a:endParaRPr>
        </a:p>
      </dgm:t>
    </dgm:pt>
    <dgm:pt modelId="{6970AB2F-90DE-46D5-A917-CB12C904F33E}">
      <dgm:prSet phldrT="[Текст]" custT="1"/>
      <dgm:spPr/>
      <dgm:t>
        <a:bodyPr/>
        <a:lstStyle/>
        <a:p>
          <a:r>
            <a:rPr lang="ru-RU" sz="1600" b="1" dirty="0" smtClean="0">
              <a:solidFill>
                <a:schemeClr val="tx1"/>
              </a:solidFill>
              <a:latin typeface="+mn-lt"/>
              <a:cs typeface="Times New Roman" pitchFamily="18" charset="0"/>
            </a:rPr>
            <a:t>Валидизация результатов и представление в предметной модели</a:t>
          </a:r>
          <a:endParaRPr lang="ru-RU" sz="1600" b="1" dirty="0">
            <a:solidFill>
              <a:schemeClr val="tx1"/>
            </a:solidFill>
            <a:latin typeface="+mn-lt"/>
            <a:cs typeface="Times New Roman" pitchFamily="18" charset="0"/>
          </a:endParaRPr>
        </a:p>
      </dgm:t>
    </dgm:pt>
    <dgm:pt modelId="{914B40D5-687C-4DBB-8242-2E468398DBD1}" type="parTrans" cxnId="{4D9D5E82-E5DE-4ED4-9803-04FB1EB5C528}">
      <dgm:prSet/>
      <dgm:spPr/>
      <dgm:t>
        <a:bodyPr/>
        <a:lstStyle/>
        <a:p>
          <a:endParaRPr lang="ru-RU" sz="900" b="0">
            <a:latin typeface="+mn-lt"/>
          </a:endParaRPr>
        </a:p>
      </dgm:t>
    </dgm:pt>
    <dgm:pt modelId="{FB41F38B-7EF4-4C94-A28D-DD5475610AD3}" type="sibTrans" cxnId="{4D9D5E82-E5DE-4ED4-9803-04FB1EB5C528}">
      <dgm:prSet custT="1"/>
      <dgm:spPr/>
      <dgm:t>
        <a:bodyPr/>
        <a:lstStyle/>
        <a:p>
          <a:endParaRPr lang="ru-RU" sz="900" b="0">
            <a:latin typeface="+mn-lt"/>
          </a:endParaRPr>
        </a:p>
      </dgm:t>
    </dgm:pt>
    <dgm:pt modelId="{3CFD8381-8242-430F-B973-61F6830B5D7D}">
      <dgm:prSet phldrT="[Текст]" custT="1"/>
      <dgm:spPr/>
      <dgm:t>
        <a:bodyPr/>
        <a:lstStyle/>
        <a:p>
          <a:r>
            <a:rPr lang="ru-RU" sz="1600" b="1" dirty="0">
              <a:solidFill>
                <a:schemeClr val="tx1"/>
              </a:solidFill>
              <a:latin typeface="+mn-lt"/>
              <a:cs typeface="Times New Roman" pitchFamily="18" charset="0"/>
            </a:rPr>
            <a:t>Математическая </a:t>
          </a:r>
          <a:r>
            <a:rPr lang="ru-RU" sz="1600" b="1" dirty="0" smtClean="0">
              <a:solidFill>
                <a:schemeClr val="tx1"/>
              </a:solidFill>
              <a:latin typeface="+mn-lt"/>
              <a:cs typeface="Times New Roman" pitchFamily="18" charset="0"/>
            </a:rPr>
            <a:t>модель – перевод в математические или иные алгоритмы</a:t>
          </a:r>
          <a:endParaRPr lang="ru-RU" sz="1600" b="1" dirty="0">
            <a:solidFill>
              <a:schemeClr val="tx1"/>
            </a:solidFill>
            <a:latin typeface="+mn-lt"/>
            <a:cs typeface="Times New Roman" pitchFamily="18" charset="0"/>
          </a:endParaRPr>
        </a:p>
      </dgm:t>
    </dgm:pt>
    <dgm:pt modelId="{3BAD813D-F0C1-4FB6-93E0-9E284D1E1574}" type="parTrans" cxnId="{340B9095-ED59-47FE-B9C4-BEBDCD931526}">
      <dgm:prSet/>
      <dgm:spPr/>
      <dgm:t>
        <a:bodyPr/>
        <a:lstStyle/>
        <a:p>
          <a:endParaRPr lang="ru-RU" sz="900" b="0">
            <a:latin typeface="+mn-lt"/>
          </a:endParaRPr>
        </a:p>
      </dgm:t>
    </dgm:pt>
    <dgm:pt modelId="{AAADE769-11C6-4C30-A212-40C6BA34BE10}" type="sibTrans" cxnId="{340B9095-ED59-47FE-B9C4-BEBDCD931526}">
      <dgm:prSet custT="1"/>
      <dgm:spPr/>
      <dgm:t>
        <a:bodyPr/>
        <a:lstStyle/>
        <a:p>
          <a:endParaRPr lang="ru-RU" sz="900" b="0">
            <a:latin typeface="+mn-lt"/>
          </a:endParaRPr>
        </a:p>
      </dgm:t>
    </dgm:pt>
    <dgm:pt modelId="{752D09E1-388C-4766-BC96-1EFDE90053FC}" type="pres">
      <dgm:prSet presAssocID="{D397CE21-84A5-4C6F-B5BE-9758E18ABB99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1D3FF82-C69E-4611-9BBA-8F59922D9318}" type="pres">
      <dgm:prSet presAssocID="{D31E582B-BFA1-4FA1-AA24-0F354D9A26FD}" presName="node" presStyleLbl="node1" presStyleIdx="0" presStyleCnt="4" custScaleX="269800" custScaleY="13217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0A274D4-BA34-4E80-8B6A-2654B49D2FB2}" type="pres">
      <dgm:prSet presAssocID="{444AD734-E451-4CCC-8D39-3533BF20A1B4}" presName="sibTrans" presStyleLbl="sibTrans2D1" presStyleIdx="0" presStyleCnt="4"/>
      <dgm:spPr/>
      <dgm:t>
        <a:bodyPr/>
        <a:lstStyle/>
        <a:p>
          <a:endParaRPr lang="ru-RU"/>
        </a:p>
      </dgm:t>
    </dgm:pt>
    <dgm:pt modelId="{D515ED81-248B-427D-8A1B-7DA91F78474A}" type="pres">
      <dgm:prSet presAssocID="{444AD734-E451-4CCC-8D39-3533BF20A1B4}" presName="connectorText" presStyleLbl="sibTrans2D1" presStyleIdx="0" presStyleCnt="4"/>
      <dgm:spPr/>
      <dgm:t>
        <a:bodyPr/>
        <a:lstStyle/>
        <a:p>
          <a:endParaRPr lang="ru-RU"/>
        </a:p>
      </dgm:t>
    </dgm:pt>
    <dgm:pt modelId="{F40A8169-5A25-4F27-B257-E38A00D3913B}" type="pres">
      <dgm:prSet presAssocID="{8A937117-7542-4159-8B38-211BA1DD88EE}" presName="node" presStyleLbl="node1" presStyleIdx="1" presStyleCnt="4" custScaleX="243232" custScaleY="197087" custRadScaleRad="237933" custRadScaleInc="916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6FA1896-9D88-4686-B501-5A980868F31B}" type="pres">
      <dgm:prSet presAssocID="{B508E1EF-ABC5-48B5-95C6-8D3A27000728}" presName="sibTrans" presStyleLbl="sibTrans2D1" presStyleIdx="1" presStyleCnt="4"/>
      <dgm:spPr/>
      <dgm:t>
        <a:bodyPr/>
        <a:lstStyle/>
        <a:p>
          <a:endParaRPr lang="ru-RU"/>
        </a:p>
      </dgm:t>
    </dgm:pt>
    <dgm:pt modelId="{6D43DEDF-E66E-4F95-B9CC-D16CDA463CA1}" type="pres">
      <dgm:prSet presAssocID="{B508E1EF-ABC5-48B5-95C6-8D3A27000728}" presName="connectorText" presStyleLbl="sibTrans2D1" presStyleIdx="1" presStyleCnt="4"/>
      <dgm:spPr/>
      <dgm:t>
        <a:bodyPr/>
        <a:lstStyle/>
        <a:p>
          <a:endParaRPr lang="ru-RU"/>
        </a:p>
      </dgm:t>
    </dgm:pt>
    <dgm:pt modelId="{33EFEC72-02B0-437E-9C88-9F93417AF4FF}" type="pres">
      <dgm:prSet presAssocID="{3CFD8381-8242-430F-B973-61F6830B5D7D}" presName="node" presStyleLbl="node1" presStyleIdx="2" presStyleCnt="4" custScaleX="201391" custScaleY="137176" custRadScaleRad="109958" custRadScaleInc="10135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35E284B-53B2-4705-A12A-4FB68B530962}" type="pres">
      <dgm:prSet presAssocID="{AAADE769-11C6-4C30-A212-40C6BA34BE10}" presName="sibTrans" presStyleLbl="sibTrans2D1" presStyleIdx="2" presStyleCnt="4"/>
      <dgm:spPr/>
      <dgm:t>
        <a:bodyPr/>
        <a:lstStyle/>
        <a:p>
          <a:endParaRPr lang="ru-RU"/>
        </a:p>
      </dgm:t>
    </dgm:pt>
    <dgm:pt modelId="{AD670BB9-E5AD-481A-AF04-4F1DEC6552CA}" type="pres">
      <dgm:prSet presAssocID="{AAADE769-11C6-4C30-A212-40C6BA34BE10}" presName="connectorText" presStyleLbl="sibTrans2D1" presStyleIdx="2" presStyleCnt="4"/>
      <dgm:spPr/>
      <dgm:t>
        <a:bodyPr/>
        <a:lstStyle/>
        <a:p>
          <a:endParaRPr lang="ru-RU"/>
        </a:p>
      </dgm:t>
    </dgm:pt>
    <dgm:pt modelId="{3565D0BE-A719-40EF-8109-B632E636B5C5}" type="pres">
      <dgm:prSet presAssocID="{6970AB2F-90DE-46D5-A917-CB12C904F33E}" presName="node" presStyleLbl="node1" presStyleIdx="3" presStyleCnt="4" custScaleX="174468" custScaleY="137184" custRadScaleRad="231542" custRadScaleInc="2856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906D354-C168-415A-ABE4-14BF1B174082}" type="pres">
      <dgm:prSet presAssocID="{FB41F38B-7EF4-4C94-A28D-DD5475610AD3}" presName="sibTrans" presStyleLbl="sibTrans2D1" presStyleIdx="3" presStyleCnt="4"/>
      <dgm:spPr/>
      <dgm:t>
        <a:bodyPr/>
        <a:lstStyle/>
        <a:p>
          <a:endParaRPr lang="ru-RU"/>
        </a:p>
      </dgm:t>
    </dgm:pt>
    <dgm:pt modelId="{E4F469AC-A70E-4DD0-809C-16F292B3EFAF}" type="pres">
      <dgm:prSet presAssocID="{FB41F38B-7EF4-4C94-A28D-DD5475610AD3}" presName="connectorText" presStyleLbl="sibTrans2D1" presStyleIdx="3" presStyleCnt="4"/>
      <dgm:spPr/>
      <dgm:t>
        <a:bodyPr/>
        <a:lstStyle/>
        <a:p>
          <a:endParaRPr lang="ru-RU"/>
        </a:p>
      </dgm:t>
    </dgm:pt>
  </dgm:ptLst>
  <dgm:cxnLst>
    <dgm:cxn modelId="{EF36CA7D-98CB-4973-8184-7A202745A6F2}" type="presOf" srcId="{444AD734-E451-4CCC-8D39-3533BF20A1B4}" destId="{D515ED81-248B-427D-8A1B-7DA91F78474A}" srcOrd="1" destOrd="0" presId="urn:microsoft.com/office/officeart/2005/8/layout/cycle2"/>
    <dgm:cxn modelId="{340B9095-ED59-47FE-B9C4-BEBDCD931526}" srcId="{D397CE21-84A5-4C6F-B5BE-9758E18ABB99}" destId="{3CFD8381-8242-430F-B973-61F6830B5D7D}" srcOrd="2" destOrd="0" parTransId="{3BAD813D-F0C1-4FB6-93E0-9E284D1E1574}" sibTransId="{AAADE769-11C6-4C30-A212-40C6BA34BE10}"/>
    <dgm:cxn modelId="{44DA00EF-BEDE-4219-8206-DD525046BD52}" srcId="{D397CE21-84A5-4C6F-B5BE-9758E18ABB99}" destId="{8A937117-7542-4159-8B38-211BA1DD88EE}" srcOrd="1" destOrd="0" parTransId="{522C98FC-EAEF-4DF6-B1A9-46C20FE8EBD3}" sibTransId="{B508E1EF-ABC5-48B5-95C6-8D3A27000728}"/>
    <dgm:cxn modelId="{E7240E3F-0855-4FCC-90F2-85543B5C6BDF}" type="presOf" srcId="{FB41F38B-7EF4-4C94-A28D-DD5475610AD3}" destId="{E4F469AC-A70E-4DD0-809C-16F292B3EFAF}" srcOrd="1" destOrd="0" presId="urn:microsoft.com/office/officeart/2005/8/layout/cycle2"/>
    <dgm:cxn modelId="{72043CFB-652A-4A67-8E4C-4C816BA9824A}" srcId="{D397CE21-84A5-4C6F-B5BE-9758E18ABB99}" destId="{D31E582B-BFA1-4FA1-AA24-0F354D9A26FD}" srcOrd="0" destOrd="0" parTransId="{3713B08D-5134-49F7-9D62-2D83D48C6913}" sibTransId="{444AD734-E451-4CCC-8D39-3533BF20A1B4}"/>
    <dgm:cxn modelId="{58D3E398-12B0-4E03-8074-85847FFF4E35}" type="presOf" srcId="{6970AB2F-90DE-46D5-A917-CB12C904F33E}" destId="{3565D0BE-A719-40EF-8109-B632E636B5C5}" srcOrd="0" destOrd="0" presId="urn:microsoft.com/office/officeart/2005/8/layout/cycle2"/>
    <dgm:cxn modelId="{755184A0-DFBD-4F27-9BF3-9A129C99417F}" type="presOf" srcId="{FB41F38B-7EF4-4C94-A28D-DD5475610AD3}" destId="{D906D354-C168-415A-ABE4-14BF1B174082}" srcOrd="0" destOrd="0" presId="urn:microsoft.com/office/officeart/2005/8/layout/cycle2"/>
    <dgm:cxn modelId="{EFCFBF6F-6D64-40E5-96D1-5A69AD52F6E7}" type="presOf" srcId="{3CFD8381-8242-430F-B973-61F6830B5D7D}" destId="{33EFEC72-02B0-437E-9C88-9F93417AF4FF}" srcOrd="0" destOrd="0" presId="urn:microsoft.com/office/officeart/2005/8/layout/cycle2"/>
    <dgm:cxn modelId="{CE497719-1866-4757-AC30-7AE4A0B457AC}" type="presOf" srcId="{8A937117-7542-4159-8B38-211BA1DD88EE}" destId="{F40A8169-5A25-4F27-B257-E38A00D3913B}" srcOrd="0" destOrd="0" presId="urn:microsoft.com/office/officeart/2005/8/layout/cycle2"/>
    <dgm:cxn modelId="{FD2E83BE-42A8-49FF-AC65-446FCAD48352}" type="presOf" srcId="{AAADE769-11C6-4C30-A212-40C6BA34BE10}" destId="{B35E284B-53B2-4705-A12A-4FB68B530962}" srcOrd="0" destOrd="0" presId="urn:microsoft.com/office/officeart/2005/8/layout/cycle2"/>
    <dgm:cxn modelId="{9D90EDBF-0254-422D-A773-A25BE1A5B29B}" type="presOf" srcId="{AAADE769-11C6-4C30-A212-40C6BA34BE10}" destId="{AD670BB9-E5AD-481A-AF04-4F1DEC6552CA}" srcOrd="1" destOrd="0" presId="urn:microsoft.com/office/officeart/2005/8/layout/cycle2"/>
    <dgm:cxn modelId="{7360C68D-E791-401B-B277-3C852B4723EB}" type="presOf" srcId="{444AD734-E451-4CCC-8D39-3533BF20A1B4}" destId="{00A274D4-BA34-4E80-8B6A-2654B49D2FB2}" srcOrd="0" destOrd="0" presId="urn:microsoft.com/office/officeart/2005/8/layout/cycle2"/>
    <dgm:cxn modelId="{3A940526-6342-4B64-A834-162DA082E97D}" type="presOf" srcId="{B508E1EF-ABC5-48B5-95C6-8D3A27000728}" destId="{36FA1896-9D88-4686-B501-5A980868F31B}" srcOrd="0" destOrd="0" presId="urn:microsoft.com/office/officeart/2005/8/layout/cycle2"/>
    <dgm:cxn modelId="{9E0E6CA2-9706-46B2-B2DB-D8AB17037950}" type="presOf" srcId="{D397CE21-84A5-4C6F-B5BE-9758E18ABB99}" destId="{752D09E1-388C-4766-BC96-1EFDE90053FC}" srcOrd="0" destOrd="0" presId="urn:microsoft.com/office/officeart/2005/8/layout/cycle2"/>
    <dgm:cxn modelId="{F3CF3605-D3F9-4323-AAED-97363947752C}" type="presOf" srcId="{D31E582B-BFA1-4FA1-AA24-0F354D9A26FD}" destId="{61D3FF82-C69E-4611-9BBA-8F59922D9318}" srcOrd="0" destOrd="0" presId="urn:microsoft.com/office/officeart/2005/8/layout/cycle2"/>
    <dgm:cxn modelId="{73759C70-4F1C-4F63-9B57-4D5412976D3C}" type="presOf" srcId="{B508E1EF-ABC5-48B5-95C6-8D3A27000728}" destId="{6D43DEDF-E66E-4F95-B9CC-D16CDA463CA1}" srcOrd="1" destOrd="0" presId="urn:microsoft.com/office/officeart/2005/8/layout/cycle2"/>
    <dgm:cxn modelId="{4D9D5E82-E5DE-4ED4-9803-04FB1EB5C528}" srcId="{D397CE21-84A5-4C6F-B5BE-9758E18ABB99}" destId="{6970AB2F-90DE-46D5-A917-CB12C904F33E}" srcOrd="3" destOrd="0" parTransId="{914B40D5-687C-4DBB-8242-2E468398DBD1}" sibTransId="{FB41F38B-7EF4-4C94-A28D-DD5475610AD3}"/>
    <dgm:cxn modelId="{7C5FAF2F-8F5F-48ED-8F6D-9D6781BDE4AF}" type="presParOf" srcId="{752D09E1-388C-4766-BC96-1EFDE90053FC}" destId="{61D3FF82-C69E-4611-9BBA-8F59922D9318}" srcOrd="0" destOrd="0" presId="urn:microsoft.com/office/officeart/2005/8/layout/cycle2"/>
    <dgm:cxn modelId="{99AB3413-440E-4B78-9322-5ACCA86EE64C}" type="presParOf" srcId="{752D09E1-388C-4766-BC96-1EFDE90053FC}" destId="{00A274D4-BA34-4E80-8B6A-2654B49D2FB2}" srcOrd="1" destOrd="0" presId="urn:microsoft.com/office/officeart/2005/8/layout/cycle2"/>
    <dgm:cxn modelId="{98BFA5CA-8B19-4174-939A-54C0BB3760AA}" type="presParOf" srcId="{00A274D4-BA34-4E80-8B6A-2654B49D2FB2}" destId="{D515ED81-248B-427D-8A1B-7DA91F78474A}" srcOrd="0" destOrd="0" presId="urn:microsoft.com/office/officeart/2005/8/layout/cycle2"/>
    <dgm:cxn modelId="{E79FA8AC-5036-4825-A823-18632642B5B9}" type="presParOf" srcId="{752D09E1-388C-4766-BC96-1EFDE90053FC}" destId="{F40A8169-5A25-4F27-B257-E38A00D3913B}" srcOrd="2" destOrd="0" presId="urn:microsoft.com/office/officeart/2005/8/layout/cycle2"/>
    <dgm:cxn modelId="{9B00C402-6BA8-4002-A38D-29B9BF2EC273}" type="presParOf" srcId="{752D09E1-388C-4766-BC96-1EFDE90053FC}" destId="{36FA1896-9D88-4686-B501-5A980868F31B}" srcOrd="3" destOrd="0" presId="urn:microsoft.com/office/officeart/2005/8/layout/cycle2"/>
    <dgm:cxn modelId="{349AB669-60AF-4D46-8B82-EA42DF5EA55F}" type="presParOf" srcId="{36FA1896-9D88-4686-B501-5A980868F31B}" destId="{6D43DEDF-E66E-4F95-B9CC-D16CDA463CA1}" srcOrd="0" destOrd="0" presId="urn:microsoft.com/office/officeart/2005/8/layout/cycle2"/>
    <dgm:cxn modelId="{1E1C8E7A-3B8C-4A9F-8A6F-91EE25F91A4F}" type="presParOf" srcId="{752D09E1-388C-4766-BC96-1EFDE90053FC}" destId="{33EFEC72-02B0-437E-9C88-9F93417AF4FF}" srcOrd="4" destOrd="0" presId="urn:microsoft.com/office/officeart/2005/8/layout/cycle2"/>
    <dgm:cxn modelId="{AF8FC5DA-0CE1-49B8-B13E-5E8047BD376A}" type="presParOf" srcId="{752D09E1-388C-4766-BC96-1EFDE90053FC}" destId="{B35E284B-53B2-4705-A12A-4FB68B530962}" srcOrd="5" destOrd="0" presId="urn:microsoft.com/office/officeart/2005/8/layout/cycle2"/>
    <dgm:cxn modelId="{37D540C6-C9C0-491F-B352-7D71B8F63688}" type="presParOf" srcId="{B35E284B-53B2-4705-A12A-4FB68B530962}" destId="{AD670BB9-E5AD-481A-AF04-4F1DEC6552CA}" srcOrd="0" destOrd="0" presId="urn:microsoft.com/office/officeart/2005/8/layout/cycle2"/>
    <dgm:cxn modelId="{18240EE5-14CD-49D3-8F12-3836F9CEDF2D}" type="presParOf" srcId="{752D09E1-388C-4766-BC96-1EFDE90053FC}" destId="{3565D0BE-A719-40EF-8109-B632E636B5C5}" srcOrd="6" destOrd="0" presId="urn:microsoft.com/office/officeart/2005/8/layout/cycle2"/>
    <dgm:cxn modelId="{E6837225-71A8-4DB0-835E-2A3CF3068C1F}" type="presParOf" srcId="{752D09E1-388C-4766-BC96-1EFDE90053FC}" destId="{D906D354-C168-415A-ABE4-14BF1B174082}" srcOrd="7" destOrd="0" presId="urn:microsoft.com/office/officeart/2005/8/layout/cycle2"/>
    <dgm:cxn modelId="{2BD5A63E-0439-4687-8424-E41B106AB006}" type="presParOf" srcId="{D906D354-C168-415A-ABE4-14BF1B174082}" destId="{E4F469AC-A70E-4DD0-809C-16F292B3EFAF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397CE21-84A5-4C6F-B5BE-9758E18ABB99}" type="doc">
      <dgm:prSet loTypeId="urn:microsoft.com/office/officeart/2005/8/layout/cycle2" loCatId="cycle" qsTypeId="urn:microsoft.com/office/officeart/2005/8/quickstyle/simple1" qsCatId="simple" csTypeId="urn:microsoft.com/office/officeart/2005/8/colors/colorful1#2" csCatId="colorful" phldr="1"/>
      <dgm:spPr/>
      <dgm:t>
        <a:bodyPr/>
        <a:lstStyle/>
        <a:p>
          <a:endParaRPr lang="ru-RU"/>
        </a:p>
      </dgm:t>
    </dgm:pt>
    <dgm:pt modelId="{D31E582B-BFA1-4FA1-AA24-0F354D9A26FD}">
      <dgm:prSet phldrT="[Текст]" custT="1"/>
      <dgm:spPr/>
      <dgm:t>
        <a:bodyPr/>
        <a:lstStyle/>
        <a:p>
          <a:r>
            <a:rPr lang="ru-RU" sz="1800" b="1" i="0" dirty="0" smtClean="0">
              <a:latin typeface="+mn-lt"/>
              <a:cs typeface="Times New Roman" pitchFamily="18" charset="0"/>
            </a:rPr>
            <a:t>Предметная модель – текст задания</a:t>
          </a:r>
          <a:endParaRPr lang="ru-RU" sz="1800" b="1" i="0" dirty="0">
            <a:latin typeface="+mn-lt"/>
            <a:cs typeface="Times New Roman" pitchFamily="18" charset="0"/>
          </a:endParaRPr>
        </a:p>
      </dgm:t>
    </dgm:pt>
    <dgm:pt modelId="{3713B08D-5134-49F7-9D62-2D83D48C6913}" type="parTrans" cxnId="{72043CFB-652A-4A67-8E4C-4C816BA9824A}">
      <dgm:prSet/>
      <dgm:spPr/>
      <dgm:t>
        <a:bodyPr/>
        <a:lstStyle/>
        <a:p>
          <a:endParaRPr lang="ru-RU" sz="900" b="0">
            <a:latin typeface="+mn-lt"/>
          </a:endParaRPr>
        </a:p>
      </dgm:t>
    </dgm:pt>
    <dgm:pt modelId="{444AD734-E451-4CCC-8D39-3533BF20A1B4}" type="sibTrans" cxnId="{72043CFB-652A-4A67-8E4C-4C816BA9824A}">
      <dgm:prSet custT="1"/>
      <dgm:spPr>
        <a:solidFill>
          <a:schemeClr val="accent2">
            <a:hueOff val="0"/>
            <a:satOff val="0"/>
            <a:lumOff val="0"/>
            <a:alpha val="0"/>
          </a:schemeClr>
        </a:solidFill>
      </dgm:spPr>
      <dgm:t>
        <a:bodyPr/>
        <a:lstStyle/>
        <a:p>
          <a:endParaRPr lang="ru-RU" sz="900" b="0">
            <a:latin typeface="+mn-lt"/>
          </a:endParaRPr>
        </a:p>
      </dgm:t>
    </dgm:pt>
    <dgm:pt modelId="{8A937117-7542-4159-8B38-211BA1DD88EE}">
      <dgm:prSet phldrT="[Текст]" custT="1"/>
      <dgm:spPr/>
      <dgm:t>
        <a:bodyPr/>
        <a:lstStyle/>
        <a:p>
          <a:r>
            <a:rPr lang="ru-RU" sz="2000" b="1" dirty="0">
              <a:solidFill>
                <a:schemeClr val="bg1"/>
              </a:solidFill>
              <a:latin typeface="+mn-lt"/>
              <a:cs typeface="Times New Roman" pitchFamily="18" charset="0"/>
            </a:rPr>
            <a:t>Анализ, выбор значимой информац</a:t>
          </a:r>
          <a:r>
            <a:rPr lang="ru-RU" sz="2000" b="0" dirty="0">
              <a:solidFill>
                <a:schemeClr val="bg1"/>
              </a:solidFill>
              <a:latin typeface="+mn-lt"/>
              <a:cs typeface="Times New Roman" pitchFamily="18" charset="0"/>
            </a:rPr>
            <a:t>ии </a:t>
          </a:r>
          <a:r>
            <a:rPr lang="ru-RU" sz="2000" b="0" dirty="0" smtClean="0">
              <a:solidFill>
                <a:sysClr val="windowText" lastClr="000000"/>
              </a:solidFill>
              <a:latin typeface="+mn-lt"/>
              <a:cs typeface="Times New Roman" pitchFamily="18" charset="0"/>
            </a:rPr>
            <a:t>– </a:t>
          </a:r>
          <a:r>
            <a:rPr lang="ru-RU" sz="2000" b="1" dirty="0" smtClean="0">
              <a:solidFill>
                <a:schemeClr val="bg1"/>
              </a:solidFill>
              <a:latin typeface="+mn-lt"/>
              <a:cs typeface="Times New Roman" pitchFamily="18" charset="0"/>
            </a:rPr>
            <a:t>функциональная грамотность</a:t>
          </a:r>
          <a:endParaRPr lang="ru-RU" sz="2000" b="1" dirty="0">
            <a:solidFill>
              <a:schemeClr val="bg1"/>
            </a:solidFill>
            <a:latin typeface="+mn-lt"/>
            <a:cs typeface="Times New Roman" pitchFamily="18" charset="0"/>
          </a:endParaRPr>
        </a:p>
      </dgm:t>
    </dgm:pt>
    <dgm:pt modelId="{522C98FC-EAEF-4DF6-B1A9-46C20FE8EBD3}" type="parTrans" cxnId="{44DA00EF-BEDE-4219-8206-DD525046BD52}">
      <dgm:prSet/>
      <dgm:spPr/>
      <dgm:t>
        <a:bodyPr/>
        <a:lstStyle/>
        <a:p>
          <a:endParaRPr lang="ru-RU" sz="900" b="0">
            <a:latin typeface="+mn-lt"/>
          </a:endParaRPr>
        </a:p>
      </dgm:t>
    </dgm:pt>
    <dgm:pt modelId="{B508E1EF-ABC5-48B5-95C6-8D3A27000728}" type="sibTrans" cxnId="{44DA00EF-BEDE-4219-8206-DD525046BD52}">
      <dgm:prSet custT="1"/>
      <dgm:spPr>
        <a:solidFill>
          <a:schemeClr val="accent3">
            <a:hueOff val="0"/>
            <a:satOff val="0"/>
            <a:lumOff val="0"/>
            <a:alpha val="0"/>
          </a:schemeClr>
        </a:solidFill>
      </dgm:spPr>
      <dgm:t>
        <a:bodyPr/>
        <a:lstStyle/>
        <a:p>
          <a:endParaRPr lang="ru-RU" sz="900" b="0">
            <a:latin typeface="+mn-lt"/>
          </a:endParaRPr>
        </a:p>
      </dgm:t>
    </dgm:pt>
    <dgm:pt modelId="{6970AB2F-90DE-46D5-A917-CB12C904F33E}">
      <dgm:prSet phldrT="[Текст]" custT="1"/>
      <dgm:spPr/>
      <dgm:t>
        <a:bodyPr/>
        <a:lstStyle/>
        <a:p>
          <a:r>
            <a:rPr lang="ru-RU" sz="1600" b="1" dirty="0" smtClean="0">
              <a:solidFill>
                <a:schemeClr val="tx1"/>
              </a:solidFill>
              <a:latin typeface="+mn-lt"/>
              <a:cs typeface="Times New Roman" pitchFamily="18" charset="0"/>
            </a:rPr>
            <a:t>Валидизация результатов и представление в предметной модели</a:t>
          </a:r>
          <a:endParaRPr lang="ru-RU" sz="1600" b="1" dirty="0">
            <a:solidFill>
              <a:schemeClr val="tx1"/>
            </a:solidFill>
            <a:latin typeface="+mn-lt"/>
            <a:cs typeface="Times New Roman" pitchFamily="18" charset="0"/>
          </a:endParaRPr>
        </a:p>
      </dgm:t>
    </dgm:pt>
    <dgm:pt modelId="{914B40D5-687C-4DBB-8242-2E468398DBD1}" type="parTrans" cxnId="{4D9D5E82-E5DE-4ED4-9803-04FB1EB5C528}">
      <dgm:prSet/>
      <dgm:spPr/>
      <dgm:t>
        <a:bodyPr/>
        <a:lstStyle/>
        <a:p>
          <a:endParaRPr lang="ru-RU" sz="900" b="0">
            <a:latin typeface="+mn-lt"/>
          </a:endParaRPr>
        </a:p>
      </dgm:t>
    </dgm:pt>
    <dgm:pt modelId="{FB41F38B-7EF4-4C94-A28D-DD5475610AD3}" type="sibTrans" cxnId="{4D9D5E82-E5DE-4ED4-9803-04FB1EB5C528}">
      <dgm:prSet custT="1"/>
      <dgm:spPr/>
      <dgm:t>
        <a:bodyPr/>
        <a:lstStyle/>
        <a:p>
          <a:endParaRPr lang="ru-RU" sz="900" b="0">
            <a:latin typeface="+mn-lt"/>
          </a:endParaRPr>
        </a:p>
      </dgm:t>
    </dgm:pt>
    <dgm:pt modelId="{3CFD8381-8242-430F-B973-61F6830B5D7D}">
      <dgm:prSet phldrT="[Текст]" custT="1"/>
      <dgm:spPr/>
      <dgm:t>
        <a:bodyPr/>
        <a:lstStyle/>
        <a:p>
          <a:r>
            <a:rPr lang="ru-RU" sz="1600" b="1" dirty="0">
              <a:solidFill>
                <a:schemeClr val="tx1"/>
              </a:solidFill>
              <a:latin typeface="+mn-lt"/>
              <a:cs typeface="Times New Roman" pitchFamily="18" charset="0"/>
            </a:rPr>
            <a:t>Математическая </a:t>
          </a:r>
          <a:r>
            <a:rPr lang="ru-RU" sz="1600" b="1" dirty="0" smtClean="0">
              <a:solidFill>
                <a:schemeClr val="tx1"/>
              </a:solidFill>
              <a:latin typeface="+mn-lt"/>
              <a:cs typeface="Times New Roman" pitchFamily="18" charset="0"/>
            </a:rPr>
            <a:t>модель – перевод в математические или иные алгоритмы</a:t>
          </a:r>
          <a:endParaRPr lang="ru-RU" sz="1600" b="1" dirty="0">
            <a:solidFill>
              <a:schemeClr val="tx1"/>
            </a:solidFill>
            <a:latin typeface="+mn-lt"/>
            <a:cs typeface="Times New Roman" pitchFamily="18" charset="0"/>
          </a:endParaRPr>
        </a:p>
      </dgm:t>
    </dgm:pt>
    <dgm:pt modelId="{3BAD813D-F0C1-4FB6-93E0-9E284D1E1574}" type="parTrans" cxnId="{340B9095-ED59-47FE-B9C4-BEBDCD931526}">
      <dgm:prSet/>
      <dgm:spPr/>
      <dgm:t>
        <a:bodyPr/>
        <a:lstStyle/>
        <a:p>
          <a:endParaRPr lang="ru-RU" sz="900" b="0">
            <a:latin typeface="+mn-lt"/>
          </a:endParaRPr>
        </a:p>
      </dgm:t>
    </dgm:pt>
    <dgm:pt modelId="{AAADE769-11C6-4C30-A212-40C6BA34BE10}" type="sibTrans" cxnId="{340B9095-ED59-47FE-B9C4-BEBDCD931526}">
      <dgm:prSet custT="1"/>
      <dgm:spPr/>
      <dgm:t>
        <a:bodyPr/>
        <a:lstStyle/>
        <a:p>
          <a:endParaRPr lang="ru-RU" sz="900" b="0">
            <a:latin typeface="+mn-lt"/>
          </a:endParaRPr>
        </a:p>
      </dgm:t>
    </dgm:pt>
    <dgm:pt modelId="{752D09E1-388C-4766-BC96-1EFDE90053FC}" type="pres">
      <dgm:prSet presAssocID="{D397CE21-84A5-4C6F-B5BE-9758E18ABB99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1D3FF82-C69E-4611-9BBA-8F59922D9318}" type="pres">
      <dgm:prSet presAssocID="{D31E582B-BFA1-4FA1-AA24-0F354D9A26FD}" presName="node" presStyleLbl="node1" presStyleIdx="0" presStyleCnt="4" custScaleX="269800" custScaleY="13217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0A274D4-BA34-4E80-8B6A-2654B49D2FB2}" type="pres">
      <dgm:prSet presAssocID="{444AD734-E451-4CCC-8D39-3533BF20A1B4}" presName="sibTrans" presStyleLbl="sibTrans2D1" presStyleIdx="0" presStyleCnt="4" custLinFactNeighborX="29347" custLinFactNeighborY="-14873"/>
      <dgm:spPr/>
      <dgm:t>
        <a:bodyPr/>
        <a:lstStyle/>
        <a:p>
          <a:endParaRPr lang="ru-RU"/>
        </a:p>
      </dgm:t>
    </dgm:pt>
    <dgm:pt modelId="{D515ED81-248B-427D-8A1B-7DA91F78474A}" type="pres">
      <dgm:prSet presAssocID="{444AD734-E451-4CCC-8D39-3533BF20A1B4}" presName="connectorText" presStyleLbl="sibTrans2D1" presStyleIdx="0" presStyleCnt="4"/>
      <dgm:spPr/>
      <dgm:t>
        <a:bodyPr/>
        <a:lstStyle/>
        <a:p>
          <a:endParaRPr lang="ru-RU"/>
        </a:p>
      </dgm:t>
    </dgm:pt>
    <dgm:pt modelId="{F40A8169-5A25-4F27-B257-E38A00D3913B}" type="pres">
      <dgm:prSet presAssocID="{8A937117-7542-4159-8B38-211BA1DD88EE}" presName="node" presStyleLbl="node1" presStyleIdx="1" presStyleCnt="4" custScaleX="243232" custScaleY="197087" custRadScaleRad="237933" custRadScaleInc="916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6FA1896-9D88-4686-B501-5A980868F31B}" type="pres">
      <dgm:prSet presAssocID="{B508E1EF-ABC5-48B5-95C6-8D3A27000728}" presName="sibTrans" presStyleLbl="sibTrans2D1" presStyleIdx="1" presStyleCnt="4" custLinFactNeighborX="30318" custLinFactNeighborY="7789"/>
      <dgm:spPr/>
      <dgm:t>
        <a:bodyPr/>
        <a:lstStyle/>
        <a:p>
          <a:endParaRPr lang="ru-RU"/>
        </a:p>
      </dgm:t>
    </dgm:pt>
    <dgm:pt modelId="{6D43DEDF-E66E-4F95-B9CC-D16CDA463CA1}" type="pres">
      <dgm:prSet presAssocID="{B508E1EF-ABC5-48B5-95C6-8D3A27000728}" presName="connectorText" presStyleLbl="sibTrans2D1" presStyleIdx="1" presStyleCnt="4"/>
      <dgm:spPr/>
      <dgm:t>
        <a:bodyPr/>
        <a:lstStyle/>
        <a:p>
          <a:endParaRPr lang="ru-RU"/>
        </a:p>
      </dgm:t>
    </dgm:pt>
    <dgm:pt modelId="{33EFEC72-02B0-437E-9C88-9F93417AF4FF}" type="pres">
      <dgm:prSet presAssocID="{3CFD8381-8242-430F-B973-61F6830B5D7D}" presName="node" presStyleLbl="node1" presStyleIdx="2" presStyleCnt="4" custScaleX="201391" custScaleY="137176" custRadScaleRad="109958" custRadScaleInc="10135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35E284B-53B2-4705-A12A-4FB68B530962}" type="pres">
      <dgm:prSet presAssocID="{AAADE769-11C6-4C30-A212-40C6BA34BE10}" presName="sibTrans" presStyleLbl="sibTrans2D1" presStyleIdx="2" presStyleCnt="4"/>
      <dgm:spPr/>
      <dgm:t>
        <a:bodyPr/>
        <a:lstStyle/>
        <a:p>
          <a:endParaRPr lang="ru-RU"/>
        </a:p>
      </dgm:t>
    </dgm:pt>
    <dgm:pt modelId="{AD670BB9-E5AD-481A-AF04-4F1DEC6552CA}" type="pres">
      <dgm:prSet presAssocID="{AAADE769-11C6-4C30-A212-40C6BA34BE10}" presName="connectorText" presStyleLbl="sibTrans2D1" presStyleIdx="2" presStyleCnt="4"/>
      <dgm:spPr/>
      <dgm:t>
        <a:bodyPr/>
        <a:lstStyle/>
        <a:p>
          <a:endParaRPr lang="ru-RU"/>
        </a:p>
      </dgm:t>
    </dgm:pt>
    <dgm:pt modelId="{3565D0BE-A719-40EF-8109-B632E636B5C5}" type="pres">
      <dgm:prSet presAssocID="{6970AB2F-90DE-46D5-A917-CB12C904F33E}" presName="node" presStyleLbl="node1" presStyleIdx="3" presStyleCnt="4" custScaleX="174468" custScaleY="137184" custRadScaleRad="231542" custRadScaleInc="2856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906D354-C168-415A-ABE4-14BF1B174082}" type="pres">
      <dgm:prSet presAssocID="{FB41F38B-7EF4-4C94-A28D-DD5475610AD3}" presName="sibTrans" presStyleLbl="sibTrans2D1" presStyleIdx="3" presStyleCnt="4"/>
      <dgm:spPr/>
      <dgm:t>
        <a:bodyPr/>
        <a:lstStyle/>
        <a:p>
          <a:endParaRPr lang="ru-RU"/>
        </a:p>
      </dgm:t>
    </dgm:pt>
    <dgm:pt modelId="{E4F469AC-A70E-4DD0-809C-16F292B3EFAF}" type="pres">
      <dgm:prSet presAssocID="{FB41F38B-7EF4-4C94-A28D-DD5475610AD3}" presName="connectorText" presStyleLbl="sibTrans2D1" presStyleIdx="3" presStyleCnt="4"/>
      <dgm:spPr/>
      <dgm:t>
        <a:bodyPr/>
        <a:lstStyle/>
        <a:p>
          <a:endParaRPr lang="ru-RU"/>
        </a:p>
      </dgm:t>
    </dgm:pt>
  </dgm:ptLst>
  <dgm:cxnLst>
    <dgm:cxn modelId="{EF36CA7D-98CB-4973-8184-7A202745A6F2}" type="presOf" srcId="{444AD734-E451-4CCC-8D39-3533BF20A1B4}" destId="{D515ED81-248B-427D-8A1B-7DA91F78474A}" srcOrd="1" destOrd="0" presId="urn:microsoft.com/office/officeart/2005/8/layout/cycle2"/>
    <dgm:cxn modelId="{340B9095-ED59-47FE-B9C4-BEBDCD931526}" srcId="{D397CE21-84A5-4C6F-B5BE-9758E18ABB99}" destId="{3CFD8381-8242-430F-B973-61F6830B5D7D}" srcOrd="2" destOrd="0" parTransId="{3BAD813D-F0C1-4FB6-93E0-9E284D1E1574}" sibTransId="{AAADE769-11C6-4C30-A212-40C6BA34BE10}"/>
    <dgm:cxn modelId="{44DA00EF-BEDE-4219-8206-DD525046BD52}" srcId="{D397CE21-84A5-4C6F-B5BE-9758E18ABB99}" destId="{8A937117-7542-4159-8B38-211BA1DD88EE}" srcOrd="1" destOrd="0" parTransId="{522C98FC-EAEF-4DF6-B1A9-46C20FE8EBD3}" sibTransId="{B508E1EF-ABC5-48B5-95C6-8D3A27000728}"/>
    <dgm:cxn modelId="{E7240E3F-0855-4FCC-90F2-85543B5C6BDF}" type="presOf" srcId="{FB41F38B-7EF4-4C94-A28D-DD5475610AD3}" destId="{E4F469AC-A70E-4DD0-809C-16F292B3EFAF}" srcOrd="1" destOrd="0" presId="urn:microsoft.com/office/officeart/2005/8/layout/cycle2"/>
    <dgm:cxn modelId="{72043CFB-652A-4A67-8E4C-4C816BA9824A}" srcId="{D397CE21-84A5-4C6F-B5BE-9758E18ABB99}" destId="{D31E582B-BFA1-4FA1-AA24-0F354D9A26FD}" srcOrd="0" destOrd="0" parTransId="{3713B08D-5134-49F7-9D62-2D83D48C6913}" sibTransId="{444AD734-E451-4CCC-8D39-3533BF20A1B4}"/>
    <dgm:cxn modelId="{58D3E398-12B0-4E03-8074-85847FFF4E35}" type="presOf" srcId="{6970AB2F-90DE-46D5-A917-CB12C904F33E}" destId="{3565D0BE-A719-40EF-8109-B632E636B5C5}" srcOrd="0" destOrd="0" presId="urn:microsoft.com/office/officeart/2005/8/layout/cycle2"/>
    <dgm:cxn modelId="{755184A0-DFBD-4F27-9BF3-9A129C99417F}" type="presOf" srcId="{FB41F38B-7EF4-4C94-A28D-DD5475610AD3}" destId="{D906D354-C168-415A-ABE4-14BF1B174082}" srcOrd="0" destOrd="0" presId="urn:microsoft.com/office/officeart/2005/8/layout/cycle2"/>
    <dgm:cxn modelId="{EFCFBF6F-6D64-40E5-96D1-5A69AD52F6E7}" type="presOf" srcId="{3CFD8381-8242-430F-B973-61F6830B5D7D}" destId="{33EFEC72-02B0-437E-9C88-9F93417AF4FF}" srcOrd="0" destOrd="0" presId="urn:microsoft.com/office/officeart/2005/8/layout/cycle2"/>
    <dgm:cxn modelId="{CE497719-1866-4757-AC30-7AE4A0B457AC}" type="presOf" srcId="{8A937117-7542-4159-8B38-211BA1DD88EE}" destId="{F40A8169-5A25-4F27-B257-E38A00D3913B}" srcOrd="0" destOrd="0" presId="urn:microsoft.com/office/officeart/2005/8/layout/cycle2"/>
    <dgm:cxn modelId="{FD2E83BE-42A8-49FF-AC65-446FCAD48352}" type="presOf" srcId="{AAADE769-11C6-4C30-A212-40C6BA34BE10}" destId="{B35E284B-53B2-4705-A12A-4FB68B530962}" srcOrd="0" destOrd="0" presId="urn:microsoft.com/office/officeart/2005/8/layout/cycle2"/>
    <dgm:cxn modelId="{9D90EDBF-0254-422D-A773-A25BE1A5B29B}" type="presOf" srcId="{AAADE769-11C6-4C30-A212-40C6BA34BE10}" destId="{AD670BB9-E5AD-481A-AF04-4F1DEC6552CA}" srcOrd="1" destOrd="0" presId="urn:microsoft.com/office/officeart/2005/8/layout/cycle2"/>
    <dgm:cxn modelId="{7360C68D-E791-401B-B277-3C852B4723EB}" type="presOf" srcId="{444AD734-E451-4CCC-8D39-3533BF20A1B4}" destId="{00A274D4-BA34-4E80-8B6A-2654B49D2FB2}" srcOrd="0" destOrd="0" presId="urn:microsoft.com/office/officeart/2005/8/layout/cycle2"/>
    <dgm:cxn modelId="{3A940526-6342-4B64-A834-162DA082E97D}" type="presOf" srcId="{B508E1EF-ABC5-48B5-95C6-8D3A27000728}" destId="{36FA1896-9D88-4686-B501-5A980868F31B}" srcOrd="0" destOrd="0" presId="urn:microsoft.com/office/officeart/2005/8/layout/cycle2"/>
    <dgm:cxn modelId="{9E0E6CA2-9706-46B2-B2DB-D8AB17037950}" type="presOf" srcId="{D397CE21-84A5-4C6F-B5BE-9758E18ABB99}" destId="{752D09E1-388C-4766-BC96-1EFDE90053FC}" srcOrd="0" destOrd="0" presId="urn:microsoft.com/office/officeart/2005/8/layout/cycle2"/>
    <dgm:cxn modelId="{F3CF3605-D3F9-4323-AAED-97363947752C}" type="presOf" srcId="{D31E582B-BFA1-4FA1-AA24-0F354D9A26FD}" destId="{61D3FF82-C69E-4611-9BBA-8F59922D9318}" srcOrd="0" destOrd="0" presId="urn:microsoft.com/office/officeart/2005/8/layout/cycle2"/>
    <dgm:cxn modelId="{73759C70-4F1C-4F63-9B57-4D5412976D3C}" type="presOf" srcId="{B508E1EF-ABC5-48B5-95C6-8D3A27000728}" destId="{6D43DEDF-E66E-4F95-B9CC-D16CDA463CA1}" srcOrd="1" destOrd="0" presId="urn:microsoft.com/office/officeart/2005/8/layout/cycle2"/>
    <dgm:cxn modelId="{4D9D5E82-E5DE-4ED4-9803-04FB1EB5C528}" srcId="{D397CE21-84A5-4C6F-B5BE-9758E18ABB99}" destId="{6970AB2F-90DE-46D5-A917-CB12C904F33E}" srcOrd="3" destOrd="0" parTransId="{914B40D5-687C-4DBB-8242-2E468398DBD1}" sibTransId="{FB41F38B-7EF4-4C94-A28D-DD5475610AD3}"/>
    <dgm:cxn modelId="{7C5FAF2F-8F5F-48ED-8F6D-9D6781BDE4AF}" type="presParOf" srcId="{752D09E1-388C-4766-BC96-1EFDE90053FC}" destId="{61D3FF82-C69E-4611-9BBA-8F59922D9318}" srcOrd="0" destOrd="0" presId="urn:microsoft.com/office/officeart/2005/8/layout/cycle2"/>
    <dgm:cxn modelId="{99AB3413-440E-4B78-9322-5ACCA86EE64C}" type="presParOf" srcId="{752D09E1-388C-4766-BC96-1EFDE90053FC}" destId="{00A274D4-BA34-4E80-8B6A-2654B49D2FB2}" srcOrd="1" destOrd="0" presId="urn:microsoft.com/office/officeart/2005/8/layout/cycle2"/>
    <dgm:cxn modelId="{98BFA5CA-8B19-4174-939A-54C0BB3760AA}" type="presParOf" srcId="{00A274D4-BA34-4E80-8B6A-2654B49D2FB2}" destId="{D515ED81-248B-427D-8A1B-7DA91F78474A}" srcOrd="0" destOrd="0" presId="urn:microsoft.com/office/officeart/2005/8/layout/cycle2"/>
    <dgm:cxn modelId="{E79FA8AC-5036-4825-A823-18632642B5B9}" type="presParOf" srcId="{752D09E1-388C-4766-BC96-1EFDE90053FC}" destId="{F40A8169-5A25-4F27-B257-E38A00D3913B}" srcOrd="2" destOrd="0" presId="urn:microsoft.com/office/officeart/2005/8/layout/cycle2"/>
    <dgm:cxn modelId="{9B00C402-6BA8-4002-A38D-29B9BF2EC273}" type="presParOf" srcId="{752D09E1-388C-4766-BC96-1EFDE90053FC}" destId="{36FA1896-9D88-4686-B501-5A980868F31B}" srcOrd="3" destOrd="0" presId="urn:microsoft.com/office/officeart/2005/8/layout/cycle2"/>
    <dgm:cxn modelId="{349AB669-60AF-4D46-8B82-EA42DF5EA55F}" type="presParOf" srcId="{36FA1896-9D88-4686-B501-5A980868F31B}" destId="{6D43DEDF-E66E-4F95-B9CC-D16CDA463CA1}" srcOrd="0" destOrd="0" presId="urn:microsoft.com/office/officeart/2005/8/layout/cycle2"/>
    <dgm:cxn modelId="{1E1C8E7A-3B8C-4A9F-8A6F-91EE25F91A4F}" type="presParOf" srcId="{752D09E1-388C-4766-BC96-1EFDE90053FC}" destId="{33EFEC72-02B0-437E-9C88-9F93417AF4FF}" srcOrd="4" destOrd="0" presId="urn:microsoft.com/office/officeart/2005/8/layout/cycle2"/>
    <dgm:cxn modelId="{AF8FC5DA-0CE1-49B8-B13E-5E8047BD376A}" type="presParOf" srcId="{752D09E1-388C-4766-BC96-1EFDE90053FC}" destId="{B35E284B-53B2-4705-A12A-4FB68B530962}" srcOrd="5" destOrd="0" presId="urn:microsoft.com/office/officeart/2005/8/layout/cycle2"/>
    <dgm:cxn modelId="{37D540C6-C9C0-491F-B352-7D71B8F63688}" type="presParOf" srcId="{B35E284B-53B2-4705-A12A-4FB68B530962}" destId="{AD670BB9-E5AD-481A-AF04-4F1DEC6552CA}" srcOrd="0" destOrd="0" presId="urn:microsoft.com/office/officeart/2005/8/layout/cycle2"/>
    <dgm:cxn modelId="{18240EE5-14CD-49D3-8F12-3836F9CEDF2D}" type="presParOf" srcId="{752D09E1-388C-4766-BC96-1EFDE90053FC}" destId="{3565D0BE-A719-40EF-8109-B632E636B5C5}" srcOrd="6" destOrd="0" presId="urn:microsoft.com/office/officeart/2005/8/layout/cycle2"/>
    <dgm:cxn modelId="{E6837225-71A8-4DB0-835E-2A3CF3068C1F}" type="presParOf" srcId="{752D09E1-388C-4766-BC96-1EFDE90053FC}" destId="{D906D354-C168-415A-ABE4-14BF1B174082}" srcOrd="7" destOrd="0" presId="urn:microsoft.com/office/officeart/2005/8/layout/cycle2"/>
    <dgm:cxn modelId="{2BD5A63E-0439-4687-8424-E41B106AB006}" type="presParOf" srcId="{D906D354-C168-415A-ABE4-14BF1B174082}" destId="{E4F469AC-A70E-4DD0-809C-16F292B3EFAF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1D3FF82-C69E-4611-9BBA-8F59922D9318}">
      <dsp:nvSpPr>
        <dsp:cNvPr id="0" name=""/>
        <dsp:cNvSpPr/>
      </dsp:nvSpPr>
      <dsp:spPr>
        <a:xfrm>
          <a:off x="3141501" y="-240114"/>
          <a:ext cx="3754182" cy="1839103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i="0" kern="1200" dirty="0" smtClean="0">
              <a:latin typeface="+mn-lt"/>
              <a:cs typeface="Times New Roman" pitchFamily="18" charset="0"/>
            </a:rPr>
            <a:t>Предметная модель – текст задания</a:t>
          </a:r>
          <a:endParaRPr lang="ru-RU" sz="1800" b="1" i="0" kern="1200" dirty="0">
            <a:latin typeface="+mn-lt"/>
            <a:cs typeface="Times New Roman" pitchFamily="18" charset="0"/>
          </a:endParaRPr>
        </a:p>
      </dsp:txBody>
      <dsp:txXfrm>
        <a:off x="3691288" y="29216"/>
        <a:ext cx="2654608" cy="1300443"/>
      </dsp:txXfrm>
    </dsp:sp>
    <dsp:sp modelId="{00A274D4-BA34-4E80-8B6A-2654B49D2FB2}">
      <dsp:nvSpPr>
        <dsp:cNvPr id="0" name=""/>
        <dsp:cNvSpPr/>
      </dsp:nvSpPr>
      <dsp:spPr>
        <a:xfrm rot="1575891">
          <a:off x="6481595" y="1274731"/>
          <a:ext cx="438366" cy="469620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900" b="0" kern="1200">
            <a:latin typeface="+mn-lt"/>
          </a:endParaRPr>
        </a:p>
      </dsp:txBody>
      <dsp:txXfrm>
        <a:off x="6488384" y="1339557"/>
        <a:ext cx="306856" cy="281772"/>
      </dsp:txXfrm>
    </dsp:sp>
    <dsp:sp modelId="{F40A8169-5A25-4F27-B257-E38A00D3913B}">
      <dsp:nvSpPr>
        <dsp:cNvPr id="0" name=""/>
        <dsp:cNvSpPr/>
      </dsp:nvSpPr>
      <dsp:spPr>
        <a:xfrm>
          <a:off x="6835830" y="1040053"/>
          <a:ext cx="3384496" cy="2742403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>
              <a:solidFill>
                <a:schemeClr val="bg1"/>
              </a:solidFill>
              <a:latin typeface="+mn-lt"/>
              <a:cs typeface="Times New Roman" pitchFamily="18" charset="0"/>
            </a:rPr>
            <a:t>Анализ, выбор значимой информац</a:t>
          </a:r>
          <a:r>
            <a:rPr lang="ru-RU" sz="2000" b="0" kern="1200" dirty="0">
              <a:solidFill>
                <a:schemeClr val="bg1"/>
              </a:solidFill>
              <a:latin typeface="+mn-lt"/>
              <a:cs typeface="Times New Roman" pitchFamily="18" charset="0"/>
            </a:rPr>
            <a:t>ии </a:t>
          </a:r>
          <a:r>
            <a:rPr lang="ru-RU" sz="2000" b="0" kern="1200" dirty="0" smtClean="0">
              <a:solidFill>
                <a:sysClr val="windowText" lastClr="000000"/>
              </a:solidFill>
              <a:latin typeface="+mn-lt"/>
              <a:cs typeface="Times New Roman" pitchFamily="18" charset="0"/>
            </a:rPr>
            <a:t>– </a:t>
          </a:r>
          <a:r>
            <a:rPr lang="ru-RU" sz="2000" b="1" kern="1200" dirty="0" smtClean="0">
              <a:solidFill>
                <a:schemeClr val="bg1"/>
              </a:solidFill>
              <a:latin typeface="+mn-lt"/>
              <a:cs typeface="Times New Roman" pitchFamily="18" charset="0"/>
            </a:rPr>
            <a:t>функциональная грамотность</a:t>
          </a:r>
          <a:endParaRPr lang="ru-RU" sz="2000" b="1" kern="1200" dirty="0">
            <a:solidFill>
              <a:schemeClr val="bg1"/>
            </a:solidFill>
            <a:latin typeface="+mn-lt"/>
            <a:cs typeface="Times New Roman" pitchFamily="18" charset="0"/>
          </a:endParaRPr>
        </a:p>
      </dsp:txBody>
      <dsp:txXfrm>
        <a:off x="7331478" y="1441669"/>
        <a:ext cx="2393200" cy="1939171"/>
      </dsp:txXfrm>
    </dsp:sp>
    <dsp:sp modelId="{36FA1896-9D88-4686-B501-5A980868F31B}">
      <dsp:nvSpPr>
        <dsp:cNvPr id="0" name=""/>
        <dsp:cNvSpPr/>
      </dsp:nvSpPr>
      <dsp:spPr>
        <a:xfrm rot="10156672">
          <a:off x="5617127" y="2642167"/>
          <a:ext cx="902782" cy="469620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900" b="0" kern="1200">
            <a:latin typeface="+mn-lt"/>
          </a:endParaRPr>
        </a:p>
      </dsp:txBody>
      <dsp:txXfrm rot="10800000">
        <a:off x="5756783" y="2722985"/>
        <a:ext cx="761896" cy="281772"/>
      </dsp:txXfrm>
    </dsp:sp>
    <dsp:sp modelId="{33EFEC72-02B0-437E-9C88-9F93417AF4FF}">
      <dsp:nvSpPr>
        <dsp:cNvPr id="0" name=""/>
        <dsp:cNvSpPr/>
      </dsp:nvSpPr>
      <dsp:spPr>
        <a:xfrm>
          <a:off x="2455500" y="2341419"/>
          <a:ext cx="2802292" cy="1908760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>
              <a:solidFill>
                <a:schemeClr val="tx1"/>
              </a:solidFill>
              <a:latin typeface="+mn-lt"/>
              <a:cs typeface="Times New Roman" pitchFamily="18" charset="0"/>
            </a:rPr>
            <a:t>Математическая </a:t>
          </a:r>
          <a:r>
            <a:rPr lang="ru-RU" sz="1600" b="1" kern="1200" dirty="0" smtClean="0">
              <a:solidFill>
                <a:schemeClr val="tx1"/>
              </a:solidFill>
              <a:latin typeface="+mn-lt"/>
              <a:cs typeface="Times New Roman" pitchFamily="18" charset="0"/>
            </a:rPr>
            <a:t>модель – перевод в математические или иные алгоритмы</a:t>
          </a:r>
          <a:endParaRPr lang="ru-RU" sz="1600" b="1" kern="1200" dirty="0">
            <a:solidFill>
              <a:schemeClr val="tx1"/>
            </a:solidFill>
            <a:latin typeface="+mn-lt"/>
            <a:cs typeface="Times New Roman" pitchFamily="18" charset="0"/>
          </a:endParaRPr>
        </a:p>
      </dsp:txBody>
      <dsp:txXfrm>
        <a:off x="2865886" y="2620950"/>
        <a:ext cx="1981520" cy="1349698"/>
      </dsp:txXfrm>
    </dsp:sp>
    <dsp:sp modelId="{B35E284B-53B2-4705-A12A-4FB68B530962}">
      <dsp:nvSpPr>
        <dsp:cNvPr id="0" name=""/>
        <dsp:cNvSpPr/>
      </dsp:nvSpPr>
      <dsp:spPr>
        <a:xfrm rot="13266781">
          <a:off x="2574740" y="2096230"/>
          <a:ext cx="352977" cy="469620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900" b="0" kern="1200">
            <a:latin typeface="+mn-lt"/>
          </a:endParaRPr>
        </a:p>
      </dsp:txBody>
      <dsp:txXfrm rot="10800000">
        <a:off x="2667577" y="2224969"/>
        <a:ext cx="247084" cy="281772"/>
      </dsp:txXfrm>
    </dsp:sp>
    <dsp:sp modelId="{3565D0BE-A719-40EF-8109-B632E636B5C5}">
      <dsp:nvSpPr>
        <dsp:cNvPr id="0" name=""/>
        <dsp:cNvSpPr/>
      </dsp:nvSpPr>
      <dsp:spPr>
        <a:xfrm>
          <a:off x="466504" y="441978"/>
          <a:ext cx="2427667" cy="1908872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  <a:latin typeface="+mn-lt"/>
              <a:cs typeface="Times New Roman" pitchFamily="18" charset="0"/>
            </a:rPr>
            <a:t>Валидизация результатов и представление в предметной модели</a:t>
          </a:r>
          <a:endParaRPr lang="ru-RU" sz="1600" b="1" kern="1200" dirty="0">
            <a:solidFill>
              <a:schemeClr val="tx1"/>
            </a:solidFill>
            <a:latin typeface="+mn-lt"/>
            <a:cs typeface="Times New Roman" pitchFamily="18" charset="0"/>
          </a:endParaRPr>
        </a:p>
      </dsp:txBody>
      <dsp:txXfrm>
        <a:off x="822028" y="721526"/>
        <a:ext cx="1716619" cy="1349776"/>
      </dsp:txXfrm>
    </dsp:sp>
    <dsp:sp modelId="{D906D354-C168-415A-ABE4-14BF1B174082}">
      <dsp:nvSpPr>
        <dsp:cNvPr id="0" name=""/>
        <dsp:cNvSpPr/>
      </dsp:nvSpPr>
      <dsp:spPr>
        <a:xfrm rot="20872703">
          <a:off x="2947169" y="863428"/>
          <a:ext cx="242957" cy="469620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900" b="0" kern="1200">
            <a:latin typeface="+mn-lt"/>
          </a:endParaRPr>
        </a:p>
      </dsp:txBody>
      <dsp:txXfrm>
        <a:off x="2947982" y="965005"/>
        <a:ext cx="170070" cy="28177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1D3FF82-C69E-4611-9BBA-8F59922D9318}">
      <dsp:nvSpPr>
        <dsp:cNvPr id="0" name=""/>
        <dsp:cNvSpPr/>
      </dsp:nvSpPr>
      <dsp:spPr>
        <a:xfrm>
          <a:off x="3141501" y="-240114"/>
          <a:ext cx="3754182" cy="1839103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i="0" kern="1200" dirty="0" smtClean="0">
              <a:latin typeface="+mn-lt"/>
              <a:cs typeface="Times New Roman" pitchFamily="18" charset="0"/>
            </a:rPr>
            <a:t>Предметная модель – текст задания</a:t>
          </a:r>
          <a:endParaRPr lang="ru-RU" sz="1800" b="1" i="0" kern="1200" dirty="0">
            <a:latin typeface="+mn-lt"/>
            <a:cs typeface="Times New Roman" pitchFamily="18" charset="0"/>
          </a:endParaRPr>
        </a:p>
      </dsp:txBody>
      <dsp:txXfrm>
        <a:off x="3691288" y="29216"/>
        <a:ext cx="2654608" cy="1300443"/>
      </dsp:txXfrm>
    </dsp:sp>
    <dsp:sp modelId="{00A274D4-BA34-4E80-8B6A-2654B49D2FB2}">
      <dsp:nvSpPr>
        <dsp:cNvPr id="0" name=""/>
        <dsp:cNvSpPr/>
      </dsp:nvSpPr>
      <dsp:spPr>
        <a:xfrm rot="1575891">
          <a:off x="6610242" y="1204885"/>
          <a:ext cx="438366" cy="469620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900" b="0" kern="1200">
            <a:latin typeface="+mn-lt"/>
          </a:endParaRPr>
        </a:p>
      </dsp:txBody>
      <dsp:txXfrm>
        <a:off x="6617031" y="1269711"/>
        <a:ext cx="306856" cy="281772"/>
      </dsp:txXfrm>
    </dsp:sp>
    <dsp:sp modelId="{F40A8169-5A25-4F27-B257-E38A00D3913B}">
      <dsp:nvSpPr>
        <dsp:cNvPr id="0" name=""/>
        <dsp:cNvSpPr/>
      </dsp:nvSpPr>
      <dsp:spPr>
        <a:xfrm>
          <a:off x="6835830" y="1040053"/>
          <a:ext cx="3384496" cy="2742403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>
              <a:solidFill>
                <a:schemeClr val="bg1"/>
              </a:solidFill>
              <a:latin typeface="+mn-lt"/>
              <a:cs typeface="Times New Roman" pitchFamily="18" charset="0"/>
            </a:rPr>
            <a:t>Анализ, выбор значимой информац</a:t>
          </a:r>
          <a:r>
            <a:rPr lang="ru-RU" sz="2000" b="0" kern="1200" dirty="0">
              <a:solidFill>
                <a:schemeClr val="bg1"/>
              </a:solidFill>
              <a:latin typeface="+mn-lt"/>
              <a:cs typeface="Times New Roman" pitchFamily="18" charset="0"/>
            </a:rPr>
            <a:t>ии </a:t>
          </a:r>
          <a:r>
            <a:rPr lang="ru-RU" sz="2000" b="0" kern="1200" dirty="0" smtClean="0">
              <a:solidFill>
                <a:sysClr val="windowText" lastClr="000000"/>
              </a:solidFill>
              <a:latin typeface="+mn-lt"/>
              <a:cs typeface="Times New Roman" pitchFamily="18" charset="0"/>
            </a:rPr>
            <a:t>– </a:t>
          </a:r>
          <a:r>
            <a:rPr lang="ru-RU" sz="2000" b="1" kern="1200" dirty="0" smtClean="0">
              <a:solidFill>
                <a:schemeClr val="bg1"/>
              </a:solidFill>
              <a:latin typeface="+mn-lt"/>
              <a:cs typeface="Times New Roman" pitchFamily="18" charset="0"/>
            </a:rPr>
            <a:t>функциональная грамотность</a:t>
          </a:r>
          <a:endParaRPr lang="ru-RU" sz="2000" b="1" kern="1200" dirty="0">
            <a:solidFill>
              <a:schemeClr val="bg1"/>
            </a:solidFill>
            <a:latin typeface="+mn-lt"/>
            <a:cs typeface="Times New Roman" pitchFamily="18" charset="0"/>
          </a:endParaRPr>
        </a:p>
      </dsp:txBody>
      <dsp:txXfrm>
        <a:off x="7331478" y="1441669"/>
        <a:ext cx="2393200" cy="1939171"/>
      </dsp:txXfrm>
    </dsp:sp>
    <dsp:sp modelId="{36FA1896-9D88-4686-B501-5A980868F31B}">
      <dsp:nvSpPr>
        <dsp:cNvPr id="0" name=""/>
        <dsp:cNvSpPr/>
      </dsp:nvSpPr>
      <dsp:spPr>
        <a:xfrm rot="10156672">
          <a:off x="5890832" y="2678746"/>
          <a:ext cx="902782" cy="469620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900" b="0" kern="1200">
            <a:latin typeface="+mn-lt"/>
          </a:endParaRPr>
        </a:p>
      </dsp:txBody>
      <dsp:txXfrm rot="10800000">
        <a:off x="6030488" y="2759564"/>
        <a:ext cx="761896" cy="281772"/>
      </dsp:txXfrm>
    </dsp:sp>
    <dsp:sp modelId="{33EFEC72-02B0-437E-9C88-9F93417AF4FF}">
      <dsp:nvSpPr>
        <dsp:cNvPr id="0" name=""/>
        <dsp:cNvSpPr/>
      </dsp:nvSpPr>
      <dsp:spPr>
        <a:xfrm>
          <a:off x="2455500" y="2341419"/>
          <a:ext cx="2802292" cy="1908760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>
              <a:solidFill>
                <a:schemeClr val="tx1"/>
              </a:solidFill>
              <a:latin typeface="+mn-lt"/>
              <a:cs typeface="Times New Roman" pitchFamily="18" charset="0"/>
            </a:rPr>
            <a:t>Математическая </a:t>
          </a:r>
          <a:r>
            <a:rPr lang="ru-RU" sz="1600" b="1" kern="1200" dirty="0" smtClean="0">
              <a:solidFill>
                <a:schemeClr val="tx1"/>
              </a:solidFill>
              <a:latin typeface="+mn-lt"/>
              <a:cs typeface="Times New Roman" pitchFamily="18" charset="0"/>
            </a:rPr>
            <a:t>модель – перевод в математические или иные алгоритмы</a:t>
          </a:r>
          <a:endParaRPr lang="ru-RU" sz="1600" b="1" kern="1200" dirty="0">
            <a:solidFill>
              <a:schemeClr val="tx1"/>
            </a:solidFill>
            <a:latin typeface="+mn-lt"/>
            <a:cs typeface="Times New Roman" pitchFamily="18" charset="0"/>
          </a:endParaRPr>
        </a:p>
      </dsp:txBody>
      <dsp:txXfrm>
        <a:off x="2865886" y="2620950"/>
        <a:ext cx="1981520" cy="1349698"/>
      </dsp:txXfrm>
    </dsp:sp>
    <dsp:sp modelId="{B35E284B-53B2-4705-A12A-4FB68B530962}">
      <dsp:nvSpPr>
        <dsp:cNvPr id="0" name=""/>
        <dsp:cNvSpPr/>
      </dsp:nvSpPr>
      <dsp:spPr>
        <a:xfrm rot="13266781">
          <a:off x="2574740" y="2096230"/>
          <a:ext cx="352977" cy="469620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900" b="0" kern="1200">
            <a:latin typeface="+mn-lt"/>
          </a:endParaRPr>
        </a:p>
      </dsp:txBody>
      <dsp:txXfrm rot="10800000">
        <a:off x="2667577" y="2224969"/>
        <a:ext cx="247084" cy="281772"/>
      </dsp:txXfrm>
    </dsp:sp>
    <dsp:sp modelId="{3565D0BE-A719-40EF-8109-B632E636B5C5}">
      <dsp:nvSpPr>
        <dsp:cNvPr id="0" name=""/>
        <dsp:cNvSpPr/>
      </dsp:nvSpPr>
      <dsp:spPr>
        <a:xfrm>
          <a:off x="466504" y="441978"/>
          <a:ext cx="2427667" cy="1908872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  <a:latin typeface="+mn-lt"/>
              <a:cs typeface="Times New Roman" pitchFamily="18" charset="0"/>
            </a:rPr>
            <a:t>Валидизация результатов и представление в предметной модели</a:t>
          </a:r>
          <a:endParaRPr lang="ru-RU" sz="1600" b="1" kern="1200" dirty="0">
            <a:solidFill>
              <a:schemeClr val="tx1"/>
            </a:solidFill>
            <a:latin typeface="+mn-lt"/>
            <a:cs typeface="Times New Roman" pitchFamily="18" charset="0"/>
          </a:endParaRPr>
        </a:p>
      </dsp:txBody>
      <dsp:txXfrm>
        <a:off x="822028" y="721526"/>
        <a:ext cx="1716619" cy="1349776"/>
      </dsp:txXfrm>
    </dsp:sp>
    <dsp:sp modelId="{D906D354-C168-415A-ABE4-14BF1B174082}">
      <dsp:nvSpPr>
        <dsp:cNvPr id="0" name=""/>
        <dsp:cNvSpPr/>
      </dsp:nvSpPr>
      <dsp:spPr>
        <a:xfrm rot="20872703">
          <a:off x="2947169" y="863428"/>
          <a:ext cx="242957" cy="469620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900" b="0" kern="1200">
            <a:latin typeface="+mn-lt"/>
          </a:endParaRPr>
        </a:p>
      </dsp:txBody>
      <dsp:txXfrm>
        <a:off x="2947982" y="965005"/>
        <a:ext cx="170070" cy="28177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E0A73-CA68-4610-AE1C-928A107475EC}" type="datetimeFigureOut">
              <a:rPr lang="ru-RU" smtClean="0"/>
              <a:t>05.05.2022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4901B-5156-4AF3-9C8C-AAD320D1D9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82473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E0A73-CA68-4610-AE1C-928A107475EC}" type="datetimeFigureOut">
              <a:rPr lang="ru-RU" smtClean="0"/>
              <a:t>05.05.2022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4901B-5156-4AF3-9C8C-AAD320D1D9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89262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E0A73-CA68-4610-AE1C-928A107475EC}" type="datetimeFigureOut">
              <a:rPr lang="ru-RU" smtClean="0"/>
              <a:t>05.05.2022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4901B-5156-4AF3-9C8C-AAD320D1D9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41832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E0A73-CA68-4610-AE1C-928A107475EC}" type="datetimeFigureOut">
              <a:rPr lang="ru-RU" smtClean="0"/>
              <a:t>05.05.2022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4901B-5156-4AF3-9C8C-AAD320D1D9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05060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E0A73-CA68-4610-AE1C-928A107475EC}" type="datetimeFigureOut">
              <a:rPr lang="ru-RU" smtClean="0"/>
              <a:t>05.05.2022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4901B-5156-4AF3-9C8C-AAD320D1D9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71683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E0A73-CA68-4610-AE1C-928A107475EC}" type="datetimeFigureOut">
              <a:rPr lang="ru-RU" smtClean="0"/>
              <a:t>05.05.2022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4901B-5156-4AF3-9C8C-AAD320D1D9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18625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E0A73-CA68-4610-AE1C-928A107475EC}" type="datetimeFigureOut">
              <a:rPr lang="ru-RU" smtClean="0"/>
              <a:t>05.05.2022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4901B-5156-4AF3-9C8C-AAD320D1D9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60544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E0A73-CA68-4610-AE1C-928A107475EC}" type="datetimeFigureOut">
              <a:rPr lang="ru-RU" smtClean="0"/>
              <a:t>05.05.2022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4901B-5156-4AF3-9C8C-AAD320D1D9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32382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E0A73-CA68-4610-AE1C-928A107475EC}" type="datetimeFigureOut">
              <a:rPr lang="ru-RU" smtClean="0"/>
              <a:t>05.05.2022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4901B-5156-4AF3-9C8C-AAD320D1D9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50268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E0A73-CA68-4610-AE1C-928A107475EC}" type="datetimeFigureOut">
              <a:rPr lang="ru-RU" smtClean="0"/>
              <a:t>05.05.2022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4901B-5156-4AF3-9C8C-AAD320D1D9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88589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E0A73-CA68-4610-AE1C-928A107475EC}" type="datetimeFigureOut">
              <a:rPr lang="ru-RU" smtClean="0"/>
              <a:t>05.05.2022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4901B-5156-4AF3-9C8C-AAD320D1D9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56010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EE0A73-CA68-4610-AE1C-928A107475EC}" type="datetimeFigureOut">
              <a:rPr lang="ru-RU" smtClean="0"/>
              <a:t>05.05.2022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34901B-5156-4AF3-9C8C-AAD320D1D9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38994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8828" y="375601"/>
            <a:ext cx="10515600" cy="1325563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Динамика результатов ЕГЭ </a:t>
            </a:r>
            <a:br>
              <a:rPr lang="ru-RU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(относительный средний балл)</a:t>
            </a:r>
            <a:endParaRPr lang="ru-RU" b="1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5" name="Полотно 131"/>
          <p:cNvGrpSpPr/>
          <p:nvPr/>
        </p:nvGrpSpPr>
        <p:grpSpPr>
          <a:xfrm>
            <a:off x="834249" y="1889982"/>
            <a:ext cx="11094217" cy="5723797"/>
            <a:chOff x="0" y="-2842"/>
            <a:chExt cx="5978434" cy="3725847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720090"/>
              <a:ext cx="5963285" cy="3002915"/>
            </a:xfrm>
            <a:prstGeom prst="rect">
              <a:avLst/>
            </a:prstGeom>
            <a:noFill/>
            <a:ln>
              <a:noFill/>
            </a:ln>
          </p:spPr>
        </p:sp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555625" y="28575"/>
              <a:ext cx="566323" cy="1843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US" b="1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Предметы</a:t>
              </a:r>
              <a:endParaRPr lang="ru-RU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>
              <a:off x="2477770" y="28575"/>
              <a:ext cx="252237" cy="1929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US" b="1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2019</a:t>
              </a:r>
              <a:endParaRPr lang="ru-RU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auto">
            <a:xfrm>
              <a:off x="3775075" y="28575"/>
              <a:ext cx="252243" cy="1931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US" sz="1600" b="1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2020</a:t>
              </a:r>
              <a:endParaRPr lang="ru-RU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Rectangle 8"/>
            <p:cNvSpPr>
              <a:spLocks noChangeArrowheads="1"/>
            </p:cNvSpPr>
            <p:nvPr/>
          </p:nvSpPr>
          <p:spPr bwMode="auto">
            <a:xfrm>
              <a:off x="5071745" y="28575"/>
              <a:ext cx="252237" cy="1843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US" b="1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2021</a:t>
              </a:r>
              <a:endParaRPr lang="ru-RU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Rectangle 9"/>
            <p:cNvSpPr>
              <a:spLocks noChangeArrowheads="1"/>
            </p:cNvSpPr>
            <p:nvPr/>
          </p:nvSpPr>
          <p:spPr bwMode="auto">
            <a:xfrm>
              <a:off x="57785" y="268605"/>
              <a:ext cx="998220" cy="3359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US" sz="140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Русский язык</a:t>
              </a:r>
              <a:endParaRPr lang="ru-RU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Rectangle 10"/>
            <p:cNvSpPr>
              <a:spLocks noChangeArrowheads="1"/>
            </p:cNvSpPr>
            <p:nvPr/>
          </p:nvSpPr>
          <p:spPr bwMode="auto">
            <a:xfrm>
              <a:off x="2443480" y="268605"/>
              <a:ext cx="405130" cy="3359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US" sz="140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1,050</a:t>
              </a:r>
              <a:endParaRPr lang="ru-RU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auto">
            <a:xfrm>
              <a:off x="3740150" y="268605"/>
              <a:ext cx="405130" cy="3359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US" sz="140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1,049</a:t>
              </a:r>
              <a:endParaRPr lang="ru-RU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Rectangle 12"/>
            <p:cNvSpPr>
              <a:spLocks noChangeArrowheads="1"/>
            </p:cNvSpPr>
            <p:nvPr/>
          </p:nvSpPr>
          <p:spPr bwMode="auto">
            <a:xfrm>
              <a:off x="5036820" y="268605"/>
              <a:ext cx="406400" cy="3359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US" sz="1400" b="1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1,049</a:t>
              </a:r>
              <a:endParaRPr lang="ru-RU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Rectangle 13"/>
            <p:cNvSpPr>
              <a:spLocks noChangeArrowheads="1"/>
            </p:cNvSpPr>
            <p:nvPr/>
          </p:nvSpPr>
          <p:spPr bwMode="auto">
            <a:xfrm>
              <a:off x="22860" y="508635"/>
              <a:ext cx="2031366" cy="18435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800" b="1" dirty="0" smtClean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n-US" sz="1800" b="1" dirty="0" smtClean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Математика</a:t>
              </a:r>
              <a:endParaRPr lang="ru-RU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Rectangle 14"/>
            <p:cNvSpPr>
              <a:spLocks noChangeArrowheads="1"/>
            </p:cNvSpPr>
            <p:nvPr/>
          </p:nvSpPr>
          <p:spPr bwMode="auto">
            <a:xfrm>
              <a:off x="2424430" y="499110"/>
              <a:ext cx="898525" cy="2274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US" sz="1800" b="1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1,040</a:t>
              </a:r>
              <a:endParaRPr lang="ru-RU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Rectangle 15"/>
            <p:cNvSpPr>
              <a:spLocks noChangeArrowheads="1"/>
            </p:cNvSpPr>
            <p:nvPr/>
          </p:nvSpPr>
          <p:spPr bwMode="auto">
            <a:xfrm>
              <a:off x="3740150" y="508635"/>
              <a:ext cx="522605" cy="4025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US" sz="1800" b="1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1,041</a:t>
              </a:r>
              <a:endParaRPr lang="ru-RU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Rectangle 16"/>
            <p:cNvSpPr>
              <a:spLocks noChangeArrowheads="1"/>
            </p:cNvSpPr>
            <p:nvPr/>
          </p:nvSpPr>
          <p:spPr bwMode="auto">
            <a:xfrm>
              <a:off x="5025389" y="508635"/>
              <a:ext cx="641985" cy="4025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US" sz="1800" b="1" i="1">
                  <a:solidFill>
                    <a:srgbClr val="FF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1,000</a:t>
              </a:r>
              <a:endParaRPr lang="ru-RU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Rectangle 17"/>
            <p:cNvSpPr>
              <a:spLocks noChangeArrowheads="1"/>
            </p:cNvSpPr>
            <p:nvPr/>
          </p:nvSpPr>
          <p:spPr bwMode="auto">
            <a:xfrm>
              <a:off x="57785" y="748030"/>
              <a:ext cx="559435" cy="3359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Физика</a:t>
              </a:r>
              <a:endParaRPr lang="ru-RU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Rectangle 18"/>
            <p:cNvSpPr>
              <a:spLocks noChangeArrowheads="1"/>
            </p:cNvSpPr>
            <p:nvPr/>
          </p:nvSpPr>
          <p:spPr bwMode="auto">
            <a:xfrm>
              <a:off x="2443480" y="748030"/>
              <a:ext cx="405130" cy="3359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US" sz="140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1,010</a:t>
              </a:r>
              <a:endParaRPr lang="ru-RU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Rectangle 19"/>
            <p:cNvSpPr>
              <a:spLocks noChangeArrowheads="1"/>
            </p:cNvSpPr>
            <p:nvPr/>
          </p:nvSpPr>
          <p:spPr bwMode="auto">
            <a:xfrm>
              <a:off x="3740150" y="748030"/>
              <a:ext cx="405130" cy="3359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US" sz="140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1,015</a:t>
              </a:r>
              <a:endParaRPr lang="ru-RU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Rectangle 20"/>
            <p:cNvSpPr>
              <a:spLocks noChangeArrowheads="1"/>
            </p:cNvSpPr>
            <p:nvPr/>
          </p:nvSpPr>
          <p:spPr bwMode="auto">
            <a:xfrm>
              <a:off x="5036820" y="748030"/>
              <a:ext cx="406400" cy="3359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US" sz="1400" b="1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1,007</a:t>
              </a:r>
              <a:endParaRPr lang="ru-RU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3" name="Rectangle 21"/>
            <p:cNvSpPr>
              <a:spLocks noChangeArrowheads="1"/>
            </p:cNvSpPr>
            <p:nvPr/>
          </p:nvSpPr>
          <p:spPr bwMode="auto">
            <a:xfrm>
              <a:off x="57785" y="988060"/>
              <a:ext cx="489585" cy="3359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US" sz="140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Химия</a:t>
              </a:r>
              <a:endParaRPr lang="ru-RU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4" name="Rectangle 22"/>
            <p:cNvSpPr>
              <a:spLocks noChangeArrowheads="1"/>
            </p:cNvSpPr>
            <p:nvPr/>
          </p:nvSpPr>
          <p:spPr bwMode="auto">
            <a:xfrm>
              <a:off x="2443480" y="988060"/>
              <a:ext cx="405130" cy="3359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US" sz="140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1,040</a:t>
              </a:r>
              <a:endParaRPr lang="ru-RU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Rectangle 23"/>
            <p:cNvSpPr>
              <a:spLocks noChangeArrowheads="1"/>
            </p:cNvSpPr>
            <p:nvPr/>
          </p:nvSpPr>
          <p:spPr bwMode="auto">
            <a:xfrm>
              <a:off x="3740150" y="988060"/>
              <a:ext cx="406400" cy="3359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US" sz="1400" b="1">
                  <a:solidFill>
                    <a:srgbClr val="FF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0,999</a:t>
              </a:r>
              <a:endParaRPr lang="ru-RU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6" name="Rectangle 24"/>
            <p:cNvSpPr>
              <a:spLocks noChangeArrowheads="1"/>
            </p:cNvSpPr>
            <p:nvPr/>
          </p:nvSpPr>
          <p:spPr bwMode="auto">
            <a:xfrm>
              <a:off x="5036820" y="988060"/>
              <a:ext cx="406400" cy="3359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US" sz="1400" b="1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1,061</a:t>
              </a:r>
              <a:endParaRPr lang="ru-RU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7" name="Rectangle 25"/>
            <p:cNvSpPr>
              <a:spLocks noChangeArrowheads="1"/>
            </p:cNvSpPr>
            <p:nvPr/>
          </p:nvSpPr>
          <p:spPr bwMode="auto">
            <a:xfrm>
              <a:off x="57785" y="1228090"/>
              <a:ext cx="1519555" cy="3359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US" sz="140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Информатика и ИКТ</a:t>
              </a:r>
              <a:endParaRPr lang="ru-RU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8" name="Rectangle 26"/>
            <p:cNvSpPr>
              <a:spLocks noChangeArrowheads="1"/>
            </p:cNvSpPr>
            <p:nvPr/>
          </p:nvSpPr>
          <p:spPr bwMode="auto">
            <a:xfrm>
              <a:off x="2443480" y="1228090"/>
              <a:ext cx="405130" cy="3359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US" sz="140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1,080</a:t>
              </a:r>
              <a:endParaRPr lang="ru-RU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9" name="Rectangle 27"/>
            <p:cNvSpPr>
              <a:spLocks noChangeArrowheads="1"/>
            </p:cNvSpPr>
            <p:nvPr/>
          </p:nvSpPr>
          <p:spPr bwMode="auto">
            <a:xfrm>
              <a:off x="3740150" y="1228090"/>
              <a:ext cx="405130" cy="3359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US" sz="140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1,088</a:t>
              </a:r>
              <a:endParaRPr lang="ru-RU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30" name="Rectangle 28"/>
            <p:cNvSpPr>
              <a:spLocks noChangeArrowheads="1"/>
            </p:cNvSpPr>
            <p:nvPr/>
          </p:nvSpPr>
          <p:spPr bwMode="auto">
            <a:xfrm>
              <a:off x="5036820" y="1228090"/>
              <a:ext cx="406400" cy="3359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US" sz="1400" b="1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1,068</a:t>
              </a:r>
              <a:endParaRPr lang="ru-RU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31" name="Rectangle 29"/>
            <p:cNvSpPr>
              <a:spLocks noChangeArrowheads="1"/>
            </p:cNvSpPr>
            <p:nvPr/>
          </p:nvSpPr>
          <p:spPr bwMode="auto">
            <a:xfrm>
              <a:off x="57785" y="1468120"/>
              <a:ext cx="711835" cy="3359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US" sz="140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Биология</a:t>
              </a:r>
              <a:endParaRPr lang="ru-RU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32" name="Rectangle 30"/>
            <p:cNvSpPr>
              <a:spLocks noChangeArrowheads="1"/>
            </p:cNvSpPr>
            <p:nvPr/>
          </p:nvSpPr>
          <p:spPr bwMode="auto">
            <a:xfrm>
              <a:off x="2443480" y="1468120"/>
              <a:ext cx="405130" cy="3359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US" sz="140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1,080</a:t>
              </a:r>
              <a:endParaRPr lang="ru-RU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33" name="Rectangle 31"/>
            <p:cNvSpPr>
              <a:spLocks noChangeArrowheads="1"/>
            </p:cNvSpPr>
            <p:nvPr/>
          </p:nvSpPr>
          <p:spPr bwMode="auto">
            <a:xfrm>
              <a:off x="3740150" y="1468120"/>
              <a:ext cx="405130" cy="3359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US" sz="140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1,074</a:t>
              </a:r>
              <a:endParaRPr lang="ru-RU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34" name="Rectangle 32"/>
            <p:cNvSpPr>
              <a:spLocks noChangeArrowheads="1"/>
            </p:cNvSpPr>
            <p:nvPr/>
          </p:nvSpPr>
          <p:spPr bwMode="auto">
            <a:xfrm>
              <a:off x="5036820" y="1468120"/>
              <a:ext cx="406400" cy="3359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US" sz="1400" b="1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1,061</a:t>
              </a:r>
              <a:endParaRPr lang="ru-RU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35" name="Rectangle 33"/>
            <p:cNvSpPr>
              <a:spLocks noChangeArrowheads="1"/>
            </p:cNvSpPr>
            <p:nvPr/>
          </p:nvSpPr>
          <p:spPr bwMode="auto">
            <a:xfrm>
              <a:off x="57785" y="1707515"/>
              <a:ext cx="626110" cy="3359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US" sz="140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История</a:t>
              </a:r>
              <a:endParaRPr lang="ru-RU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36" name="Rectangle 34"/>
            <p:cNvSpPr>
              <a:spLocks noChangeArrowheads="1"/>
            </p:cNvSpPr>
            <p:nvPr/>
          </p:nvSpPr>
          <p:spPr bwMode="auto">
            <a:xfrm>
              <a:off x="2443480" y="1707515"/>
              <a:ext cx="405130" cy="3359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US" sz="140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1,090</a:t>
              </a:r>
              <a:endParaRPr lang="ru-RU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37" name="Rectangle 35"/>
            <p:cNvSpPr>
              <a:spLocks noChangeArrowheads="1"/>
            </p:cNvSpPr>
            <p:nvPr/>
          </p:nvSpPr>
          <p:spPr bwMode="auto">
            <a:xfrm>
              <a:off x="3740150" y="1707515"/>
              <a:ext cx="405130" cy="3359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US" sz="140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1,081</a:t>
              </a:r>
              <a:endParaRPr lang="ru-RU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38" name="Rectangle 36"/>
            <p:cNvSpPr>
              <a:spLocks noChangeArrowheads="1"/>
            </p:cNvSpPr>
            <p:nvPr/>
          </p:nvSpPr>
          <p:spPr bwMode="auto">
            <a:xfrm>
              <a:off x="5036820" y="1707515"/>
              <a:ext cx="406400" cy="3359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US" sz="1400" b="1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1,086</a:t>
              </a:r>
              <a:endParaRPr lang="ru-RU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39" name="Rectangle 37"/>
            <p:cNvSpPr>
              <a:spLocks noChangeArrowheads="1"/>
            </p:cNvSpPr>
            <p:nvPr/>
          </p:nvSpPr>
          <p:spPr bwMode="auto">
            <a:xfrm>
              <a:off x="57785" y="1947545"/>
              <a:ext cx="790575" cy="3359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US" sz="140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География</a:t>
              </a:r>
              <a:endParaRPr lang="ru-RU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40" name="Rectangle 38"/>
            <p:cNvSpPr>
              <a:spLocks noChangeArrowheads="1"/>
            </p:cNvSpPr>
            <p:nvPr/>
          </p:nvSpPr>
          <p:spPr bwMode="auto">
            <a:xfrm>
              <a:off x="2443480" y="1947545"/>
              <a:ext cx="405130" cy="3359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US" sz="140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1,040</a:t>
              </a:r>
              <a:endParaRPr lang="ru-RU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41" name="Rectangle 39"/>
            <p:cNvSpPr>
              <a:spLocks noChangeArrowheads="1"/>
            </p:cNvSpPr>
            <p:nvPr/>
          </p:nvSpPr>
          <p:spPr bwMode="auto">
            <a:xfrm>
              <a:off x="3740150" y="1947545"/>
              <a:ext cx="405130" cy="3359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US" sz="140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1,039</a:t>
              </a:r>
              <a:endParaRPr lang="ru-RU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42" name="Rectangle 40"/>
            <p:cNvSpPr>
              <a:spLocks noChangeArrowheads="1"/>
            </p:cNvSpPr>
            <p:nvPr/>
          </p:nvSpPr>
          <p:spPr bwMode="auto">
            <a:xfrm>
              <a:off x="5036820" y="1947545"/>
              <a:ext cx="406400" cy="3359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US" sz="1400" b="1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1,049</a:t>
              </a:r>
              <a:endParaRPr lang="ru-RU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43" name="Rectangle 41"/>
            <p:cNvSpPr>
              <a:spLocks noChangeArrowheads="1"/>
            </p:cNvSpPr>
            <p:nvPr/>
          </p:nvSpPr>
          <p:spPr bwMode="auto">
            <a:xfrm>
              <a:off x="57785" y="2187575"/>
              <a:ext cx="1292860" cy="3359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US" sz="140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Английский язык</a:t>
              </a:r>
              <a:endParaRPr lang="ru-RU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44" name="Rectangle 42"/>
            <p:cNvSpPr>
              <a:spLocks noChangeArrowheads="1"/>
            </p:cNvSpPr>
            <p:nvPr/>
          </p:nvSpPr>
          <p:spPr bwMode="auto">
            <a:xfrm>
              <a:off x="2443480" y="2187575"/>
              <a:ext cx="405130" cy="3359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US" sz="140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1,010</a:t>
              </a:r>
              <a:endParaRPr lang="ru-RU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45" name="Rectangle 43"/>
            <p:cNvSpPr>
              <a:spLocks noChangeArrowheads="1"/>
            </p:cNvSpPr>
            <p:nvPr/>
          </p:nvSpPr>
          <p:spPr bwMode="auto">
            <a:xfrm>
              <a:off x="3740150" y="2187575"/>
              <a:ext cx="405130" cy="3359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US" sz="140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1,000</a:t>
              </a:r>
              <a:endParaRPr lang="ru-RU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46" name="Rectangle 44"/>
            <p:cNvSpPr>
              <a:spLocks noChangeArrowheads="1"/>
            </p:cNvSpPr>
            <p:nvPr/>
          </p:nvSpPr>
          <p:spPr bwMode="auto">
            <a:xfrm>
              <a:off x="5036819" y="2187575"/>
              <a:ext cx="497205" cy="3359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US" sz="1400" b="1">
                  <a:solidFill>
                    <a:srgbClr val="FF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0,993</a:t>
              </a:r>
              <a:endParaRPr lang="ru-RU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47" name="Rectangle 45"/>
            <p:cNvSpPr>
              <a:spLocks noChangeArrowheads="1"/>
            </p:cNvSpPr>
            <p:nvPr/>
          </p:nvSpPr>
          <p:spPr bwMode="auto">
            <a:xfrm>
              <a:off x="57785" y="2427605"/>
              <a:ext cx="1292225" cy="3359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US" sz="140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Обществознание</a:t>
              </a:r>
              <a:endParaRPr lang="ru-RU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48" name="Rectangle 46"/>
            <p:cNvSpPr>
              <a:spLocks noChangeArrowheads="1"/>
            </p:cNvSpPr>
            <p:nvPr/>
          </p:nvSpPr>
          <p:spPr bwMode="auto">
            <a:xfrm>
              <a:off x="2443480" y="2427605"/>
              <a:ext cx="405130" cy="3359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US" sz="140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1,070</a:t>
              </a:r>
              <a:endParaRPr lang="ru-RU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49" name="Rectangle 47"/>
            <p:cNvSpPr>
              <a:spLocks noChangeArrowheads="1"/>
            </p:cNvSpPr>
            <p:nvPr/>
          </p:nvSpPr>
          <p:spPr bwMode="auto">
            <a:xfrm>
              <a:off x="3740150" y="2427605"/>
              <a:ext cx="405130" cy="3359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US" sz="140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1,074</a:t>
              </a:r>
              <a:endParaRPr lang="ru-RU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50" name="Rectangle 48"/>
            <p:cNvSpPr>
              <a:spLocks noChangeArrowheads="1"/>
            </p:cNvSpPr>
            <p:nvPr/>
          </p:nvSpPr>
          <p:spPr bwMode="auto">
            <a:xfrm>
              <a:off x="5025390" y="2427605"/>
              <a:ext cx="575310" cy="3359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US" sz="1400" b="1" i="1">
                  <a:solidFill>
                    <a:srgbClr val="FF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1,027</a:t>
              </a:r>
              <a:endParaRPr lang="ru-RU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51" name="Rectangle 49"/>
            <p:cNvSpPr>
              <a:spLocks noChangeArrowheads="1"/>
            </p:cNvSpPr>
            <p:nvPr/>
          </p:nvSpPr>
          <p:spPr bwMode="auto">
            <a:xfrm>
              <a:off x="57785" y="2667000"/>
              <a:ext cx="868680" cy="3359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Литература</a:t>
              </a:r>
              <a:endParaRPr lang="ru-RU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52" name="Rectangle 50"/>
            <p:cNvSpPr>
              <a:spLocks noChangeArrowheads="1"/>
            </p:cNvSpPr>
            <p:nvPr/>
          </p:nvSpPr>
          <p:spPr bwMode="auto">
            <a:xfrm>
              <a:off x="2443480" y="2667000"/>
              <a:ext cx="406400" cy="3359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US" sz="1400" b="1">
                  <a:solidFill>
                    <a:srgbClr val="FF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0,980</a:t>
              </a:r>
              <a:endParaRPr lang="ru-RU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53" name="Rectangle 51"/>
            <p:cNvSpPr>
              <a:spLocks noChangeArrowheads="1"/>
            </p:cNvSpPr>
            <p:nvPr/>
          </p:nvSpPr>
          <p:spPr bwMode="auto">
            <a:xfrm>
              <a:off x="3740150" y="2667000"/>
              <a:ext cx="406400" cy="3359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US" sz="1400" b="1">
                  <a:solidFill>
                    <a:srgbClr val="FF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0,999</a:t>
              </a:r>
              <a:endParaRPr lang="ru-RU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54" name="Rectangle 52"/>
            <p:cNvSpPr>
              <a:spLocks noChangeArrowheads="1"/>
            </p:cNvSpPr>
            <p:nvPr/>
          </p:nvSpPr>
          <p:spPr bwMode="auto">
            <a:xfrm>
              <a:off x="5036820" y="2667000"/>
              <a:ext cx="406400" cy="3359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US" sz="1400" b="1">
                  <a:solidFill>
                    <a:srgbClr val="FF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0,971</a:t>
              </a:r>
              <a:endParaRPr lang="ru-RU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55" name="Line 53"/>
            <p:cNvCxnSpPr>
              <a:cxnSpLocks noChangeShapeType="1"/>
            </p:cNvCxnSpPr>
            <p:nvPr/>
          </p:nvCxnSpPr>
          <p:spPr bwMode="auto">
            <a:xfrm flipV="1">
              <a:off x="11430" y="9525"/>
              <a:ext cx="635" cy="635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6" name="Rectangle 54"/>
            <p:cNvSpPr>
              <a:spLocks noChangeArrowheads="1"/>
            </p:cNvSpPr>
            <p:nvPr/>
          </p:nvSpPr>
          <p:spPr bwMode="auto">
            <a:xfrm>
              <a:off x="11430" y="0"/>
              <a:ext cx="11430" cy="9525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/>
            </a:p>
          </p:txBody>
        </p:sp>
        <p:cxnSp>
          <p:nvCxnSpPr>
            <p:cNvPr id="57" name="Line 55"/>
            <p:cNvCxnSpPr>
              <a:cxnSpLocks noChangeShapeType="1"/>
            </p:cNvCxnSpPr>
            <p:nvPr/>
          </p:nvCxnSpPr>
          <p:spPr bwMode="auto">
            <a:xfrm flipV="1">
              <a:off x="2049145" y="9525"/>
              <a:ext cx="635" cy="635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8" name="Rectangle 56"/>
            <p:cNvSpPr>
              <a:spLocks noChangeArrowheads="1"/>
            </p:cNvSpPr>
            <p:nvPr/>
          </p:nvSpPr>
          <p:spPr bwMode="auto">
            <a:xfrm>
              <a:off x="2049145" y="0"/>
              <a:ext cx="12065" cy="9525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/>
            </a:p>
          </p:txBody>
        </p:sp>
        <p:cxnSp>
          <p:nvCxnSpPr>
            <p:cNvPr id="59" name="Line 57"/>
            <p:cNvCxnSpPr>
              <a:cxnSpLocks noChangeShapeType="1"/>
            </p:cNvCxnSpPr>
            <p:nvPr/>
          </p:nvCxnSpPr>
          <p:spPr bwMode="auto">
            <a:xfrm flipV="1">
              <a:off x="3346450" y="9525"/>
              <a:ext cx="635" cy="635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60" name="Rectangle 58"/>
            <p:cNvSpPr>
              <a:spLocks noChangeArrowheads="1"/>
            </p:cNvSpPr>
            <p:nvPr/>
          </p:nvSpPr>
          <p:spPr bwMode="auto">
            <a:xfrm>
              <a:off x="3346450" y="0"/>
              <a:ext cx="11430" cy="9525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/>
            </a:p>
          </p:txBody>
        </p:sp>
        <p:cxnSp>
          <p:nvCxnSpPr>
            <p:cNvPr id="61" name="Line 59"/>
            <p:cNvCxnSpPr>
              <a:cxnSpLocks noChangeShapeType="1"/>
            </p:cNvCxnSpPr>
            <p:nvPr/>
          </p:nvCxnSpPr>
          <p:spPr bwMode="auto">
            <a:xfrm flipV="1">
              <a:off x="4643120" y="9525"/>
              <a:ext cx="635" cy="635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62" name="Rectangle 60"/>
            <p:cNvSpPr>
              <a:spLocks noChangeArrowheads="1"/>
            </p:cNvSpPr>
            <p:nvPr/>
          </p:nvSpPr>
          <p:spPr bwMode="auto">
            <a:xfrm>
              <a:off x="4643120" y="0"/>
              <a:ext cx="12065" cy="9525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/>
            </a:p>
          </p:txBody>
        </p:sp>
        <p:sp>
          <p:nvSpPr>
            <p:cNvPr id="63" name="Rectangle 61"/>
            <p:cNvSpPr>
              <a:spLocks noChangeArrowheads="1"/>
            </p:cNvSpPr>
            <p:nvPr/>
          </p:nvSpPr>
          <p:spPr bwMode="auto">
            <a:xfrm>
              <a:off x="22860" y="0"/>
              <a:ext cx="5928995" cy="190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/>
            </a:p>
          </p:txBody>
        </p:sp>
        <p:cxnSp>
          <p:nvCxnSpPr>
            <p:cNvPr id="64" name="Line 62"/>
            <p:cNvCxnSpPr>
              <a:cxnSpLocks noChangeShapeType="1"/>
            </p:cNvCxnSpPr>
            <p:nvPr/>
          </p:nvCxnSpPr>
          <p:spPr bwMode="auto">
            <a:xfrm flipV="1">
              <a:off x="5940425" y="9525"/>
              <a:ext cx="635" cy="635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65" name="Rectangle 63"/>
            <p:cNvSpPr>
              <a:spLocks noChangeArrowheads="1"/>
            </p:cNvSpPr>
            <p:nvPr/>
          </p:nvSpPr>
          <p:spPr bwMode="auto">
            <a:xfrm>
              <a:off x="5940425" y="0"/>
              <a:ext cx="11430" cy="9525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/>
            </a:p>
          </p:txBody>
        </p:sp>
        <p:cxnSp>
          <p:nvCxnSpPr>
            <p:cNvPr id="66" name="Line 64"/>
            <p:cNvCxnSpPr>
              <a:cxnSpLocks noChangeShapeType="1"/>
            </p:cNvCxnSpPr>
            <p:nvPr/>
          </p:nvCxnSpPr>
          <p:spPr bwMode="auto">
            <a:xfrm>
              <a:off x="22860" y="249555"/>
              <a:ext cx="590550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67" name="Rectangle 65"/>
            <p:cNvSpPr>
              <a:spLocks noChangeArrowheads="1"/>
            </p:cNvSpPr>
            <p:nvPr/>
          </p:nvSpPr>
          <p:spPr bwMode="auto">
            <a:xfrm>
              <a:off x="22860" y="249555"/>
              <a:ext cx="5905500" cy="95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/>
            </a:p>
          </p:txBody>
        </p:sp>
        <p:cxnSp>
          <p:nvCxnSpPr>
            <p:cNvPr id="70" name="Line 68"/>
            <p:cNvCxnSpPr>
              <a:cxnSpLocks noChangeShapeType="1"/>
            </p:cNvCxnSpPr>
            <p:nvPr/>
          </p:nvCxnSpPr>
          <p:spPr bwMode="auto">
            <a:xfrm>
              <a:off x="22860" y="488950"/>
              <a:ext cx="590550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2" name="Line 70"/>
            <p:cNvCxnSpPr>
              <a:cxnSpLocks noChangeShapeType="1"/>
            </p:cNvCxnSpPr>
            <p:nvPr/>
          </p:nvCxnSpPr>
          <p:spPr bwMode="auto">
            <a:xfrm>
              <a:off x="22860" y="728980"/>
              <a:ext cx="590550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73" name="Rectangle 71"/>
            <p:cNvSpPr>
              <a:spLocks noChangeArrowheads="1"/>
            </p:cNvSpPr>
            <p:nvPr/>
          </p:nvSpPr>
          <p:spPr bwMode="auto">
            <a:xfrm>
              <a:off x="22860" y="728980"/>
              <a:ext cx="5905500" cy="95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/>
            </a:p>
          </p:txBody>
        </p:sp>
        <p:cxnSp>
          <p:nvCxnSpPr>
            <p:cNvPr id="74" name="Line 72"/>
            <p:cNvCxnSpPr>
              <a:cxnSpLocks noChangeShapeType="1"/>
            </p:cNvCxnSpPr>
            <p:nvPr/>
          </p:nvCxnSpPr>
          <p:spPr bwMode="auto">
            <a:xfrm>
              <a:off x="22860" y="969010"/>
              <a:ext cx="590550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6" name="Line 74"/>
            <p:cNvCxnSpPr>
              <a:cxnSpLocks noChangeShapeType="1"/>
            </p:cNvCxnSpPr>
            <p:nvPr/>
          </p:nvCxnSpPr>
          <p:spPr bwMode="auto">
            <a:xfrm>
              <a:off x="22860" y="1209040"/>
              <a:ext cx="590550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77" name="Rectangle 75"/>
            <p:cNvSpPr>
              <a:spLocks noChangeArrowheads="1"/>
            </p:cNvSpPr>
            <p:nvPr/>
          </p:nvSpPr>
          <p:spPr bwMode="auto">
            <a:xfrm>
              <a:off x="22860" y="1209040"/>
              <a:ext cx="5905500" cy="95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/>
            </a:p>
          </p:txBody>
        </p:sp>
        <p:cxnSp>
          <p:nvCxnSpPr>
            <p:cNvPr id="78" name="Line 76"/>
            <p:cNvCxnSpPr>
              <a:cxnSpLocks noChangeShapeType="1"/>
            </p:cNvCxnSpPr>
            <p:nvPr/>
          </p:nvCxnSpPr>
          <p:spPr bwMode="auto">
            <a:xfrm>
              <a:off x="22860" y="1448435"/>
              <a:ext cx="590550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0" name="Line 78"/>
            <p:cNvCxnSpPr>
              <a:cxnSpLocks noChangeShapeType="1"/>
            </p:cNvCxnSpPr>
            <p:nvPr/>
          </p:nvCxnSpPr>
          <p:spPr bwMode="auto">
            <a:xfrm>
              <a:off x="22860" y="1688465"/>
              <a:ext cx="590550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81" name="Rectangle 79"/>
            <p:cNvSpPr>
              <a:spLocks noChangeArrowheads="1"/>
            </p:cNvSpPr>
            <p:nvPr/>
          </p:nvSpPr>
          <p:spPr bwMode="auto">
            <a:xfrm>
              <a:off x="22860" y="1688465"/>
              <a:ext cx="5905500" cy="95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/>
            </a:p>
          </p:txBody>
        </p:sp>
        <p:cxnSp>
          <p:nvCxnSpPr>
            <p:cNvPr id="82" name="Line 80"/>
            <p:cNvCxnSpPr>
              <a:cxnSpLocks noChangeShapeType="1"/>
            </p:cNvCxnSpPr>
            <p:nvPr/>
          </p:nvCxnSpPr>
          <p:spPr bwMode="auto">
            <a:xfrm>
              <a:off x="22860" y="1928495"/>
              <a:ext cx="590550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4" name="Line 82"/>
            <p:cNvCxnSpPr>
              <a:cxnSpLocks noChangeShapeType="1"/>
            </p:cNvCxnSpPr>
            <p:nvPr/>
          </p:nvCxnSpPr>
          <p:spPr bwMode="auto">
            <a:xfrm>
              <a:off x="22860" y="2168525"/>
              <a:ext cx="590550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85" name="Rectangle 83"/>
            <p:cNvSpPr>
              <a:spLocks noChangeArrowheads="1"/>
            </p:cNvSpPr>
            <p:nvPr/>
          </p:nvSpPr>
          <p:spPr bwMode="auto">
            <a:xfrm>
              <a:off x="22860" y="2168525"/>
              <a:ext cx="5905500" cy="95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/>
            </a:p>
          </p:txBody>
        </p:sp>
        <p:cxnSp>
          <p:nvCxnSpPr>
            <p:cNvPr id="86" name="Line 84"/>
            <p:cNvCxnSpPr>
              <a:cxnSpLocks noChangeShapeType="1"/>
            </p:cNvCxnSpPr>
            <p:nvPr/>
          </p:nvCxnSpPr>
          <p:spPr bwMode="auto">
            <a:xfrm>
              <a:off x="22860" y="2407920"/>
              <a:ext cx="590550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8" name="Line 86"/>
            <p:cNvCxnSpPr>
              <a:cxnSpLocks noChangeShapeType="1"/>
            </p:cNvCxnSpPr>
            <p:nvPr/>
          </p:nvCxnSpPr>
          <p:spPr bwMode="auto">
            <a:xfrm>
              <a:off x="22860" y="2647950"/>
              <a:ext cx="590550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89" name="Rectangle 87"/>
            <p:cNvSpPr>
              <a:spLocks noChangeArrowheads="1"/>
            </p:cNvSpPr>
            <p:nvPr/>
          </p:nvSpPr>
          <p:spPr bwMode="auto">
            <a:xfrm>
              <a:off x="22860" y="2647950"/>
              <a:ext cx="5905500" cy="95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/>
            </a:p>
          </p:txBody>
        </p:sp>
        <p:sp>
          <p:nvSpPr>
            <p:cNvPr id="90" name="Rectangle 88"/>
            <p:cNvSpPr>
              <a:spLocks noChangeArrowheads="1"/>
            </p:cNvSpPr>
            <p:nvPr/>
          </p:nvSpPr>
          <p:spPr bwMode="auto">
            <a:xfrm>
              <a:off x="0" y="0"/>
              <a:ext cx="22860" cy="290703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/>
            </a:p>
          </p:txBody>
        </p:sp>
        <p:cxnSp>
          <p:nvCxnSpPr>
            <p:cNvPr id="91" name="Line 89"/>
            <p:cNvCxnSpPr>
              <a:cxnSpLocks noChangeShapeType="1"/>
            </p:cNvCxnSpPr>
            <p:nvPr/>
          </p:nvCxnSpPr>
          <p:spPr bwMode="auto">
            <a:xfrm>
              <a:off x="2049145" y="19050"/>
              <a:ext cx="0" cy="286893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92" name="Rectangle 90"/>
            <p:cNvSpPr>
              <a:spLocks noChangeArrowheads="1"/>
            </p:cNvSpPr>
            <p:nvPr/>
          </p:nvSpPr>
          <p:spPr bwMode="auto">
            <a:xfrm>
              <a:off x="2049145" y="19050"/>
              <a:ext cx="12065" cy="286893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/>
            </a:p>
          </p:txBody>
        </p:sp>
        <p:cxnSp>
          <p:nvCxnSpPr>
            <p:cNvPr id="93" name="Line 91"/>
            <p:cNvCxnSpPr>
              <a:cxnSpLocks noChangeShapeType="1"/>
            </p:cNvCxnSpPr>
            <p:nvPr/>
          </p:nvCxnSpPr>
          <p:spPr bwMode="auto">
            <a:xfrm>
              <a:off x="3346450" y="19050"/>
              <a:ext cx="0" cy="286893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94" name="Rectangle 92"/>
            <p:cNvSpPr>
              <a:spLocks noChangeArrowheads="1"/>
            </p:cNvSpPr>
            <p:nvPr/>
          </p:nvSpPr>
          <p:spPr bwMode="auto">
            <a:xfrm>
              <a:off x="3346450" y="19050"/>
              <a:ext cx="11430" cy="286893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/>
            </a:p>
          </p:txBody>
        </p:sp>
        <p:cxnSp>
          <p:nvCxnSpPr>
            <p:cNvPr id="95" name="Line 93"/>
            <p:cNvCxnSpPr>
              <a:cxnSpLocks noChangeShapeType="1"/>
            </p:cNvCxnSpPr>
            <p:nvPr/>
          </p:nvCxnSpPr>
          <p:spPr bwMode="auto">
            <a:xfrm>
              <a:off x="4643120" y="19050"/>
              <a:ext cx="0" cy="286893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96" name="Rectangle 94"/>
            <p:cNvSpPr>
              <a:spLocks noChangeArrowheads="1"/>
            </p:cNvSpPr>
            <p:nvPr/>
          </p:nvSpPr>
          <p:spPr bwMode="auto">
            <a:xfrm>
              <a:off x="4643120" y="19050"/>
              <a:ext cx="12065" cy="286893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/>
            </a:p>
          </p:txBody>
        </p:sp>
        <p:sp>
          <p:nvSpPr>
            <p:cNvPr id="97" name="Rectangle 95"/>
            <p:cNvSpPr>
              <a:spLocks noChangeArrowheads="1"/>
            </p:cNvSpPr>
            <p:nvPr/>
          </p:nvSpPr>
          <p:spPr bwMode="auto">
            <a:xfrm>
              <a:off x="22860" y="2887980"/>
              <a:ext cx="5928995" cy="190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/>
            </a:p>
          </p:txBody>
        </p:sp>
        <p:sp>
          <p:nvSpPr>
            <p:cNvPr id="98" name="Rectangle 96"/>
            <p:cNvSpPr>
              <a:spLocks noChangeArrowheads="1"/>
            </p:cNvSpPr>
            <p:nvPr/>
          </p:nvSpPr>
          <p:spPr bwMode="auto">
            <a:xfrm>
              <a:off x="5948060" y="-2842"/>
              <a:ext cx="30374" cy="290766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/>
            </a:p>
          </p:txBody>
        </p:sp>
        <p:cxnSp>
          <p:nvCxnSpPr>
            <p:cNvPr id="99" name="Line 97"/>
            <p:cNvCxnSpPr>
              <a:cxnSpLocks noChangeShapeType="1"/>
            </p:cNvCxnSpPr>
            <p:nvPr/>
          </p:nvCxnSpPr>
          <p:spPr bwMode="auto">
            <a:xfrm>
              <a:off x="11430" y="2907030"/>
              <a:ext cx="635" cy="635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00" name="Rectangle 98"/>
            <p:cNvSpPr>
              <a:spLocks noChangeArrowheads="1"/>
            </p:cNvSpPr>
            <p:nvPr/>
          </p:nvSpPr>
          <p:spPr bwMode="auto">
            <a:xfrm>
              <a:off x="11430" y="2907030"/>
              <a:ext cx="11430" cy="9525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/>
            </a:p>
          </p:txBody>
        </p:sp>
        <p:cxnSp>
          <p:nvCxnSpPr>
            <p:cNvPr id="101" name="Line 99"/>
            <p:cNvCxnSpPr>
              <a:cxnSpLocks noChangeShapeType="1"/>
            </p:cNvCxnSpPr>
            <p:nvPr/>
          </p:nvCxnSpPr>
          <p:spPr bwMode="auto">
            <a:xfrm>
              <a:off x="2049145" y="2907030"/>
              <a:ext cx="635" cy="635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02" name="Rectangle 100"/>
            <p:cNvSpPr>
              <a:spLocks noChangeArrowheads="1"/>
            </p:cNvSpPr>
            <p:nvPr/>
          </p:nvSpPr>
          <p:spPr bwMode="auto">
            <a:xfrm>
              <a:off x="2049145" y="2907030"/>
              <a:ext cx="12065" cy="9525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/>
            </a:p>
          </p:txBody>
        </p:sp>
        <p:cxnSp>
          <p:nvCxnSpPr>
            <p:cNvPr id="103" name="Line 101"/>
            <p:cNvCxnSpPr>
              <a:cxnSpLocks noChangeShapeType="1"/>
            </p:cNvCxnSpPr>
            <p:nvPr/>
          </p:nvCxnSpPr>
          <p:spPr bwMode="auto">
            <a:xfrm>
              <a:off x="3346450" y="2907030"/>
              <a:ext cx="635" cy="635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04" name="Rectangle 102"/>
            <p:cNvSpPr>
              <a:spLocks noChangeArrowheads="1"/>
            </p:cNvSpPr>
            <p:nvPr/>
          </p:nvSpPr>
          <p:spPr bwMode="auto">
            <a:xfrm>
              <a:off x="3346450" y="2907030"/>
              <a:ext cx="11430" cy="9525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/>
            </a:p>
          </p:txBody>
        </p:sp>
        <p:cxnSp>
          <p:nvCxnSpPr>
            <p:cNvPr id="105" name="Line 103"/>
            <p:cNvCxnSpPr>
              <a:cxnSpLocks noChangeShapeType="1"/>
            </p:cNvCxnSpPr>
            <p:nvPr/>
          </p:nvCxnSpPr>
          <p:spPr bwMode="auto">
            <a:xfrm>
              <a:off x="4643120" y="2907030"/>
              <a:ext cx="635" cy="635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06" name="Rectangle 104"/>
            <p:cNvSpPr>
              <a:spLocks noChangeArrowheads="1"/>
            </p:cNvSpPr>
            <p:nvPr/>
          </p:nvSpPr>
          <p:spPr bwMode="auto">
            <a:xfrm>
              <a:off x="4643120" y="2907030"/>
              <a:ext cx="12065" cy="9525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/>
            </a:p>
          </p:txBody>
        </p:sp>
        <p:cxnSp>
          <p:nvCxnSpPr>
            <p:cNvPr id="107" name="Line 105"/>
            <p:cNvCxnSpPr>
              <a:cxnSpLocks noChangeShapeType="1"/>
            </p:cNvCxnSpPr>
            <p:nvPr/>
          </p:nvCxnSpPr>
          <p:spPr bwMode="auto">
            <a:xfrm>
              <a:off x="5940425" y="2907030"/>
              <a:ext cx="635" cy="635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08" name="Rectangle 106"/>
            <p:cNvSpPr>
              <a:spLocks noChangeArrowheads="1"/>
            </p:cNvSpPr>
            <p:nvPr/>
          </p:nvSpPr>
          <p:spPr bwMode="auto">
            <a:xfrm>
              <a:off x="5940425" y="2907030"/>
              <a:ext cx="11430" cy="9525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/>
            </a:p>
          </p:txBody>
        </p:sp>
        <p:cxnSp>
          <p:nvCxnSpPr>
            <p:cNvPr id="109" name="Line 107"/>
            <p:cNvCxnSpPr>
              <a:cxnSpLocks noChangeShapeType="1"/>
            </p:cNvCxnSpPr>
            <p:nvPr/>
          </p:nvCxnSpPr>
          <p:spPr bwMode="auto">
            <a:xfrm>
              <a:off x="5951855" y="9525"/>
              <a:ext cx="635" cy="635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10" name="Rectangle 108"/>
            <p:cNvSpPr>
              <a:spLocks noChangeArrowheads="1"/>
            </p:cNvSpPr>
            <p:nvPr/>
          </p:nvSpPr>
          <p:spPr bwMode="auto">
            <a:xfrm>
              <a:off x="5951855" y="9525"/>
              <a:ext cx="11430" cy="9525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/>
            </a:p>
          </p:txBody>
        </p:sp>
        <p:cxnSp>
          <p:nvCxnSpPr>
            <p:cNvPr id="111" name="Line 109"/>
            <p:cNvCxnSpPr>
              <a:cxnSpLocks noChangeShapeType="1"/>
            </p:cNvCxnSpPr>
            <p:nvPr/>
          </p:nvCxnSpPr>
          <p:spPr bwMode="auto">
            <a:xfrm>
              <a:off x="5951855" y="249555"/>
              <a:ext cx="635" cy="635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12" name="Rectangle 110"/>
            <p:cNvSpPr>
              <a:spLocks noChangeArrowheads="1"/>
            </p:cNvSpPr>
            <p:nvPr/>
          </p:nvSpPr>
          <p:spPr bwMode="auto">
            <a:xfrm>
              <a:off x="5951855" y="249555"/>
              <a:ext cx="11430" cy="9525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/>
            </a:p>
          </p:txBody>
        </p:sp>
        <p:cxnSp>
          <p:nvCxnSpPr>
            <p:cNvPr id="113" name="Line 111"/>
            <p:cNvCxnSpPr>
              <a:cxnSpLocks noChangeShapeType="1"/>
            </p:cNvCxnSpPr>
            <p:nvPr/>
          </p:nvCxnSpPr>
          <p:spPr bwMode="auto">
            <a:xfrm>
              <a:off x="5951855" y="488950"/>
              <a:ext cx="635" cy="635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14" name="Rectangle 112"/>
            <p:cNvSpPr>
              <a:spLocks noChangeArrowheads="1"/>
            </p:cNvSpPr>
            <p:nvPr/>
          </p:nvSpPr>
          <p:spPr bwMode="auto">
            <a:xfrm>
              <a:off x="5951855" y="488950"/>
              <a:ext cx="11430" cy="10160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/>
            </a:p>
          </p:txBody>
        </p:sp>
        <p:cxnSp>
          <p:nvCxnSpPr>
            <p:cNvPr id="115" name="Line 113"/>
            <p:cNvCxnSpPr>
              <a:cxnSpLocks noChangeShapeType="1"/>
            </p:cNvCxnSpPr>
            <p:nvPr/>
          </p:nvCxnSpPr>
          <p:spPr bwMode="auto">
            <a:xfrm>
              <a:off x="5951855" y="728980"/>
              <a:ext cx="635" cy="635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16" name="Rectangle 114"/>
            <p:cNvSpPr>
              <a:spLocks noChangeArrowheads="1"/>
            </p:cNvSpPr>
            <p:nvPr/>
          </p:nvSpPr>
          <p:spPr bwMode="auto">
            <a:xfrm>
              <a:off x="5951855" y="728980"/>
              <a:ext cx="11430" cy="9525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/>
            </a:p>
          </p:txBody>
        </p:sp>
        <p:cxnSp>
          <p:nvCxnSpPr>
            <p:cNvPr id="117" name="Line 115"/>
            <p:cNvCxnSpPr>
              <a:cxnSpLocks noChangeShapeType="1"/>
            </p:cNvCxnSpPr>
            <p:nvPr/>
          </p:nvCxnSpPr>
          <p:spPr bwMode="auto">
            <a:xfrm>
              <a:off x="5951855" y="969010"/>
              <a:ext cx="635" cy="635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18" name="Rectangle 116"/>
            <p:cNvSpPr>
              <a:spLocks noChangeArrowheads="1"/>
            </p:cNvSpPr>
            <p:nvPr/>
          </p:nvSpPr>
          <p:spPr bwMode="auto">
            <a:xfrm>
              <a:off x="5951855" y="969010"/>
              <a:ext cx="11430" cy="9525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/>
            </a:p>
          </p:txBody>
        </p:sp>
        <p:cxnSp>
          <p:nvCxnSpPr>
            <p:cNvPr id="119" name="Line 117"/>
            <p:cNvCxnSpPr>
              <a:cxnSpLocks noChangeShapeType="1"/>
            </p:cNvCxnSpPr>
            <p:nvPr/>
          </p:nvCxnSpPr>
          <p:spPr bwMode="auto">
            <a:xfrm>
              <a:off x="5951855" y="1209040"/>
              <a:ext cx="635" cy="635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0" name="Rectangle 118"/>
            <p:cNvSpPr>
              <a:spLocks noChangeArrowheads="1"/>
            </p:cNvSpPr>
            <p:nvPr/>
          </p:nvSpPr>
          <p:spPr bwMode="auto">
            <a:xfrm>
              <a:off x="5951855" y="1209040"/>
              <a:ext cx="11430" cy="9525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/>
            </a:p>
          </p:txBody>
        </p:sp>
        <p:cxnSp>
          <p:nvCxnSpPr>
            <p:cNvPr id="121" name="Line 119"/>
            <p:cNvCxnSpPr>
              <a:cxnSpLocks noChangeShapeType="1"/>
            </p:cNvCxnSpPr>
            <p:nvPr/>
          </p:nvCxnSpPr>
          <p:spPr bwMode="auto">
            <a:xfrm>
              <a:off x="5951855" y="1448435"/>
              <a:ext cx="635" cy="635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2" name="Rectangle 120"/>
            <p:cNvSpPr>
              <a:spLocks noChangeArrowheads="1"/>
            </p:cNvSpPr>
            <p:nvPr/>
          </p:nvSpPr>
          <p:spPr bwMode="auto">
            <a:xfrm>
              <a:off x="5951855" y="1448435"/>
              <a:ext cx="11430" cy="10160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/>
            </a:p>
          </p:txBody>
        </p:sp>
        <p:cxnSp>
          <p:nvCxnSpPr>
            <p:cNvPr id="123" name="Line 121"/>
            <p:cNvCxnSpPr>
              <a:cxnSpLocks noChangeShapeType="1"/>
            </p:cNvCxnSpPr>
            <p:nvPr/>
          </p:nvCxnSpPr>
          <p:spPr bwMode="auto">
            <a:xfrm>
              <a:off x="5951855" y="1688465"/>
              <a:ext cx="635" cy="635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4" name="Rectangle 122"/>
            <p:cNvSpPr>
              <a:spLocks noChangeArrowheads="1"/>
            </p:cNvSpPr>
            <p:nvPr/>
          </p:nvSpPr>
          <p:spPr bwMode="auto">
            <a:xfrm>
              <a:off x="5951855" y="1688465"/>
              <a:ext cx="11430" cy="9525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/>
            </a:p>
          </p:txBody>
        </p:sp>
        <p:cxnSp>
          <p:nvCxnSpPr>
            <p:cNvPr id="125" name="Line 123"/>
            <p:cNvCxnSpPr>
              <a:cxnSpLocks noChangeShapeType="1"/>
            </p:cNvCxnSpPr>
            <p:nvPr/>
          </p:nvCxnSpPr>
          <p:spPr bwMode="auto">
            <a:xfrm>
              <a:off x="5951855" y="1928495"/>
              <a:ext cx="635" cy="635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6" name="Rectangle 124"/>
            <p:cNvSpPr>
              <a:spLocks noChangeArrowheads="1"/>
            </p:cNvSpPr>
            <p:nvPr/>
          </p:nvSpPr>
          <p:spPr bwMode="auto">
            <a:xfrm>
              <a:off x="5951855" y="1928495"/>
              <a:ext cx="11430" cy="9525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/>
            </a:p>
          </p:txBody>
        </p:sp>
        <p:cxnSp>
          <p:nvCxnSpPr>
            <p:cNvPr id="127" name="Line 125"/>
            <p:cNvCxnSpPr>
              <a:cxnSpLocks noChangeShapeType="1"/>
            </p:cNvCxnSpPr>
            <p:nvPr/>
          </p:nvCxnSpPr>
          <p:spPr bwMode="auto">
            <a:xfrm>
              <a:off x="5951855" y="2168525"/>
              <a:ext cx="635" cy="635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8" name="Rectangle 126"/>
            <p:cNvSpPr>
              <a:spLocks noChangeArrowheads="1"/>
            </p:cNvSpPr>
            <p:nvPr/>
          </p:nvSpPr>
          <p:spPr bwMode="auto">
            <a:xfrm>
              <a:off x="5951855" y="2168525"/>
              <a:ext cx="11430" cy="9525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/>
            </a:p>
          </p:txBody>
        </p:sp>
        <p:cxnSp>
          <p:nvCxnSpPr>
            <p:cNvPr id="129" name="Line 127"/>
            <p:cNvCxnSpPr>
              <a:cxnSpLocks noChangeShapeType="1"/>
            </p:cNvCxnSpPr>
            <p:nvPr/>
          </p:nvCxnSpPr>
          <p:spPr bwMode="auto">
            <a:xfrm>
              <a:off x="5951855" y="2407920"/>
              <a:ext cx="635" cy="635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0" name="Rectangle 128"/>
            <p:cNvSpPr>
              <a:spLocks noChangeArrowheads="1"/>
            </p:cNvSpPr>
            <p:nvPr/>
          </p:nvSpPr>
          <p:spPr bwMode="auto">
            <a:xfrm>
              <a:off x="5951855" y="2407920"/>
              <a:ext cx="11430" cy="9525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/>
            </a:p>
          </p:txBody>
        </p:sp>
        <p:cxnSp>
          <p:nvCxnSpPr>
            <p:cNvPr id="131" name="Line 129"/>
            <p:cNvCxnSpPr>
              <a:cxnSpLocks noChangeShapeType="1"/>
            </p:cNvCxnSpPr>
            <p:nvPr/>
          </p:nvCxnSpPr>
          <p:spPr bwMode="auto">
            <a:xfrm>
              <a:off x="5951855" y="2647950"/>
              <a:ext cx="635" cy="635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2" name="Rectangle 130"/>
            <p:cNvSpPr>
              <a:spLocks noChangeArrowheads="1"/>
            </p:cNvSpPr>
            <p:nvPr/>
          </p:nvSpPr>
          <p:spPr bwMode="auto">
            <a:xfrm>
              <a:off x="5951855" y="2647950"/>
              <a:ext cx="11430" cy="9525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/>
            </a:p>
          </p:txBody>
        </p:sp>
        <p:cxnSp>
          <p:nvCxnSpPr>
            <p:cNvPr id="133" name="Line 131"/>
            <p:cNvCxnSpPr>
              <a:cxnSpLocks noChangeShapeType="1"/>
            </p:cNvCxnSpPr>
            <p:nvPr/>
          </p:nvCxnSpPr>
          <p:spPr bwMode="auto">
            <a:xfrm>
              <a:off x="5951855" y="2897505"/>
              <a:ext cx="635" cy="635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4" name="Rectangle 132"/>
            <p:cNvSpPr>
              <a:spLocks noChangeArrowheads="1"/>
            </p:cNvSpPr>
            <p:nvPr/>
          </p:nvSpPr>
          <p:spPr bwMode="auto">
            <a:xfrm>
              <a:off x="5951855" y="2897505"/>
              <a:ext cx="11430" cy="9525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/>
            </a:p>
          </p:txBody>
        </p:sp>
      </p:grpSp>
      <p:sp>
        <p:nvSpPr>
          <p:cNvPr id="136" name="Rectangle 73"/>
          <p:cNvSpPr>
            <a:spLocks noChangeArrowheads="1"/>
          </p:cNvSpPr>
          <p:nvPr/>
        </p:nvSpPr>
        <p:spPr bwMode="auto">
          <a:xfrm>
            <a:off x="834249" y="2228951"/>
            <a:ext cx="11016782" cy="45719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4181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804774" y="9068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Динамика результатов ЕГЭ по математике</a:t>
            </a:r>
            <a:br>
              <a:rPr lang="ru-RU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(относительный средний балл)</a:t>
            </a:r>
            <a:endParaRPr lang="ru-RU" b="1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41" name="Group 142"/>
          <p:cNvGrpSpPr>
            <a:grpSpLocks noChangeAspect="1"/>
          </p:cNvGrpSpPr>
          <p:nvPr/>
        </p:nvGrpSpPr>
        <p:grpSpPr bwMode="auto">
          <a:xfrm>
            <a:off x="457200" y="1690688"/>
            <a:ext cx="11047445" cy="4945063"/>
            <a:chOff x="1043" y="1315"/>
            <a:chExt cx="5412" cy="2865"/>
          </a:xfrm>
        </p:grpSpPr>
        <p:sp>
          <p:nvSpPr>
            <p:cNvPr id="142" name="AutoShape 141"/>
            <p:cNvSpPr>
              <a:spLocks noChangeAspect="1" noChangeArrowheads="1" noTextEdit="1"/>
            </p:cNvSpPr>
            <p:nvPr/>
          </p:nvSpPr>
          <p:spPr bwMode="auto">
            <a:xfrm>
              <a:off x="1052" y="1324"/>
              <a:ext cx="5394" cy="281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43" name="Rectangle 143"/>
            <p:cNvSpPr>
              <a:spLocks noChangeArrowheads="1"/>
            </p:cNvSpPr>
            <p:nvPr/>
          </p:nvSpPr>
          <p:spPr bwMode="auto">
            <a:xfrm>
              <a:off x="2816" y="1343"/>
              <a:ext cx="359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22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2018</a:t>
              </a:r>
              <a:endParaRPr kumimoji="0" lang="ru-RU" alt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44" name="Rectangle 144"/>
            <p:cNvSpPr>
              <a:spLocks noChangeArrowheads="1"/>
            </p:cNvSpPr>
            <p:nvPr/>
          </p:nvSpPr>
          <p:spPr bwMode="auto">
            <a:xfrm>
              <a:off x="3646" y="1343"/>
              <a:ext cx="359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22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2019</a:t>
              </a:r>
              <a:endParaRPr kumimoji="0" lang="ru-RU" alt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45" name="Rectangle 145"/>
            <p:cNvSpPr>
              <a:spLocks noChangeArrowheads="1"/>
            </p:cNvSpPr>
            <p:nvPr/>
          </p:nvSpPr>
          <p:spPr bwMode="auto">
            <a:xfrm>
              <a:off x="4692" y="1343"/>
              <a:ext cx="359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22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2020</a:t>
              </a:r>
              <a:endParaRPr kumimoji="0" lang="ru-RU" alt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46" name="Rectangle 146"/>
            <p:cNvSpPr>
              <a:spLocks noChangeArrowheads="1"/>
            </p:cNvSpPr>
            <p:nvPr/>
          </p:nvSpPr>
          <p:spPr bwMode="auto">
            <a:xfrm>
              <a:off x="5737" y="1343"/>
              <a:ext cx="359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22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2021</a:t>
              </a:r>
              <a:endParaRPr kumimoji="0" lang="ru-RU" alt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47" name="Rectangle 147"/>
            <p:cNvSpPr>
              <a:spLocks noChangeArrowheads="1"/>
            </p:cNvSpPr>
            <p:nvPr/>
          </p:nvSpPr>
          <p:spPr bwMode="auto">
            <a:xfrm>
              <a:off x="1089" y="1576"/>
              <a:ext cx="1139" cy="2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22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Русский язык</a:t>
              </a:r>
              <a:endPara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8" name="Rectangle 148"/>
            <p:cNvSpPr>
              <a:spLocks noChangeArrowheads="1"/>
            </p:cNvSpPr>
            <p:nvPr/>
          </p:nvSpPr>
          <p:spPr bwMode="auto">
            <a:xfrm>
              <a:off x="3618" y="1576"/>
              <a:ext cx="523" cy="2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22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1,050</a:t>
              </a:r>
              <a:endPara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9" name="Rectangle 149"/>
            <p:cNvSpPr>
              <a:spLocks noChangeArrowheads="1"/>
            </p:cNvSpPr>
            <p:nvPr/>
          </p:nvSpPr>
          <p:spPr bwMode="auto">
            <a:xfrm>
              <a:off x="4664" y="1576"/>
              <a:ext cx="523" cy="2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2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1,049</a:t>
              </a:r>
              <a:endPara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0" name="Rectangle 150"/>
            <p:cNvSpPr>
              <a:spLocks noChangeArrowheads="1"/>
            </p:cNvSpPr>
            <p:nvPr/>
          </p:nvSpPr>
          <p:spPr bwMode="auto">
            <a:xfrm>
              <a:off x="5709" y="1576"/>
              <a:ext cx="532" cy="2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2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1,049</a:t>
              </a:r>
              <a:endPara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1" name="Rectangle 151"/>
            <p:cNvSpPr>
              <a:spLocks noChangeArrowheads="1"/>
            </p:cNvSpPr>
            <p:nvPr/>
          </p:nvSpPr>
          <p:spPr bwMode="auto">
            <a:xfrm>
              <a:off x="1089" y="1809"/>
              <a:ext cx="1559" cy="19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22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Математика</a:t>
              </a:r>
              <a:endParaRPr kumimoji="0" lang="ru-RU" alt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52" name="Rectangle 152"/>
            <p:cNvSpPr>
              <a:spLocks noChangeArrowheads="1"/>
            </p:cNvSpPr>
            <p:nvPr/>
          </p:nvSpPr>
          <p:spPr bwMode="auto">
            <a:xfrm>
              <a:off x="2853" y="1809"/>
              <a:ext cx="342" cy="2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2400" b="1" i="1" u="none" strike="noStrike" cap="none" normalizeH="0" baseline="0" dirty="0" smtClean="0">
                  <a:ln>
                    <a:noFill/>
                  </a:ln>
                  <a:solidFill>
                    <a:srgbClr val="00B050"/>
                  </a:solidFill>
                  <a:effectLst/>
                  <a:latin typeface="Calibri" panose="020F0502020204030204" pitchFamily="34" charset="0"/>
                </a:rPr>
                <a:t>1,056</a:t>
              </a:r>
              <a:endParaRPr kumimoji="0" lang="ru-RU" altLang="ru-RU" sz="2400" b="1" i="1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</a:endParaRPr>
            </a:p>
          </p:txBody>
        </p:sp>
        <p:sp>
          <p:nvSpPr>
            <p:cNvPr id="153" name="Rectangle 153"/>
            <p:cNvSpPr>
              <a:spLocks noChangeArrowheads="1"/>
            </p:cNvSpPr>
            <p:nvPr/>
          </p:nvSpPr>
          <p:spPr bwMode="auto">
            <a:xfrm>
              <a:off x="3618" y="1809"/>
              <a:ext cx="342" cy="2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2400" b="1" i="1" u="none" strike="noStrike" cap="none" normalizeH="0" baseline="0" dirty="0" smtClean="0">
                  <a:ln>
                    <a:noFill/>
                  </a:ln>
                  <a:solidFill>
                    <a:srgbClr val="0070C0"/>
                  </a:solidFill>
                  <a:effectLst/>
                  <a:latin typeface="Calibri" panose="020F0502020204030204" pitchFamily="34" charset="0"/>
                </a:rPr>
                <a:t>1,040</a:t>
              </a:r>
              <a:endParaRPr kumimoji="0" lang="ru-RU" altLang="ru-RU" sz="2400" b="1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</a:endParaRPr>
            </a:p>
          </p:txBody>
        </p:sp>
        <p:sp>
          <p:nvSpPr>
            <p:cNvPr id="154" name="Rectangle 154"/>
            <p:cNvSpPr>
              <a:spLocks noChangeArrowheads="1"/>
            </p:cNvSpPr>
            <p:nvPr/>
          </p:nvSpPr>
          <p:spPr bwMode="auto">
            <a:xfrm>
              <a:off x="4664" y="1809"/>
              <a:ext cx="342" cy="2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2400" b="1" i="1" u="none" strike="noStrike" cap="none" normalizeH="0" baseline="0" dirty="0" smtClean="0">
                  <a:ln>
                    <a:noFill/>
                  </a:ln>
                  <a:solidFill>
                    <a:srgbClr val="0070C0"/>
                  </a:solidFill>
                  <a:effectLst/>
                  <a:latin typeface="Calibri" panose="020F0502020204030204" pitchFamily="34" charset="0"/>
                </a:rPr>
                <a:t>1,041</a:t>
              </a:r>
              <a:endParaRPr kumimoji="0" lang="ru-RU" altLang="ru-RU" sz="2400" b="1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</a:endParaRPr>
            </a:p>
          </p:txBody>
        </p:sp>
        <p:sp>
          <p:nvSpPr>
            <p:cNvPr id="155" name="Rectangle 155"/>
            <p:cNvSpPr>
              <a:spLocks noChangeArrowheads="1"/>
            </p:cNvSpPr>
            <p:nvPr/>
          </p:nvSpPr>
          <p:spPr bwMode="auto">
            <a:xfrm>
              <a:off x="5699" y="1809"/>
              <a:ext cx="344" cy="2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2400" b="1" i="1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Calibri" panose="020F0502020204030204" pitchFamily="34" charset="0"/>
                </a:rPr>
                <a:t>1,000</a:t>
              </a:r>
              <a:endPara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56" name="Rectangle 156"/>
            <p:cNvSpPr>
              <a:spLocks noChangeArrowheads="1"/>
            </p:cNvSpPr>
            <p:nvPr/>
          </p:nvSpPr>
          <p:spPr bwMode="auto">
            <a:xfrm>
              <a:off x="1089" y="2043"/>
              <a:ext cx="681" cy="2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2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Физика</a:t>
              </a:r>
              <a:endPara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7" name="Rectangle 157"/>
            <p:cNvSpPr>
              <a:spLocks noChangeArrowheads="1"/>
            </p:cNvSpPr>
            <p:nvPr/>
          </p:nvSpPr>
          <p:spPr bwMode="auto">
            <a:xfrm>
              <a:off x="3618" y="2043"/>
              <a:ext cx="523" cy="2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2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1,010</a:t>
              </a:r>
              <a:endPara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8" name="Rectangle 158"/>
            <p:cNvSpPr>
              <a:spLocks noChangeArrowheads="1"/>
            </p:cNvSpPr>
            <p:nvPr/>
          </p:nvSpPr>
          <p:spPr bwMode="auto">
            <a:xfrm>
              <a:off x="4664" y="2043"/>
              <a:ext cx="523" cy="2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2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1,015</a:t>
              </a:r>
              <a:endPara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9" name="Rectangle 159"/>
            <p:cNvSpPr>
              <a:spLocks noChangeArrowheads="1"/>
            </p:cNvSpPr>
            <p:nvPr/>
          </p:nvSpPr>
          <p:spPr bwMode="auto">
            <a:xfrm>
              <a:off x="5709" y="2043"/>
              <a:ext cx="532" cy="2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2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1,007</a:t>
              </a:r>
              <a:endPara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0" name="Rectangle 160"/>
            <p:cNvSpPr>
              <a:spLocks noChangeArrowheads="1"/>
            </p:cNvSpPr>
            <p:nvPr/>
          </p:nvSpPr>
          <p:spPr bwMode="auto">
            <a:xfrm>
              <a:off x="1089" y="2276"/>
              <a:ext cx="607" cy="2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2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Химия</a:t>
              </a:r>
              <a:endPara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1" name="Rectangle 161"/>
            <p:cNvSpPr>
              <a:spLocks noChangeArrowheads="1"/>
            </p:cNvSpPr>
            <p:nvPr/>
          </p:nvSpPr>
          <p:spPr bwMode="auto">
            <a:xfrm>
              <a:off x="3618" y="2276"/>
              <a:ext cx="523" cy="2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2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1,040</a:t>
              </a:r>
              <a:endPara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2" name="Rectangle 162"/>
            <p:cNvSpPr>
              <a:spLocks noChangeArrowheads="1"/>
            </p:cNvSpPr>
            <p:nvPr/>
          </p:nvSpPr>
          <p:spPr bwMode="auto">
            <a:xfrm>
              <a:off x="4664" y="2276"/>
              <a:ext cx="532" cy="2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2200" b="1" i="0" u="none" strike="noStrike" cap="none" normalizeH="0" baseline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Calibri" panose="020F0502020204030204" pitchFamily="34" charset="0"/>
                </a:rPr>
                <a:t>0,999</a:t>
              </a:r>
              <a:endPara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3" name="Rectangle 163"/>
            <p:cNvSpPr>
              <a:spLocks noChangeArrowheads="1"/>
            </p:cNvSpPr>
            <p:nvPr/>
          </p:nvSpPr>
          <p:spPr bwMode="auto">
            <a:xfrm>
              <a:off x="5709" y="2276"/>
              <a:ext cx="532" cy="2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2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1,061</a:t>
              </a:r>
              <a:endPara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4" name="Rectangle 164"/>
            <p:cNvSpPr>
              <a:spLocks noChangeArrowheads="1"/>
            </p:cNvSpPr>
            <p:nvPr/>
          </p:nvSpPr>
          <p:spPr bwMode="auto">
            <a:xfrm>
              <a:off x="1089" y="2509"/>
              <a:ext cx="1689" cy="2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2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Информатика и ИКТ</a:t>
              </a:r>
              <a:endPara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5" name="Rectangle 165"/>
            <p:cNvSpPr>
              <a:spLocks noChangeArrowheads="1"/>
            </p:cNvSpPr>
            <p:nvPr/>
          </p:nvSpPr>
          <p:spPr bwMode="auto">
            <a:xfrm>
              <a:off x="3618" y="2509"/>
              <a:ext cx="523" cy="2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2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1,080</a:t>
              </a:r>
              <a:endPara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6" name="Rectangle 166"/>
            <p:cNvSpPr>
              <a:spLocks noChangeArrowheads="1"/>
            </p:cNvSpPr>
            <p:nvPr/>
          </p:nvSpPr>
          <p:spPr bwMode="auto">
            <a:xfrm>
              <a:off x="4664" y="2509"/>
              <a:ext cx="523" cy="2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2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1,088</a:t>
              </a:r>
              <a:endPara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7" name="Rectangle 167"/>
            <p:cNvSpPr>
              <a:spLocks noChangeArrowheads="1"/>
            </p:cNvSpPr>
            <p:nvPr/>
          </p:nvSpPr>
          <p:spPr bwMode="auto">
            <a:xfrm>
              <a:off x="5709" y="2509"/>
              <a:ext cx="532" cy="2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2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1,068</a:t>
              </a:r>
              <a:endPara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8" name="Rectangle 168"/>
            <p:cNvSpPr>
              <a:spLocks noChangeArrowheads="1"/>
            </p:cNvSpPr>
            <p:nvPr/>
          </p:nvSpPr>
          <p:spPr bwMode="auto">
            <a:xfrm>
              <a:off x="1089" y="2742"/>
              <a:ext cx="840" cy="2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2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Биология</a:t>
              </a:r>
              <a:endPara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9" name="Rectangle 169"/>
            <p:cNvSpPr>
              <a:spLocks noChangeArrowheads="1"/>
            </p:cNvSpPr>
            <p:nvPr/>
          </p:nvSpPr>
          <p:spPr bwMode="auto">
            <a:xfrm>
              <a:off x="3618" y="2742"/>
              <a:ext cx="523" cy="2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2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1,080</a:t>
              </a:r>
              <a:endPara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70" name="Rectangle 170"/>
            <p:cNvSpPr>
              <a:spLocks noChangeArrowheads="1"/>
            </p:cNvSpPr>
            <p:nvPr/>
          </p:nvSpPr>
          <p:spPr bwMode="auto">
            <a:xfrm>
              <a:off x="4664" y="2742"/>
              <a:ext cx="523" cy="2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2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1,074</a:t>
              </a:r>
              <a:endPara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71" name="Rectangle 171"/>
            <p:cNvSpPr>
              <a:spLocks noChangeArrowheads="1"/>
            </p:cNvSpPr>
            <p:nvPr/>
          </p:nvSpPr>
          <p:spPr bwMode="auto">
            <a:xfrm>
              <a:off x="5709" y="2742"/>
              <a:ext cx="532" cy="2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2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1,061</a:t>
              </a:r>
              <a:endPara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72" name="Rectangle 172"/>
            <p:cNvSpPr>
              <a:spLocks noChangeArrowheads="1"/>
            </p:cNvSpPr>
            <p:nvPr/>
          </p:nvSpPr>
          <p:spPr bwMode="auto">
            <a:xfrm>
              <a:off x="1089" y="2976"/>
              <a:ext cx="747" cy="2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2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История</a:t>
              </a:r>
              <a:endPara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73" name="Rectangle 173"/>
            <p:cNvSpPr>
              <a:spLocks noChangeArrowheads="1"/>
            </p:cNvSpPr>
            <p:nvPr/>
          </p:nvSpPr>
          <p:spPr bwMode="auto">
            <a:xfrm>
              <a:off x="3618" y="2976"/>
              <a:ext cx="523" cy="2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2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1,090</a:t>
              </a:r>
              <a:endPara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74" name="Rectangle 174"/>
            <p:cNvSpPr>
              <a:spLocks noChangeArrowheads="1"/>
            </p:cNvSpPr>
            <p:nvPr/>
          </p:nvSpPr>
          <p:spPr bwMode="auto">
            <a:xfrm>
              <a:off x="4664" y="2976"/>
              <a:ext cx="523" cy="2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2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1,081</a:t>
              </a:r>
              <a:endPara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75" name="Rectangle 175"/>
            <p:cNvSpPr>
              <a:spLocks noChangeArrowheads="1"/>
            </p:cNvSpPr>
            <p:nvPr/>
          </p:nvSpPr>
          <p:spPr bwMode="auto">
            <a:xfrm>
              <a:off x="5709" y="2976"/>
              <a:ext cx="532" cy="2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2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1,086</a:t>
              </a:r>
              <a:endPara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76" name="Rectangle 176"/>
            <p:cNvSpPr>
              <a:spLocks noChangeArrowheads="1"/>
            </p:cNvSpPr>
            <p:nvPr/>
          </p:nvSpPr>
          <p:spPr bwMode="auto">
            <a:xfrm>
              <a:off x="1089" y="3209"/>
              <a:ext cx="924" cy="2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2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География</a:t>
              </a:r>
              <a:endPara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77" name="Rectangle 177"/>
            <p:cNvSpPr>
              <a:spLocks noChangeArrowheads="1"/>
            </p:cNvSpPr>
            <p:nvPr/>
          </p:nvSpPr>
          <p:spPr bwMode="auto">
            <a:xfrm>
              <a:off x="3618" y="3209"/>
              <a:ext cx="523" cy="2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2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1,040</a:t>
              </a:r>
              <a:endPara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78" name="Rectangle 178"/>
            <p:cNvSpPr>
              <a:spLocks noChangeArrowheads="1"/>
            </p:cNvSpPr>
            <p:nvPr/>
          </p:nvSpPr>
          <p:spPr bwMode="auto">
            <a:xfrm>
              <a:off x="4664" y="3209"/>
              <a:ext cx="523" cy="2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2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1,039</a:t>
              </a:r>
              <a:endPara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79" name="Rectangle 179"/>
            <p:cNvSpPr>
              <a:spLocks noChangeArrowheads="1"/>
            </p:cNvSpPr>
            <p:nvPr/>
          </p:nvSpPr>
          <p:spPr bwMode="auto">
            <a:xfrm>
              <a:off x="5709" y="3209"/>
              <a:ext cx="532" cy="2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2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1,049</a:t>
              </a:r>
              <a:endPara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80" name="Rectangle 180"/>
            <p:cNvSpPr>
              <a:spLocks noChangeArrowheads="1"/>
            </p:cNvSpPr>
            <p:nvPr/>
          </p:nvSpPr>
          <p:spPr bwMode="auto">
            <a:xfrm>
              <a:off x="1089" y="3442"/>
              <a:ext cx="1456" cy="2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2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Английский язык</a:t>
              </a:r>
              <a:endPara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81" name="Rectangle 181"/>
            <p:cNvSpPr>
              <a:spLocks noChangeArrowheads="1"/>
            </p:cNvSpPr>
            <p:nvPr/>
          </p:nvSpPr>
          <p:spPr bwMode="auto">
            <a:xfrm>
              <a:off x="3618" y="3442"/>
              <a:ext cx="523" cy="2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2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1,010</a:t>
              </a:r>
              <a:endPara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82" name="Rectangle 182"/>
            <p:cNvSpPr>
              <a:spLocks noChangeArrowheads="1"/>
            </p:cNvSpPr>
            <p:nvPr/>
          </p:nvSpPr>
          <p:spPr bwMode="auto">
            <a:xfrm>
              <a:off x="4664" y="3442"/>
              <a:ext cx="523" cy="2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2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1,000</a:t>
              </a:r>
              <a:endPara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83" name="Rectangle 183"/>
            <p:cNvSpPr>
              <a:spLocks noChangeArrowheads="1"/>
            </p:cNvSpPr>
            <p:nvPr/>
          </p:nvSpPr>
          <p:spPr bwMode="auto">
            <a:xfrm>
              <a:off x="5709" y="3442"/>
              <a:ext cx="532" cy="2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2200" b="1" i="0" u="none" strike="noStrike" cap="none" normalizeH="0" baseline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Calibri" panose="020F0502020204030204" pitchFamily="34" charset="0"/>
                </a:rPr>
                <a:t>0,993</a:t>
              </a:r>
              <a:endPara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84" name="Rectangle 184"/>
            <p:cNvSpPr>
              <a:spLocks noChangeArrowheads="1"/>
            </p:cNvSpPr>
            <p:nvPr/>
          </p:nvSpPr>
          <p:spPr bwMode="auto">
            <a:xfrm>
              <a:off x="1089" y="3675"/>
              <a:ext cx="1447" cy="2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2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Обществознание</a:t>
              </a:r>
              <a:endPara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85" name="Rectangle 185"/>
            <p:cNvSpPr>
              <a:spLocks noChangeArrowheads="1"/>
            </p:cNvSpPr>
            <p:nvPr/>
          </p:nvSpPr>
          <p:spPr bwMode="auto">
            <a:xfrm>
              <a:off x="3618" y="3675"/>
              <a:ext cx="523" cy="2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2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1,070</a:t>
              </a:r>
              <a:endPara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86" name="Rectangle 186"/>
            <p:cNvSpPr>
              <a:spLocks noChangeArrowheads="1"/>
            </p:cNvSpPr>
            <p:nvPr/>
          </p:nvSpPr>
          <p:spPr bwMode="auto">
            <a:xfrm>
              <a:off x="4664" y="3675"/>
              <a:ext cx="523" cy="2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2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1,074</a:t>
              </a:r>
              <a:endPara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87" name="Rectangle 187"/>
            <p:cNvSpPr>
              <a:spLocks noChangeArrowheads="1"/>
            </p:cNvSpPr>
            <p:nvPr/>
          </p:nvSpPr>
          <p:spPr bwMode="auto">
            <a:xfrm>
              <a:off x="5699" y="3675"/>
              <a:ext cx="532" cy="2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2200" b="1" i="1" u="none" strike="noStrike" cap="none" normalizeH="0" baseline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Calibri" panose="020F0502020204030204" pitchFamily="34" charset="0"/>
                </a:rPr>
                <a:t>1,027</a:t>
              </a:r>
              <a:endPara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88" name="Rectangle 188"/>
            <p:cNvSpPr>
              <a:spLocks noChangeArrowheads="1"/>
            </p:cNvSpPr>
            <p:nvPr/>
          </p:nvSpPr>
          <p:spPr bwMode="auto">
            <a:xfrm>
              <a:off x="1089" y="3909"/>
              <a:ext cx="1008" cy="2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2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Литература</a:t>
              </a:r>
              <a:endPara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89" name="Rectangle 189"/>
            <p:cNvSpPr>
              <a:spLocks noChangeArrowheads="1"/>
            </p:cNvSpPr>
            <p:nvPr/>
          </p:nvSpPr>
          <p:spPr bwMode="auto">
            <a:xfrm>
              <a:off x="3618" y="3909"/>
              <a:ext cx="532" cy="2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2200" b="1" i="0" u="none" strike="noStrike" cap="none" normalizeH="0" baseline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Calibri" panose="020F0502020204030204" pitchFamily="34" charset="0"/>
                </a:rPr>
                <a:t>0,980</a:t>
              </a:r>
              <a:endPara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90" name="Rectangle 190"/>
            <p:cNvSpPr>
              <a:spLocks noChangeArrowheads="1"/>
            </p:cNvSpPr>
            <p:nvPr/>
          </p:nvSpPr>
          <p:spPr bwMode="auto">
            <a:xfrm>
              <a:off x="4664" y="3909"/>
              <a:ext cx="532" cy="2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2200" b="1" i="0" u="none" strike="noStrike" cap="none" normalizeH="0" baseline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Calibri" panose="020F0502020204030204" pitchFamily="34" charset="0"/>
                </a:rPr>
                <a:t>0,999</a:t>
              </a:r>
              <a:endPara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91" name="Rectangle 191"/>
            <p:cNvSpPr>
              <a:spLocks noChangeArrowheads="1"/>
            </p:cNvSpPr>
            <p:nvPr/>
          </p:nvSpPr>
          <p:spPr bwMode="auto">
            <a:xfrm>
              <a:off x="5709" y="3909"/>
              <a:ext cx="532" cy="2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2200" b="1" i="0" u="none" strike="noStrike" cap="none" normalizeH="0" baseline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Calibri" panose="020F0502020204030204" pitchFamily="34" charset="0"/>
                </a:rPr>
                <a:t>0,971</a:t>
              </a:r>
              <a:endPara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92" name="Line 192"/>
            <p:cNvSpPr>
              <a:spLocks noChangeShapeType="1"/>
            </p:cNvSpPr>
            <p:nvPr/>
          </p:nvSpPr>
          <p:spPr bwMode="auto">
            <a:xfrm flipV="1">
              <a:off x="1052" y="1324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93" name="Rectangle 193"/>
            <p:cNvSpPr>
              <a:spLocks noChangeArrowheads="1"/>
            </p:cNvSpPr>
            <p:nvPr/>
          </p:nvSpPr>
          <p:spPr bwMode="auto">
            <a:xfrm>
              <a:off x="1052" y="1315"/>
              <a:ext cx="9" cy="9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94" name="Line 194"/>
            <p:cNvSpPr>
              <a:spLocks noChangeShapeType="1"/>
            </p:cNvSpPr>
            <p:nvPr/>
          </p:nvSpPr>
          <p:spPr bwMode="auto">
            <a:xfrm flipV="1">
              <a:off x="2694" y="1324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95" name="Rectangle 195"/>
            <p:cNvSpPr>
              <a:spLocks noChangeArrowheads="1"/>
            </p:cNvSpPr>
            <p:nvPr/>
          </p:nvSpPr>
          <p:spPr bwMode="auto">
            <a:xfrm>
              <a:off x="2694" y="1315"/>
              <a:ext cx="10" cy="9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96" name="Line 196"/>
            <p:cNvSpPr>
              <a:spLocks noChangeShapeType="1"/>
            </p:cNvSpPr>
            <p:nvPr/>
          </p:nvSpPr>
          <p:spPr bwMode="auto">
            <a:xfrm flipV="1">
              <a:off x="3301" y="1324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97" name="Rectangle 197"/>
            <p:cNvSpPr>
              <a:spLocks noChangeArrowheads="1"/>
            </p:cNvSpPr>
            <p:nvPr/>
          </p:nvSpPr>
          <p:spPr bwMode="auto">
            <a:xfrm>
              <a:off x="3301" y="1315"/>
              <a:ext cx="9" cy="9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98" name="Line 198"/>
            <p:cNvSpPr>
              <a:spLocks noChangeShapeType="1"/>
            </p:cNvSpPr>
            <p:nvPr/>
          </p:nvSpPr>
          <p:spPr bwMode="auto">
            <a:xfrm flipV="1">
              <a:off x="4346" y="1324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99" name="Rectangle 199"/>
            <p:cNvSpPr>
              <a:spLocks noChangeArrowheads="1"/>
            </p:cNvSpPr>
            <p:nvPr/>
          </p:nvSpPr>
          <p:spPr bwMode="auto">
            <a:xfrm>
              <a:off x="4346" y="1315"/>
              <a:ext cx="10" cy="9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0" name="Line 200"/>
            <p:cNvSpPr>
              <a:spLocks noChangeShapeType="1"/>
            </p:cNvSpPr>
            <p:nvPr/>
          </p:nvSpPr>
          <p:spPr bwMode="auto">
            <a:xfrm flipV="1">
              <a:off x="5391" y="1324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1" name="Rectangle 201"/>
            <p:cNvSpPr>
              <a:spLocks noChangeArrowheads="1"/>
            </p:cNvSpPr>
            <p:nvPr/>
          </p:nvSpPr>
          <p:spPr bwMode="auto">
            <a:xfrm>
              <a:off x="5391" y="1315"/>
              <a:ext cx="10" cy="9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2" name="Rectangle 202"/>
            <p:cNvSpPr>
              <a:spLocks noChangeArrowheads="1"/>
            </p:cNvSpPr>
            <p:nvPr/>
          </p:nvSpPr>
          <p:spPr bwMode="auto">
            <a:xfrm>
              <a:off x="1061" y="1315"/>
              <a:ext cx="5385" cy="1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3" name="Line 203"/>
            <p:cNvSpPr>
              <a:spLocks noChangeShapeType="1"/>
            </p:cNvSpPr>
            <p:nvPr/>
          </p:nvSpPr>
          <p:spPr bwMode="auto">
            <a:xfrm flipV="1">
              <a:off x="6437" y="1324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4" name="Rectangle 204"/>
            <p:cNvSpPr>
              <a:spLocks noChangeArrowheads="1"/>
            </p:cNvSpPr>
            <p:nvPr/>
          </p:nvSpPr>
          <p:spPr bwMode="auto">
            <a:xfrm>
              <a:off x="6437" y="1315"/>
              <a:ext cx="9" cy="9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5" name="Line 205"/>
            <p:cNvSpPr>
              <a:spLocks noChangeShapeType="1"/>
            </p:cNvSpPr>
            <p:nvPr/>
          </p:nvSpPr>
          <p:spPr bwMode="auto">
            <a:xfrm>
              <a:off x="1061" y="1557"/>
              <a:ext cx="5366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7" name="Line 207"/>
            <p:cNvSpPr>
              <a:spLocks noChangeShapeType="1"/>
            </p:cNvSpPr>
            <p:nvPr/>
          </p:nvSpPr>
          <p:spPr bwMode="auto">
            <a:xfrm>
              <a:off x="6437" y="1333"/>
              <a:ext cx="0" cy="22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8" name="Rectangle 208"/>
            <p:cNvSpPr>
              <a:spLocks noChangeArrowheads="1"/>
            </p:cNvSpPr>
            <p:nvPr/>
          </p:nvSpPr>
          <p:spPr bwMode="auto">
            <a:xfrm>
              <a:off x="6437" y="1333"/>
              <a:ext cx="9" cy="22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9" name="Line 209"/>
            <p:cNvSpPr>
              <a:spLocks noChangeShapeType="1"/>
            </p:cNvSpPr>
            <p:nvPr/>
          </p:nvSpPr>
          <p:spPr bwMode="auto">
            <a:xfrm>
              <a:off x="1061" y="1791"/>
              <a:ext cx="5366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10" name="Rectangle 210"/>
            <p:cNvSpPr>
              <a:spLocks noChangeArrowheads="1"/>
            </p:cNvSpPr>
            <p:nvPr/>
          </p:nvSpPr>
          <p:spPr bwMode="auto">
            <a:xfrm>
              <a:off x="1061" y="1791"/>
              <a:ext cx="5366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11" name="Line 211"/>
            <p:cNvSpPr>
              <a:spLocks noChangeShapeType="1"/>
            </p:cNvSpPr>
            <p:nvPr/>
          </p:nvSpPr>
          <p:spPr bwMode="auto">
            <a:xfrm>
              <a:off x="1061" y="2024"/>
              <a:ext cx="5366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12" name="Rectangle 212"/>
            <p:cNvSpPr>
              <a:spLocks noChangeArrowheads="1"/>
            </p:cNvSpPr>
            <p:nvPr/>
          </p:nvSpPr>
          <p:spPr bwMode="auto">
            <a:xfrm>
              <a:off x="1061" y="2024"/>
              <a:ext cx="5366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13" name="Line 213"/>
            <p:cNvSpPr>
              <a:spLocks noChangeShapeType="1"/>
            </p:cNvSpPr>
            <p:nvPr/>
          </p:nvSpPr>
          <p:spPr bwMode="auto">
            <a:xfrm>
              <a:off x="1061" y="2257"/>
              <a:ext cx="5366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14" name="Rectangle 214"/>
            <p:cNvSpPr>
              <a:spLocks noChangeArrowheads="1"/>
            </p:cNvSpPr>
            <p:nvPr/>
          </p:nvSpPr>
          <p:spPr bwMode="auto">
            <a:xfrm>
              <a:off x="1061" y="2257"/>
              <a:ext cx="5366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15" name="Line 215"/>
            <p:cNvSpPr>
              <a:spLocks noChangeShapeType="1"/>
            </p:cNvSpPr>
            <p:nvPr/>
          </p:nvSpPr>
          <p:spPr bwMode="auto">
            <a:xfrm>
              <a:off x="1061" y="2490"/>
              <a:ext cx="5366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16" name="Rectangle 216"/>
            <p:cNvSpPr>
              <a:spLocks noChangeArrowheads="1"/>
            </p:cNvSpPr>
            <p:nvPr/>
          </p:nvSpPr>
          <p:spPr bwMode="auto">
            <a:xfrm>
              <a:off x="1061" y="2490"/>
              <a:ext cx="5366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17" name="Line 217"/>
            <p:cNvSpPr>
              <a:spLocks noChangeShapeType="1"/>
            </p:cNvSpPr>
            <p:nvPr/>
          </p:nvSpPr>
          <p:spPr bwMode="auto">
            <a:xfrm>
              <a:off x="1061" y="2724"/>
              <a:ext cx="5366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18" name="Rectangle 218"/>
            <p:cNvSpPr>
              <a:spLocks noChangeArrowheads="1"/>
            </p:cNvSpPr>
            <p:nvPr/>
          </p:nvSpPr>
          <p:spPr bwMode="auto">
            <a:xfrm>
              <a:off x="1061" y="2724"/>
              <a:ext cx="5366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19" name="Line 219"/>
            <p:cNvSpPr>
              <a:spLocks noChangeShapeType="1"/>
            </p:cNvSpPr>
            <p:nvPr/>
          </p:nvSpPr>
          <p:spPr bwMode="auto">
            <a:xfrm>
              <a:off x="1061" y="2957"/>
              <a:ext cx="5366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0" name="Rectangle 220"/>
            <p:cNvSpPr>
              <a:spLocks noChangeArrowheads="1"/>
            </p:cNvSpPr>
            <p:nvPr/>
          </p:nvSpPr>
          <p:spPr bwMode="auto">
            <a:xfrm>
              <a:off x="1061" y="2957"/>
              <a:ext cx="5366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1" name="Line 221"/>
            <p:cNvSpPr>
              <a:spLocks noChangeShapeType="1"/>
            </p:cNvSpPr>
            <p:nvPr/>
          </p:nvSpPr>
          <p:spPr bwMode="auto">
            <a:xfrm>
              <a:off x="1061" y="3190"/>
              <a:ext cx="5366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2" name="Rectangle 222"/>
            <p:cNvSpPr>
              <a:spLocks noChangeArrowheads="1"/>
            </p:cNvSpPr>
            <p:nvPr/>
          </p:nvSpPr>
          <p:spPr bwMode="auto">
            <a:xfrm>
              <a:off x="1061" y="3190"/>
              <a:ext cx="5366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3" name="Line 223"/>
            <p:cNvSpPr>
              <a:spLocks noChangeShapeType="1"/>
            </p:cNvSpPr>
            <p:nvPr/>
          </p:nvSpPr>
          <p:spPr bwMode="auto">
            <a:xfrm>
              <a:off x="1061" y="3424"/>
              <a:ext cx="5366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4" name="Rectangle 224"/>
            <p:cNvSpPr>
              <a:spLocks noChangeArrowheads="1"/>
            </p:cNvSpPr>
            <p:nvPr/>
          </p:nvSpPr>
          <p:spPr bwMode="auto">
            <a:xfrm>
              <a:off x="1061" y="3424"/>
              <a:ext cx="5366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5" name="Line 225"/>
            <p:cNvSpPr>
              <a:spLocks noChangeShapeType="1"/>
            </p:cNvSpPr>
            <p:nvPr/>
          </p:nvSpPr>
          <p:spPr bwMode="auto">
            <a:xfrm>
              <a:off x="1061" y="3657"/>
              <a:ext cx="5366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6" name="Rectangle 226"/>
            <p:cNvSpPr>
              <a:spLocks noChangeArrowheads="1"/>
            </p:cNvSpPr>
            <p:nvPr/>
          </p:nvSpPr>
          <p:spPr bwMode="auto">
            <a:xfrm>
              <a:off x="1061" y="3657"/>
              <a:ext cx="5366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7" name="Line 227"/>
            <p:cNvSpPr>
              <a:spLocks noChangeShapeType="1"/>
            </p:cNvSpPr>
            <p:nvPr/>
          </p:nvSpPr>
          <p:spPr bwMode="auto">
            <a:xfrm>
              <a:off x="1061" y="3890"/>
              <a:ext cx="5366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8" name="Rectangle 228"/>
            <p:cNvSpPr>
              <a:spLocks noChangeArrowheads="1"/>
            </p:cNvSpPr>
            <p:nvPr/>
          </p:nvSpPr>
          <p:spPr bwMode="auto">
            <a:xfrm>
              <a:off x="1061" y="3890"/>
              <a:ext cx="5366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9" name="Rectangle 229"/>
            <p:cNvSpPr>
              <a:spLocks noChangeArrowheads="1"/>
            </p:cNvSpPr>
            <p:nvPr/>
          </p:nvSpPr>
          <p:spPr bwMode="auto">
            <a:xfrm>
              <a:off x="1043" y="1315"/>
              <a:ext cx="18" cy="282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0" name="Line 230"/>
            <p:cNvSpPr>
              <a:spLocks noChangeShapeType="1"/>
            </p:cNvSpPr>
            <p:nvPr/>
          </p:nvSpPr>
          <p:spPr bwMode="auto">
            <a:xfrm>
              <a:off x="2694" y="1333"/>
              <a:ext cx="0" cy="279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1" name="Rectangle 231"/>
            <p:cNvSpPr>
              <a:spLocks noChangeArrowheads="1"/>
            </p:cNvSpPr>
            <p:nvPr/>
          </p:nvSpPr>
          <p:spPr bwMode="auto">
            <a:xfrm>
              <a:off x="2694" y="1333"/>
              <a:ext cx="10" cy="279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2" name="Line 232"/>
            <p:cNvSpPr>
              <a:spLocks noChangeShapeType="1"/>
            </p:cNvSpPr>
            <p:nvPr/>
          </p:nvSpPr>
          <p:spPr bwMode="auto">
            <a:xfrm>
              <a:off x="3301" y="1333"/>
              <a:ext cx="0" cy="279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3" name="Rectangle 233"/>
            <p:cNvSpPr>
              <a:spLocks noChangeArrowheads="1"/>
            </p:cNvSpPr>
            <p:nvPr/>
          </p:nvSpPr>
          <p:spPr bwMode="auto">
            <a:xfrm>
              <a:off x="3301" y="1333"/>
              <a:ext cx="9" cy="279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4" name="Line 234"/>
            <p:cNvSpPr>
              <a:spLocks noChangeShapeType="1"/>
            </p:cNvSpPr>
            <p:nvPr/>
          </p:nvSpPr>
          <p:spPr bwMode="auto">
            <a:xfrm>
              <a:off x="4346" y="1333"/>
              <a:ext cx="0" cy="279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5" name="Rectangle 235"/>
            <p:cNvSpPr>
              <a:spLocks noChangeArrowheads="1"/>
            </p:cNvSpPr>
            <p:nvPr/>
          </p:nvSpPr>
          <p:spPr bwMode="auto">
            <a:xfrm>
              <a:off x="4346" y="1333"/>
              <a:ext cx="10" cy="279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6" name="Line 236"/>
            <p:cNvSpPr>
              <a:spLocks noChangeShapeType="1"/>
            </p:cNvSpPr>
            <p:nvPr/>
          </p:nvSpPr>
          <p:spPr bwMode="auto">
            <a:xfrm>
              <a:off x="5391" y="1333"/>
              <a:ext cx="0" cy="279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7" name="Rectangle 237"/>
            <p:cNvSpPr>
              <a:spLocks noChangeArrowheads="1"/>
            </p:cNvSpPr>
            <p:nvPr/>
          </p:nvSpPr>
          <p:spPr bwMode="auto">
            <a:xfrm>
              <a:off x="5391" y="1333"/>
              <a:ext cx="10" cy="279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8" name="Rectangle 238"/>
            <p:cNvSpPr>
              <a:spLocks noChangeArrowheads="1"/>
            </p:cNvSpPr>
            <p:nvPr/>
          </p:nvSpPr>
          <p:spPr bwMode="auto">
            <a:xfrm>
              <a:off x="1061" y="4123"/>
              <a:ext cx="5385" cy="1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9" name="Rectangle 239"/>
            <p:cNvSpPr>
              <a:spLocks noChangeArrowheads="1"/>
            </p:cNvSpPr>
            <p:nvPr/>
          </p:nvSpPr>
          <p:spPr bwMode="auto">
            <a:xfrm>
              <a:off x="6424" y="1341"/>
              <a:ext cx="22" cy="280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40" name="Line 240"/>
            <p:cNvSpPr>
              <a:spLocks noChangeShapeType="1"/>
            </p:cNvSpPr>
            <p:nvPr/>
          </p:nvSpPr>
          <p:spPr bwMode="auto">
            <a:xfrm>
              <a:off x="1052" y="4142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41" name="Rectangle 241"/>
            <p:cNvSpPr>
              <a:spLocks noChangeArrowheads="1"/>
            </p:cNvSpPr>
            <p:nvPr/>
          </p:nvSpPr>
          <p:spPr bwMode="auto">
            <a:xfrm>
              <a:off x="1052" y="4142"/>
              <a:ext cx="9" cy="9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42" name="Line 242"/>
            <p:cNvSpPr>
              <a:spLocks noChangeShapeType="1"/>
            </p:cNvSpPr>
            <p:nvPr/>
          </p:nvSpPr>
          <p:spPr bwMode="auto">
            <a:xfrm>
              <a:off x="2694" y="4142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43" name="Rectangle 243"/>
            <p:cNvSpPr>
              <a:spLocks noChangeArrowheads="1"/>
            </p:cNvSpPr>
            <p:nvPr/>
          </p:nvSpPr>
          <p:spPr bwMode="auto">
            <a:xfrm>
              <a:off x="2694" y="4142"/>
              <a:ext cx="10" cy="9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44" name="Line 244"/>
            <p:cNvSpPr>
              <a:spLocks noChangeShapeType="1"/>
            </p:cNvSpPr>
            <p:nvPr/>
          </p:nvSpPr>
          <p:spPr bwMode="auto">
            <a:xfrm>
              <a:off x="3301" y="4142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45" name="Rectangle 245"/>
            <p:cNvSpPr>
              <a:spLocks noChangeArrowheads="1"/>
            </p:cNvSpPr>
            <p:nvPr/>
          </p:nvSpPr>
          <p:spPr bwMode="auto">
            <a:xfrm>
              <a:off x="3301" y="4142"/>
              <a:ext cx="9" cy="9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46" name="Line 246"/>
            <p:cNvSpPr>
              <a:spLocks noChangeShapeType="1"/>
            </p:cNvSpPr>
            <p:nvPr/>
          </p:nvSpPr>
          <p:spPr bwMode="auto">
            <a:xfrm>
              <a:off x="4346" y="4142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47" name="Rectangle 247"/>
            <p:cNvSpPr>
              <a:spLocks noChangeArrowheads="1"/>
            </p:cNvSpPr>
            <p:nvPr/>
          </p:nvSpPr>
          <p:spPr bwMode="auto">
            <a:xfrm>
              <a:off x="4346" y="4142"/>
              <a:ext cx="10" cy="9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48" name="Line 248"/>
            <p:cNvSpPr>
              <a:spLocks noChangeShapeType="1"/>
            </p:cNvSpPr>
            <p:nvPr/>
          </p:nvSpPr>
          <p:spPr bwMode="auto">
            <a:xfrm>
              <a:off x="5391" y="4142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49" name="Rectangle 249"/>
            <p:cNvSpPr>
              <a:spLocks noChangeArrowheads="1"/>
            </p:cNvSpPr>
            <p:nvPr/>
          </p:nvSpPr>
          <p:spPr bwMode="auto">
            <a:xfrm>
              <a:off x="5391" y="4142"/>
              <a:ext cx="10" cy="9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50" name="Line 250"/>
            <p:cNvSpPr>
              <a:spLocks noChangeShapeType="1"/>
            </p:cNvSpPr>
            <p:nvPr/>
          </p:nvSpPr>
          <p:spPr bwMode="auto">
            <a:xfrm>
              <a:off x="6437" y="4142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51" name="Rectangle 251"/>
            <p:cNvSpPr>
              <a:spLocks noChangeArrowheads="1"/>
            </p:cNvSpPr>
            <p:nvPr/>
          </p:nvSpPr>
          <p:spPr bwMode="auto">
            <a:xfrm>
              <a:off x="6437" y="4142"/>
              <a:ext cx="9" cy="9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52" name="Line 252"/>
            <p:cNvSpPr>
              <a:spLocks noChangeShapeType="1"/>
            </p:cNvSpPr>
            <p:nvPr/>
          </p:nvSpPr>
          <p:spPr bwMode="auto">
            <a:xfrm>
              <a:off x="6446" y="1324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53" name="Rectangle 253"/>
            <p:cNvSpPr>
              <a:spLocks noChangeArrowheads="1"/>
            </p:cNvSpPr>
            <p:nvPr/>
          </p:nvSpPr>
          <p:spPr bwMode="auto">
            <a:xfrm>
              <a:off x="6446" y="1324"/>
              <a:ext cx="9" cy="9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54" name="Line 254"/>
            <p:cNvSpPr>
              <a:spLocks noChangeShapeType="1"/>
            </p:cNvSpPr>
            <p:nvPr/>
          </p:nvSpPr>
          <p:spPr bwMode="auto">
            <a:xfrm>
              <a:off x="6446" y="1557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55" name="Rectangle 255"/>
            <p:cNvSpPr>
              <a:spLocks noChangeArrowheads="1"/>
            </p:cNvSpPr>
            <p:nvPr/>
          </p:nvSpPr>
          <p:spPr bwMode="auto">
            <a:xfrm>
              <a:off x="6446" y="1557"/>
              <a:ext cx="9" cy="10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56" name="Line 256"/>
            <p:cNvSpPr>
              <a:spLocks noChangeShapeType="1"/>
            </p:cNvSpPr>
            <p:nvPr/>
          </p:nvSpPr>
          <p:spPr bwMode="auto">
            <a:xfrm>
              <a:off x="6446" y="1791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57" name="Rectangle 257"/>
            <p:cNvSpPr>
              <a:spLocks noChangeArrowheads="1"/>
            </p:cNvSpPr>
            <p:nvPr/>
          </p:nvSpPr>
          <p:spPr bwMode="auto">
            <a:xfrm>
              <a:off x="6446" y="1791"/>
              <a:ext cx="9" cy="9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58" name="Line 258"/>
            <p:cNvSpPr>
              <a:spLocks noChangeShapeType="1"/>
            </p:cNvSpPr>
            <p:nvPr/>
          </p:nvSpPr>
          <p:spPr bwMode="auto">
            <a:xfrm>
              <a:off x="6446" y="2024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59" name="Rectangle 259"/>
            <p:cNvSpPr>
              <a:spLocks noChangeArrowheads="1"/>
            </p:cNvSpPr>
            <p:nvPr/>
          </p:nvSpPr>
          <p:spPr bwMode="auto">
            <a:xfrm>
              <a:off x="6446" y="2024"/>
              <a:ext cx="9" cy="9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60" name="Line 260"/>
            <p:cNvSpPr>
              <a:spLocks noChangeShapeType="1"/>
            </p:cNvSpPr>
            <p:nvPr/>
          </p:nvSpPr>
          <p:spPr bwMode="auto">
            <a:xfrm>
              <a:off x="6446" y="2257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61" name="Rectangle 261"/>
            <p:cNvSpPr>
              <a:spLocks noChangeArrowheads="1"/>
            </p:cNvSpPr>
            <p:nvPr/>
          </p:nvSpPr>
          <p:spPr bwMode="auto">
            <a:xfrm>
              <a:off x="6446" y="2257"/>
              <a:ext cx="9" cy="9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62" name="Line 262"/>
            <p:cNvSpPr>
              <a:spLocks noChangeShapeType="1"/>
            </p:cNvSpPr>
            <p:nvPr/>
          </p:nvSpPr>
          <p:spPr bwMode="auto">
            <a:xfrm>
              <a:off x="6446" y="2490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63" name="Rectangle 263"/>
            <p:cNvSpPr>
              <a:spLocks noChangeArrowheads="1"/>
            </p:cNvSpPr>
            <p:nvPr/>
          </p:nvSpPr>
          <p:spPr bwMode="auto">
            <a:xfrm>
              <a:off x="6446" y="2490"/>
              <a:ext cx="9" cy="10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64" name="Line 264"/>
            <p:cNvSpPr>
              <a:spLocks noChangeShapeType="1"/>
            </p:cNvSpPr>
            <p:nvPr/>
          </p:nvSpPr>
          <p:spPr bwMode="auto">
            <a:xfrm>
              <a:off x="6446" y="2724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65" name="Rectangle 265"/>
            <p:cNvSpPr>
              <a:spLocks noChangeArrowheads="1"/>
            </p:cNvSpPr>
            <p:nvPr/>
          </p:nvSpPr>
          <p:spPr bwMode="auto">
            <a:xfrm>
              <a:off x="6446" y="2724"/>
              <a:ext cx="9" cy="9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66" name="Line 266"/>
            <p:cNvSpPr>
              <a:spLocks noChangeShapeType="1"/>
            </p:cNvSpPr>
            <p:nvPr/>
          </p:nvSpPr>
          <p:spPr bwMode="auto">
            <a:xfrm>
              <a:off x="6446" y="2957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67" name="Rectangle 267"/>
            <p:cNvSpPr>
              <a:spLocks noChangeArrowheads="1"/>
            </p:cNvSpPr>
            <p:nvPr/>
          </p:nvSpPr>
          <p:spPr bwMode="auto">
            <a:xfrm>
              <a:off x="6446" y="2957"/>
              <a:ext cx="9" cy="9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68" name="Line 268"/>
            <p:cNvSpPr>
              <a:spLocks noChangeShapeType="1"/>
            </p:cNvSpPr>
            <p:nvPr/>
          </p:nvSpPr>
          <p:spPr bwMode="auto">
            <a:xfrm>
              <a:off x="6446" y="3190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69" name="Rectangle 269"/>
            <p:cNvSpPr>
              <a:spLocks noChangeArrowheads="1"/>
            </p:cNvSpPr>
            <p:nvPr/>
          </p:nvSpPr>
          <p:spPr bwMode="auto">
            <a:xfrm>
              <a:off x="6446" y="3190"/>
              <a:ext cx="9" cy="10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70" name="Line 270"/>
            <p:cNvSpPr>
              <a:spLocks noChangeShapeType="1"/>
            </p:cNvSpPr>
            <p:nvPr/>
          </p:nvSpPr>
          <p:spPr bwMode="auto">
            <a:xfrm>
              <a:off x="6446" y="3424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71" name="Rectangle 271"/>
            <p:cNvSpPr>
              <a:spLocks noChangeArrowheads="1"/>
            </p:cNvSpPr>
            <p:nvPr/>
          </p:nvSpPr>
          <p:spPr bwMode="auto">
            <a:xfrm>
              <a:off x="6446" y="3424"/>
              <a:ext cx="9" cy="9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72" name="Line 272"/>
            <p:cNvSpPr>
              <a:spLocks noChangeShapeType="1"/>
            </p:cNvSpPr>
            <p:nvPr/>
          </p:nvSpPr>
          <p:spPr bwMode="auto">
            <a:xfrm>
              <a:off x="6446" y="3657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73" name="Rectangle 273"/>
            <p:cNvSpPr>
              <a:spLocks noChangeArrowheads="1"/>
            </p:cNvSpPr>
            <p:nvPr/>
          </p:nvSpPr>
          <p:spPr bwMode="auto">
            <a:xfrm>
              <a:off x="6446" y="3657"/>
              <a:ext cx="9" cy="9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74" name="Line 274"/>
            <p:cNvSpPr>
              <a:spLocks noChangeShapeType="1"/>
            </p:cNvSpPr>
            <p:nvPr/>
          </p:nvSpPr>
          <p:spPr bwMode="auto">
            <a:xfrm>
              <a:off x="6446" y="3890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75" name="Rectangle 275"/>
            <p:cNvSpPr>
              <a:spLocks noChangeArrowheads="1"/>
            </p:cNvSpPr>
            <p:nvPr/>
          </p:nvSpPr>
          <p:spPr bwMode="auto">
            <a:xfrm>
              <a:off x="6446" y="3890"/>
              <a:ext cx="9" cy="9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76" name="Line 276"/>
            <p:cNvSpPr>
              <a:spLocks noChangeShapeType="1"/>
            </p:cNvSpPr>
            <p:nvPr/>
          </p:nvSpPr>
          <p:spPr bwMode="auto">
            <a:xfrm>
              <a:off x="6446" y="4133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77" name="Rectangle 277"/>
            <p:cNvSpPr>
              <a:spLocks noChangeArrowheads="1"/>
            </p:cNvSpPr>
            <p:nvPr/>
          </p:nvSpPr>
          <p:spPr bwMode="auto">
            <a:xfrm>
              <a:off x="6446" y="4133"/>
              <a:ext cx="9" cy="9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78" name="Rectangle 218"/>
            <p:cNvSpPr>
              <a:spLocks noChangeArrowheads="1"/>
            </p:cNvSpPr>
            <p:nvPr/>
          </p:nvSpPr>
          <p:spPr bwMode="auto">
            <a:xfrm>
              <a:off x="1070" y="1562"/>
              <a:ext cx="5366" cy="2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21698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24451215"/>
              </p:ext>
            </p:extLst>
          </p:nvPr>
        </p:nvGraphicFramePr>
        <p:xfrm>
          <a:off x="2535936" y="1325563"/>
          <a:ext cx="7022592" cy="54671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1"/>
          <p:cNvSpPr txBox="1">
            <a:spLocks/>
          </p:cNvSpPr>
          <p:nvPr/>
        </p:nvSpPr>
        <p:spPr>
          <a:xfrm>
            <a:off x="816428" y="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Динамика результатов ЕГЭ по математике</a:t>
            </a:r>
            <a:br>
              <a:rPr lang="ru-RU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(относительный средний балл)</a:t>
            </a:r>
            <a:endParaRPr lang="ru-RU" b="1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9641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Схема выполнения задания 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61828340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99444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Схема выполнения задания 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95205869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4" name="Прямая соединительная линия 3"/>
          <p:cNvCxnSpPr/>
          <p:nvPr/>
        </p:nvCxnSpPr>
        <p:spPr>
          <a:xfrm>
            <a:off x="8042910" y="2791968"/>
            <a:ext cx="2511552" cy="2828544"/>
          </a:xfrm>
          <a:prstGeom prst="line">
            <a:avLst/>
          </a:prstGeom>
          <a:ln w="1016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flipH="1">
            <a:off x="8091678" y="2871216"/>
            <a:ext cx="2462784" cy="2670048"/>
          </a:xfrm>
          <a:prstGeom prst="line">
            <a:avLst/>
          </a:prstGeom>
          <a:ln w="1016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Стрелка вниз 10"/>
          <p:cNvSpPr/>
          <p:nvPr/>
        </p:nvSpPr>
        <p:spPr>
          <a:xfrm rot="1911127">
            <a:off x="6297440" y="3287865"/>
            <a:ext cx="606117" cy="1695053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426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/>
          </p:cNvGraphicFramePr>
          <p:nvPr>
            <p:extLst/>
          </p:nvPr>
        </p:nvGraphicFramePr>
        <p:xfrm>
          <a:off x="2535936" y="1325563"/>
          <a:ext cx="7022592" cy="54671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1"/>
          <p:cNvSpPr txBox="1">
            <a:spLocks/>
          </p:cNvSpPr>
          <p:nvPr/>
        </p:nvSpPr>
        <p:spPr>
          <a:xfrm>
            <a:off x="816428" y="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Динамика результатов ЕГЭ по математике</a:t>
            </a:r>
            <a:br>
              <a:rPr lang="ru-RU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(относительный средний балл)</a:t>
            </a:r>
            <a:endParaRPr lang="ru-RU" b="1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6538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546</TotalTime>
  <Words>219</Words>
  <Application>Microsoft Office PowerPoint</Application>
  <PresentationFormat>Широкоэкранный</PresentationFormat>
  <Paragraphs>116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Тема Office</vt:lpstr>
      <vt:lpstr>Динамика результатов ЕГЭ  (относительный средний балл)</vt:lpstr>
      <vt:lpstr>Презентация PowerPoint</vt:lpstr>
      <vt:lpstr>Презентация PowerPoint</vt:lpstr>
      <vt:lpstr>Схема выполнения задания </vt:lpstr>
      <vt:lpstr>Схема выполнения задания 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Швецова_СВ</dc:creator>
  <cp:lastModifiedBy>User451</cp:lastModifiedBy>
  <cp:revision>20</cp:revision>
  <dcterms:created xsi:type="dcterms:W3CDTF">2022-04-18T08:04:55Z</dcterms:created>
  <dcterms:modified xsi:type="dcterms:W3CDTF">2022-05-05T10:10:57Z</dcterms:modified>
</cp:coreProperties>
</file>