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703" r:id="rId3"/>
    <p:sldMasterId id="2147483768" r:id="rId4"/>
    <p:sldMasterId id="2147483780" r:id="rId5"/>
    <p:sldMasterId id="2147483792" r:id="rId6"/>
    <p:sldMasterId id="2147483829" r:id="rId7"/>
    <p:sldMasterId id="2147483853" r:id="rId8"/>
  </p:sldMasterIdLst>
  <p:notesMasterIdLst>
    <p:notesMasterId r:id="rId30"/>
  </p:notesMasterIdLst>
  <p:handoutMasterIdLst>
    <p:handoutMasterId r:id="rId31"/>
  </p:handoutMasterIdLst>
  <p:sldIdLst>
    <p:sldId id="301" r:id="rId9"/>
    <p:sldId id="536" r:id="rId10"/>
    <p:sldId id="516" r:id="rId11"/>
    <p:sldId id="545" r:id="rId12"/>
    <p:sldId id="547" r:id="rId13"/>
    <p:sldId id="534" r:id="rId14"/>
    <p:sldId id="533" r:id="rId15"/>
    <p:sldId id="537" r:id="rId16"/>
    <p:sldId id="539" r:id="rId17"/>
    <p:sldId id="555" r:id="rId18"/>
    <p:sldId id="559" r:id="rId19"/>
    <p:sldId id="552" r:id="rId20"/>
    <p:sldId id="553" r:id="rId21"/>
    <p:sldId id="554" r:id="rId22"/>
    <p:sldId id="501" r:id="rId23"/>
    <p:sldId id="528" r:id="rId24"/>
    <p:sldId id="510" r:id="rId25"/>
    <p:sldId id="542" r:id="rId26"/>
    <p:sldId id="556" r:id="rId27"/>
    <p:sldId id="535" r:id="rId28"/>
    <p:sldId id="558" r:id="rId29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341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6600"/>
    <a:srgbClr val="0000CC"/>
    <a:srgbClr val="0000FF"/>
    <a:srgbClr val="66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>
        <p:scale>
          <a:sx n="120" d="100"/>
          <a:sy n="120" d="100"/>
        </p:scale>
        <p:origin x="-1374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84028-C12B-4FEA-961B-AD41DA68DAF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4534F0-BA54-489A-8DBB-6AADB6A165C3}">
      <dgm:prSet custT="1"/>
      <dgm:spPr/>
      <dgm:t>
        <a:bodyPr/>
        <a:lstStyle/>
        <a:p>
          <a:pPr rtl="0"/>
          <a:r>
            <a:rPr lang="ru-RU" sz="1050" b="1" dirty="0" smtClean="0">
              <a:latin typeface="Cambria" panose="02040503050406030204" pitchFamily="18" charset="0"/>
              <a:ea typeface="Cambria" panose="02040503050406030204" pitchFamily="18" charset="0"/>
            </a:rPr>
            <a:t>Проверка готовности  </a:t>
          </a:r>
          <a:r>
            <a:rPr lang="ru-RU" sz="1050" b="1" dirty="0" smtClean="0">
              <a:latin typeface="Cambria" panose="02040503050406030204" pitchFamily="18" charset="0"/>
              <a:ea typeface="Cambria" panose="02040503050406030204" pitchFamily="18" charset="0"/>
            </a:rPr>
            <a:t>ППЭ </a:t>
          </a:r>
          <a:r>
            <a:rPr lang="ru-RU" sz="1050" dirty="0" smtClean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050" dirty="0" smtClean="0">
              <a:latin typeface="Cambria" panose="02040503050406030204" pitchFamily="18" charset="0"/>
              <a:ea typeface="Cambria" panose="02040503050406030204" pitchFamily="18" charset="0"/>
            </a:rPr>
            <a:t>в том числе подтверждение настроек станции авторизации</a:t>
          </a:r>
          <a:r>
            <a:rPr lang="ru-RU" sz="1000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ru-RU" sz="1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48D89CD-4DFA-407C-941C-AC8072C060D6}" type="parTrans" cxnId="{E02DC125-104E-4C6E-8A01-F94C172E36E7}">
      <dgm:prSet/>
      <dgm:spPr/>
      <dgm:t>
        <a:bodyPr/>
        <a:lstStyle/>
        <a:p>
          <a:endParaRPr lang="ru-RU"/>
        </a:p>
      </dgm:t>
    </dgm:pt>
    <dgm:pt modelId="{AC952150-9B1A-4A59-85C9-53D4683AF940}" type="sibTrans" cxnId="{E02DC125-104E-4C6E-8A01-F94C172E36E7}">
      <dgm:prSet/>
      <dgm:spPr/>
      <dgm:t>
        <a:bodyPr/>
        <a:lstStyle/>
        <a:p>
          <a:endParaRPr lang="ru-RU"/>
        </a:p>
      </dgm:t>
    </dgm:pt>
    <dgm:pt modelId="{62D6A4E3-08C8-47E1-8DBE-9F5C22224542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позднее чем за две недели до начала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экзаменов</a:t>
          </a:r>
          <a:endParaRPr lang="ru-RU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E70BDF-28D8-443E-858F-2281EFF59D82}" type="parTrans" cxnId="{36E4E0FB-2ABB-4729-9598-A1C511F0F2AD}">
      <dgm:prSet/>
      <dgm:spPr/>
      <dgm:t>
        <a:bodyPr/>
        <a:lstStyle/>
        <a:p>
          <a:endParaRPr lang="ru-RU"/>
        </a:p>
      </dgm:t>
    </dgm:pt>
    <dgm:pt modelId="{E648FA28-CD2E-4D71-BD20-F076A8850A19}" type="sibTrans" cxnId="{36E4E0FB-2ABB-4729-9598-A1C511F0F2AD}">
      <dgm:prSet/>
      <dgm:spPr/>
      <dgm:t>
        <a:bodyPr/>
        <a:lstStyle/>
        <a:p>
          <a:endParaRPr lang="ru-RU"/>
        </a:p>
      </dgm:t>
    </dgm:pt>
    <dgm:pt modelId="{FA50631C-6088-490C-8DDA-AFE03F776C1F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ранее чем за   5 календарных дней, но не позднее , чем  в 17.00 по местному времени календарного дня предшествующего  экзамену, и </a:t>
          </a:r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до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проведения КТГ</a:t>
          </a:r>
          <a:endParaRPr lang="ru-RU" b="1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105772-A00E-45B7-88BA-83EC2BB9D55B}" type="parTrans" cxnId="{11249DE9-BC2B-4103-86D8-4B005D31C291}">
      <dgm:prSet/>
      <dgm:spPr/>
      <dgm:t>
        <a:bodyPr/>
        <a:lstStyle/>
        <a:p>
          <a:endParaRPr lang="ru-RU"/>
        </a:p>
      </dgm:t>
    </dgm:pt>
    <dgm:pt modelId="{15FBFCE9-1C6A-48AD-B0D3-C9C18386BA60}" type="sibTrans" cxnId="{11249DE9-BC2B-4103-86D8-4B005D31C291}">
      <dgm:prSet/>
      <dgm:spPr/>
      <dgm:t>
        <a:bodyPr/>
        <a:lstStyle/>
        <a:p>
          <a:endParaRPr lang="ru-RU"/>
        </a:p>
      </dgm:t>
    </dgm:pt>
    <dgm:pt modelId="{FABAB940-E806-49AD-9421-6E46AE2C76C2}">
      <dgm:prSet custT="1"/>
      <dgm:spPr/>
      <dgm:t>
        <a:bodyPr/>
        <a:lstStyle/>
        <a:p>
          <a:pPr rtl="0"/>
          <a:r>
            <a:rPr lang="ru-RU" sz="1050" b="1" dirty="0" smtClean="0">
              <a:latin typeface="Cambria" panose="02040503050406030204" pitchFamily="18" charset="0"/>
              <a:ea typeface="Cambria" panose="02040503050406030204" pitchFamily="18" charset="0"/>
            </a:rPr>
            <a:t>Контроль технической готовности </a:t>
          </a:r>
        </a:p>
      </dgm:t>
    </dgm:pt>
    <dgm:pt modelId="{4BF3251D-FC69-4191-9AA1-0E4B79927CAC}" type="parTrans" cxnId="{5B8F7713-8689-4AE7-A22C-3C5FEED1C442}">
      <dgm:prSet/>
      <dgm:spPr/>
      <dgm:t>
        <a:bodyPr/>
        <a:lstStyle/>
        <a:p>
          <a:endParaRPr lang="ru-RU"/>
        </a:p>
      </dgm:t>
    </dgm:pt>
    <dgm:pt modelId="{4C2D159C-676E-42A1-93C9-9C585E965B47}" type="sibTrans" cxnId="{5B8F7713-8689-4AE7-A22C-3C5FEED1C442}">
      <dgm:prSet/>
      <dgm:spPr/>
      <dgm:t>
        <a:bodyPr/>
        <a:lstStyle/>
        <a:p>
          <a:endParaRPr lang="ru-RU"/>
        </a:p>
      </dgm:t>
    </dgm:pt>
    <dgm:pt modelId="{9AE4AB69-F39C-4B64-B064-B469BCDB81A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ранее, чем за 2 рабочих дня, но  не позднее 17.00 по местному времени  календарного дня, предшествующего  экзамену</a:t>
          </a:r>
          <a:endParaRPr lang="ru-RU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7C588E-D8D5-49B5-872D-CA59768F7208}" type="parTrans" cxnId="{F52FAF45-2A8B-4A71-93D2-4E7465DE7E0D}">
      <dgm:prSet/>
      <dgm:spPr/>
      <dgm:t>
        <a:bodyPr/>
        <a:lstStyle/>
        <a:p>
          <a:endParaRPr lang="ru-RU"/>
        </a:p>
      </dgm:t>
    </dgm:pt>
    <dgm:pt modelId="{4D0EAB7F-A4F7-415C-B435-F8CA16292A6F}" type="sibTrans" cxnId="{F52FAF45-2A8B-4A71-93D2-4E7465DE7E0D}">
      <dgm:prSet/>
      <dgm:spPr/>
      <dgm:t>
        <a:bodyPr/>
        <a:lstStyle/>
        <a:p>
          <a:endParaRPr lang="ru-RU"/>
        </a:p>
      </dgm:t>
    </dgm:pt>
    <dgm:pt modelId="{B6C94EF6-91B4-4B92-8908-5840D24C0368}">
      <dgm:prSet custT="1"/>
      <dgm:spPr/>
      <dgm:t>
        <a:bodyPr/>
        <a:lstStyle/>
        <a:p>
          <a:pPr rtl="0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</a:t>
          </a:r>
        </a:p>
      </dgm:t>
    </dgm:pt>
    <dgm:pt modelId="{865912C6-8BB3-43D0-8404-F0CFB98F1574}" type="parTrans" cxnId="{8A47539D-0538-4839-8E62-E6AB84517BDD}">
      <dgm:prSet/>
      <dgm:spPr/>
      <dgm:t>
        <a:bodyPr/>
        <a:lstStyle/>
        <a:p>
          <a:endParaRPr lang="ru-RU"/>
        </a:p>
      </dgm:t>
    </dgm:pt>
    <dgm:pt modelId="{A7A406D0-EAB1-4BBF-8585-9809DED6C0B0}" type="sibTrans" cxnId="{8A47539D-0538-4839-8E62-E6AB84517BDD}">
      <dgm:prSet/>
      <dgm:spPr/>
      <dgm:t>
        <a:bodyPr/>
        <a:lstStyle/>
        <a:p>
          <a:endParaRPr lang="ru-RU"/>
        </a:p>
      </dgm:t>
    </dgm:pt>
    <dgm:pt modelId="{90BD4CB8-22DF-4E64-BBEF-ABD51D2EEF95}">
      <dgm:prSet custT="1"/>
      <dgm:spPr/>
      <dgm:t>
        <a:bodyPr/>
        <a:lstStyle/>
        <a:p>
          <a:pPr rtl="0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rtl="0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  <a:endParaRPr lang="ru-RU" sz="900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F180F2-B9A3-44FF-9984-870484732690}" type="parTrans" cxnId="{6E81DAFB-2CE8-4537-8A02-71E3BFA56D8B}">
      <dgm:prSet/>
      <dgm:spPr/>
      <dgm:t>
        <a:bodyPr/>
        <a:lstStyle/>
        <a:p>
          <a:endParaRPr lang="ru-RU"/>
        </a:p>
      </dgm:t>
    </dgm:pt>
    <dgm:pt modelId="{10DEB7B1-A443-4FA6-B0BC-2ED0E933EA32}" type="sibTrans" cxnId="{6E81DAFB-2CE8-4537-8A02-71E3BFA56D8B}">
      <dgm:prSet/>
      <dgm:spPr/>
      <dgm:t>
        <a:bodyPr/>
        <a:lstStyle/>
        <a:p>
          <a:endParaRPr lang="ru-RU"/>
        </a:p>
      </dgm:t>
    </dgm:pt>
    <dgm:pt modelId="{919477DC-AB28-4A7C-AE26-1FAE3D87F27C}">
      <dgm:prSet custT="1"/>
      <dgm:spPr/>
      <dgm:t>
        <a:bodyPr/>
        <a:lstStyle/>
        <a:p>
          <a:pPr rtl="0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rtl="0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</a:t>
          </a:r>
        </a:p>
        <a:p>
          <a:pPr rtl="0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</a:p>
        <a:p>
          <a:pPr rtl="0"/>
          <a:endParaRPr lang="ru-RU" sz="700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ECA853-AD21-4FE1-A616-A9E0F533E6DA}" type="parTrans" cxnId="{669DEFC5-8A13-4575-A4EA-9248B5F65255}">
      <dgm:prSet/>
      <dgm:spPr/>
      <dgm:t>
        <a:bodyPr/>
        <a:lstStyle/>
        <a:p>
          <a:endParaRPr lang="ru-RU"/>
        </a:p>
      </dgm:t>
    </dgm:pt>
    <dgm:pt modelId="{CB4759CD-2646-4FAE-A419-89F9FCA67A1F}" type="sibTrans" cxnId="{669DEFC5-8A13-4575-A4EA-9248B5F65255}">
      <dgm:prSet/>
      <dgm:spPr/>
      <dgm:t>
        <a:bodyPr/>
        <a:lstStyle/>
        <a:p>
          <a:endParaRPr lang="ru-RU"/>
        </a:p>
      </dgm:t>
    </dgm:pt>
    <dgm:pt modelId="{F2AB9E9C-1010-4A8E-9CD2-E4B721405F1C}">
      <dgm:prSet custT="1"/>
      <dgm:spPr/>
      <dgm:t>
        <a:bodyPr/>
        <a:lstStyle/>
        <a:p>
          <a:pPr rtl="0"/>
          <a:r>
            <a:rPr lang="ru-RU" sz="105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Завершение КТГ </a:t>
          </a:r>
        </a:p>
        <a:p>
          <a:pPr rtl="0"/>
          <a:r>
            <a:rPr lang="ru-RU" sz="105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Проконтролировать</a:t>
          </a:r>
          <a:r>
            <a:rPr lang="ru-RU" sz="105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ru-RU" sz="105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E0DFAD-BFE4-444B-9984-97E143B09158}" type="parTrans" cxnId="{CECB18AB-3CEC-4464-8B6C-52D8E8A52314}">
      <dgm:prSet/>
      <dgm:spPr/>
      <dgm:t>
        <a:bodyPr/>
        <a:lstStyle/>
        <a:p>
          <a:endParaRPr lang="ru-RU"/>
        </a:p>
      </dgm:t>
    </dgm:pt>
    <dgm:pt modelId="{B9226C80-0647-49FB-AB83-B45991DA5707}" type="sibTrans" cxnId="{CECB18AB-3CEC-4464-8B6C-52D8E8A52314}">
      <dgm:prSet/>
      <dgm:spPr/>
      <dgm:t>
        <a:bodyPr/>
        <a:lstStyle/>
        <a:p>
          <a:endParaRPr lang="ru-RU"/>
        </a:p>
      </dgm:t>
    </dgm:pt>
    <dgm:pt modelId="{7181CE46-DFEE-4BC1-AD76-B8B4234861EA}">
      <dgm:prSet custT="1"/>
      <dgm:spPr/>
      <dgm:t>
        <a:bodyPr/>
        <a:lstStyle/>
        <a:p>
          <a:pPr rtl="0"/>
          <a:r>
            <a:rPr lang="ru-RU" sz="7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Передача в систему мониторинга готовности ППЭ электронных актов технической готовности</a:t>
          </a:r>
        </a:p>
        <a:p>
          <a:pPr rtl="0"/>
          <a:r>
            <a:rPr lang="ru-RU" sz="7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Статус «Контроль технической готовности завершен»</a:t>
          </a:r>
          <a:endParaRPr lang="ru-RU" sz="700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852B1C-E061-483F-B0BC-803781AFC24D}" type="parTrans" cxnId="{E24752A5-7A35-483C-8731-07E0B7C09D27}">
      <dgm:prSet/>
      <dgm:spPr/>
      <dgm:t>
        <a:bodyPr/>
        <a:lstStyle/>
        <a:p>
          <a:endParaRPr lang="ru-RU"/>
        </a:p>
      </dgm:t>
    </dgm:pt>
    <dgm:pt modelId="{BB0339CA-C088-40F8-9BD1-66A5D39DA889}" type="sibTrans" cxnId="{E24752A5-7A35-483C-8731-07E0B7C09D27}">
      <dgm:prSet/>
      <dgm:spPr/>
      <dgm:t>
        <a:bodyPr/>
        <a:lstStyle/>
        <a:p>
          <a:endParaRPr lang="ru-RU"/>
        </a:p>
      </dgm:t>
    </dgm:pt>
    <dgm:pt modelId="{9A2389A7-F39D-4A9A-8ADD-3E31C0CD9244}">
      <dgm:prSet custT="1"/>
      <dgm:spPr/>
      <dgm:t>
        <a:bodyPr/>
        <a:lstStyle/>
        <a:p>
          <a:pPr rtl="0"/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</a:t>
          </a:r>
        </a:p>
      </dgm:t>
    </dgm:pt>
    <dgm:pt modelId="{188EF920-7DD8-48C5-B3E2-3C13D75CA015}" type="parTrans" cxnId="{9460993A-E4F0-4691-BE73-348C644D8CF9}">
      <dgm:prSet/>
      <dgm:spPr/>
      <dgm:t>
        <a:bodyPr/>
        <a:lstStyle/>
        <a:p>
          <a:endParaRPr lang="ru-RU"/>
        </a:p>
      </dgm:t>
    </dgm:pt>
    <dgm:pt modelId="{C53DF8FA-00B1-4F7B-8A78-1EBCF978F876}" type="sibTrans" cxnId="{9460993A-E4F0-4691-BE73-348C644D8CF9}">
      <dgm:prSet/>
      <dgm:spPr/>
      <dgm:t>
        <a:bodyPr/>
        <a:lstStyle/>
        <a:p>
          <a:endParaRPr lang="ru-RU"/>
        </a:p>
      </dgm:t>
    </dgm:pt>
    <dgm:pt modelId="{7617D431-03FF-45B4-9533-0321E42FF39C}">
      <dgm:prSet custT="1"/>
      <dgm:spPr/>
      <dgm:t>
        <a:bodyPr/>
        <a:lstStyle/>
        <a:p>
          <a:pPr rtl="0"/>
          <a:r>
            <a:rPr lang="ru-RU" sz="1050" b="1" dirty="0" smtClean="0">
              <a:latin typeface="Cambria" panose="02040503050406030204" pitchFamily="18" charset="0"/>
              <a:ea typeface="Cambria" panose="02040503050406030204" pitchFamily="18" charset="0"/>
            </a:rPr>
            <a:t>Техническая подготовка</a:t>
          </a:r>
        </a:p>
        <a:p>
          <a:pPr rtl="0"/>
          <a:r>
            <a:rPr lang="ru-RU" sz="105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ru-RU" sz="1050" dirty="0">
            <a:solidFill>
              <a:srgbClr val="FF0000"/>
            </a:solidFill>
          </a:endParaRPr>
        </a:p>
      </dgm:t>
    </dgm:pt>
    <dgm:pt modelId="{AE0F6829-E127-42B7-A735-04C2E800907F}" type="sibTrans" cxnId="{A3ECD149-287F-41DF-989C-74A1780FBAE1}">
      <dgm:prSet/>
      <dgm:spPr/>
      <dgm:t>
        <a:bodyPr/>
        <a:lstStyle/>
        <a:p>
          <a:endParaRPr lang="ru-RU"/>
        </a:p>
      </dgm:t>
    </dgm:pt>
    <dgm:pt modelId="{28B6A491-86F4-46D7-A089-DAA94A4AE0E0}" type="parTrans" cxnId="{A3ECD149-287F-41DF-989C-74A1780FBAE1}">
      <dgm:prSet/>
      <dgm:spPr/>
      <dgm:t>
        <a:bodyPr/>
        <a:lstStyle/>
        <a:p>
          <a:endParaRPr lang="ru-RU"/>
        </a:p>
      </dgm:t>
    </dgm:pt>
    <dgm:pt modelId="{58D261D8-ED5A-46B0-AA85-BEAD306B2D7C}" type="pres">
      <dgm:prSet presAssocID="{72184028-C12B-4FEA-961B-AD41DA68DAF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DFBB82-443C-49B8-81C2-83D7CBD7881D}" type="pres">
      <dgm:prSet presAssocID="{AA4534F0-BA54-489A-8DBB-6AADB6A165C3}" presName="horFlow" presStyleCnt="0"/>
      <dgm:spPr/>
    </dgm:pt>
    <dgm:pt modelId="{6C3D54FF-E049-48E0-B0DB-AA7F66FB51E4}" type="pres">
      <dgm:prSet presAssocID="{AA4534F0-BA54-489A-8DBB-6AADB6A165C3}" presName="bigChev" presStyleLbl="node1" presStyleIdx="0" presStyleCnt="4"/>
      <dgm:spPr/>
      <dgm:t>
        <a:bodyPr/>
        <a:lstStyle/>
        <a:p>
          <a:endParaRPr lang="ru-RU"/>
        </a:p>
      </dgm:t>
    </dgm:pt>
    <dgm:pt modelId="{72DB064B-5855-4576-8E91-806520987EC3}" type="pres">
      <dgm:prSet presAssocID="{E3E70BDF-28D8-443E-858F-2281EFF59D82}" presName="parTrans" presStyleCnt="0"/>
      <dgm:spPr/>
    </dgm:pt>
    <dgm:pt modelId="{97A22F80-1485-4BC4-AAC2-DC1B0B564BB5}" type="pres">
      <dgm:prSet presAssocID="{62D6A4E3-08C8-47E1-8DBE-9F5C22224542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46262-46AF-4590-B875-B94690BBE62F}" type="pres">
      <dgm:prSet presAssocID="{E648FA28-CD2E-4D71-BD20-F076A8850A19}" presName="sibTrans" presStyleCnt="0"/>
      <dgm:spPr/>
    </dgm:pt>
    <dgm:pt modelId="{D10BF834-D172-4FEE-A463-CA49610E56C8}" type="pres">
      <dgm:prSet presAssocID="{B6C94EF6-91B4-4B92-8908-5840D24C0368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B0211-ACA1-401F-9D5F-204C65D6D09B}" type="pres">
      <dgm:prSet presAssocID="{AA4534F0-BA54-489A-8DBB-6AADB6A165C3}" presName="vSp" presStyleCnt="0"/>
      <dgm:spPr/>
    </dgm:pt>
    <dgm:pt modelId="{0B3182E7-422A-4A22-8AB9-03DE25DEF26A}" type="pres">
      <dgm:prSet presAssocID="{7617D431-03FF-45B4-9533-0321E42FF39C}" presName="horFlow" presStyleCnt="0"/>
      <dgm:spPr/>
    </dgm:pt>
    <dgm:pt modelId="{DA453EB8-EF54-4B2C-AB92-96B0831DE5BE}" type="pres">
      <dgm:prSet presAssocID="{7617D431-03FF-45B4-9533-0321E42FF39C}" presName="bigChev" presStyleLbl="node1" presStyleIdx="1" presStyleCnt="4"/>
      <dgm:spPr/>
      <dgm:t>
        <a:bodyPr/>
        <a:lstStyle/>
        <a:p>
          <a:endParaRPr lang="ru-RU"/>
        </a:p>
      </dgm:t>
    </dgm:pt>
    <dgm:pt modelId="{E1F1FE35-02A4-47B5-9FF7-37BC12CA3231}" type="pres">
      <dgm:prSet presAssocID="{5D105772-A00E-45B7-88BA-83EC2BB9D55B}" presName="parTrans" presStyleCnt="0"/>
      <dgm:spPr/>
    </dgm:pt>
    <dgm:pt modelId="{38F62D44-8BE5-4279-8DCF-0548A063A6A7}" type="pres">
      <dgm:prSet presAssocID="{FA50631C-6088-490C-8DDA-AFE03F776C1F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F2469-927C-4047-9977-987F7CBA9C7D}" type="pres">
      <dgm:prSet presAssocID="{15FBFCE9-1C6A-48AD-B0D3-C9C18386BA60}" presName="sibTrans" presStyleCnt="0"/>
      <dgm:spPr/>
    </dgm:pt>
    <dgm:pt modelId="{CC2304AF-E45A-4957-8A76-7403F08B44D5}" type="pres">
      <dgm:prSet presAssocID="{90BD4CB8-22DF-4E64-BBEF-ABD51D2EEF95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0A2CB-8C94-4126-8B90-983E26E67FD7}" type="pres">
      <dgm:prSet presAssocID="{7617D431-03FF-45B4-9533-0321E42FF39C}" presName="vSp" presStyleCnt="0"/>
      <dgm:spPr/>
    </dgm:pt>
    <dgm:pt modelId="{3FE87A37-F691-4E13-B545-D8580BE920E9}" type="pres">
      <dgm:prSet presAssocID="{FABAB940-E806-49AD-9421-6E46AE2C76C2}" presName="horFlow" presStyleCnt="0"/>
      <dgm:spPr/>
    </dgm:pt>
    <dgm:pt modelId="{66081ECE-79C1-4682-A218-5CA7B391D2C0}" type="pres">
      <dgm:prSet presAssocID="{FABAB940-E806-49AD-9421-6E46AE2C76C2}" presName="bigChev" presStyleLbl="node1" presStyleIdx="2" presStyleCnt="4"/>
      <dgm:spPr/>
      <dgm:t>
        <a:bodyPr/>
        <a:lstStyle/>
        <a:p>
          <a:endParaRPr lang="ru-RU"/>
        </a:p>
      </dgm:t>
    </dgm:pt>
    <dgm:pt modelId="{27945D50-5F0F-4D73-9678-A60992498783}" type="pres">
      <dgm:prSet presAssocID="{747C588E-D8D5-49B5-872D-CA59768F7208}" presName="parTrans" presStyleCnt="0"/>
      <dgm:spPr/>
    </dgm:pt>
    <dgm:pt modelId="{EB2D3052-7B24-49B6-AB37-044525751EA0}" type="pres">
      <dgm:prSet presAssocID="{9AE4AB69-F39C-4B64-B064-B469BCDB81AC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94ECA-6526-43F1-83AA-76FC3DF5E07E}" type="pres">
      <dgm:prSet presAssocID="{4D0EAB7F-A4F7-415C-B435-F8CA16292A6F}" presName="sibTrans" presStyleCnt="0"/>
      <dgm:spPr/>
    </dgm:pt>
    <dgm:pt modelId="{E7697A0D-7F1C-4C9F-BA1C-5AABDA810EFB}" type="pres">
      <dgm:prSet presAssocID="{919477DC-AB28-4A7C-AE26-1FAE3D87F27C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22724-1B4E-4A8B-8C1A-747459CE7407}" type="pres">
      <dgm:prSet presAssocID="{FABAB940-E806-49AD-9421-6E46AE2C76C2}" presName="vSp" presStyleCnt="0"/>
      <dgm:spPr/>
    </dgm:pt>
    <dgm:pt modelId="{79C40761-2D36-4D94-BFA1-1882BF424878}" type="pres">
      <dgm:prSet presAssocID="{F2AB9E9C-1010-4A8E-9CD2-E4B721405F1C}" presName="horFlow" presStyleCnt="0"/>
      <dgm:spPr/>
    </dgm:pt>
    <dgm:pt modelId="{B2B3398B-44C5-474A-B603-1A10ECEE6CB8}" type="pres">
      <dgm:prSet presAssocID="{F2AB9E9C-1010-4A8E-9CD2-E4B721405F1C}" presName="bigChev" presStyleLbl="node1" presStyleIdx="3" presStyleCnt="4"/>
      <dgm:spPr/>
      <dgm:t>
        <a:bodyPr/>
        <a:lstStyle/>
        <a:p>
          <a:endParaRPr lang="ru-RU"/>
        </a:p>
      </dgm:t>
    </dgm:pt>
    <dgm:pt modelId="{B443ECEC-A7F6-464E-BFAC-D8F5D578C22D}" type="pres">
      <dgm:prSet presAssocID="{6F852B1C-E061-483F-B0BC-803781AFC24D}" presName="parTrans" presStyleCnt="0"/>
      <dgm:spPr/>
    </dgm:pt>
    <dgm:pt modelId="{4550BD5D-F3D6-4FD8-8E1A-DBBA8B427C89}" type="pres">
      <dgm:prSet presAssocID="{7181CE46-DFEE-4BC1-AD76-B8B4234861EA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C9B47-076B-44EE-BAD6-D9021A51A63E}" type="pres">
      <dgm:prSet presAssocID="{BB0339CA-C088-40F8-9BD1-66A5D39DA889}" presName="sibTrans" presStyleCnt="0"/>
      <dgm:spPr/>
    </dgm:pt>
    <dgm:pt modelId="{9EF358F8-E2BD-4884-992A-B1C9C5A150E5}" type="pres">
      <dgm:prSet presAssocID="{9A2389A7-F39D-4A9A-8ADD-3E31C0CD9244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2FAF45-2A8B-4A71-93D2-4E7465DE7E0D}" srcId="{FABAB940-E806-49AD-9421-6E46AE2C76C2}" destId="{9AE4AB69-F39C-4B64-B064-B469BCDB81AC}" srcOrd="0" destOrd="0" parTransId="{747C588E-D8D5-49B5-872D-CA59768F7208}" sibTransId="{4D0EAB7F-A4F7-415C-B435-F8CA16292A6F}"/>
    <dgm:cxn modelId="{7F4D9E1D-347F-4B86-81CB-8EA2C5F72D97}" type="presOf" srcId="{FA50631C-6088-490C-8DDA-AFE03F776C1F}" destId="{38F62D44-8BE5-4279-8DCF-0548A063A6A7}" srcOrd="0" destOrd="0" presId="urn:microsoft.com/office/officeart/2005/8/layout/lProcess3"/>
    <dgm:cxn modelId="{46C77E11-48E0-47FF-83AC-5B85778F50D6}" type="presOf" srcId="{62D6A4E3-08C8-47E1-8DBE-9F5C22224542}" destId="{97A22F80-1485-4BC4-AAC2-DC1B0B564BB5}" srcOrd="0" destOrd="0" presId="urn:microsoft.com/office/officeart/2005/8/layout/lProcess3"/>
    <dgm:cxn modelId="{8A47539D-0538-4839-8E62-E6AB84517BDD}" srcId="{AA4534F0-BA54-489A-8DBB-6AADB6A165C3}" destId="{B6C94EF6-91B4-4B92-8908-5840D24C0368}" srcOrd="1" destOrd="0" parTransId="{865912C6-8BB3-43D0-8404-F0CFB98F1574}" sibTransId="{A7A406D0-EAB1-4BBF-8585-9809DED6C0B0}"/>
    <dgm:cxn modelId="{68BCFD4E-DEB3-4444-BCB8-C59A3DB2D633}" type="presOf" srcId="{9A2389A7-F39D-4A9A-8ADD-3E31C0CD9244}" destId="{9EF358F8-E2BD-4884-992A-B1C9C5A150E5}" srcOrd="0" destOrd="0" presId="urn:microsoft.com/office/officeart/2005/8/layout/lProcess3"/>
    <dgm:cxn modelId="{E02DC125-104E-4C6E-8A01-F94C172E36E7}" srcId="{72184028-C12B-4FEA-961B-AD41DA68DAFE}" destId="{AA4534F0-BA54-489A-8DBB-6AADB6A165C3}" srcOrd="0" destOrd="0" parTransId="{848D89CD-4DFA-407C-941C-AC8072C060D6}" sibTransId="{AC952150-9B1A-4A59-85C9-53D4683AF940}"/>
    <dgm:cxn modelId="{F152B5F6-B1A9-4AF0-B20A-0E9FCCD34CAB}" type="presOf" srcId="{B6C94EF6-91B4-4B92-8908-5840D24C0368}" destId="{D10BF834-D172-4FEE-A463-CA49610E56C8}" srcOrd="0" destOrd="0" presId="urn:microsoft.com/office/officeart/2005/8/layout/lProcess3"/>
    <dgm:cxn modelId="{9460993A-E4F0-4691-BE73-348C644D8CF9}" srcId="{F2AB9E9C-1010-4A8E-9CD2-E4B721405F1C}" destId="{9A2389A7-F39D-4A9A-8ADD-3E31C0CD9244}" srcOrd="1" destOrd="0" parTransId="{188EF920-7DD8-48C5-B3E2-3C13D75CA015}" sibTransId="{C53DF8FA-00B1-4F7B-8A78-1EBCF978F876}"/>
    <dgm:cxn modelId="{322B5E3E-11A9-447B-9ADE-ADB07B925CEF}" type="presOf" srcId="{F2AB9E9C-1010-4A8E-9CD2-E4B721405F1C}" destId="{B2B3398B-44C5-474A-B603-1A10ECEE6CB8}" srcOrd="0" destOrd="0" presId="urn:microsoft.com/office/officeart/2005/8/layout/lProcess3"/>
    <dgm:cxn modelId="{669DEFC5-8A13-4575-A4EA-9248B5F65255}" srcId="{FABAB940-E806-49AD-9421-6E46AE2C76C2}" destId="{919477DC-AB28-4A7C-AE26-1FAE3D87F27C}" srcOrd="1" destOrd="0" parTransId="{E2ECA853-AD21-4FE1-A616-A9E0F533E6DA}" sibTransId="{CB4759CD-2646-4FAE-A419-89F9FCA67A1F}"/>
    <dgm:cxn modelId="{7CAD26CE-4C43-4E55-8948-945C208F94AE}" type="presOf" srcId="{7181CE46-DFEE-4BC1-AD76-B8B4234861EA}" destId="{4550BD5D-F3D6-4FD8-8E1A-DBBA8B427C89}" srcOrd="0" destOrd="0" presId="urn:microsoft.com/office/officeart/2005/8/layout/lProcess3"/>
    <dgm:cxn modelId="{8DB30654-8F2F-414A-903A-6B267A657205}" type="presOf" srcId="{7617D431-03FF-45B4-9533-0321E42FF39C}" destId="{DA453EB8-EF54-4B2C-AB92-96B0831DE5BE}" srcOrd="0" destOrd="0" presId="urn:microsoft.com/office/officeart/2005/8/layout/lProcess3"/>
    <dgm:cxn modelId="{132BC234-58BC-4F54-A694-8C991FF8FE92}" type="presOf" srcId="{AA4534F0-BA54-489A-8DBB-6AADB6A165C3}" destId="{6C3D54FF-E049-48E0-B0DB-AA7F66FB51E4}" srcOrd="0" destOrd="0" presId="urn:microsoft.com/office/officeart/2005/8/layout/lProcess3"/>
    <dgm:cxn modelId="{FBA0FD28-356E-4EE1-BFFC-49603A4A6A01}" type="presOf" srcId="{9AE4AB69-F39C-4B64-B064-B469BCDB81AC}" destId="{EB2D3052-7B24-49B6-AB37-044525751EA0}" srcOrd="0" destOrd="0" presId="urn:microsoft.com/office/officeart/2005/8/layout/lProcess3"/>
    <dgm:cxn modelId="{E24752A5-7A35-483C-8731-07E0B7C09D27}" srcId="{F2AB9E9C-1010-4A8E-9CD2-E4B721405F1C}" destId="{7181CE46-DFEE-4BC1-AD76-B8B4234861EA}" srcOrd="0" destOrd="0" parTransId="{6F852B1C-E061-483F-B0BC-803781AFC24D}" sibTransId="{BB0339CA-C088-40F8-9BD1-66A5D39DA889}"/>
    <dgm:cxn modelId="{AD904187-AA19-4F4D-8804-DCA73909825A}" type="presOf" srcId="{72184028-C12B-4FEA-961B-AD41DA68DAFE}" destId="{58D261D8-ED5A-46B0-AA85-BEAD306B2D7C}" srcOrd="0" destOrd="0" presId="urn:microsoft.com/office/officeart/2005/8/layout/lProcess3"/>
    <dgm:cxn modelId="{5B8F7713-8689-4AE7-A22C-3C5FEED1C442}" srcId="{72184028-C12B-4FEA-961B-AD41DA68DAFE}" destId="{FABAB940-E806-49AD-9421-6E46AE2C76C2}" srcOrd="2" destOrd="0" parTransId="{4BF3251D-FC69-4191-9AA1-0E4B79927CAC}" sibTransId="{4C2D159C-676E-42A1-93C9-9C585E965B47}"/>
    <dgm:cxn modelId="{A3ECD149-287F-41DF-989C-74A1780FBAE1}" srcId="{72184028-C12B-4FEA-961B-AD41DA68DAFE}" destId="{7617D431-03FF-45B4-9533-0321E42FF39C}" srcOrd="1" destOrd="0" parTransId="{28B6A491-86F4-46D7-A089-DAA94A4AE0E0}" sibTransId="{AE0F6829-E127-42B7-A735-04C2E800907F}"/>
    <dgm:cxn modelId="{D6F297E9-D33B-4C1E-B6E7-8C6795D6B57B}" type="presOf" srcId="{919477DC-AB28-4A7C-AE26-1FAE3D87F27C}" destId="{E7697A0D-7F1C-4C9F-BA1C-5AABDA810EFB}" srcOrd="0" destOrd="0" presId="urn:microsoft.com/office/officeart/2005/8/layout/lProcess3"/>
    <dgm:cxn modelId="{C6CEBE59-DFE8-4FF7-8EAE-2445C53E10F6}" type="presOf" srcId="{90BD4CB8-22DF-4E64-BBEF-ABD51D2EEF95}" destId="{CC2304AF-E45A-4957-8A76-7403F08B44D5}" srcOrd="0" destOrd="0" presId="urn:microsoft.com/office/officeart/2005/8/layout/lProcess3"/>
    <dgm:cxn modelId="{11249DE9-BC2B-4103-86D8-4B005D31C291}" srcId="{7617D431-03FF-45B4-9533-0321E42FF39C}" destId="{FA50631C-6088-490C-8DDA-AFE03F776C1F}" srcOrd="0" destOrd="0" parTransId="{5D105772-A00E-45B7-88BA-83EC2BB9D55B}" sibTransId="{15FBFCE9-1C6A-48AD-B0D3-C9C18386BA60}"/>
    <dgm:cxn modelId="{CECB18AB-3CEC-4464-8B6C-52D8E8A52314}" srcId="{72184028-C12B-4FEA-961B-AD41DA68DAFE}" destId="{F2AB9E9C-1010-4A8E-9CD2-E4B721405F1C}" srcOrd="3" destOrd="0" parTransId="{58E0DFAD-BFE4-444B-9984-97E143B09158}" sibTransId="{B9226C80-0647-49FB-AB83-B45991DA5707}"/>
    <dgm:cxn modelId="{6E81DAFB-2CE8-4537-8A02-71E3BFA56D8B}" srcId="{7617D431-03FF-45B4-9533-0321E42FF39C}" destId="{90BD4CB8-22DF-4E64-BBEF-ABD51D2EEF95}" srcOrd="1" destOrd="0" parTransId="{8FF180F2-B9A3-44FF-9984-870484732690}" sibTransId="{10DEB7B1-A443-4FA6-B0BC-2ED0E933EA32}"/>
    <dgm:cxn modelId="{36E4E0FB-2ABB-4729-9598-A1C511F0F2AD}" srcId="{AA4534F0-BA54-489A-8DBB-6AADB6A165C3}" destId="{62D6A4E3-08C8-47E1-8DBE-9F5C22224542}" srcOrd="0" destOrd="0" parTransId="{E3E70BDF-28D8-443E-858F-2281EFF59D82}" sibTransId="{E648FA28-CD2E-4D71-BD20-F076A8850A19}"/>
    <dgm:cxn modelId="{7E5D023E-9CA1-4FDB-897B-16B0E232E8F4}" type="presOf" srcId="{FABAB940-E806-49AD-9421-6E46AE2C76C2}" destId="{66081ECE-79C1-4682-A218-5CA7B391D2C0}" srcOrd="0" destOrd="0" presId="urn:microsoft.com/office/officeart/2005/8/layout/lProcess3"/>
    <dgm:cxn modelId="{9BB32346-60E4-4548-910D-BDDE1DA01508}" type="presParOf" srcId="{58D261D8-ED5A-46B0-AA85-BEAD306B2D7C}" destId="{EFDFBB82-443C-49B8-81C2-83D7CBD7881D}" srcOrd="0" destOrd="0" presId="urn:microsoft.com/office/officeart/2005/8/layout/lProcess3"/>
    <dgm:cxn modelId="{116C8522-24B4-481C-A31E-EB8FF14F67E6}" type="presParOf" srcId="{EFDFBB82-443C-49B8-81C2-83D7CBD7881D}" destId="{6C3D54FF-E049-48E0-B0DB-AA7F66FB51E4}" srcOrd="0" destOrd="0" presId="urn:microsoft.com/office/officeart/2005/8/layout/lProcess3"/>
    <dgm:cxn modelId="{4885F01E-EB07-46DE-AC4B-A5B69A115234}" type="presParOf" srcId="{EFDFBB82-443C-49B8-81C2-83D7CBD7881D}" destId="{72DB064B-5855-4576-8E91-806520987EC3}" srcOrd="1" destOrd="0" presId="urn:microsoft.com/office/officeart/2005/8/layout/lProcess3"/>
    <dgm:cxn modelId="{DCB7E28D-F23C-4065-A64B-31B169FEBAB9}" type="presParOf" srcId="{EFDFBB82-443C-49B8-81C2-83D7CBD7881D}" destId="{97A22F80-1485-4BC4-AAC2-DC1B0B564BB5}" srcOrd="2" destOrd="0" presId="urn:microsoft.com/office/officeart/2005/8/layout/lProcess3"/>
    <dgm:cxn modelId="{5A9FC3E0-E87D-4C05-8AF4-45DC893965A9}" type="presParOf" srcId="{EFDFBB82-443C-49B8-81C2-83D7CBD7881D}" destId="{96746262-46AF-4590-B875-B94690BBE62F}" srcOrd="3" destOrd="0" presId="urn:microsoft.com/office/officeart/2005/8/layout/lProcess3"/>
    <dgm:cxn modelId="{28913C0B-48B5-476D-B0B6-F35112E79077}" type="presParOf" srcId="{EFDFBB82-443C-49B8-81C2-83D7CBD7881D}" destId="{D10BF834-D172-4FEE-A463-CA49610E56C8}" srcOrd="4" destOrd="0" presId="urn:microsoft.com/office/officeart/2005/8/layout/lProcess3"/>
    <dgm:cxn modelId="{8DE8C7B2-85F1-4CBC-8C59-578899A54C62}" type="presParOf" srcId="{58D261D8-ED5A-46B0-AA85-BEAD306B2D7C}" destId="{A73B0211-ACA1-401F-9D5F-204C65D6D09B}" srcOrd="1" destOrd="0" presId="urn:microsoft.com/office/officeart/2005/8/layout/lProcess3"/>
    <dgm:cxn modelId="{A99AE7CE-A42F-45EB-AA10-1E39538E608B}" type="presParOf" srcId="{58D261D8-ED5A-46B0-AA85-BEAD306B2D7C}" destId="{0B3182E7-422A-4A22-8AB9-03DE25DEF26A}" srcOrd="2" destOrd="0" presId="urn:microsoft.com/office/officeart/2005/8/layout/lProcess3"/>
    <dgm:cxn modelId="{641AD45C-1126-4167-B5D0-F4AD73AD9E6A}" type="presParOf" srcId="{0B3182E7-422A-4A22-8AB9-03DE25DEF26A}" destId="{DA453EB8-EF54-4B2C-AB92-96B0831DE5BE}" srcOrd="0" destOrd="0" presId="urn:microsoft.com/office/officeart/2005/8/layout/lProcess3"/>
    <dgm:cxn modelId="{3F3B4B7A-AE2C-4CEA-9A13-1DF63267B4CB}" type="presParOf" srcId="{0B3182E7-422A-4A22-8AB9-03DE25DEF26A}" destId="{E1F1FE35-02A4-47B5-9FF7-37BC12CA3231}" srcOrd="1" destOrd="0" presId="urn:microsoft.com/office/officeart/2005/8/layout/lProcess3"/>
    <dgm:cxn modelId="{B9F50437-F988-41FF-A4C7-8AFB925FA3C5}" type="presParOf" srcId="{0B3182E7-422A-4A22-8AB9-03DE25DEF26A}" destId="{38F62D44-8BE5-4279-8DCF-0548A063A6A7}" srcOrd="2" destOrd="0" presId="urn:microsoft.com/office/officeart/2005/8/layout/lProcess3"/>
    <dgm:cxn modelId="{47EC8497-AAA7-4E39-9B29-2F5CF3BE6535}" type="presParOf" srcId="{0B3182E7-422A-4A22-8AB9-03DE25DEF26A}" destId="{B8EF2469-927C-4047-9977-987F7CBA9C7D}" srcOrd="3" destOrd="0" presId="urn:microsoft.com/office/officeart/2005/8/layout/lProcess3"/>
    <dgm:cxn modelId="{D263E8E5-546D-45F0-885C-28E05BBC48F8}" type="presParOf" srcId="{0B3182E7-422A-4A22-8AB9-03DE25DEF26A}" destId="{CC2304AF-E45A-4957-8A76-7403F08B44D5}" srcOrd="4" destOrd="0" presId="urn:microsoft.com/office/officeart/2005/8/layout/lProcess3"/>
    <dgm:cxn modelId="{23E6F9BD-A9EB-463E-932A-15548EC7F8CC}" type="presParOf" srcId="{58D261D8-ED5A-46B0-AA85-BEAD306B2D7C}" destId="{D240A2CB-8C94-4126-8B90-983E26E67FD7}" srcOrd="3" destOrd="0" presId="urn:microsoft.com/office/officeart/2005/8/layout/lProcess3"/>
    <dgm:cxn modelId="{04DC379F-DDAA-416B-B63B-52754DEB5EFB}" type="presParOf" srcId="{58D261D8-ED5A-46B0-AA85-BEAD306B2D7C}" destId="{3FE87A37-F691-4E13-B545-D8580BE920E9}" srcOrd="4" destOrd="0" presId="urn:microsoft.com/office/officeart/2005/8/layout/lProcess3"/>
    <dgm:cxn modelId="{7DDF28E6-B088-40ED-96B7-90C2F4143A90}" type="presParOf" srcId="{3FE87A37-F691-4E13-B545-D8580BE920E9}" destId="{66081ECE-79C1-4682-A218-5CA7B391D2C0}" srcOrd="0" destOrd="0" presId="urn:microsoft.com/office/officeart/2005/8/layout/lProcess3"/>
    <dgm:cxn modelId="{49B53D74-07B6-4EEC-BA49-3CEA6DB9B782}" type="presParOf" srcId="{3FE87A37-F691-4E13-B545-D8580BE920E9}" destId="{27945D50-5F0F-4D73-9678-A60992498783}" srcOrd="1" destOrd="0" presId="urn:microsoft.com/office/officeart/2005/8/layout/lProcess3"/>
    <dgm:cxn modelId="{79129A93-E005-4470-8165-8EDF6F49CD4B}" type="presParOf" srcId="{3FE87A37-F691-4E13-B545-D8580BE920E9}" destId="{EB2D3052-7B24-49B6-AB37-044525751EA0}" srcOrd="2" destOrd="0" presId="urn:microsoft.com/office/officeart/2005/8/layout/lProcess3"/>
    <dgm:cxn modelId="{4A717292-20C6-4C14-A1D1-379B4D0CA300}" type="presParOf" srcId="{3FE87A37-F691-4E13-B545-D8580BE920E9}" destId="{B1C94ECA-6526-43F1-83AA-76FC3DF5E07E}" srcOrd="3" destOrd="0" presId="urn:microsoft.com/office/officeart/2005/8/layout/lProcess3"/>
    <dgm:cxn modelId="{F1174EDF-F624-412C-8017-BDDB6A359F66}" type="presParOf" srcId="{3FE87A37-F691-4E13-B545-D8580BE920E9}" destId="{E7697A0D-7F1C-4C9F-BA1C-5AABDA810EFB}" srcOrd="4" destOrd="0" presId="urn:microsoft.com/office/officeart/2005/8/layout/lProcess3"/>
    <dgm:cxn modelId="{4B548316-A300-4131-8C26-3BF430B8EFAA}" type="presParOf" srcId="{58D261D8-ED5A-46B0-AA85-BEAD306B2D7C}" destId="{4DE22724-1B4E-4A8B-8C1A-747459CE7407}" srcOrd="5" destOrd="0" presId="urn:microsoft.com/office/officeart/2005/8/layout/lProcess3"/>
    <dgm:cxn modelId="{3583E7EC-0453-4883-8A73-D5AE26086B28}" type="presParOf" srcId="{58D261D8-ED5A-46B0-AA85-BEAD306B2D7C}" destId="{79C40761-2D36-4D94-BFA1-1882BF424878}" srcOrd="6" destOrd="0" presId="urn:microsoft.com/office/officeart/2005/8/layout/lProcess3"/>
    <dgm:cxn modelId="{685063E7-26DD-4E4F-9CE6-05E851278B14}" type="presParOf" srcId="{79C40761-2D36-4D94-BFA1-1882BF424878}" destId="{B2B3398B-44C5-474A-B603-1A10ECEE6CB8}" srcOrd="0" destOrd="0" presId="urn:microsoft.com/office/officeart/2005/8/layout/lProcess3"/>
    <dgm:cxn modelId="{24FDD5FC-B258-4D88-B62C-571D5B0D1D7A}" type="presParOf" srcId="{79C40761-2D36-4D94-BFA1-1882BF424878}" destId="{B443ECEC-A7F6-464E-BFAC-D8F5D578C22D}" srcOrd="1" destOrd="0" presId="urn:microsoft.com/office/officeart/2005/8/layout/lProcess3"/>
    <dgm:cxn modelId="{730453E3-06BE-4B82-9746-8BD2AF545491}" type="presParOf" srcId="{79C40761-2D36-4D94-BFA1-1882BF424878}" destId="{4550BD5D-F3D6-4FD8-8E1A-DBBA8B427C89}" srcOrd="2" destOrd="0" presId="urn:microsoft.com/office/officeart/2005/8/layout/lProcess3"/>
    <dgm:cxn modelId="{67C1A8A5-2E7E-4468-8E43-1F60E18C1D92}" type="presParOf" srcId="{79C40761-2D36-4D94-BFA1-1882BF424878}" destId="{426C9B47-076B-44EE-BAD6-D9021A51A63E}" srcOrd="3" destOrd="0" presId="urn:microsoft.com/office/officeart/2005/8/layout/lProcess3"/>
    <dgm:cxn modelId="{C418872E-DE30-4C06-AE2D-EA4948D5B80B}" type="presParOf" srcId="{79C40761-2D36-4D94-BFA1-1882BF424878}" destId="{9EF358F8-E2BD-4884-992A-B1C9C5A150E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2AEF3-EA8B-4005-98E7-A0DEF60BE5E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1DE12C-36EA-4240-B0E4-C5FF03156684}">
      <dgm:prSet custT="1"/>
      <dgm:spPr/>
      <dgm:t>
        <a:bodyPr/>
        <a:lstStyle/>
        <a:p>
          <a:pPr rtl="0"/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Явка в ППЭ</a:t>
          </a:r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07:00</a:t>
          </a:r>
          <a:endParaRPr lang="ru-RU" sz="1200" b="1" dirty="0">
            <a:solidFill>
              <a:srgbClr val="FF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98427C-4219-4FC1-874D-DA8437674BCF}" type="parTrans" cxnId="{F2CC8B4A-196D-4034-9F0D-480840D56667}">
      <dgm:prSet/>
      <dgm:spPr/>
      <dgm:t>
        <a:bodyPr/>
        <a:lstStyle/>
        <a:p>
          <a:endParaRPr lang="ru-RU"/>
        </a:p>
      </dgm:t>
    </dgm:pt>
    <dgm:pt modelId="{2957F846-68C0-42B3-8F71-00000DB02115}" type="sibTrans" cxnId="{F2CC8B4A-196D-4034-9F0D-480840D56667}">
      <dgm:prSet/>
      <dgm:spPr/>
      <dgm:t>
        <a:bodyPr/>
        <a:lstStyle/>
        <a:p>
          <a:endParaRPr lang="ru-RU"/>
        </a:p>
      </dgm:t>
    </dgm:pt>
    <dgm:pt modelId="{07BE491B-E152-4A3D-B6F5-0D5A522D42AC}">
      <dgm:prSet custT="1"/>
      <dgm:spPr/>
      <dgm:t>
        <a:bodyPr/>
        <a:lstStyle/>
        <a:p>
          <a:pPr rtl="0"/>
          <a:r>
            <a:rPr lang="ru-RU" sz="11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Передать руководителю ППЭ</a:t>
          </a:r>
        </a:p>
        <a:p>
          <a:pPr rtl="0"/>
          <a:r>
            <a:rPr lang="ru-RU" sz="11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1. Пакет руководителя </a:t>
          </a:r>
          <a:r>
            <a:rPr lang="ru-RU" sz="11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(расшифровать на </a:t>
          </a:r>
          <a:r>
            <a:rPr lang="ru-RU" sz="11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КТГ</a:t>
          </a:r>
          <a:r>
            <a:rPr lang="ru-RU" sz="11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, проконтролировать </a:t>
          </a:r>
          <a:r>
            <a:rPr lang="ru-RU" sz="11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печать </a:t>
          </a:r>
          <a:r>
            <a:rPr lang="ru-RU" sz="11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07:30</a:t>
          </a:r>
          <a:r>
            <a:rPr lang="ru-RU" sz="11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  <a:p>
          <a:r>
            <a:rPr lang="ru-RU" sz="11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2. Упаковочные материалы (ВДП-возвратно-доставочные пакеты) из расчета 4 на каждую аудиторию.   3. Сейф-пакет. </a:t>
          </a:r>
        </a:p>
      </dgm:t>
    </dgm:pt>
    <dgm:pt modelId="{89BD608E-FC65-4505-94F5-7951455C4CCF}" type="parTrans" cxnId="{D51A9C78-50C9-43EE-B1AE-2DE787BCA383}">
      <dgm:prSet/>
      <dgm:spPr/>
      <dgm:t>
        <a:bodyPr/>
        <a:lstStyle/>
        <a:p>
          <a:endParaRPr lang="ru-RU"/>
        </a:p>
      </dgm:t>
    </dgm:pt>
    <dgm:pt modelId="{8AEAB651-4FAC-4A87-85C3-FA32197BF2FB}" type="sibTrans" cxnId="{D51A9C78-50C9-43EE-B1AE-2DE787BCA383}">
      <dgm:prSet/>
      <dgm:spPr/>
      <dgm:t>
        <a:bodyPr/>
        <a:lstStyle/>
        <a:p>
          <a:endParaRPr lang="ru-RU"/>
        </a:p>
      </dgm:t>
    </dgm:pt>
    <dgm:pt modelId="{799AF4C5-5265-481B-8E14-E8BF9DE0540A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Не ранее </a:t>
          </a:r>
          <a:r>
            <a:rPr lang="ru-RU" sz="1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08:15</a:t>
          </a:r>
          <a:r>
            <a:rPr lang="ru-RU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инструктаж организаторов </a:t>
          </a:r>
        </a:p>
        <a:p>
          <a:pPr algn="ctr" rtl="0"/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                                                                             Член ГЭК </a:t>
          </a:r>
          <a:endParaRPr lang="ru-RU" sz="1200" b="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DA3DDE-FA22-4E20-9AD7-0759B7443CC9}" type="parTrans" cxnId="{603A32B7-B447-431F-9672-A918F82E619D}">
      <dgm:prSet/>
      <dgm:spPr/>
      <dgm:t>
        <a:bodyPr/>
        <a:lstStyle/>
        <a:p>
          <a:endParaRPr lang="ru-RU"/>
        </a:p>
      </dgm:t>
    </dgm:pt>
    <dgm:pt modelId="{E28A1827-6760-4206-920A-9B9E9CEFFF0E}" type="sibTrans" cxnId="{603A32B7-B447-431F-9672-A918F82E619D}">
      <dgm:prSet/>
      <dgm:spPr/>
      <dgm:t>
        <a:bodyPr/>
        <a:lstStyle/>
        <a:p>
          <a:endParaRPr lang="ru-RU"/>
        </a:p>
      </dgm:t>
    </dgm:pt>
    <dgm:pt modelId="{95C96537-11AE-4C4E-AF05-F6073F1E3EFB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09:00</a:t>
          </a:r>
        </a:p>
        <a:p>
          <a:pPr algn="ctr" rtl="0"/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Допуск участников экзамена согласно спискам распределения</a:t>
          </a:r>
          <a:endParaRPr lang="ru-RU" sz="1200" b="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6CCDE4-A8AA-4378-9450-12A9DFF51763}" type="parTrans" cxnId="{4A9CAA0B-DD0C-4ACF-B196-91AA1045187C}">
      <dgm:prSet/>
      <dgm:spPr/>
      <dgm:t>
        <a:bodyPr/>
        <a:lstStyle/>
        <a:p>
          <a:endParaRPr lang="ru-RU"/>
        </a:p>
      </dgm:t>
    </dgm:pt>
    <dgm:pt modelId="{2DCE6B7D-419E-42B1-8841-D014041A9B8D}" type="sibTrans" cxnId="{4A9CAA0B-DD0C-4ACF-B196-91AA1045187C}">
      <dgm:prSet/>
      <dgm:spPr/>
      <dgm:t>
        <a:bodyPr/>
        <a:lstStyle/>
        <a:p>
          <a:endParaRPr lang="ru-RU"/>
        </a:p>
      </dgm:t>
    </dgm:pt>
    <dgm:pt modelId="{B9BE446C-DADA-4D68-B9DB-43F810CAB8E5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07.50-08.00</a:t>
          </a:r>
        </a:p>
        <a:p>
          <a:pPr rtl="0"/>
          <a:r>
            <a:rPr lang="ru-RU" sz="11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Допуск организаторов  ППЭ ( наличие документов, </a:t>
          </a:r>
          <a:r>
            <a:rPr lang="ru-RU" sz="1100" b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удостоверяющих личность</a:t>
          </a:r>
          <a:r>
            <a:rPr lang="ru-RU" sz="11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, наличие в списках распределения в данный ППЭ) </a:t>
          </a:r>
        </a:p>
      </dgm:t>
    </dgm:pt>
    <dgm:pt modelId="{8C012D86-3BE8-4AD6-8831-49F3250397A3}" type="parTrans" cxnId="{FA3D752D-A838-4773-A6E0-A995B26CD3B2}">
      <dgm:prSet/>
      <dgm:spPr/>
      <dgm:t>
        <a:bodyPr/>
        <a:lstStyle/>
        <a:p>
          <a:endParaRPr lang="ru-RU"/>
        </a:p>
      </dgm:t>
    </dgm:pt>
    <dgm:pt modelId="{88825326-8254-41A8-9EB4-4DF9FBCEAF47}" type="sibTrans" cxnId="{FA3D752D-A838-4773-A6E0-A995B26CD3B2}">
      <dgm:prSet/>
      <dgm:spPr/>
      <dgm:t>
        <a:bodyPr/>
        <a:lstStyle/>
        <a:p>
          <a:endParaRPr lang="ru-RU"/>
        </a:p>
      </dgm:t>
    </dgm:pt>
    <dgm:pt modelId="{362D9603-6BF9-40D2-AC63-D5E773C9AD7B}" type="pres">
      <dgm:prSet presAssocID="{9FB2AEF3-EA8B-4005-98E7-A0DEF60BE5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B0C916-0B5E-44CC-8492-11E98FD15D27}" type="pres">
      <dgm:prSet presAssocID="{95C96537-11AE-4C4E-AF05-F6073F1E3EFB}" presName="boxAndChildren" presStyleCnt="0"/>
      <dgm:spPr/>
    </dgm:pt>
    <dgm:pt modelId="{172E161D-0BED-48DF-8541-3537D8A31BF8}" type="pres">
      <dgm:prSet presAssocID="{95C96537-11AE-4C4E-AF05-F6073F1E3EFB}" presName="parentTextBox" presStyleLbl="node1" presStyleIdx="0" presStyleCnt="5" custScaleY="153574"/>
      <dgm:spPr/>
      <dgm:t>
        <a:bodyPr/>
        <a:lstStyle/>
        <a:p>
          <a:endParaRPr lang="ru-RU"/>
        </a:p>
      </dgm:t>
    </dgm:pt>
    <dgm:pt modelId="{DA091D08-B3C8-44F3-8F8A-8B4273A631B9}" type="pres">
      <dgm:prSet presAssocID="{E28A1827-6760-4206-920A-9B9E9CEFFF0E}" presName="sp" presStyleCnt="0"/>
      <dgm:spPr/>
    </dgm:pt>
    <dgm:pt modelId="{D6F91EA3-D459-4C28-9A09-230E63BF6ECD}" type="pres">
      <dgm:prSet presAssocID="{799AF4C5-5265-481B-8E14-E8BF9DE0540A}" presName="arrowAndChildren" presStyleCnt="0"/>
      <dgm:spPr/>
    </dgm:pt>
    <dgm:pt modelId="{2F1B2E45-7333-43A8-875D-EBF1E6F0D702}" type="pres">
      <dgm:prSet presAssocID="{799AF4C5-5265-481B-8E14-E8BF9DE0540A}" presName="parentTextArrow" presStyleLbl="node1" presStyleIdx="1" presStyleCnt="5" custScaleY="139991"/>
      <dgm:spPr/>
      <dgm:t>
        <a:bodyPr/>
        <a:lstStyle/>
        <a:p>
          <a:endParaRPr lang="ru-RU"/>
        </a:p>
      </dgm:t>
    </dgm:pt>
    <dgm:pt modelId="{4CAFD846-D9B3-4D52-BBCC-5B979A540877}" type="pres">
      <dgm:prSet presAssocID="{88825326-8254-41A8-9EB4-4DF9FBCEAF47}" presName="sp" presStyleCnt="0"/>
      <dgm:spPr/>
    </dgm:pt>
    <dgm:pt modelId="{F6675F63-7D6E-4F74-8871-966025F91221}" type="pres">
      <dgm:prSet presAssocID="{B9BE446C-DADA-4D68-B9DB-43F810CAB8E5}" presName="arrowAndChildren" presStyleCnt="0"/>
      <dgm:spPr/>
    </dgm:pt>
    <dgm:pt modelId="{7D0CB57C-0177-4865-A896-53A65E390073}" type="pres">
      <dgm:prSet presAssocID="{B9BE446C-DADA-4D68-B9DB-43F810CAB8E5}" presName="parentTextArrow" presStyleLbl="node1" presStyleIdx="2" presStyleCnt="5" custScaleY="203966" custLinFactNeighborY="-14221"/>
      <dgm:spPr/>
      <dgm:t>
        <a:bodyPr/>
        <a:lstStyle/>
        <a:p>
          <a:endParaRPr lang="ru-RU"/>
        </a:p>
      </dgm:t>
    </dgm:pt>
    <dgm:pt modelId="{3BFCE049-E57E-4E04-8116-5CE75BED128B}" type="pres">
      <dgm:prSet presAssocID="{8AEAB651-4FAC-4A87-85C3-FA32197BF2FB}" presName="sp" presStyleCnt="0"/>
      <dgm:spPr/>
    </dgm:pt>
    <dgm:pt modelId="{56FE6B2F-37DF-4A01-A119-EDA700C1B1B8}" type="pres">
      <dgm:prSet presAssocID="{07BE491B-E152-4A3D-B6F5-0D5A522D42AC}" presName="arrowAndChildren" presStyleCnt="0"/>
      <dgm:spPr/>
    </dgm:pt>
    <dgm:pt modelId="{82641F69-E33F-4A02-8C52-B0ABF3D71562}" type="pres">
      <dgm:prSet presAssocID="{07BE491B-E152-4A3D-B6F5-0D5A522D42AC}" presName="parentTextArrow" presStyleLbl="node1" presStyleIdx="3" presStyleCnt="5" custScaleY="235601" custLinFactNeighborY="-3836"/>
      <dgm:spPr/>
      <dgm:t>
        <a:bodyPr/>
        <a:lstStyle/>
        <a:p>
          <a:endParaRPr lang="ru-RU"/>
        </a:p>
      </dgm:t>
    </dgm:pt>
    <dgm:pt modelId="{4A760630-A10C-4767-899D-956543626718}" type="pres">
      <dgm:prSet presAssocID="{2957F846-68C0-42B3-8F71-00000DB02115}" presName="sp" presStyleCnt="0"/>
      <dgm:spPr/>
    </dgm:pt>
    <dgm:pt modelId="{CF4C31C6-ED00-46C8-8A2E-3EB39AA08BC6}" type="pres">
      <dgm:prSet presAssocID="{EA1DE12C-36EA-4240-B0E4-C5FF03156684}" presName="arrowAndChildren" presStyleCnt="0"/>
      <dgm:spPr/>
    </dgm:pt>
    <dgm:pt modelId="{6E6C2AD1-F209-419D-8E80-FBC220C8E882}" type="pres">
      <dgm:prSet presAssocID="{EA1DE12C-36EA-4240-B0E4-C5FF03156684}" presName="parentTextArrow" presStyleLbl="node1" presStyleIdx="4" presStyleCnt="5" custScaleY="161140" custLinFactNeighborY="-11245"/>
      <dgm:spPr/>
      <dgm:t>
        <a:bodyPr/>
        <a:lstStyle/>
        <a:p>
          <a:endParaRPr lang="ru-RU"/>
        </a:p>
      </dgm:t>
    </dgm:pt>
  </dgm:ptLst>
  <dgm:cxnLst>
    <dgm:cxn modelId="{A3413C85-2D20-4D77-B8BD-76A92DEBC52A}" type="presOf" srcId="{9FB2AEF3-EA8B-4005-98E7-A0DEF60BE5E5}" destId="{362D9603-6BF9-40D2-AC63-D5E773C9AD7B}" srcOrd="0" destOrd="0" presId="urn:microsoft.com/office/officeart/2005/8/layout/process4"/>
    <dgm:cxn modelId="{4A9CAA0B-DD0C-4ACF-B196-91AA1045187C}" srcId="{9FB2AEF3-EA8B-4005-98E7-A0DEF60BE5E5}" destId="{95C96537-11AE-4C4E-AF05-F6073F1E3EFB}" srcOrd="4" destOrd="0" parTransId="{556CCDE4-A8AA-4378-9450-12A9DFF51763}" sibTransId="{2DCE6B7D-419E-42B1-8841-D014041A9B8D}"/>
    <dgm:cxn modelId="{FDAF5550-64E0-4A05-BF40-FF40A06DF435}" type="presOf" srcId="{07BE491B-E152-4A3D-B6F5-0D5A522D42AC}" destId="{82641F69-E33F-4A02-8C52-B0ABF3D71562}" srcOrd="0" destOrd="0" presId="urn:microsoft.com/office/officeart/2005/8/layout/process4"/>
    <dgm:cxn modelId="{37A37A7D-FE86-4D70-9FE6-4A47696345B9}" type="presOf" srcId="{799AF4C5-5265-481B-8E14-E8BF9DE0540A}" destId="{2F1B2E45-7333-43A8-875D-EBF1E6F0D702}" srcOrd="0" destOrd="0" presId="urn:microsoft.com/office/officeart/2005/8/layout/process4"/>
    <dgm:cxn modelId="{F2CC8B4A-196D-4034-9F0D-480840D56667}" srcId="{9FB2AEF3-EA8B-4005-98E7-A0DEF60BE5E5}" destId="{EA1DE12C-36EA-4240-B0E4-C5FF03156684}" srcOrd="0" destOrd="0" parTransId="{1898427C-4219-4FC1-874D-DA8437674BCF}" sibTransId="{2957F846-68C0-42B3-8F71-00000DB02115}"/>
    <dgm:cxn modelId="{1984DAF7-9705-4C32-948A-942252B5780C}" type="presOf" srcId="{95C96537-11AE-4C4E-AF05-F6073F1E3EFB}" destId="{172E161D-0BED-48DF-8541-3537D8A31BF8}" srcOrd="0" destOrd="0" presId="urn:microsoft.com/office/officeart/2005/8/layout/process4"/>
    <dgm:cxn modelId="{D51A9C78-50C9-43EE-B1AE-2DE787BCA383}" srcId="{9FB2AEF3-EA8B-4005-98E7-A0DEF60BE5E5}" destId="{07BE491B-E152-4A3D-B6F5-0D5A522D42AC}" srcOrd="1" destOrd="0" parTransId="{89BD608E-FC65-4505-94F5-7951455C4CCF}" sibTransId="{8AEAB651-4FAC-4A87-85C3-FA32197BF2FB}"/>
    <dgm:cxn modelId="{A6BDEB6E-B343-437A-9F4A-5F0E5CB91853}" type="presOf" srcId="{B9BE446C-DADA-4D68-B9DB-43F810CAB8E5}" destId="{7D0CB57C-0177-4865-A896-53A65E390073}" srcOrd="0" destOrd="0" presId="urn:microsoft.com/office/officeart/2005/8/layout/process4"/>
    <dgm:cxn modelId="{603A32B7-B447-431F-9672-A918F82E619D}" srcId="{9FB2AEF3-EA8B-4005-98E7-A0DEF60BE5E5}" destId="{799AF4C5-5265-481B-8E14-E8BF9DE0540A}" srcOrd="3" destOrd="0" parTransId="{26DA3DDE-FA22-4E20-9AD7-0759B7443CC9}" sibTransId="{E28A1827-6760-4206-920A-9B9E9CEFFF0E}"/>
    <dgm:cxn modelId="{FA3D752D-A838-4773-A6E0-A995B26CD3B2}" srcId="{9FB2AEF3-EA8B-4005-98E7-A0DEF60BE5E5}" destId="{B9BE446C-DADA-4D68-B9DB-43F810CAB8E5}" srcOrd="2" destOrd="0" parTransId="{8C012D86-3BE8-4AD6-8831-49F3250397A3}" sibTransId="{88825326-8254-41A8-9EB4-4DF9FBCEAF47}"/>
    <dgm:cxn modelId="{C1A85D13-4643-4F15-963E-086C158D0287}" type="presOf" srcId="{EA1DE12C-36EA-4240-B0E4-C5FF03156684}" destId="{6E6C2AD1-F209-419D-8E80-FBC220C8E882}" srcOrd="0" destOrd="0" presId="urn:microsoft.com/office/officeart/2005/8/layout/process4"/>
    <dgm:cxn modelId="{542FA36A-6DD7-459D-8F08-40C4A9FC96A0}" type="presParOf" srcId="{362D9603-6BF9-40D2-AC63-D5E773C9AD7B}" destId="{43B0C916-0B5E-44CC-8492-11E98FD15D27}" srcOrd="0" destOrd="0" presId="urn:microsoft.com/office/officeart/2005/8/layout/process4"/>
    <dgm:cxn modelId="{EDBE70FA-F20E-4395-8E02-EB89F3EF2578}" type="presParOf" srcId="{43B0C916-0B5E-44CC-8492-11E98FD15D27}" destId="{172E161D-0BED-48DF-8541-3537D8A31BF8}" srcOrd="0" destOrd="0" presId="urn:microsoft.com/office/officeart/2005/8/layout/process4"/>
    <dgm:cxn modelId="{AC1387B5-4668-4131-8746-14A937FB0A69}" type="presParOf" srcId="{362D9603-6BF9-40D2-AC63-D5E773C9AD7B}" destId="{DA091D08-B3C8-44F3-8F8A-8B4273A631B9}" srcOrd="1" destOrd="0" presId="urn:microsoft.com/office/officeart/2005/8/layout/process4"/>
    <dgm:cxn modelId="{C258F481-6149-481C-83BA-A32DD5F34158}" type="presParOf" srcId="{362D9603-6BF9-40D2-AC63-D5E773C9AD7B}" destId="{D6F91EA3-D459-4C28-9A09-230E63BF6ECD}" srcOrd="2" destOrd="0" presId="urn:microsoft.com/office/officeart/2005/8/layout/process4"/>
    <dgm:cxn modelId="{AAE23CA5-6F27-4D23-9D98-2D39DE9930E6}" type="presParOf" srcId="{D6F91EA3-D459-4C28-9A09-230E63BF6ECD}" destId="{2F1B2E45-7333-43A8-875D-EBF1E6F0D702}" srcOrd="0" destOrd="0" presId="urn:microsoft.com/office/officeart/2005/8/layout/process4"/>
    <dgm:cxn modelId="{E9AC0A6B-F102-4EFD-8B6B-7878B7A8EECA}" type="presParOf" srcId="{362D9603-6BF9-40D2-AC63-D5E773C9AD7B}" destId="{4CAFD846-D9B3-4D52-BBCC-5B979A540877}" srcOrd="3" destOrd="0" presId="urn:microsoft.com/office/officeart/2005/8/layout/process4"/>
    <dgm:cxn modelId="{DE86A673-E5CF-4765-85A6-553AEE5AF359}" type="presParOf" srcId="{362D9603-6BF9-40D2-AC63-D5E773C9AD7B}" destId="{F6675F63-7D6E-4F74-8871-966025F91221}" srcOrd="4" destOrd="0" presId="urn:microsoft.com/office/officeart/2005/8/layout/process4"/>
    <dgm:cxn modelId="{8B74301C-7099-4F3A-97CB-74E9161D0705}" type="presParOf" srcId="{F6675F63-7D6E-4F74-8871-966025F91221}" destId="{7D0CB57C-0177-4865-A896-53A65E390073}" srcOrd="0" destOrd="0" presId="urn:microsoft.com/office/officeart/2005/8/layout/process4"/>
    <dgm:cxn modelId="{C6DD8E67-63F9-4FF5-B12E-3AE806ED89E4}" type="presParOf" srcId="{362D9603-6BF9-40D2-AC63-D5E773C9AD7B}" destId="{3BFCE049-E57E-4E04-8116-5CE75BED128B}" srcOrd="5" destOrd="0" presId="urn:microsoft.com/office/officeart/2005/8/layout/process4"/>
    <dgm:cxn modelId="{6C976770-ADAA-42B2-AB7E-CD6F69B4FFD9}" type="presParOf" srcId="{362D9603-6BF9-40D2-AC63-D5E773C9AD7B}" destId="{56FE6B2F-37DF-4A01-A119-EDA700C1B1B8}" srcOrd="6" destOrd="0" presId="urn:microsoft.com/office/officeart/2005/8/layout/process4"/>
    <dgm:cxn modelId="{0304BB9E-9B11-4671-A69D-56C8EF84F5A8}" type="presParOf" srcId="{56FE6B2F-37DF-4A01-A119-EDA700C1B1B8}" destId="{82641F69-E33F-4A02-8C52-B0ABF3D71562}" srcOrd="0" destOrd="0" presId="urn:microsoft.com/office/officeart/2005/8/layout/process4"/>
    <dgm:cxn modelId="{6EE13DD1-F1A4-4E8A-B7BF-622D14FC2D39}" type="presParOf" srcId="{362D9603-6BF9-40D2-AC63-D5E773C9AD7B}" destId="{4A760630-A10C-4767-899D-956543626718}" srcOrd="7" destOrd="0" presId="urn:microsoft.com/office/officeart/2005/8/layout/process4"/>
    <dgm:cxn modelId="{95B9E0EF-D5CF-4419-8152-9E8AE947FFC0}" type="presParOf" srcId="{362D9603-6BF9-40D2-AC63-D5E773C9AD7B}" destId="{CF4C31C6-ED00-46C8-8A2E-3EB39AA08BC6}" srcOrd="8" destOrd="0" presId="urn:microsoft.com/office/officeart/2005/8/layout/process4"/>
    <dgm:cxn modelId="{C38581F4-FA75-43BE-ABBE-3429A745BAAA}" type="presParOf" srcId="{CF4C31C6-ED00-46C8-8A2E-3EB39AA08BC6}" destId="{6E6C2AD1-F209-419D-8E80-FBC220C8E88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B2AEF3-EA8B-4005-98E7-A0DEF60BE5E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1DE12C-36EA-4240-B0E4-C5FF03156684}">
      <dgm:prSet custT="1"/>
      <dgm:spPr/>
      <dgm:t>
        <a:bodyPr/>
        <a:lstStyle/>
        <a:p>
          <a:pPr rtl="0"/>
          <a:r>
            <a:rPr lang="ru-RU" sz="1200" b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 9.30  </a:t>
          </a:r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по местному времени в Штабе ППЭ член ГЭК совместно с техническим специалистом  скачать ключ доступа к ЭМ с федерального портала с использованием </a:t>
          </a:r>
          <a:r>
            <a:rPr lang="ru-RU" sz="1200" b="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токена</a:t>
          </a:r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члена ГЭК на основной станции авторизации в Штабе ППЭ</a:t>
          </a:r>
          <a:endParaRPr lang="ru-RU" sz="1200" b="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98427C-4219-4FC1-874D-DA8437674BCF}" type="parTrans" cxnId="{F2CC8B4A-196D-4034-9F0D-480840D56667}">
      <dgm:prSet/>
      <dgm:spPr/>
      <dgm:t>
        <a:bodyPr/>
        <a:lstStyle/>
        <a:p>
          <a:endParaRPr lang="ru-RU"/>
        </a:p>
      </dgm:t>
    </dgm:pt>
    <dgm:pt modelId="{2957F846-68C0-42B3-8F71-00000DB02115}" type="sibTrans" cxnId="{F2CC8B4A-196D-4034-9F0D-480840D56667}">
      <dgm:prSet/>
      <dgm:spPr/>
      <dgm:t>
        <a:bodyPr/>
        <a:lstStyle/>
        <a:p>
          <a:endParaRPr lang="ru-RU"/>
        </a:p>
      </dgm:t>
    </dgm:pt>
    <dgm:pt modelId="{07BE491B-E152-4A3D-B6F5-0D5A522D42AC}">
      <dgm:prSet custT="1"/>
      <dgm:spPr/>
      <dgm:t>
        <a:bodyPr/>
        <a:lstStyle/>
        <a:p>
          <a:pPr rtl="0"/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Совместно с техническим специалистом </a:t>
          </a:r>
          <a:r>
            <a:rPr lang="ru-RU" sz="1200" b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пройти по всем аудиториям </a:t>
          </a:r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проведения экзамена: загрузить ключ доступа к ЭМ в ПО станции печати и выполнить его активацию</a:t>
          </a:r>
        </a:p>
      </dgm:t>
    </dgm:pt>
    <dgm:pt modelId="{89BD608E-FC65-4505-94F5-7951455C4CCF}" type="parTrans" cxnId="{D51A9C78-50C9-43EE-B1AE-2DE787BCA383}">
      <dgm:prSet/>
      <dgm:spPr/>
      <dgm:t>
        <a:bodyPr/>
        <a:lstStyle/>
        <a:p>
          <a:endParaRPr lang="ru-RU"/>
        </a:p>
      </dgm:t>
    </dgm:pt>
    <dgm:pt modelId="{8AEAB651-4FAC-4A87-85C3-FA32197BF2FB}" type="sibTrans" cxnId="{D51A9C78-50C9-43EE-B1AE-2DE787BCA383}">
      <dgm:prSet/>
      <dgm:spPr/>
      <dgm:t>
        <a:bodyPr/>
        <a:lstStyle/>
        <a:p>
          <a:endParaRPr lang="ru-RU"/>
        </a:p>
      </dgm:t>
    </dgm:pt>
    <dgm:pt modelId="{799AF4C5-5265-481B-8E14-E8BF9DE0540A}">
      <dgm:prSet custT="1"/>
      <dgm:spPr/>
      <dgm:t>
        <a:bodyPr/>
        <a:lstStyle/>
        <a:p>
          <a:pPr algn="l" rtl="0"/>
          <a:r>
            <a:rPr lang="ru-RU" sz="1200" b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 загружает ключ                   Член ГЭК выполняет его активацию </a:t>
          </a:r>
        </a:p>
        <a:p>
          <a:pPr algn="ctr" rtl="0"/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 каждой аудитории</a:t>
          </a:r>
          <a:endParaRPr lang="ru-RU" sz="1200" b="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DA3DDE-FA22-4E20-9AD7-0759B7443CC9}" type="parTrans" cxnId="{603A32B7-B447-431F-9672-A918F82E619D}">
      <dgm:prSet/>
      <dgm:spPr/>
      <dgm:t>
        <a:bodyPr/>
        <a:lstStyle/>
        <a:p>
          <a:endParaRPr lang="ru-RU"/>
        </a:p>
      </dgm:t>
    </dgm:pt>
    <dgm:pt modelId="{E28A1827-6760-4206-920A-9B9E9CEFFF0E}" type="sibTrans" cxnId="{603A32B7-B447-431F-9672-A918F82E619D}">
      <dgm:prSet/>
      <dgm:spPr/>
      <dgm:t>
        <a:bodyPr/>
        <a:lstStyle/>
        <a:p>
          <a:endParaRPr lang="ru-RU"/>
        </a:p>
      </dgm:t>
    </dgm:pt>
    <dgm:pt modelId="{FD22F93A-2A17-4F30-A37A-B77126D614DB}">
      <dgm:prSet custT="1"/>
      <dgm:spPr/>
      <dgm:t>
        <a:bodyPr/>
        <a:lstStyle/>
        <a:p>
          <a:pPr algn="ctr" rtl="0"/>
          <a:r>
            <a:rPr lang="ru-RU" sz="1200" b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Не позднее 09:45</a:t>
          </a:r>
        </a:p>
        <a:p>
          <a:pPr algn="ctr" rtl="0"/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Руководитель ППЭ выдает ответственным организаторам в Штабе ППЭ материалы на каждую аудиторию  в присутствии члена ГЭК</a:t>
          </a:r>
          <a:endParaRPr lang="ru-RU" sz="1200" b="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7DA7054-F511-4B6F-BC0A-7A4B63EF6CFD}" type="parTrans" cxnId="{EAA28109-CBB9-47FB-A963-4275B38F98EE}">
      <dgm:prSet/>
      <dgm:spPr/>
      <dgm:t>
        <a:bodyPr/>
        <a:lstStyle/>
        <a:p>
          <a:endParaRPr lang="ru-RU"/>
        </a:p>
      </dgm:t>
    </dgm:pt>
    <dgm:pt modelId="{60686F84-2481-4069-99E5-E056550F142D}" type="sibTrans" cxnId="{EAA28109-CBB9-47FB-A963-4275B38F98EE}">
      <dgm:prSet/>
      <dgm:spPr/>
      <dgm:t>
        <a:bodyPr/>
        <a:lstStyle/>
        <a:p>
          <a:endParaRPr lang="ru-RU"/>
        </a:p>
      </dgm:t>
    </dgm:pt>
    <dgm:pt modelId="{362D9603-6BF9-40D2-AC63-D5E773C9AD7B}" type="pres">
      <dgm:prSet presAssocID="{9FB2AEF3-EA8B-4005-98E7-A0DEF60BE5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B29DD5-AFAA-42A7-8037-852E5F75A026}" type="pres">
      <dgm:prSet presAssocID="{FD22F93A-2A17-4F30-A37A-B77126D614DB}" presName="boxAndChildren" presStyleCnt="0"/>
      <dgm:spPr/>
    </dgm:pt>
    <dgm:pt modelId="{8434B467-40E9-40F7-ABE6-36B46C21B4D4}" type="pres">
      <dgm:prSet presAssocID="{FD22F93A-2A17-4F30-A37A-B77126D614DB}" presName="parentTextBox" presStyleLbl="node1" presStyleIdx="0" presStyleCnt="4"/>
      <dgm:spPr/>
      <dgm:t>
        <a:bodyPr/>
        <a:lstStyle/>
        <a:p>
          <a:endParaRPr lang="ru-RU"/>
        </a:p>
      </dgm:t>
    </dgm:pt>
    <dgm:pt modelId="{BB3F448F-DFF1-4C49-B1BF-7EA9B3E68CAC}" type="pres">
      <dgm:prSet presAssocID="{E28A1827-6760-4206-920A-9B9E9CEFFF0E}" presName="sp" presStyleCnt="0"/>
      <dgm:spPr/>
    </dgm:pt>
    <dgm:pt modelId="{0918A758-EC5D-4C9D-9FCF-07BEF1054877}" type="pres">
      <dgm:prSet presAssocID="{799AF4C5-5265-481B-8E14-E8BF9DE0540A}" presName="arrowAndChildren" presStyleCnt="0"/>
      <dgm:spPr/>
    </dgm:pt>
    <dgm:pt modelId="{F3054A50-0B9A-4139-87A3-EFA2D3AFFA92}" type="pres">
      <dgm:prSet presAssocID="{799AF4C5-5265-481B-8E14-E8BF9DE0540A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3BFCE049-E57E-4E04-8116-5CE75BED128B}" type="pres">
      <dgm:prSet presAssocID="{8AEAB651-4FAC-4A87-85C3-FA32197BF2FB}" presName="sp" presStyleCnt="0"/>
      <dgm:spPr/>
    </dgm:pt>
    <dgm:pt modelId="{56FE6B2F-37DF-4A01-A119-EDA700C1B1B8}" type="pres">
      <dgm:prSet presAssocID="{07BE491B-E152-4A3D-B6F5-0D5A522D42AC}" presName="arrowAndChildren" presStyleCnt="0"/>
      <dgm:spPr/>
    </dgm:pt>
    <dgm:pt modelId="{82641F69-E33F-4A02-8C52-B0ABF3D71562}" type="pres">
      <dgm:prSet presAssocID="{07BE491B-E152-4A3D-B6F5-0D5A522D42AC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4A760630-A10C-4767-899D-956543626718}" type="pres">
      <dgm:prSet presAssocID="{2957F846-68C0-42B3-8F71-00000DB02115}" presName="sp" presStyleCnt="0"/>
      <dgm:spPr/>
    </dgm:pt>
    <dgm:pt modelId="{CF4C31C6-ED00-46C8-8A2E-3EB39AA08BC6}" type="pres">
      <dgm:prSet presAssocID="{EA1DE12C-36EA-4240-B0E4-C5FF03156684}" presName="arrowAndChildren" presStyleCnt="0"/>
      <dgm:spPr/>
    </dgm:pt>
    <dgm:pt modelId="{6E6C2AD1-F209-419D-8E80-FBC220C8E882}" type="pres">
      <dgm:prSet presAssocID="{EA1DE12C-36EA-4240-B0E4-C5FF03156684}" presName="parentTextArrow" presStyleLbl="node1" presStyleIdx="3" presStyleCnt="4" custLinFactNeighborY="-11245"/>
      <dgm:spPr/>
      <dgm:t>
        <a:bodyPr/>
        <a:lstStyle/>
        <a:p>
          <a:endParaRPr lang="ru-RU"/>
        </a:p>
      </dgm:t>
    </dgm:pt>
  </dgm:ptLst>
  <dgm:cxnLst>
    <dgm:cxn modelId="{EAA28109-CBB9-47FB-A963-4275B38F98EE}" srcId="{9FB2AEF3-EA8B-4005-98E7-A0DEF60BE5E5}" destId="{FD22F93A-2A17-4F30-A37A-B77126D614DB}" srcOrd="3" destOrd="0" parTransId="{D7DA7054-F511-4B6F-BC0A-7A4B63EF6CFD}" sibTransId="{60686F84-2481-4069-99E5-E056550F142D}"/>
    <dgm:cxn modelId="{F2CC8B4A-196D-4034-9F0D-480840D56667}" srcId="{9FB2AEF3-EA8B-4005-98E7-A0DEF60BE5E5}" destId="{EA1DE12C-36EA-4240-B0E4-C5FF03156684}" srcOrd="0" destOrd="0" parTransId="{1898427C-4219-4FC1-874D-DA8437674BCF}" sibTransId="{2957F846-68C0-42B3-8F71-00000DB02115}"/>
    <dgm:cxn modelId="{4FFD2918-4D6F-4C8A-BF8B-28A58F309C3D}" type="presOf" srcId="{9FB2AEF3-EA8B-4005-98E7-A0DEF60BE5E5}" destId="{362D9603-6BF9-40D2-AC63-D5E773C9AD7B}" srcOrd="0" destOrd="0" presId="urn:microsoft.com/office/officeart/2005/8/layout/process4"/>
    <dgm:cxn modelId="{7F9E3488-E8FE-44DD-8795-3F0FADD3A4F5}" type="presOf" srcId="{EA1DE12C-36EA-4240-B0E4-C5FF03156684}" destId="{6E6C2AD1-F209-419D-8E80-FBC220C8E882}" srcOrd="0" destOrd="0" presId="urn:microsoft.com/office/officeart/2005/8/layout/process4"/>
    <dgm:cxn modelId="{D51A9C78-50C9-43EE-B1AE-2DE787BCA383}" srcId="{9FB2AEF3-EA8B-4005-98E7-A0DEF60BE5E5}" destId="{07BE491B-E152-4A3D-B6F5-0D5A522D42AC}" srcOrd="1" destOrd="0" parTransId="{89BD608E-FC65-4505-94F5-7951455C4CCF}" sibTransId="{8AEAB651-4FAC-4A87-85C3-FA32197BF2FB}"/>
    <dgm:cxn modelId="{F76C3AD5-9AA5-454A-BEF7-2C706899794F}" type="presOf" srcId="{07BE491B-E152-4A3D-B6F5-0D5A522D42AC}" destId="{82641F69-E33F-4A02-8C52-B0ABF3D71562}" srcOrd="0" destOrd="0" presId="urn:microsoft.com/office/officeart/2005/8/layout/process4"/>
    <dgm:cxn modelId="{603A32B7-B447-431F-9672-A918F82E619D}" srcId="{9FB2AEF3-EA8B-4005-98E7-A0DEF60BE5E5}" destId="{799AF4C5-5265-481B-8E14-E8BF9DE0540A}" srcOrd="2" destOrd="0" parTransId="{26DA3DDE-FA22-4E20-9AD7-0759B7443CC9}" sibTransId="{E28A1827-6760-4206-920A-9B9E9CEFFF0E}"/>
    <dgm:cxn modelId="{2565C355-C446-498C-8F66-CD1FDE2A5A5F}" type="presOf" srcId="{FD22F93A-2A17-4F30-A37A-B77126D614DB}" destId="{8434B467-40E9-40F7-ABE6-36B46C21B4D4}" srcOrd="0" destOrd="0" presId="urn:microsoft.com/office/officeart/2005/8/layout/process4"/>
    <dgm:cxn modelId="{E56B298D-3FCE-4E4C-B9D4-0D51C169B248}" type="presOf" srcId="{799AF4C5-5265-481B-8E14-E8BF9DE0540A}" destId="{F3054A50-0B9A-4139-87A3-EFA2D3AFFA92}" srcOrd="0" destOrd="0" presId="urn:microsoft.com/office/officeart/2005/8/layout/process4"/>
    <dgm:cxn modelId="{62F2760C-D24E-4D6C-B809-091EBD20A389}" type="presParOf" srcId="{362D9603-6BF9-40D2-AC63-D5E773C9AD7B}" destId="{84B29DD5-AFAA-42A7-8037-852E5F75A026}" srcOrd="0" destOrd="0" presId="urn:microsoft.com/office/officeart/2005/8/layout/process4"/>
    <dgm:cxn modelId="{997FC961-EB06-46D5-B520-A7DCA20036EA}" type="presParOf" srcId="{84B29DD5-AFAA-42A7-8037-852E5F75A026}" destId="{8434B467-40E9-40F7-ABE6-36B46C21B4D4}" srcOrd="0" destOrd="0" presId="urn:microsoft.com/office/officeart/2005/8/layout/process4"/>
    <dgm:cxn modelId="{66C52B21-603A-412E-8CDD-991BE2A52EF0}" type="presParOf" srcId="{362D9603-6BF9-40D2-AC63-D5E773C9AD7B}" destId="{BB3F448F-DFF1-4C49-B1BF-7EA9B3E68CAC}" srcOrd="1" destOrd="0" presId="urn:microsoft.com/office/officeart/2005/8/layout/process4"/>
    <dgm:cxn modelId="{8E5870EC-2CE0-4393-A087-2D5CA024B15C}" type="presParOf" srcId="{362D9603-6BF9-40D2-AC63-D5E773C9AD7B}" destId="{0918A758-EC5D-4C9D-9FCF-07BEF1054877}" srcOrd="2" destOrd="0" presId="urn:microsoft.com/office/officeart/2005/8/layout/process4"/>
    <dgm:cxn modelId="{587C8281-CF2F-414F-801E-2BB1B96F5D96}" type="presParOf" srcId="{0918A758-EC5D-4C9D-9FCF-07BEF1054877}" destId="{F3054A50-0B9A-4139-87A3-EFA2D3AFFA92}" srcOrd="0" destOrd="0" presId="urn:microsoft.com/office/officeart/2005/8/layout/process4"/>
    <dgm:cxn modelId="{01DE7473-DA53-425C-91C8-76CB757B63B7}" type="presParOf" srcId="{362D9603-6BF9-40D2-AC63-D5E773C9AD7B}" destId="{3BFCE049-E57E-4E04-8116-5CE75BED128B}" srcOrd="3" destOrd="0" presId="urn:microsoft.com/office/officeart/2005/8/layout/process4"/>
    <dgm:cxn modelId="{124C880C-65A0-47B8-8B2A-3F064BD80275}" type="presParOf" srcId="{362D9603-6BF9-40D2-AC63-D5E773C9AD7B}" destId="{56FE6B2F-37DF-4A01-A119-EDA700C1B1B8}" srcOrd="4" destOrd="0" presId="urn:microsoft.com/office/officeart/2005/8/layout/process4"/>
    <dgm:cxn modelId="{6F2C43C6-09EB-4377-B3BA-A196F361F699}" type="presParOf" srcId="{56FE6B2F-37DF-4A01-A119-EDA700C1B1B8}" destId="{82641F69-E33F-4A02-8C52-B0ABF3D71562}" srcOrd="0" destOrd="0" presId="urn:microsoft.com/office/officeart/2005/8/layout/process4"/>
    <dgm:cxn modelId="{946966AA-4DB6-4573-83CF-2520F4690368}" type="presParOf" srcId="{362D9603-6BF9-40D2-AC63-D5E773C9AD7B}" destId="{4A760630-A10C-4767-899D-956543626718}" srcOrd="5" destOrd="0" presId="urn:microsoft.com/office/officeart/2005/8/layout/process4"/>
    <dgm:cxn modelId="{10A7FA53-F472-4126-8A17-C0F8F80E5688}" type="presParOf" srcId="{362D9603-6BF9-40D2-AC63-D5E773C9AD7B}" destId="{CF4C31C6-ED00-46C8-8A2E-3EB39AA08BC6}" srcOrd="6" destOrd="0" presId="urn:microsoft.com/office/officeart/2005/8/layout/process4"/>
    <dgm:cxn modelId="{4DC6EF91-8125-4FA6-A3D3-E39FDA23A08B}" type="presParOf" srcId="{CF4C31C6-ED00-46C8-8A2E-3EB39AA08BC6}" destId="{6E6C2AD1-F209-419D-8E80-FBC220C8E88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12C23F-EF05-4542-AC64-31368767D950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7DD419-B6D3-4BBD-A723-EF7DE05158A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Во время экзамена руководитель ППЭ совместно с членом ГЭК осуществляет:</a:t>
          </a:r>
          <a:endParaRPr lang="ru-RU" sz="18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6D4A43-BF38-4036-8555-181AF41C1472}" type="parTrans" cxnId="{78BE9812-4495-440E-BBAD-D6D89F02B1CF}">
      <dgm:prSet/>
      <dgm:spPr/>
      <dgm:t>
        <a:bodyPr/>
        <a:lstStyle/>
        <a:p>
          <a:endParaRPr lang="ru-RU"/>
        </a:p>
      </dgm:t>
    </dgm:pt>
    <dgm:pt modelId="{B511274B-A834-4C6C-9D2D-DAA412F9A622}" type="sibTrans" cxnId="{78BE9812-4495-440E-BBAD-D6D89F02B1CF}">
      <dgm:prSet/>
      <dgm:spPr/>
      <dgm:t>
        <a:bodyPr/>
        <a:lstStyle/>
        <a:p>
          <a:endParaRPr lang="ru-RU"/>
        </a:p>
      </dgm:t>
    </dgm:pt>
    <dgm:pt modelId="{7FA871D7-923C-4C17-BAC1-7F06283E920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за ходом проведения экзамена</a:t>
          </a:r>
          <a:endParaRPr lang="ru-RU" sz="14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666C00-6C92-42AA-BCAB-1D5B2526789C}" type="parTrans" cxnId="{1E3D4CE2-064A-4455-87A4-4B96A19B1887}">
      <dgm:prSet/>
      <dgm:spPr/>
      <dgm:t>
        <a:bodyPr/>
        <a:lstStyle/>
        <a:p>
          <a:endParaRPr lang="ru-RU"/>
        </a:p>
      </dgm:t>
    </dgm:pt>
    <dgm:pt modelId="{C75D2675-58C8-42D8-A39C-10EBF07721DF}" type="sibTrans" cxnId="{1E3D4CE2-064A-4455-87A4-4B96A19B1887}">
      <dgm:prSet/>
      <dgm:spPr/>
      <dgm:t>
        <a:bodyPr/>
        <a:lstStyle/>
        <a:p>
          <a:endParaRPr lang="ru-RU"/>
        </a:p>
      </dgm:t>
    </dgm:pt>
    <dgm:pt modelId="{C501752D-7BFD-4369-882F-4EC40D75E1B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Удаляют участников экзаменов и работников ППЭ, нарушивших Порядок проведения ГИА </a:t>
          </a:r>
          <a:endParaRPr lang="ru-RU" sz="14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FCFD78-8817-4C0D-A27C-3033E01F3DDC}" type="parTrans" cxnId="{E718E3A5-72C4-4928-B215-68817D46BA0E}">
      <dgm:prSet/>
      <dgm:spPr/>
      <dgm:t>
        <a:bodyPr/>
        <a:lstStyle/>
        <a:p>
          <a:endParaRPr lang="ru-RU"/>
        </a:p>
      </dgm:t>
    </dgm:pt>
    <dgm:pt modelId="{1ECF8A7E-67CE-430A-B70A-AD7E4385B9C3}" type="sibTrans" cxnId="{E718E3A5-72C4-4928-B215-68817D46BA0E}">
      <dgm:prSet/>
      <dgm:spPr/>
      <dgm:t>
        <a:bodyPr/>
        <a:lstStyle/>
        <a:p>
          <a:endParaRPr lang="ru-RU"/>
        </a:p>
      </dgm:t>
    </dgm:pt>
    <dgm:pt modelId="{45A68F16-8169-4C44-A44C-290BEB1056AD}">
      <dgm:prSet phldrT="[Текст]" custT="1"/>
      <dgm:spPr/>
      <dgm:t>
        <a:bodyPr/>
        <a:lstStyle/>
        <a:p>
          <a:r>
            <a:rPr lang="ru-RU" sz="13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Сопровождают процедуру досрочного завершения экзамена участниками экзаменов по объективным причинам</a:t>
          </a:r>
          <a:endParaRPr lang="ru-RU" sz="13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E8EE9D8-E6A2-4E75-8B0B-39F9A308AF08}" type="parTrans" cxnId="{D58AE9E5-BFDA-40DD-B921-2F71341FACD7}">
      <dgm:prSet/>
      <dgm:spPr/>
      <dgm:t>
        <a:bodyPr/>
        <a:lstStyle/>
        <a:p>
          <a:endParaRPr lang="ru-RU"/>
        </a:p>
      </dgm:t>
    </dgm:pt>
    <dgm:pt modelId="{6BCECD1F-6076-4D1A-906B-AACB39706C46}" type="sibTrans" cxnId="{D58AE9E5-BFDA-40DD-B921-2F71341FACD7}">
      <dgm:prSet/>
      <dgm:spPr/>
      <dgm:t>
        <a:bodyPr/>
        <a:lstStyle/>
        <a:p>
          <a:endParaRPr lang="ru-RU"/>
        </a:p>
      </dgm:t>
    </dgm:pt>
    <dgm:pt modelId="{B98CE162-54FB-4253-AF01-BE75D8BB65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на предмет присутствия посторонних лиц в ППЭ</a:t>
          </a:r>
          <a:endParaRPr lang="ru-RU" sz="14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E2C981-31AC-461F-B1BF-F9A7457FCE8F}" type="parTrans" cxnId="{61E096A9-52BB-496B-853E-E821F0DF5899}">
      <dgm:prSet/>
      <dgm:spPr/>
      <dgm:t>
        <a:bodyPr/>
        <a:lstStyle/>
        <a:p>
          <a:endParaRPr lang="ru-RU"/>
        </a:p>
      </dgm:t>
    </dgm:pt>
    <dgm:pt modelId="{FEC7589B-27E4-4CAB-86E6-12313E2791C1}" type="sibTrans" cxnId="{61E096A9-52BB-496B-853E-E821F0DF5899}">
      <dgm:prSet/>
      <dgm:spPr/>
      <dgm:t>
        <a:bodyPr/>
        <a:lstStyle/>
        <a:p>
          <a:endParaRPr lang="ru-RU"/>
        </a:p>
      </dgm:t>
    </dgm:pt>
    <dgm:pt modelId="{F0FDCCB4-3F9C-4117-8A83-8EC938E666D4}" type="pres">
      <dgm:prSet presAssocID="{DF12C23F-EF05-4542-AC64-31368767D95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2DB72-AAD5-4117-ADCE-F872CDDDF530}" type="pres">
      <dgm:prSet presAssocID="{DF12C23F-EF05-4542-AC64-31368767D950}" presName="hierFlow" presStyleCnt="0"/>
      <dgm:spPr/>
    </dgm:pt>
    <dgm:pt modelId="{13695E31-DB76-4A75-BEA9-B2099D282DB2}" type="pres">
      <dgm:prSet presAssocID="{DF12C23F-EF05-4542-AC64-31368767D95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60D0409-C3D2-4A7F-8895-6D97C13BFBB5}" type="pres">
      <dgm:prSet presAssocID="{C27DD419-B6D3-4BBD-A723-EF7DE05158AA}" presName="Name14" presStyleCnt="0"/>
      <dgm:spPr/>
    </dgm:pt>
    <dgm:pt modelId="{0199BEF9-EE77-472E-9BF3-2B48A0689F74}" type="pres">
      <dgm:prSet presAssocID="{C27DD419-B6D3-4BBD-A723-EF7DE05158AA}" presName="level1Shape" presStyleLbl="node0" presStyleIdx="0" presStyleCnt="1" custScaleX="508307" custScaleY="5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D81EA-9947-471E-B564-1F129F779248}" type="pres">
      <dgm:prSet presAssocID="{C27DD419-B6D3-4BBD-A723-EF7DE05158AA}" presName="hierChild2" presStyleCnt="0"/>
      <dgm:spPr/>
    </dgm:pt>
    <dgm:pt modelId="{3F2E3297-103C-43C6-9506-A4EAE33284F4}" type="pres">
      <dgm:prSet presAssocID="{34666C00-6C92-42AA-BCAB-1D5B2526789C}" presName="Name19" presStyleLbl="parChTrans1D2" presStyleIdx="0" presStyleCnt="2"/>
      <dgm:spPr/>
      <dgm:t>
        <a:bodyPr/>
        <a:lstStyle/>
        <a:p>
          <a:endParaRPr lang="ru-RU"/>
        </a:p>
      </dgm:t>
    </dgm:pt>
    <dgm:pt modelId="{A491757F-64BC-4B51-AB31-DAD751442CFA}" type="pres">
      <dgm:prSet presAssocID="{7FA871D7-923C-4C17-BAC1-7F06283E920B}" presName="Name21" presStyleCnt="0"/>
      <dgm:spPr/>
    </dgm:pt>
    <dgm:pt modelId="{E1A5022E-310A-449E-9533-6A17750E9019}" type="pres">
      <dgm:prSet presAssocID="{7FA871D7-923C-4C17-BAC1-7F06283E920B}" presName="level2Shape" presStyleLbl="node2" presStyleIdx="0" presStyleCnt="2" custScaleX="142484"/>
      <dgm:spPr/>
      <dgm:t>
        <a:bodyPr/>
        <a:lstStyle/>
        <a:p>
          <a:endParaRPr lang="ru-RU"/>
        </a:p>
      </dgm:t>
    </dgm:pt>
    <dgm:pt modelId="{1CA18421-FC24-4399-B7FF-369BA1BECEC9}" type="pres">
      <dgm:prSet presAssocID="{7FA871D7-923C-4C17-BAC1-7F06283E920B}" presName="hierChild3" presStyleCnt="0"/>
      <dgm:spPr/>
    </dgm:pt>
    <dgm:pt modelId="{393FF2DD-227B-42A3-B8ED-B8D130D8EF7D}" type="pres">
      <dgm:prSet presAssocID="{14FCFD78-8817-4C0D-A27C-3033E01F3DDC}" presName="Name19" presStyleLbl="parChTrans1D3" presStyleIdx="0" presStyleCnt="2"/>
      <dgm:spPr/>
      <dgm:t>
        <a:bodyPr/>
        <a:lstStyle/>
        <a:p>
          <a:endParaRPr lang="ru-RU"/>
        </a:p>
      </dgm:t>
    </dgm:pt>
    <dgm:pt modelId="{AD53061A-DEB0-4136-A7DE-B6AE4C95011B}" type="pres">
      <dgm:prSet presAssocID="{C501752D-7BFD-4369-882F-4EC40D75E1B3}" presName="Name21" presStyleCnt="0"/>
      <dgm:spPr/>
    </dgm:pt>
    <dgm:pt modelId="{C32442F2-225B-43D9-99EA-42E2BD8AFE59}" type="pres">
      <dgm:prSet presAssocID="{C501752D-7BFD-4369-882F-4EC40D75E1B3}" presName="level2Shape" presStyleLbl="node3" presStyleIdx="0" presStyleCnt="2" custScaleX="142484"/>
      <dgm:spPr/>
      <dgm:t>
        <a:bodyPr/>
        <a:lstStyle/>
        <a:p>
          <a:endParaRPr lang="ru-RU"/>
        </a:p>
      </dgm:t>
    </dgm:pt>
    <dgm:pt modelId="{959ABB33-2770-4453-8073-200B28E496F9}" type="pres">
      <dgm:prSet presAssocID="{C501752D-7BFD-4369-882F-4EC40D75E1B3}" presName="hierChild3" presStyleCnt="0"/>
      <dgm:spPr/>
    </dgm:pt>
    <dgm:pt modelId="{1F8A08FF-27E8-4F69-8844-FE1B01E3753D}" type="pres">
      <dgm:prSet presAssocID="{1DE2C981-31AC-461F-B1BF-F9A7457FCE8F}" presName="Name19" presStyleLbl="parChTrans1D2" presStyleIdx="1" presStyleCnt="2"/>
      <dgm:spPr/>
      <dgm:t>
        <a:bodyPr/>
        <a:lstStyle/>
        <a:p>
          <a:endParaRPr lang="ru-RU"/>
        </a:p>
      </dgm:t>
    </dgm:pt>
    <dgm:pt modelId="{89007F37-9762-41D8-BE60-11F7AF71184F}" type="pres">
      <dgm:prSet presAssocID="{B98CE162-54FB-4253-AF01-BE75D8BB65CA}" presName="Name21" presStyleCnt="0"/>
      <dgm:spPr/>
    </dgm:pt>
    <dgm:pt modelId="{E5A3CDC3-FF34-48C5-8903-7611BDB5AECF}" type="pres">
      <dgm:prSet presAssocID="{B98CE162-54FB-4253-AF01-BE75D8BB65CA}" presName="level2Shape" presStyleLbl="node2" presStyleIdx="1" presStyleCnt="2" custScaleX="150469"/>
      <dgm:spPr/>
      <dgm:t>
        <a:bodyPr/>
        <a:lstStyle/>
        <a:p>
          <a:endParaRPr lang="ru-RU"/>
        </a:p>
      </dgm:t>
    </dgm:pt>
    <dgm:pt modelId="{D3898998-CFFE-4C3E-9ABB-D4487C2BBC28}" type="pres">
      <dgm:prSet presAssocID="{B98CE162-54FB-4253-AF01-BE75D8BB65CA}" presName="hierChild3" presStyleCnt="0"/>
      <dgm:spPr/>
    </dgm:pt>
    <dgm:pt modelId="{55808B89-323A-4323-912B-F81D2E47CF58}" type="pres">
      <dgm:prSet presAssocID="{0E8EE9D8-E6A2-4E75-8B0B-39F9A308AF08}" presName="Name19" presStyleLbl="parChTrans1D3" presStyleIdx="1" presStyleCnt="2"/>
      <dgm:spPr/>
      <dgm:t>
        <a:bodyPr/>
        <a:lstStyle/>
        <a:p>
          <a:endParaRPr lang="ru-RU"/>
        </a:p>
      </dgm:t>
    </dgm:pt>
    <dgm:pt modelId="{B2FEC50D-919C-4309-8DD6-4D826BE741EF}" type="pres">
      <dgm:prSet presAssocID="{45A68F16-8169-4C44-A44C-290BEB1056AD}" presName="Name21" presStyleCnt="0"/>
      <dgm:spPr/>
    </dgm:pt>
    <dgm:pt modelId="{45CCECCA-50DA-457C-B671-06382B972740}" type="pres">
      <dgm:prSet presAssocID="{45A68F16-8169-4C44-A44C-290BEB1056AD}" presName="level2Shape" presStyleLbl="node3" presStyleIdx="1" presStyleCnt="2" custScaleX="145628"/>
      <dgm:spPr/>
      <dgm:t>
        <a:bodyPr/>
        <a:lstStyle/>
        <a:p>
          <a:endParaRPr lang="ru-RU"/>
        </a:p>
      </dgm:t>
    </dgm:pt>
    <dgm:pt modelId="{CF4E2B64-3289-490D-B351-8BB097D66721}" type="pres">
      <dgm:prSet presAssocID="{45A68F16-8169-4C44-A44C-290BEB1056AD}" presName="hierChild3" presStyleCnt="0"/>
      <dgm:spPr/>
    </dgm:pt>
    <dgm:pt modelId="{9D1226AB-15FF-4B6C-AC99-FE5FDAAE4352}" type="pres">
      <dgm:prSet presAssocID="{DF12C23F-EF05-4542-AC64-31368767D950}" presName="bgShapesFlow" presStyleCnt="0"/>
      <dgm:spPr/>
    </dgm:pt>
  </dgm:ptLst>
  <dgm:cxnLst>
    <dgm:cxn modelId="{8FC5CCEE-C7C9-413D-A648-F8F787956D5E}" type="presOf" srcId="{0E8EE9D8-E6A2-4E75-8B0B-39F9A308AF08}" destId="{55808B89-323A-4323-912B-F81D2E47CF58}" srcOrd="0" destOrd="0" presId="urn:microsoft.com/office/officeart/2005/8/layout/hierarchy6"/>
    <dgm:cxn modelId="{CEF67B4A-E0D1-463E-8E78-212ADF04E5D2}" type="presOf" srcId="{14FCFD78-8817-4C0D-A27C-3033E01F3DDC}" destId="{393FF2DD-227B-42A3-B8ED-B8D130D8EF7D}" srcOrd="0" destOrd="0" presId="urn:microsoft.com/office/officeart/2005/8/layout/hierarchy6"/>
    <dgm:cxn modelId="{74BEFFB9-36DA-4085-B802-CF7BCBF38486}" type="presOf" srcId="{1DE2C981-31AC-461F-B1BF-F9A7457FCE8F}" destId="{1F8A08FF-27E8-4F69-8844-FE1B01E3753D}" srcOrd="0" destOrd="0" presId="urn:microsoft.com/office/officeart/2005/8/layout/hierarchy6"/>
    <dgm:cxn modelId="{2C012DED-0CC9-450D-972E-201F6FA42E90}" type="presOf" srcId="{C27DD419-B6D3-4BBD-A723-EF7DE05158AA}" destId="{0199BEF9-EE77-472E-9BF3-2B48A0689F74}" srcOrd="0" destOrd="0" presId="urn:microsoft.com/office/officeart/2005/8/layout/hierarchy6"/>
    <dgm:cxn modelId="{06E232FF-6D64-4297-B3CB-8941B7F96320}" type="presOf" srcId="{45A68F16-8169-4C44-A44C-290BEB1056AD}" destId="{45CCECCA-50DA-457C-B671-06382B972740}" srcOrd="0" destOrd="0" presId="urn:microsoft.com/office/officeart/2005/8/layout/hierarchy6"/>
    <dgm:cxn modelId="{78BE9812-4495-440E-BBAD-D6D89F02B1CF}" srcId="{DF12C23F-EF05-4542-AC64-31368767D950}" destId="{C27DD419-B6D3-4BBD-A723-EF7DE05158AA}" srcOrd="0" destOrd="0" parTransId="{186D4A43-BF38-4036-8555-181AF41C1472}" sibTransId="{B511274B-A834-4C6C-9D2D-DAA412F9A622}"/>
    <dgm:cxn modelId="{76D2EAE5-F4DC-4121-8C6C-90A2BC378A01}" type="presOf" srcId="{DF12C23F-EF05-4542-AC64-31368767D950}" destId="{F0FDCCB4-3F9C-4117-8A83-8EC938E666D4}" srcOrd="0" destOrd="0" presId="urn:microsoft.com/office/officeart/2005/8/layout/hierarchy6"/>
    <dgm:cxn modelId="{081E790C-37D9-4E70-8523-D44D93D16927}" type="presOf" srcId="{34666C00-6C92-42AA-BCAB-1D5B2526789C}" destId="{3F2E3297-103C-43C6-9506-A4EAE33284F4}" srcOrd="0" destOrd="0" presId="urn:microsoft.com/office/officeart/2005/8/layout/hierarchy6"/>
    <dgm:cxn modelId="{61E096A9-52BB-496B-853E-E821F0DF5899}" srcId="{C27DD419-B6D3-4BBD-A723-EF7DE05158AA}" destId="{B98CE162-54FB-4253-AF01-BE75D8BB65CA}" srcOrd="1" destOrd="0" parTransId="{1DE2C981-31AC-461F-B1BF-F9A7457FCE8F}" sibTransId="{FEC7589B-27E4-4CAB-86E6-12313E2791C1}"/>
    <dgm:cxn modelId="{2C2F9FAD-AF48-4544-87ED-175291B122C7}" type="presOf" srcId="{B98CE162-54FB-4253-AF01-BE75D8BB65CA}" destId="{E5A3CDC3-FF34-48C5-8903-7611BDB5AECF}" srcOrd="0" destOrd="0" presId="urn:microsoft.com/office/officeart/2005/8/layout/hierarchy6"/>
    <dgm:cxn modelId="{E718E3A5-72C4-4928-B215-68817D46BA0E}" srcId="{7FA871D7-923C-4C17-BAC1-7F06283E920B}" destId="{C501752D-7BFD-4369-882F-4EC40D75E1B3}" srcOrd="0" destOrd="0" parTransId="{14FCFD78-8817-4C0D-A27C-3033E01F3DDC}" sibTransId="{1ECF8A7E-67CE-430A-B70A-AD7E4385B9C3}"/>
    <dgm:cxn modelId="{D58AE9E5-BFDA-40DD-B921-2F71341FACD7}" srcId="{B98CE162-54FB-4253-AF01-BE75D8BB65CA}" destId="{45A68F16-8169-4C44-A44C-290BEB1056AD}" srcOrd="0" destOrd="0" parTransId="{0E8EE9D8-E6A2-4E75-8B0B-39F9A308AF08}" sibTransId="{6BCECD1F-6076-4D1A-906B-AACB39706C46}"/>
    <dgm:cxn modelId="{1E3D4CE2-064A-4455-87A4-4B96A19B1887}" srcId="{C27DD419-B6D3-4BBD-A723-EF7DE05158AA}" destId="{7FA871D7-923C-4C17-BAC1-7F06283E920B}" srcOrd="0" destOrd="0" parTransId="{34666C00-6C92-42AA-BCAB-1D5B2526789C}" sibTransId="{C75D2675-58C8-42D8-A39C-10EBF07721DF}"/>
    <dgm:cxn modelId="{ADFF4AE9-D62D-407C-8DCC-48EA33FBAF08}" type="presOf" srcId="{C501752D-7BFD-4369-882F-4EC40D75E1B3}" destId="{C32442F2-225B-43D9-99EA-42E2BD8AFE59}" srcOrd="0" destOrd="0" presId="urn:microsoft.com/office/officeart/2005/8/layout/hierarchy6"/>
    <dgm:cxn modelId="{C300D019-2831-4D92-A4FE-0AD023317926}" type="presOf" srcId="{7FA871D7-923C-4C17-BAC1-7F06283E920B}" destId="{E1A5022E-310A-449E-9533-6A17750E9019}" srcOrd="0" destOrd="0" presId="urn:microsoft.com/office/officeart/2005/8/layout/hierarchy6"/>
    <dgm:cxn modelId="{EBB3EC42-EC80-4189-A38B-EE39BA609470}" type="presParOf" srcId="{F0FDCCB4-3F9C-4117-8A83-8EC938E666D4}" destId="{3EA2DB72-AAD5-4117-ADCE-F872CDDDF530}" srcOrd="0" destOrd="0" presId="urn:microsoft.com/office/officeart/2005/8/layout/hierarchy6"/>
    <dgm:cxn modelId="{52348B92-13BC-4716-9915-2DBA1E37EE24}" type="presParOf" srcId="{3EA2DB72-AAD5-4117-ADCE-F872CDDDF530}" destId="{13695E31-DB76-4A75-BEA9-B2099D282DB2}" srcOrd="0" destOrd="0" presId="urn:microsoft.com/office/officeart/2005/8/layout/hierarchy6"/>
    <dgm:cxn modelId="{6BE31D31-86B7-4D4E-A64C-5A49CD42DB61}" type="presParOf" srcId="{13695E31-DB76-4A75-BEA9-B2099D282DB2}" destId="{560D0409-C3D2-4A7F-8895-6D97C13BFBB5}" srcOrd="0" destOrd="0" presId="urn:microsoft.com/office/officeart/2005/8/layout/hierarchy6"/>
    <dgm:cxn modelId="{5E06F7AF-A698-411B-B751-8BEBCAD375E5}" type="presParOf" srcId="{560D0409-C3D2-4A7F-8895-6D97C13BFBB5}" destId="{0199BEF9-EE77-472E-9BF3-2B48A0689F74}" srcOrd="0" destOrd="0" presId="urn:microsoft.com/office/officeart/2005/8/layout/hierarchy6"/>
    <dgm:cxn modelId="{C04FF479-BA70-4990-B90B-ABDA2E3FF97C}" type="presParOf" srcId="{560D0409-C3D2-4A7F-8895-6D97C13BFBB5}" destId="{B23D81EA-9947-471E-B564-1F129F779248}" srcOrd="1" destOrd="0" presId="urn:microsoft.com/office/officeart/2005/8/layout/hierarchy6"/>
    <dgm:cxn modelId="{34B950BB-3748-4DF8-A3E7-2EAF3060D6E4}" type="presParOf" srcId="{B23D81EA-9947-471E-B564-1F129F779248}" destId="{3F2E3297-103C-43C6-9506-A4EAE33284F4}" srcOrd="0" destOrd="0" presId="urn:microsoft.com/office/officeart/2005/8/layout/hierarchy6"/>
    <dgm:cxn modelId="{15F5250E-B945-4442-A72F-C740CDB9CD58}" type="presParOf" srcId="{B23D81EA-9947-471E-B564-1F129F779248}" destId="{A491757F-64BC-4B51-AB31-DAD751442CFA}" srcOrd="1" destOrd="0" presId="urn:microsoft.com/office/officeart/2005/8/layout/hierarchy6"/>
    <dgm:cxn modelId="{55378DB1-5747-49C6-B915-D261624D79A0}" type="presParOf" srcId="{A491757F-64BC-4B51-AB31-DAD751442CFA}" destId="{E1A5022E-310A-449E-9533-6A17750E9019}" srcOrd="0" destOrd="0" presId="urn:microsoft.com/office/officeart/2005/8/layout/hierarchy6"/>
    <dgm:cxn modelId="{9B0BEEB7-CB1B-45D4-B949-D8D81D53867A}" type="presParOf" srcId="{A491757F-64BC-4B51-AB31-DAD751442CFA}" destId="{1CA18421-FC24-4399-B7FF-369BA1BECEC9}" srcOrd="1" destOrd="0" presId="urn:microsoft.com/office/officeart/2005/8/layout/hierarchy6"/>
    <dgm:cxn modelId="{C94B6B07-AA28-4A1B-8457-098903A00F96}" type="presParOf" srcId="{1CA18421-FC24-4399-B7FF-369BA1BECEC9}" destId="{393FF2DD-227B-42A3-B8ED-B8D130D8EF7D}" srcOrd="0" destOrd="0" presId="urn:microsoft.com/office/officeart/2005/8/layout/hierarchy6"/>
    <dgm:cxn modelId="{FC9BE426-9DB1-47BE-9FAD-9B6D4E3197DE}" type="presParOf" srcId="{1CA18421-FC24-4399-B7FF-369BA1BECEC9}" destId="{AD53061A-DEB0-4136-A7DE-B6AE4C95011B}" srcOrd="1" destOrd="0" presId="urn:microsoft.com/office/officeart/2005/8/layout/hierarchy6"/>
    <dgm:cxn modelId="{D6C4AAC3-5712-4EC2-BC53-48D49B162536}" type="presParOf" srcId="{AD53061A-DEB0-4136-A7DE-B6AE4C95011B}" destId="{C32442F2-225B-43D9-99EA-42E2BD8AFE59}" srcOrd="0" destOrd="0" presId="urn:microsoft.com/office/officeart/2005/8/layout/hierarchy6"/>
    <dgm:cxn modelId="{23F679D4-8D71-4EF1-A149-0DF449907E92}" type="presParOf" srcId="{AD53061A-DEB0-4136-A7DE-B6AE4C95011B}" destId="{959ABB33-2770-4453-8073-200B28E496F9}" srcOrd="1" destOrd="0" presId="urn:microsoft.com/office/officeart/2005/8/layout/hierarchy6"/>
    <dgm:cxn modelId="{1EA69AA9-8058-4686-B95B-9EF8806C2B90}" type="presParOf" srcId="{B23D81EA-9947-471E-B564-1F129F779248}" destId="{1F8A08FF-27E8-4F69-8844-FE1B01E3753D}" srcOrd="2" destOrd="0" presId="urn:microsoft.com/office/officeart/2005/8/layout/hierarchy6"/>
    <dgm:cxn modelId="{9ECB33A1-85B3-4711-96E0-2FEE0D4F222C}" type="presParOf" srcId="{B23D81EA-9947-471E-B564-1F129F779248}" destId="{89007F37-9762-41D8-BE60-11F7AF71184F}" srcOrd="3" destOrd="0" presId="urn:microsoft.com/office/officeart/2005/8/layout/hierarchy6"/>
    <dgm:cxn modelId="{6BE9AF56-AA26-4E05-B3CB-8E83B4671DA7}" type="presParOf" srcId="{89007F37-9762-41D8-BE60-11F7AF71184F}" destId="{E5A3CDC3-FF34-48C5-8903-7611BDB5AECF}" srcOrd="0" destOrd="0" presId="urn:microsoft.com/office/officeart/2005/8/layout/hierarchy6"/>
    <dgm:cxn modelId="{278856FE-4A9C-4436-8BAD-9D9F9B62F366}" type="presParOf" srcId="{89007F37-9762-41D8-BE60-11F7AF71184F}" destId="{D3898998-CFFE-4C3E-9ABB-D4487C2BBC28}" srcOrd="1" destOrd="0" presId="urn:microsoft.com/office/officeart/2005/8/layout/hierarchy6"/>
    <dgm:cxn modelId="{D5846456-61F1-455F-B9B6-96E924A2886D}" type="presParOf" srcId="{D3898998-CFFE-4C3E-9ABB-D4487C2BBC28}" destId="{55808B89-323A-4323-912B-F81D2E47CF58}" srcOrd="0" destOrd="0" presId="urn:microsoft.com/office/officeart/2005/8/layout/hierarchy6"/>
    <dgm:cxn modelId="{EDC72EB8-63ED-405F-95A2-FA5E9068590F}" type="presParOf" srcId="{D3898998-CFFE-4C3E-9ABB-D4487C2BBC28}" destId="{B2FEC50D-919C-4309-8DD6-4D826BE741EF}" srcOrd="1" destOrd="0" presId="urn:microsoft.com/office/officeart/2005/8/layout/hierarchy6"/>
    <dgm:cxn modelId="{F3787C08-0EC3-4633-B5F4-1E04760F5987}" type="presParOf" srcId="{B2FEC50D-919C-4309-8DD6-4D826BE741EF}" destId="{45CCECCA-50DA-457C-B671-06382B972740}" srcOrd="0" destOrd="0" presId="urn:microsoft.com/office/officeart/2005/8/layout/hierarchy6"/>
    <dgm:cxn modelId="{A7026BBE-F074-4305-B3C6-B7F2BB81586A}" type="presParOf" srcId="{B2FEC50D-919C-4309-8DD6-4D826BE741EF}" destId="{CF4E2B64-3289-490D-B351-8BB097D66721}" srcOrd="1" destOrd="0" presId="urn:microsoft.com/office/officeart/2005/8/layout/hierarchy6"/>
    <dgm:cxn modelId="{584A8512-7001-4CFA-A1DB-33801901CDCB}" type="presParOf" srcId="{F0FDCCB4-3F9C-4117-8A83-8EC938E666D4}" destId="{9D1226AB-15FF-4B6C-AC99-FE5FDAAE435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50FF03-2EE9-47A2-BD5C-DFCBBEF0699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13289-C845-4DCC-8755-7D9E71E8C781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Cambria" panose="02040503050406030204" pitchFamily="18" charset="0"/>
              <a:ea typeface="Cambria" panose="02040503050406030204" pitchFamily="18" charset="0"/>
            </a:rPr>
            <a:t>ВДП с бланками участников экзаменов вскрываются и передаются руководителем ППЭ  техническому специалисту для сканирования. Также передаются формы ППЭ </a:t>
          </a:r>
          <a:endParaRPr lang="ru-RU" sz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B8147-3EFD-4927-B5A1-5738FE0DE67A}" type="parTrans" cxnId="{FF24F04C-2EBB-413B-A54D-75C78C2408B1}">
      <dgm:prSet/>
      <dgm:spPr/>
      <dgm:t>
        <a:bodyPr/>
        <a:lstStyle/>
        <a:p>
          <a:endParaRPr lang="ru-RU"/>
        </a:p>
      </dgm:t>
    </dgm:pt>
    <dgm:pt modelId="{3370C3A0-C4A1-49E2-A0F8-D5FEA512C989}" type="sibTrans" cxnId="{FF24F04C-2EBB-413B-A54D-75C78C2408B1}">
      <dgm:prSet/>
      <dgm:spPr/>
      <dgm:t>
        <a:bodyPr/>
        <a:lstStyle/>
        <a:p>
          <a:endParaRPr lang="ru-RU"/>
        </a:p>
      </dgm:t>
    </dgm:pt>
    <dgm:pt modelId="{875E2A75-A626-4CED-B97C-2C324676E4F7}">
      <dgm:prSet phldrT="[Текст]" custT="1"/>
      <dgm:spPr/>
      <dgm:t>
        <a:bodyPr/>
        <a:lstStyle/>
        <a:p>
          <a:r>
            <a:rPr lang="ru-RU" sz="1200" dirty="0" smtClean="0"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 обеспечивает качественное сканирование сначала бланков ответов участников экзамена, форм ППЭ и возвращает их руководителю ППЭ</a:t>
          </a:r>
        </a:p>
      </dgm:t>
    </dgm:pt>
    <dgm:pt modelId="{53E67CF0-0E7B-4CAC-9DB5-CFEBFF51399A}" type="parTrans" cxnId="{5A2A70C8-9036-4CFE-B2D9-F393AF89621B}">
      <dgm:prSet/>
      <dgm:spPr/>
      <dgm:t>
        <a:bodyPr/>
        <a:lstStyle/>
        <a:p>
          <a:endParaRPr lang="ru-RU"/>
        </a:p>
      </dgm:t>
    </dgm:pt>
    <dgm:pt modelId="{2A7F9BB1-359B-4C9C-9939-0E6D20D9F026}" type="sibTrans" cxnId="{5A2A70C8-9036-4CFE-B2D9-F393AF89621B}">
      <dgm:prSet/>
      <dgm:spPr/>
      <dgm:t>
        <a:bodyPr/>
        <a:lstStyle/>
        <a:p>
          <a:endParaRPr lang="ru-RU"/>
        </a:p>
      </dgm:t>
    </dgm:pt>
    <dgm:pt modelId="{D855C4DB-D904-4C1A-BD80-9771796A56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 и технический специалист </a:t>
          </a:r>
          <a:r>
            <a: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несут полную ответственность за экспортируемые данные, используя все технические и организационные методы контроля</a:t>
          </a:r>
          <a:endParaRPr lang="ru-RU" sz="1200" b="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607DAF-BDDB-4935-885F-028E8605B0E0}" type="parTrans" cxnId="{4F0C3E7E-A009-4319-AA36-AF3762EAB16E}">
      <dgm:prSet/>
      <dgm:spPr/>
      <dgm:t>
        <a:bodyPr/>
        <a:lstStyle/>
        <a:p>
          <a:endParaRPr lang="ru-RU"/>
        </a:p>
      </dgm:t>
    </dgm:pt>
    <dgm:pt modelId="{833049F8-832B-4D84-BFB8-D2CA2833CC74}" type="sibTrans" cxnId="{4F0C3E7E-A009-4319-AA36-AF3762EAB16E}">
      <dgm:prSet/>
      <dgm:spPr/>
      <dgm:t>
        <a:bodyPr/>
        <a:lstStyle/>
        <a:p>
          <a:endParaRPr lang="ru-RU"/>
        </a:p>
      </dgm:t>
    </dgm:pt>
    <dgm:pt modelId="{13569336-BC35-4676-9926-1A8839FED0C6}">
      <dgm:prSet phldrT="[Текст]" custT="1"/>
      <dgm:spPr/>
      <dgm:t>
        <a:bodyPr/>
        <a:lstStyle/>
        <a:p>
          <a:r>
            <a:rPr lang="ru-RU" sz="1200" dirty="0" smtClean="0">
              <a:latin typeface="Cambria" panose="02040503050406030204" pitchFamily="18" charset="0"/>
              <a:ea typeface="Cambria" panose="02040503050406030204" pitchFamily="18" charset="0"/>
            </a:rPr>
            <a:t>В случае корректности всех данных технический специалист экспортирует электронные образы бланков и форм ППЭ в зашифрованном виде в РЦОИ</a:t>
          </a:r>
          <a:endParaRPr lang="ru-RU" sz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07475A-4EC2-4FD2-9249-081B7C25B124}" type="parTrans" cxnId="{F04C7A4F-4527-4C55-BFFB-FF2CECC3A77C}">
      <dgm:prSet/>
      <dgm:spPr/>
      <dgm:t>
        <a:bodyPr/>
        <a:lstStyle/>
        <a:p>
          <a:endParaRPr lang="ru-RU"/>
        </a:p>
      </dgm:t>
    </dgm:pt>
    <dgm:pt modelId="{1B263100-7B44-49B8-B563-112A7999917F}" type="sibTrans" cxnId="{F04C7A4F-4527-4C55-BFFB-FF2CECC3A77C}">
      <dgm:prSet/>
      <dgm:spPr/>
      <dgm:t>
        <a:bodyPr/>
        <a:lstStyle/>
        <a:p>
          <a:endParaRPr lang="ru-RU"/>
        </a:p>
      </dgm:t>
    </dgm:pt>
    <dgm:pt modelId="{4E494478-97A1-4ADB-B0C0-337A9B03E316}">
      <dgm:prSet phldrT="[Текст]" custT="1"/>
      <dgm:spPr/>
      <dgm:t>
        <a:bodyPr/>
        <a:lstStyle/>
        <a:p>
          <a:r>
            <a:rPr lang="ru-RU" sz="1200" dirty="0" smtClean="0">
              <a:latin typeface="Cambria" panose="02040503050406030204" pitchFamily="18" charset="0"/>
              <a:ea typeface="Cambria" panose="02040503050406030204" pitchFamily="18" charset="0"/>
            </a:rPr>
            <a:t>Член ГЭК и технический специалист ожидают в Штабе ППЭ подтверждения от РЦОИ успешного получения и расшифровки переданного пакета с электронными образами бланков и форм</a:t>
          </a:r>
          <a:endParaRPr lang="ru-RU" sz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FFB766-A2E3-4033-8E0A-F9E08DF9E500}" type="parTrans" cxnId="{A6D32366-4017-4DCF-AD60-EAC3620EDCC0}">
      <dgm:prSet/>
      <dgm:spPr/>
      <dgm:t>
        <a:bodyPr/>
        <a:lstStyle/>
        <a:p>
          <a:endParaRPr lang="ru-RU"/>
        </a:p>
      </dgm:t>
    </dgm:pt>
    <dgm:pt modelId="{A18049B8-D601-4D27-87C5-1ED155206318}" type="sibTrans" cxnId="{A6D32366-4017-4DCF-AD60-EAC3620EDCC0}">
      <dgm:prSet/>
      <dgm:spPr/>
      <dgm:t>
        <a:bodyPr/>
        <a:lstStyle/>
        <a:p>
          <a:endParaRPr lang="ru-RU"/>
        </a:p>
      </dgm:t>
    </dgm:pt>
    <dgm:pt modelId="{3DE1B0D4-C2C5-4F03-876B-C7289522A7DB}" type="pres">
      <dgm:prSet presAssocID="{1650FF03-2EE9-47A2-BD5C-DFCBBEF06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4B9B8-254A-4649-B117-23DEAF34163C}" type="pres">
      <dgm:prSet presAssocID="{4E494478-97A1-4ADB-B0C0-337A9B03E316}" presName="boxAndChildren" presStyleCnt="0"/>
      <dgm:spPr/>
    </dgm:pt>
    <dgm:pt modelId="{3F7572C2-DA7F-4AAC-B80D-96EFC2AAF61B}" type="pres">
      <dgm:prSet presAssocID="{4E494478-97A1-4ADB-B0C0-337A9B03E316}" presName="parentTextBox" presStyleLbl="node1" presStyleIdx="0" presStyleCnt="5"/>
      <dgm:spPr/>
      <dgm:t>
        <a:bodyPr/>
        <a:lstStyle/>
        <a:p>
          <a:endParaRPr lang="ru-RU"/>
        </a:p>
      </dgm:t>
    </dgm:pt>
    <dgm:pt modelId="{D9741550-D7F2-4247-AD02-4D0BF947BF96}" type="pres">
      <dgm:prSet presAssocID="{1B263100-7B44-49B8-B563-112A7999917F}" presName="sp" presStyleCnt="0"/>
      <dgm:spPr/>
    </dgm:pt>
    <dgm:pt modelId="{0EF2C549-4379-43A4-B3C8-B5F0515E108C}" type="pres">
      <dgm:prSet presAssocID="{13569336-BC35-4676-9926-1A8839FED0C6}" presName="arrowAndChildren" presStyleCnt="0"/>
      <dgm:spPr/>
    </dgm:pt>
    <dgm:pt modelId="{35400458-0AE5-4D05-AC12-5A1AE56EFC85}" type="pres">
      <dgm:prSet presAssocID="{13569336-BC35-4676-9926-1A8839FED0C6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13516A3F-7FFF-47AD-9C5E-7B134BB81FCA}" type="pres">
      <dgm:prSet presAssocID="{833049F8-832B-4D84-BFB8-D2CA2833CC74}" presName="sp" presStyleCnt="0"/>
      <dgm:spPr/>
    </dgm:pt>
    <dgm:pt modelId="{CA0A9AB5-5E90-455A-BD1F-0A0455F61A4D}" type="pres">
      <dgm:prSet presAssocID="{D855C4DB-D904-4C1A-BD80-9771796A5602}" presName="arrowAndChildren" presStyleCnt="0"/>
      <dgm:spPr/>
    </dgm:pt>
    <dgm:pt modelId="{D9E2023D-A8BE-44A8-988F-50E86B4CBAE5}" type="pres">
      <dgm:prSet presAssocID="{D855C4DB-D904-4C1A-BD80-9771796A5602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DE07FE56-D8E0-4EDE-A8C3-EEE30542379D}" type="pres">
      <dgm:prSet presAssocID="{2A7F9BB1-359B-4C9C-9939-0E6D20D9F026}" presName="sp" presStyleCnt="0"/>
      <dgm:spPr/>
    </dgm:pt>
    <dgm:pt modelId="{870830D8-C392-4B07-92C9-E3886B11D600}" type="pres">
      <dgm:prSet presAssocID="{875E2A75-A626-4CED-B97C-2C324676E4F7}" presName="arrowAndChildren" presStyleCnt="0"/>
      <dgm:spPr/>
    </dgm:pt>
    <dgm:pt modelId="{8C1DC2CC-651B-410D-9CD1-BA155B43A7EF}" type="pres">
      <dgm:prSet presAssocID="{875E2A75-A626-4CED-B97C-2C324676E4F7}" presName="parentTextArrow" presStyleLbl="node1" presStyleIdx="3" presStyleCnt="5" custLinFactNeighborY="-347"/>
      <dgm:spPr/>
      <dgm:t>
        <a:bodyPr/>
        <a:lstStyle/>
        <a:p>
          <a:endParaRPr lang="ru-RU"/>
        </a:p>
      </dgm:t>
    </dgm:pt>
    <dgm:pt modelId="{5AF8DD67-1C6A-46C9-9E4C-3B513C889E81}" type="pres">
      <dgm:prSet presAssocID="{3370C3A0-C4A1-49E2-A0F8-D5FEA512C989}" presName="sp" presStyleCnt="0"/>
      <dgm:spPr/>
    </dgm:pt>
    <dgm:pt modelId="{49210069-F845-4D63-8236-EAB4E452014E}" type="pres">
      <dgm:prSet presAssocID="{98413289-C845-4DCC-8755-7D9E71E8C781}" presName="arrowAndChildren" presStyleCnt="0"/>
      <dgm:spPr/>
    </dgm:pt>
    <dgm:pt modelId="{41EAC85B-A062-4789-812B-523D44561671}" type="pres">
      <dgm:prSet presAssocID="{98413289-C845-4DCC-8755-7D9E71E8C781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7D968BD1-30E8-4C78-9478-110E9BE1F7EB}" type="presOf" srcId="{4E494478-97A1-4ADB-B0C0-337A9B03E316}" destId="{3F7572C2-DA7F-4AAC-B80D-96EFC2AAF61B}" srcOrd="0" destOrd="0" presId="urn:microsoft.com/office/officeart/2005/8/layout/process4"/>
    <dgm:cxn modelId="{AD9ACCEE-BCDC-4C71-8FBB-4CCFC3BD5E92}" type="presOf" srcId="{875E2A75-A626-4CED-B97C-2C324676E4F7}" destId="{8C1DC2CC-651B-410D-9CD1-BA155B43A7EF}" srcOrd="0" destOrd="0" presId="urn:microsoft.com/office/officeart/2005/8/layout/process4"/>
    <dgm:cxn modelId="{4EA178EB-0C51-4ADA-8ACE-5DB30B0E3B88}" type="presOf" srcId="{1650FF03-2EE9-47A2-BD5C-DFCBBEF0699E}" destId="{3DE1B0D4-C2C5-4F03-876B-C7289522A7DB}" srcOrd="0" destOrd="0" presId="urn:microsoft.com/office/officeart/2005/8/layout/process4"/>
    <dgm:cxn modelId="{5BEDBFB2-1531-49CA-8F22-BED35FD6A2AE}" type="presOf" srcId="{D855C4DB-D904-4C1A-BD80-9771796A5602}" destId="{D9E2023D-A8BE-44A8-988F-50E86B4CBAE5}" srcOrd="0" destOrd="0" presId="urn:microsoft.com/office/officeart/2005/8/layout/process4"/>
    <dgm:cxn modelId="{4F0C3E7E-A009-4319-AA36-AF3762EAB16E}" srcId="{1650FF03-2EE9-47A2-BD5C-DFCBBEF0699E}" destId="{D855C4DB-D904-4C1A-BD80-9771796A5602}" srcOrd="2" destOrd="0" parTransId="{9E607DAF-BDDB-4935-885F-028E8605B0E0}" sibTransId="{833049F8-832B-4D84-BFB8-D2CA2833CC74}"/>
    <dgm:cxn modelId="{A6D32366-4017-4DCF-AD60-EAC3620EDCC0}" srcId="{1650FF03-2EE9-47A2-BD5C-DFCBBEF0699E}" destId="{4E494478-97A1-4ADB-B0C0-337A9B03E316}" srcOrd="4" destOrd="0" parTransId="{B8FFB766-A2E3-4033-8E0A-F9E08DF9E500}" sibTransId="{A18049B8-D601-4D27-87C5-1ED155206318}"/>
    <dgm:cxn modelId="{FF24F04C-2EBB-413B-A54D-75C78C2408B1}" srcId="{1650FF03-2EE9-47A2-BD5C-DFCBBEF0699E}" destId="{98413289-C845-4DCC-8755-7D9E71E8C781}" srcOrd="0" destOrd="0" parTransId="{7E6B8147-3EFD-4927-B5A1-5738FE0DE67A}" sibTransId="{3370C3A0-C4A1-49E2-A0F8-D5FEA512C989}"/>
    <dgm:cxn modelId="{43DAF80B-B632-48EA-BF25-48EC1657785E}" type="presOf" srcId="{98413289-C845-4DCC-8755-7D9E71E8C781}" destId="{41EAC85B-A062-4789-812B-523D44561671}" srcOrd="0" destOrd="0" presId="urn:microsoft.com/office/officeart/2005/8/layout/process4"/>
    <dgm:cxn modelId="{F04C7A4F-4527-4C55-BFFB-FF2CECC3A77C}" srcId="{1650FF03-2EE9-47A2-BD5C-DFCBBEF0699E}" destId="{13569336-BC35-4676-9926-1A8839FED0C6}" srcOrd="3" destOrd="0" parTransId="{7A07475A-4EC2-4FD2-9249-081B7C25B124}" sibTransId="{1B263100-7B44-49B8-B563-112A7999917F}"/>
    <dgm:cxn modelId="{5A2A70C8-9036-4CFE-B2D9-F393AF89621B}" srcId="{1650FF03-2EE9-47A2-BD5C-DFCBBEF0699E}" destId="{875E2A75-A626-4CED-B97C-2C324676E4F7}" srcOrd="1" destOrd="0" parTransId="{53E67CF0-0E7B-4CAC-9DB5-CFEBFF51399A}" sibTransId="{2A7F9BB1-359B-4C9C-9939-0E6D20D9F026}"/>
    <dgm:cxn modelId="{F4A7F4D7-A602-43BC-832B-6D7B6B6CF9DE}" type="presOf" srcId="{13569336-BC35-4676-9926-1A8839FED0C6}" destId="{35400458-0AE5-4D05-AC12-5A1AE56EFC85}" srcOrd="0" destOrd="0" presId="urn:microsoft.com/office/officeart/2005/8/layout/process4"/>
    <dgm:cxn modelId="{76DCA290-EC18-426F-AEC5-D7DA4BECBDA9}" type="presParOf" srcId="{3DE1B0D4-C2C5-4F03-876B-C7289522A7DB}" destId="{DF94B9B8-254A-4649-B117-23DEAF34163C}" srcOrd="0" destOrd="0" presId="urn:microsoft.com/office/officeart/2005/8/layout/process4"/>
    <dgm:cxn modelId="{A58D7A32-BA40-494F-A3E6-4EF3A906D638}" type="presParOf" srcId="{DF94B9B8-254A-4649-B117-23DEAF34163C}" destId="{3F7572C2-DA7F-4AAC-B80D-96EFC2AAF61B}" srcOrd="0" destOrd="0" presId="urn:microsoft.com/office/officeart/2005/8/layout/process4"/>
    <dgm:cxn modelId="{2138AE35-6EC1-4101-9986-DC9ED1481A38}" type="presParOf" srcId="{3DE1B0D4-C2C5-4F03-876B-C7289522A7DB}" destId="{D9741550-D7F2-4247-AD02-4D0BF947BF96}" srcOrd="1" destOrd="0" presId="urn:microsoft.com/office/officeart/2005/8/layout/process4"/>
    <dgm:cxn modelId="{ECCB5834-D728-4ABE-BAB4-C693B8BFB5FB}" type="presParOf" srcId="{3DE1B0D4-C2C5-4F03-876B-C7289522A7DB}" destId="{0EF2C549-4379-43A4-B3C8-B5F0515E108C}" srcOrd="2" destOrd="0" presId="urn:microsoft.com/office/officeart/2005/8/layout/process4"/>
    <dgm:cxn modelId="{88403367-4977-405B-A519-DDDDDC25C1EF}" type="presParOf" srcId="{0EF2C549-4379-43A4-B3C8-B5F0515E108C}" destId="{35400458-0AE5-4D05-AC12-5A1AE56EFC85}" srcOrd="0" destOrd="0" presId="urn:microsoft.com/office/officeart/2005/8/layout/process4"/>
    <dgm:cxn modelId="{4B082D9C-BDF5-4F24-81BB-A3A93152A6C4}" type="presParOf" srcId="{3DE1B0D4-C2C5-4F03-876B-C7289522A7DB}" destId="{13516A3F-7FFF-47AD-9C5E-7B134BB81FCA}" srcOrd="3" destOrd="0" presId="urn:microsoft.com/office/officeart/2005/8/layout/process4"/>
    <dgm:cxn modelId="{B2DA912C-88DF-4687-82B8-D417F21B4D80}" type="presParOf" srcId="{3DE1B0D4-C2C5-4F03-876B-C7289522A7DB}" destId="{CA0A9AB5-5E90-455A-BD1F-0A0455F61A4D}" srcOrd="4" destOrd="0" presId="urn:microsoft.com/office/officeart/2005/8/layout/process4"/>
    <dgm:cxn modelId="{3DFD2119-DDC8-4102-B02B-9788BFFADD66}" type="presParOf" srcId="{CA0A9AB5-5E90-455A-BD1F-0A0455F61A4D}" destId="{D9E2023D-A8BE-44A8-988F-50E86B4CBAE5}" srcOrd="0" destOrd="0" presId="urn:microsoft.com/office/officeart/2005/8/layout/process4"/>
    <dgm:cxn modelId="{B1964589-C96E-402E-8782-0CC2EE2B6FA5}" type="presParOf" srcId="{3DE1B0D4-C2C5-4F03-876B-C7289522A7DB}" destId="{DE07FE56-D8E0-4EDE-A8C3-EEE30542379D}" srcOrd="5" destOrd="0" presId="urn:microsoft.com/office/officeart/2005/8/layout/process4"/>
    <dgm:cxn modelId="{04DA9C34-CAF3-4EAE-B738-E46BEB34C95C}" type="presParOf" srcId="{3DE1B0D4-C2C5-4F03-876B-C7289522A7DB}" destId="{870830D8-C392-4B07-92C9-E3886B11D600}" srcOrd="6" destOrd="0" presId="urn:microsoft.com/office/officeart/2005/8/layout/process4"/>
    <dgm:cxn modelId="{A1C37216-E0F7-41E5-9535-416D5962E513}" type="presParOf" srcId="{870830D8-C392-4B07-92C9-E3886B11D600}" destId="{8C1DC2CC-651B-410D-9CD1-BA155B43A7EF}" srcOrd="0" destOrd="0" presId="urn:microsoft.com/office/officeart/2005/8/layout/process4"/>
    <dgm:cxn modelId="{D650D4AF-E879-40C2-835A-C221AB7E1B02}" type="presParOf" srcId="{3DE1B0D4-C2C5-4F03-876B-C7289522A7DB}" destId="{5AF8DD67-1C6A-46C9-9E4C-3B513C889E81}" srcOrd="7" destOrd="0" presId="urn:microsoft.com/office/officeart/2005/8/layout/process4"/>
    <dgm:cxn modelId="{75185084-00A6-47DD-ADC2-3DB90F5DBB58}" type="presParOf" srcId="{3DE1B0D4-C2C5-4F03-876B-C7289522A7DB}" destId="{49210069-F845-4D63-8236-EAB4E452014E}" srcOrd="8" destOrd="0" presId="urn:microsoft.com/office/officeart/2005/8/layout/process4"/>
    <dgm:cxn modelId="{495E6D29-CF1E-42CE-992D-3EA26EF4BE05}" type="presParOf" srcId="{49210069-F845-4D63-8236-EAB4E452014E}" destId="{41EAC85B-A062-4789-812B-523D445616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50FF03-2EE9-47A2-BD5C-DFCBBEF0699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13289-C845-4DCC-8755-7D9E71E8C781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Электронных</a:t>
          </a:r>
          <a:r>
            <a:rPr lang="ru-RU" sz="14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 журналов всех основных и резервных станций печати ЭМ в систему мониторинга готовности ППЭ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B8147-3EFD-4927-B5A1-5738FE0DE67A}" type="parTrans" cxnId="{FF24F04C-2EBB-413B-A54D-75C78C2408B1}">
      <dgm:prSet/>
      <dgm:spPr/>
      <dgm:t>
        <a:bodyPr/>
        <a:lstStyle/>
        <a:p>
          <a:endParaRPr lang="ru-RU"/>
        </a:p>
      </dgm:t>
    </dgm:pt>
    <dgm:pt modelId="{3370C3A0-C4A1-49E2-A0F8-D5FEA512C989}" type="sibTrans" cxnId="{FF24F04C-2EBB-413B-A54D-75C78C2408B1}">
      <dgm:prSet/>
      <dgm:spPr/>
      <dgm:t>
        <a:bodyPr/>
        <a:lstStyle/>
        <a:p>
          <a:endParaRPr lang="ru-RU"/>
        </a:p>
      </dgm:t>
    </dgm:pt>
    <dgm:pt modelId="{D855C4DB-D904-4C1A-BD80-9771796A5602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Электронных журналов основной и резервной станции сканирования в ППЭ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607DAF-BDDB-4935-885F-028E8605B0E0}" type="parTrans" cxnId="{4F0C3E7E-A009-4319-AA36-AF3762EAB16E}">
      <dgm:prSet/>
      <dgm:spPr/>
      <dgm:t>
        <a:bodyPr/>
        <a:lstStyle/>
        <a:p>
          <a:endParaRPr lang="ru-RU"/>
        </a:p>
      </dgm:t>
    </dgm:pt>
    <dgm:pt modelId="{833049F8-832B-4D84-BFB8-D2CA2833CC74}" type="sibTrans" cxnId="{4F0C3E7E-A009-4319-AA36-AF3762EAB16E}">
      <dgm:prSet/>
      <dgm:spPr/>
      <dgm:t>
        <a:bodyPr/>
        <a:lstStyle/>
        <a:p>
          <a:endParaRPr lang="ru-RU"/>
        </a:p>
      </dgm:t>
    </dgm:pt>
    <dgm:pt modelId="{13569336-BC35-4676-9926-1A8839FED0C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Статуса « Все пакеты сформированы и отправлены в РЦОИ» 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07475A-4EC2-4FD2-9249-081B7C25B124}" type="parTrans" cxnId="{F04C7A4F-4527-4C55-BFFB-FF2CECC3A77C}">
      <dgm:prSet/>
      <dgm:spPr/>
      <dgm:t>
        <a:bodyPr/>
        <a:lstStyle/>
        <a:p>
          <a:endParaRPr lang="ru-RU"/>
        </a:p>
      </dgm:t>
    </dgm:pt>
    <dgm:pt modelId="{1B263100-7B44-49B8-B563-112A7999917F}" type="sibTrans" cxnId="{F04C7A4F-4527-4C55-BFFB-FF2CECC3A77C}">
      <dgm:prSet/>
      <dgm:spPr/>
      <dgm:t>
        <a:bodyPr/>
        <a:lstStyle/>
        <a:p>
          <a:endParaRPr lang="ru-RU"/>
        </a:p>
      </dgm:t>
    </dgm:pt>
    <dgm:pt modelId="{4E494478-97A1-4ADB-B0C0-337A9B03E316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Статуса « Материалы переданы в РЦОИ»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FFB766-A2E3-4033-8E0A-F9E08DF9E500}" type="parTrans" cxnId="{A6D32366-4017-4DCF-AD60-EAC3620EDCC0}">
      <dgm:prSet/>
      <dgm:spPr/>
      <dgm:t>
        <a:bodyPr/>
        <a:lstStyle/>
        <a:p>
          <a:endParaRPr lang="ru-RU"/>
        </a:p>
      </dgm:t>
    </dgm:pt>
    <dgm:pt modelId="{A18049B8-D601-4D27-87C5-1ED155206318}" type="sibTrans" cxnId="{A6D32366-4017-4DCF-AD60-EAC3620EDCC0}">
      <dgm:prSet/>
      <dgm:spPr/>
      <dgm:t>
        <a:bodyPr/>
        <a:lstStyle/>
        <a:p>
          <a:endParaRPr lang="ru-RU"/>
        </a:p>
      </dgm:t>
    </dgm:pt>
    <dgm:pt modelId="{1AEC5370-BD27-4DE2-9E6F-BE46E78D7221}">
      <dgm:prSet phldrT="[Текст]" custT="1"/>
      <dgm:spPr/>
      <dgm:t>
        <a:bodyPr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Пакета (пакетов) с электронными образами бланков и форм ППЭ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A82124C-A287-44B5-BF17-F9E775B2CCB3}" type="sibTrans" cxnId="{7E4183C5-4654-49AB-93AD-BF8F1F1AAAB5}">
      <dgm:prSet/>
      <dgm:spPr/>
      <dgm:t>
        <a:bodyPr/>
        <a:lstStyle/>
        <a:p>
          <a:endParaRPr lang="ru-RU"/>
        </a:p>
      </dgm:t>
    </dgm:pt>
    <dgm:pt modelId="{39635523-7C03-4C3F-8975-084EA5D0AA5B}" type="parTrans" cxnId="{7E4183C5-4654-49AB-93AD-BF8F1F1AAAB5}">
      <dgm:prSet/>
      <dgm:spPr/>
      <dgm:t>
        <a:bodyPr/>
        <a:lstStyle/>
        <a:p>
          <a:endParaRPr lang="ru-RU"/>
        </a:p>
      </dgm:t>
    </dgm:pt>
    <dgm:pt modelId="{3DE1B0D4-C2C5-4F03-876B-C7289522A7DB}" type="pres">
      <dgm:prSet presAssocID="{1650FF03-2EE9-47A2-BD5C-DFCBBEF06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4B9B8-254A-4649-B117-23DEAF34163C}" type="pres">
      <dgm:prSet presAssocID="{4E494478-97A1-4ADB-B0C0-337A9B03E316}" presName="boxAndChildren" presStyleCnt="0"/>
      <dgm:spPr/>
    </dgm:pt>
    <dgm:pt modelId="{3F7572C2-DA7F-4AAC-B80D-96EFC2AAF61B}" type="pres">
      <dgm:prSet presAssocID="{4E494478-97A1-4ADB-B0C0-337A9B03E316}" presName="parentTextBox" presStyleLbl="node1" presStyleIdx="0" presStyleCnt="5"/>
      <dgm:spPr/>
      <dgm:t>
        <a:bodyPr/>
        <a:lstStyle/>
        <a:p>
          <a:endParaRPr lang="ru-RU"/>
        </a:p>
      </dgm:t>
    </dgm:pt>
    <dgm:pt modelId="{D9741550-D7F2-4247-AD02-4D0BF947BF96}" type="pres">
      <dgm:prSet presAssocID="{1B263100-7B44-49B8-B563-112A7999917F}" presName="sp" presStyleCnt="0"/>
      <dgm:spPr/>
    </dgm:pt>
    <dgm:pt modelId="{0EF2C549-4379-43A4-B3C8-B5F0515E108C}" type="pres">
      <dgm:prSet presAssocID="{13569336-BC35-4676-9926-1A8839FED0C6}" presName="arrowAndChildren" presStyleCnt="0"/>
      <dgm:spPr/>
    </dgm:pt>
    <dgm:pt modelId="{35400458-0AE5-4D05-AC12-5A1AE56EFC85}" type="pres">
      <dgm:prSet presAssocID="{13569336-BC35-4676-9926-1A8839FED0C6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13516A3F-7FFF-47AD-9C5E-7B134BB81FCA}" type="pres">
      <dgm:prSet presAssocID="{833049F8-832B-4D84-BFB8-D2CA2833CC74}" presName="sp" presStyleCnt="0"/>
      <dgm:spPr/>
    </dgm:pt>
    <dgm:pt modelId="{CA0A9AB5-5E90-455A-BD1F-0A0455F61A4D}" type="pres">
      <dgm:prSet presAssocID="{D855C4DB-D904-4C1A-BD80-9771796A5602}" presName="arrowAndChildren" presStyleCnt="0"/>
      <dgm:spPr/>
    </dgm:pt>
    <dgm:pt modelId="{D9E2023D-A8BE-44A8-988F-50E86B4CBAE5}" type="pres">
      <dgm:prSet presAssocID="{D855C4DB-D904-4C1A-BD80-9771796A5602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65976694-1DA8-40E2-8B6F-33001D12AD94}" type="pres">
      <dgm:prSet presAssocID="{6A82124C-A287-44B5-BF17-F9E775B2CCB3}" presName="sp" presStyleCnt="0"/>
      <dgm:spPr/>
    </dgm:pt>
    <dgm:pt modelId="{8FC39247-10FE-4F65-B4FF-6C79C582D58B}" type="pres">
      <dgm:prSet presAssocID="{1AEC5370-BD27-4DE2-9E6F-BE46E78D7221}" presName="arrowAndChildren" presStyleCnt="0"/>
      <dgm:spPr/>
    </dgm:pt>
    <dgm:pt modelId="{6734D80F-4D19-41CC-85FB-DD4F9B34E6A4}" type="pres">
      <dgm:prSet presAssocID="{1AEC5370-BD27-4DE2-9E6F-BE46E78D7221}" presName="parentTextArrow" presStyleLbl="node1" presStyleIdx="3" presStyleCnt="5" custLinFactNeighborX="875" custLinFactNeighborY="-430"/>
      <dgm:spPr/>
      <dgm:t>
        <a:bodyPr/>
        <a:lstStyle/>
        <a:p>
          <a:endParaRPr lang="ru-RU"/>
        </a:p>
      </dgm:t>
    </dgm:pt>
    <dgm:pt modelId="{5AF8DD67-1C6A-46C9-9E4C-3B513C889E81}" type="pres">
      <dgm:prSet presAssocID="{3370C3A0-C4A1-49E2-A0F8-D5FEA512C989}" presName="sp" presStyleCnt="0"/>
      <dgm:spPr/>
    </dgm:pt>
    <dgm:pt modelId="{49210069-F845-4D63-8236-EAB4E452014E}" type="pres">
      <dgm:prSet presAssocID="{98413289-C845-4DCC-8755-7D9E71E8C781}" presName="arrowAndChildren" presStyleCnt="0"/>
      <dgm:spPr/>
    </dgm:pt>
    <dgm:pt modelId="{41EAC85B-A062-4789-812B-523D44561671}" type="pres">
      <dgm:prSet presAssocID="{98413289-C845-4DCC-8755-7D9E71E8C781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E748B016-1255-4089-AC8B-38C9BADA3483}" type="presOf" srcId="{D855C4DB-D904-4C1A-BD80-9771796A5602}" destId="{D9E2023D-A8BE-44A8-988F-50E86B4CBAE5}" srcOrd="0" destOrd="0" presId="urn:microsoft.com/office/officeart/2005/8/layout/process4"/>
    <dgm:cxn modelId="{7E4183C5-4654-49AB-93AD-BF8F1F1AAAB5}" srcId="{1650FF03-2EE9-47A2-BD5C-DFCBBEF0699E}" destId="{1AEC5370-BD27-4DE2-9E6F-BE46E78D7221}" srcOrd="1" destOrd="0" parTransId="{39635523-7C03-4C3F-8975-084EA5D0AA5B}" sibTransId="{6A82124C-A287-44B5-BF17-F9E775B2CCB3}"/>
    <dgm:cxn modelId="{6B1274F7-1A67-422E-897A-13DC02F48F7B}" type="presOf" srcId="{1AEC5370-BD27-4DE2-9E6F-BE46E78D7221}" destId="{6734D80F-4D19-41CC-85FB-DD4F9B34E6A4}" srcOrd="0" destOrd="0" presId="urn:microsoft.com/office/officeart/2005/8/layout/process4"/>
    <dgm:cxn modelId="{4F0C3E7E-A009-4319-AA36-AF3762EAB16E}" srcId="{1650FF03-2EE9-47A2-BD5C-DFCBBEF0699E}" destId="{D855C4DB-D904-4C1A-BD80-9771796A5602}" srcOrd="2" destOrd="0" parTransId="{9E607DAF-BDDB-4935-885F-028E8605B0E0}" sibTransId="{833049F8-832B-4D84-BFB8-D2CA2833CC74}"/>
    <dgm:cxn modelId="{F474EA7F-961D-4E74-9A2A-89CEBD4AAE26}" type="presOf" srcId="{4E494478-97A1-4ADB-B0C0-337A9B03E316}" destId="{3F7572C2-DA7F-4AAC-B80D-96EFC2AAF61B}" srcOrd="0" destOrd="0" presId="urn:microsoft.com/office/officeart/2005/8/layout/process4"/>
    <dgm:cxn modelId="{A6D32366-4017-4DCF-AD60-EAC3620EDCC0}" srcId="{1650FF03-2EE9-47A2-BD5C-DFCBBEF0699E}" destId="{4E494478-97A1-4ADB-B0C0-337A9B03E316}" srcOrd="4" destOrd="0" parTransId="{B8FFB766-A2E3-4033-8E0A-F9E08DF9E500}" sibTransId="{A18049B8-D601-4D27-87C5-1ED155206318}"/>
    <dgm:cxn modelId="{FF24F04C-2EBB-413B-A54D-75C78C2408B1}" srcId="{1650FF03-2EE9-47A2-BD5C-DFCBBEF0699E}" destId="{98413289-C845-4DCC-8755-7D9E71E8C781}" srcOrd="0" destOrd="0" parTransId="{7E6B8147-3EFD-4927-B5A1-5738FE0DE67A}" sibTransId="{3370C3A0-C4A1-49E2-A0F8-D5FEA512C989}"/>
    <dgm:cxn modelId="{C8CA340F-AD2F-42CB-A094-22971BA743DD}" type="presOf" srcId="{1650FF03-2EE9-47A2-BD5C-DFCBBEF0699E}" destId="{3DE1B0D4-C2C5-4F03-876B-C7289522A7DB}" srcOrd="0" destOrd="0" presId="urn:microsoft.com/office/officeart/2005/8/layout/process4"/>
    <dgm:cxn modelId="{F04C7A4F-4527-4C55-BFFB-FF2CECC3A77C}" srcId="{1650FF03-2EE9-47A2-BD5C-DFCBBEF0699E}" destId="{13569336-BC35-4676-9926-1A8839FED0C6}" srcOrd="3" destOrd="0" parTransId="{7A07475A-4EC2-4FD2-9249-081B7C25B124}" sibTransId="{1B263100-7B44-49B8-B563-112A7999917F}"/>
    <dgm:cxn modelId="{5DD5FAD3-AAD1-47D0-BBEF-6D96D508FE0B}" type="presOf" srcId="{13569336-BC35-4676-9926-1A8839FED0C6}" destId="{35400458-0AE5-4D05-AC12-5A1AE56EFC85}" srcOrd="0" destOrd="0" presId="urn:microsoft.com/office/officeart/2005/8/layout/process4"/>
    <dgm:cxn modelId="{20C0050A-9842-4B3C-8CA0-B82B1525067E}" type="presOf" srcId="{98413289-C845-4DCC-8755-7D9E71E8C781}" destId="{41EAC85B-A062-4789-812B-523D44561671}" srcOrd="0" destOrd="0" presId="urn:microsoft.com/office/officeart/2005/8/layout/process4"/>
    <dgm:cxn modelId="{0A852031-CAF7-43FD-86E7-423F96934D3A}" type="presParOf" srcId="{3DE1B0D4-C2C5-4F03-876B-C7289522A7DB}" destId="{DF94B9B8-254A-4649-B117-23DEAF34163C}" srcOrd="0" destOrd="0" presId="urn:microsoft.com/office/officeart/2005/8/layout/process4"/>
    <dgm:cxn modelId="{E21DD621-9C35-4C8D-A50F-502CA61A674A}" type="presParOf" srcId="{DF94B9B8-254A-4649-B117-23DEAF34163C}" destId="{3F7572C2-DA7F-4AAC-B80D-96EFC2AAF61B}" srcOrd="0" destOrd="0" presId="urn:microsoft.com/office/officeart/2005/8/layout/process4"/>
    <dgm:cxn modelId="{958C7500-50CA-42F9-A441-01ECCA91BF98}" type="presParOf" srcId="{3DE1B0D4-C2C5-4F03-876B-C7289522A7DB}" destId="{D9741550-D7F2-4247-AD02-4D0BF947BF96}" srcOrd="1" destOrd="0" presId="urn:microsoft.com/office/officeart/2005/8/layout/process4"/>
    <dgm:cxn modelId="{CEAFCF37-27E8-471E-8132-6523F538CB81}" type="presParOf" srcId="{3DE1B0D4-C2C5-4F03-876B-C7289522A7DB}" destId="{0EF2C549-4379-43A4-B3C8-B5F0515E108C}" srcOrd="2" destOrd="0" presId="urn:microsoft.com/office/officeart/2005/8/layout/process4"/>
    <dgm:cxn modelId="{A3A51B10-43F9-4E79-959A-BD6249CE1021}" type="presParOf" srcId="{0EF2C549-4379-43A4-B3C8-B5F0515E108C}" destId="{35400458-0AE5-4D05-AC12-5A1AE56EFC85}" srcOrd="0" destOrd="0" presId="urn:microsoft.com/office/officeart/2005/8/layout/process4"/>
    <dgm:cxn modelId="{411F1ED4-BEDB-44BA-AE34-B5A973B0B0CF}" type="presParOf" srcId="{3DE1B0D4-C2C5-4F03-876B-C7289522A7DB}" destId="{13516A3F-7FFF-47AD-9C5E-7B134BB81FCA}" srcOrd="3" destOrd="0" presId="urn:microsoft.com/office/officeart/2005/8/layout/process4"/>
    <dgm:cxn modelId="{8740067B-48D4-429A-B2DF-7EB2603B0EFA}" type="presParOf" srcId="{3DE1B0D4-C2C5-4F03-876B-C7289522A7DB}" destId="{CA0A9AB5-5E90-455A-BD1F-0A0455F61A4D}" srcOrd="4" destOrd="0" presId="urn:microsoft.com/office/officeart/2005/8/layout/process4"/>
    <dgm:cxn modelId="{2910E834-368D-4D6C-80D1-457C5F350EBF}" type="presParOf" srcId="{CA0A9AB5-5E90-455A-BD1F-0A0455F61A4D}" destId="{D9E2023D-A8BE-44A8-988F-50E86B4CBAE5}" srcOrd="0" destOrd="0" presId="urn:microsoft.com/office/officeart/2005/8/layout/process4"/>
    <dgm:cxn modelId="{5660BF64-E41C-4D6B-80DC-4C6DC9916ED6}" type="presParOf" srcId="{3DE1B0D4-C2C5-4F03-876B-C7289522A7DB}" destId="{65976694-1DA8-40E2-8B6F-33001D12AD94}" srcOrd="5" destOrd="0" presId="urn:microsoft.com/office/officeart/2005/8/layout/process4"/>
    <dgm:cxn modelId="{8C36A55B-F5BE-4A6A-B290-EF7416ECB9C2}" type="presParOf" srcId="{3DE1B0D4-C2C5-4F03-876B-C7289522A7DB}" destId="{8FC39247-10FE-4F65-B4FF-6C79C582D58B}" srcOrd="6" destOrd="0" presId="urn:microsoft.com/office/officeart/2005/8/layout/process4"/>
    <dgm:cxn modelId="{AEB82649-D6BC-474D-BE43-65365F5E0E9B}" type="presParOf" srcId="{8FC39247-10FE-4F65-B4FF-6C79C582D58B}" destId="{6734D80F-4D19-41CC-85FB-DD4F9B34E6A4}" srcOrd="0" destOrd="0" presId="urn:microsoft.com/office/officeart/2005/8/layout/process4"/>
    <dgm:cxn modelId="{1550EF4F-184E-4EE3-A933-BC037957768C}" type="presParOf" srcId="{3DE1B0D4-C2C5-4F03-876B-C7289522A7DB}" destId="{5AF8DD67-1C6A-46C9-9E4C-3B513C889E81}" srcOrd="7" destOrd="0" presId="urn:microsoft.com/office/officeart/2005/8/layout/process4"/>
    <dgm:cxn modelId="{F455D63D-D4D4-4791-89D5-4ABDA36D387E}" type="presParOf" srcId="{3DE1B0D4-C2C5-4F03-876B-C7289522A7DB}" destId="{49210069-F845-4D63-8236-EAB4E452014E}" srcOrd="8" destOrd="0" presId="urn:microsoft.com/office/officeart/2005/8/layout/process4"/>
    <dgm:cxn modelId="{4FA86281-105F-4A69-B701-39847DC7B6C5}" type="presParOf" srcId="{49210069-F845-4D63-8236-EAB4E452014E}" destId="{41EAC85B-A062-4789-812B-523D445616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D54FF-E049-48E0-B0DB-AA7F66FB51E4}">
      <dsp:nvSpPr>
        <dsp:cNvPr id="0" name=""/>
        <dsp:cNvSpPr/>
      </dsp:nvSpPr>
      <dsp:spPr>
        <a:xfrm>
          <a:off x="1457936" y="709"/>
          <a:ext cx="2320722" cy="928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Проверка готовности  </a:t>
          </a:r>
          <a:r>
            <a:rPr lang="ru-RU" sz="105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ППЭ </a:t>
          </a:r>
          <a:r>
            <a:rPr lang="ru-RU" sz="105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05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 том числе подтверждение настроек станции авторизации</a:t>
          </a:r>
          <a:r>
            <a:rPr lang="ru-RU" sz="1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ru-RU" sz="1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22080" y="709"/>
        <a:ext cx="1392434" cy="928288"/>
      </dsp:txXfrm>
    </dsp:sp>
    <dsp:sp modelId="{97A22F80-1485-4BC4-AAC2-DC1B0B564BB5}">
      <dsp:nvSpPr>
        <dsp:cNvPr id="0" name=""/>
        <dsp:cNvSpPr/>
      </dsp:nvSpPr>
      <dsp:spPr>
        <a:xfrm>
          <a:off x="3476964" y="79614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позднее чем за две недели до начала </a:t>
          </a: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экзаменов</a:t>
          </a:r>
          <a:endParaRPr lang="ru-RU" sz="7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62204" y="79614"/>
        <a:ext cx="1155720" cy="770479"/>
      </dsp:txXfrm>
    </dsp:sp>
    <dsp:sp modelId="{D10BF834-D172-4FEE-A463-CA49610E56C8}">
      <dsp:nvSpPr>
        <dsp:cNvPr id="0" name=""/>
        <dsp:cNvSpPr/>
      </dsp:nvSpPr>
      <dsp:spPr>
        <a:xfrm>
          <a:off x="5133496" y="79614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</a:t>
          </a:r>
        </a:p>
      </dsp:txBody>
      <dsp:txXfrm>
        <a:off x="5518736" y="79614"/>
        <a:ext cx="1155720" cy="770479"/>
      </dsp:txXfrm>
    </dsp:sp>
    <dsp:sp modelId="{DA453EB8-EF54-4B2C-AB92-96B0831DE5BE}">
      <dsp:nvSpPr>
        <dsp:cNvPr id="0" name=""/>
        <dsp:cNvSpPr/>
      </dsp:nvSpPr>
      <dsp:spPr>
        <a:xfrm>
          <a:off x="1457936" y="1058958"/>
          <a:ext cx="2320722" cy="928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Техническая подготовка</a:t>
          </a: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ru-RU" sz="1050" kern="1200" dirty="0">
            <a:solidFill>
              <a:srgbClr val="FF0000"/>
            </a:solidFill>
          </a:endParaRPr>
        </a:p>
      </dsp:txBody>
      <dsp:txXfrm>
        <a:off x="1922080" y="1058958"/>
        <a:ext cx="1392434" cy="928288"/>
      </dsp:txXfrm>
    </dsp:sp>
    <dsp:sp modelId="{38F62D44-8BE5-4279-8DCF-0548A063A6A7}">
      <dsp:nvSpPr>
        <dsp:cNvPr id="0" name=""/>
        <dsp:cNvSpPr/>
      </dsp:nvSpPr>
      <dsp:spPr>
        <a:xfrm>
          <a:off x="3476964" y="1137863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ранее чем за   5 календарных дней, но не позднее , чем  в 17.00 по местному времени календарного дня предшествующего  экзамену, и </a:t>
          </a:r>
          <a:r>
            <a:rPr lang="ru-RU" sz="70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до </a:t>
          </a: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проведения КТГ</a:t>
          </a:r>
          <a:endParaRPr lang="ru-RU" sz="700" b="1" kern="1200" dirty="0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62204" y="1137863"/>
        <a:ext cx="1155720" cy="770479"/>
      </dsp:txXfrm>
    </dsp:sp>
    <dsp:sp modelId="{CC2304AF-E45A-4957-8A76-7403F08B44D5}">
      <dsp:nvSpPr>
        <dsp:cNvPr id="0" name=""/>
        <dsp:cNvSpPr/>
      </dsp:nvSpPr>
      <dsp:spPr>
        <a:xfrm>
          <a:off x="5133496" y="1137863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  <a:endParaRPr lang="ru-RU" sz="9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18736" y="1137863"/>
        <a:ext cx="1155720" cy="770479"/>
      </dsp:txXfrm>
    </dsp:sp>
    <dsp:sp modelId="{66081ECE-79C1-4682-A218-5CA7B391D2C0}">
      <dsp:nvSpPr>
        <dsp:cNvPr id="0" name=""/>
        <dsp:cNvSpPr/>
      </dsp:nvSpPr>
      <dsp:spPr>
        <a:xfrm>
          <a:off x="1457936" y="2117208"/>
          <a:ext cx="2320722" cy="928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Контроль технической готовности </a:t>
          </a:r>
        </a:p>
      </dsp:txBody>
      <dsp:txXfrm>
        <a:off x="1922080" y="2117208"/>
        <a:ext cx="1392434" cy="928288"/>
      </dsp:txXfrm>
    </dsp:sp>
    <dsp:sp modelId="{EB2D3052-7B24-49B6-AB37-044525751EA0}">
      <dsp:nvSpPr>
        <dsp:cNvPr id="0" name=""/>
        <dsp:cNvSpPr/>
      </dsp:nvSpPr>
      <dsp:spPr>
        <a:xfrm>
          <a:off x="3476964" y="2196112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Не ранее, чем за 2 рабочих дня, но  не позднее 17.00 по местному времени  календарного дня, предшествующего  экзамену</a:t>
          </a:r>
          <a:endParaRPr lang="ru-RU" sz="7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62204" y="2196112"/>
        <a:ext cx="1155720" cy="770479"/>
      </dsp:txXfrm>
    </dsp:sp>
    <dsp:sp modelId="{E7697A0D-7F1C-4C9F-BA1C-5AABDA810EFB}">
      <dsp:nvSpPr>
        <dsp:cNvPr id="0" name=""/>
        <dsp:cNvSpPr/>
      </dsp:nvSpPr>
      <dsp:spPr>
        <a:xfrm>
          <a:off x="5133496" y="2196112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18736" y="2196112"/>
        <a:ext cx="1155720" cy="770479"/>
      </dsp:txXfrm>
    </dsp:sp>
    <dsp:sp modelId="{B2B3398B-44C5-474A-B603-1A10ECEE6CB8}">
      <dsp:nvSpPr>
        <dsp:cNvPr id="0" name=""/>
        <dsp:cNvSpPr/>
      </dsp:nvSpPr>
      <dsp:spPr>
        <a:xfrm>
          <a:off x="1457936" y="3175457"/>
          <a:ext cx="2320722" cy="928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Завершение КТГ </a:t>
          </a: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Проконтролировать</a:t>
          </a:r>
          <a:r>
            <a:rPr lang="ru-RU" sz="105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ru-RU" sz="105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22080" y="3175457"/>
        <a:ext cx="1392434" cy="928288"/>
      </dsp:txXfrm>
    </dsp:sp>
    <dsp:sp modelId="{4550BD5D-F3D6-4FD8-8E1A-DBBA8B427C89}">
      <dsp:nvSpPr>
        <dsp:cNvPr id="0" name=""/>
        <dsp:cNvSpPr/>
      </dsp:nvSpPr>
      <dsp:spPr>
        <a:xfrm>
          <a:off x="3476964" y="3254361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Передача в систему мониторинга готовности ППЭ электронных актов технической готовности</a:t>
          </a:r>
        </a:p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Статус «Контроль технической готовности завершен»</a:t>
          </a:r>
          <a:endParaRPr lang="ru-RU" sz="7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62204" y="3254361"/>
        <a:ext cx="1155720" cy="770479"/>
      </dsp:txXfrm>
    </dsp:sp>
    <dsp:sp modelId="{9EF358F8-E2BD-4884-992A-B1C9C5A150E5}">
      <dsp:nvSpPr>
        <dsp:cNvPr id="0" name=""/>
        <dsp:cNvSpPr/>
      </dsp:nvSpPr>
      <dsp:spPr>
        <a:xfrm>
          <a:off x="5133496" y="3254361"/>
          <a:ext cx="1926199" cy="7704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</a:t>
          </a:r>
        </a:p>
      </dsp:txBody>
      <dsp:txXfrm>
        <a:off x="5518736" y="3254361"/>
        <a:ext cx="1155720" cy="770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E161D-0BED-48DF-8541-3537D8A31BF8}">
      <dsp:nvSpPr>
        <dsp:cNvPr id="0" name=""/>
        <dsp:cNvSpPr/>
      </dsp:nvSpPr>
      <dsp:spPr>
        <a:xfrm>
          <a:off x="0" y="3359492"/>
          <a:ext cx="6552728" cy="455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09:00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Допуск участников экзамена согласно спискам распределения</a:t>
          </a:r>
          <a:endParaRPr lang="ru-RU" sz="1200" b="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359492"/>
        <a:ext cx="6552728" cy="455031"/>
      </dsp:txXfrm>
    </dsp:sp>
    <dsp:sp modelId="{2F1B2E45-7333-43A8-875D-EBF1E6F0D702}">
      <dsp:nvSpPr>
        <dsp:cNvPr id="0" name=""/>
        <dsp:cNvSpPr/>
      </dsp:nvSpPr>
      <dsp:spPr>
        <a:xfrm rot="10800000">
          <a:off x="0" y="2725995"/>
          <a:ext cx="6552728" cy="6379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Не ранее </a:t>
          </a:r>
          <a:r>
            <a:rPr lang="ru-RU" sz="120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08:15</a:t>
          </a: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инструктаж организаторов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Руководитель ППЭ                                                                             Член ГЭК </a:t>
          </a:r>
          <a:endParaRPr lang="ru-RU" sz="1200" b="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2725995"/>
        <a:ext cx="6552728" cy="414514"/>
      </dsp:txXfrm>
    </dsp:sp>
    <dsp:sp modelId="{7D0CB57C-0177-4865-A896-53A65E390073}">
      <dsp:nvSpPr>
        <dsp:cNvPr id="0" name=""/>
        <dsp:cNvSpPr/>
      </dsp:nvSpPr>
      <dsp:spPr>
        <a:xfrm rot="10800000">
          <a:off x="0" y="1736159"/>
          <a:ext cx="6552728" cy="9294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07.50-08.00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Допуск организаторов  ППЭ ( наличие документов, </a:t>
          </a:r>
          <a:r>
            <a:rPr lang="ru-RU" sz="1100" b="0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удостоверяющих личность</a:t>
          </a:r>
          <a:r>
            <a:rPr lang="ru-RU" sz="11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, наличие в списках распределения в данный ППЭ) </a:t>
          </a:r>
        </a:p>
      </dsp:txBody>
      <dsp:txXfrm rot="10800000">
        <a:off x="0" y="1736159"/>
        <a:ext cx="6552728" cy="603945"/>
      </dsp:txXfrm>
    </dsp:sp>
    <dsp:sp modelId="{82641F69-E33F-4A02-8C52-B0ABF3D71562}">
      <dsp:nvSpPr>
        <dsp:cNvPr id="0" name=""/>
        <dsp:cNvSpPr/>
      </dsp:nvSpPr>
      <dsp:spPr>
        <a:xfrm rot="10800000">
          <a:off x="0" y="714292"/>
          <a:ext cx="6552728" cy="107363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Передать руководителю ППЭ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1. Пакет руководителя </a:t>
          </a:r>
          <a:r>
            <a:rPr lang="ru-RU" sz="11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(расшифровать на </a:t>
          </a:r>
          <a:r>
            <a:rPr lang="ru-RU" sz="110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КТГ</a:t>
          </a:r>
          <a:r>
            <a:rPr lang="ru-RU" sz="11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, проконтролировать </a:t>
          </a:r>
          <a:r>
            <a:rPr lang="ru-RU" sz="11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печать </a:t>
          </a:r>
          <a:r>
            <a:rPr lang="ru-RU" sz="110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07:30</a:t>
          </a:r>
          <a:r>
            <a:rPr lang="ru-RU" sz="11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2. Упаковочные материалы (ВДП-возвратно-доставочные пакеты) из расчета 4 на каждую аудиторию.   3. Сейф-пакет. </a:t>
          </a:r>
        </a:p>
      </dsp:txBody>
      <dsp:txXfrm rot="10800000">
        <a:off x="0" y="714292"/>
        <a:ext cx="6552728" cy="697616"/>
      </dsp:txXfrm>
    </dsp:sp>
    <dsp:sp modelId="{6E6C2AD1-F209-419D-8E80-FBC220C8E882}">
      <dsp:nvSpPr>
        <dsp:cNvPr id="0" name=""/>
        <dsp:cNvSpPr/>
      </dsp:nvSpPr>
      <dsp:spPr>
        <a:xfrm rot="10800000">
          <a:off x="0" y="0"/>
          <a:ext cx="6552728" cy="7343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Явка в ППЭ</a:t>
          </a:r>
          <a:r>
            <a:rPr lang="ru-RU" sz="12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07:00</a:t>
          </a:r>
          <a:endParaRPr lang="ru-RU" sz="1200" b="1" kern="1200" dirty="0">
            <a:solidFill>
              <a:srgbClr val="FF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0"/>
        <a:ext cx="6552728" cy="477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4B467-40E9-40F7-ABE6-36B46C21B4D4}">
      <dsp:nvSpPr>
        <dsp:cNvPr id="0" name=""/>
        <dsp:cNvSpPr/>
      </dsp:nvSpPr>
      <dsp:spPr>
        <a:xfrm>
          <a:off x="0" y="2775921"/>
          <a:ext cx="6552728" cy="607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Не позднее 09:45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Руководитель ППЭ выдает ответственным организаторам в Штабе ППЭ материалы на каждую аудиторию  в присутствии члена ГЭК</a:t>
          </a:r>
          <a:endParaRPr lang="ru-RU" sz="1200" b="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2775921"/>
        <a:ext cx="6552728" cy="607303"/>
      </dsp:txXfrm>
    </dsp:sp>
    <dsp:sp modelId="{F3054A50-0B9A-4139-87A3-EFA2D3AFFA92}">
      <dsp:nvSpPr>
        <dsp:cNvPr id="0" name=""/>
        <dsp:cNvSpPr/>
      </dsp:nvSpPr>
      <dsp:spPr>
        <a:xfrm rot="10800000">
          <a:off x="0" y="1850997"/>
          <a:ext cx="6552728" cy="9340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 загружает ключ                   Член ГЭК выполняет его активацию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В каждой аудитории</a:t>
          </a:r>
          <a:endParaRPr lang="ru-RU" sz="1200" b="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850997"/>
        <a:ext cx="6552728" cy="606907"/>
      </dsp:txXfrm>
    </dsp:sp>
    <dsp:sp modelId="{82641F69-E33F-4A02-8C52-B0ABF3D71562}">
      <dsp:nvSpPr>
        <dsp:cNvPr id="0" name=""/>
        <dsp:cNvSpPr/>
      </dsp:nvSpPr>
      <dsp:spPr>
        <a:xfrm rot="10800000">
          <a:off x="0" y="926074"/>
          <a:ext cx="6552728" cy="9340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Совместно с техническим специалистом </a:t>
          </a:r>
          <a:r>
            <a:rPr lang="ru-RU" sz="1200" b="0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пройти по всем аудиториям </a:t>
          </a: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проведения экзамена: загрузить ключ доступа к ЭМ в ПО станции печати и выполнить его активацию</a:t>
          </a:r>
        </a:p>
      </dsp:txBody>
      <dsp:txXfrm rot="10800000">
        <a:off x="0" y="926074"/>
        <a:ext cx="6552728" cy="606907"/>
      </dsp:txXfrm>
    </dsp:sp>
    <dsp:sp modelId="{6E6C2AD1-F209-419D-8E80-FBC220C8E882}">
      <dsp:nvSpPr>
        <dsp:cNvPr id="0" name=""/>
        <dsp:cNvSpPr/>
      </dsp:nvSpPr>
      <dsp:spPr>
        <a:xfrm rot="10800000">
          <a:off x="0" y="0"/>
          <a:ext cx="6552728" cy="9340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 9.30  </a:t>
          </a: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по местному времени в Штабе ППЭ член ГЭК совместно с техническим специалистом  скачать ключ доступа к ЭМ с федерального портала с использованием </a:t>
          </a:r>
          <a:r>
            <a:rPr lang="ru-RU" sz="1200" b="0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токена</a:t>
          </a: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члена ГЭК на основной станции авторизации в Штабе ППЭ</a:t>
          </a:r>
          <a:endParaRPr lang="ru-RU" sz="1200" b="0" kern="1200" dirty="0">
            <a:solidFill>
              <a:srgbClr val="FFC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0"/>
        <a:ext cx="6552728" cy="606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9BEF9-EE77-472E-9BF3-2B48A0689F74}">
      <dsp:nvSpPr>
        <dsp:cNvPr id="0" name=""/>
        <dsp:cNvSpPr/>
      </dsp:nvSpPr>
      <dsp:spPr>
        <a:xfrm>
          <a:off x="4147" y="154870"/>
          <a:ext cx="8221304" cy="559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Во время экзамена руководитель ППЭ совместно с членом ГЭК осуществляет: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0536" y="171259"/>
        <a:ext cx="8188526" cy="526784"/>
      </dsp:txXfrm>
    </dsp:sp>
    <dsp:sp modelId="{3F2E3297-103C-43C6-9506-A4EAE33284F4}">
      <dsp:nvSpPr>
        <dsp:cNvPr id="0" name=""/>
        <dsp:cNvSpPr/>
      </dsp:nvSpPr>
      <dsp:spPr>
        <a:xfrm>
          <a:off x="2655356" y="714433"/>
          <a:ext cx="1459443" cy="431303"/>
        </a:xfrm>
        <a:custGeom>
          <a:avLst/>
          <a:gdLst/>
          <a:ahLst/>
          <a:cxnLst/>
          <a:rect l="0" t="0" r="0" b="0"/>
          <a:pathLst>
            <a:path>
              <a:moveTo>
                <a:pt x="1459443" y="0"/>
              </a:moveTo>
              <a:lnTo>
                <a:pt x="1459443" y="215651"/>
              </a:lnTo>
              <a:lnTo>
                <a:pt x="0" y="215651"/>
              </a:lnTo>
              <a:lnTo>
                <a:pt x="0" y="431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5022E-310A-449E-9533-6A17750E9019}">
      <dsp:nvSpPr>
        <dsp:cNvPr id="0" name=""/>
        <dsp:cNvSpPr/>
      </dsp:nvSpPr>
      <dsp:spPr>
        <a:xfrm>
          <a:off x="1503095" y="1145737"/>
          <a:ext cx="2304521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за ходом проведения экзамена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34676" y="1177318"/>
        <a:ext cx="2241359" cy="1015097"/>
      </dsp:txXfrm>
    </dsp:sp>
    <dsp:sp modelId="{393FF2DD-227B-42A3-B8ED-B8D130D8EF7D}">
      <dsp:nvSpPr>
        <dsp:cNvPr id="0" name=""/>
        <dsp:cNvSpPr/>
      </dsp:nvSpPr>
      <dsp:spPr>
        <a:xfrm>
          <a:off x="2609636" y="2223997"/>
          <a:ext cx="91440" cy="431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442F2-225B-43D9-99EA-42E2BD8AFE59}">
      <dsp:nvSpPr>
        <dsp:cNvPr id="0" name=""/>
        <dsp:cNvSpPr/>
      </dsp:nvSpPr>
      <dsp:spPr>
        <a:xfrm>
          <a:off x="1503095" y="2655301"/>
          <a:ext cx="2304521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Удаляют участников экзаменов и работников ППЭ, нарушивших Порядок проведения ГИА 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34676" y="2686882"/>
        <a:ext cx="2241359" cy="1015097"/>
      </dsp:txXfrm>
    </dsp:sp>
    <dsp:sp modelId="{1F8A08FF-27E8-4F69-8844-FE1B01E3753D}">
      <dsp:nvSpPr>
        <dsp:cNvPr id="0" name=""/>
        <dsp:cNvSpPr/>
      </dsp:nvSpPr>
      <dsp:spPr>
        <a:xfrm>
          <a:off x="4114800" y="714433"/>
          <a:ext cx="1394869" cy="431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51"/>
              </a:lnTo>
              <a:lnTo>
                <a:pt x="1394869" y="215651"/>
              </a:lnTo>
              <a:lnTo>
                <a:pt x="1394869" y="431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3CDC3-FF34-48C5-8903-7611BDB5AECF}">
      <dsp:nvSpPr>
        <dsp:cNvPr id="0" name=""/>
        <dsp:cNvSpPr/>
      </dsp:nvSpPr>
      <dsp:spPr>
        <a:xfrm>
          <a:off x="4292834" y="1145737"/>
          <a:ext cx="2433670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Контроль на предмет присутствия посторонних лиц в ППЭ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24415" y="1177318"/>
        <a:ext cx="2370508" cy="1015097"/>
      </dsp:txXfrm>
    </dsp:sp>
    <dsp:sp modelId="{55808B89-323A-4323-912B-F81D2E47CF58}">
      <dsp:nvSpPr>
        <dsp:cNvPr id="0" name=""/>
        <dsp:cNvSpPr/>
      </dsp:nvSpPr>
      <dsp:spPr>
        <a:xfrm>
          <a:off x="5463949" y="2223997"/>
          <a:ext cx="91440" cy="431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CECCA-50DA-457C-B671-06382B972740}">
      <dsp:nvSpPr>
        <dsp:cNvPr id="0" name=""/>
        <dsp:cNvSpPr/>
      </dsp:nvSpPr>
      <dsp:spPr>
        <a:xfrm>
          <a:off x="4331983" y="2655301"/>
          <a:ext cx="2355372" cy="107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Сопровождают процедуру досрочного завершения экзамена участниками экзаменов по объективным причинам</a:t>
          </a:r>
          <a:endParaRPr lang="ru-RU" sz="13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63564" y="2686882"/>
        <a:ext cx="2292210" cy="10150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572C2-DA7F-4AAC-B80D-96EFC2AAF61B}">
      <dsp:nvSpPr>
        <dsp:cNvPr id="0" name=""/>
        <dsp:cNvSpPr/>
      </dsp:nvSpPr>
      <dsp:spPr>
        <a:xfrm>
          <a:off x="0" y="3153323"/>
          <a:ext cx="8229600" cy="517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Член ГЭК и технический специалист ожидают в Штабе ППЭ подтверждения от РЦОИ успешного получения и расшифровки переданного пакета с электронными образами бланков и форм</a:t>
          </a:r>
          <a:endParaRPr lang="ru-RU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153323"/>
        <a:ext cx="8229600" cy="517328"/>
      </dsp:txXfrm>
    </dsp:sp>
    <dsp:sp modelId="{35400458-0AE5-4D05-AC12-5A1AE56EFC85}">
      <dsp:nvSpPr>
        <dsp:cNvPr id="0" name=""/>
        <dsp:cNvSpPr/>
      </dsp:nvSpPr>
      <dsp:spPr>
        <a:xfrm rot="10800000">
          <a:off x="0" y="2365431"/>
          <a:ext cx="8229600" cy="7956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 случае корректности всех данных технический специалист экспортирует электронные образы бланков и форм ППЭ в зашифрованном виде в РЦОИ</a:t>
          </a:r>
          <a:endParaRPr lang="ru-RU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2365431"/>
        <a:ext cx="8229600" cy="516990"/>
      </dsp:txXfrm>
    </dsp:sp>
    <dsp:sp modelId="{D9E2023D-A8BE-44A8-988F-50E86B4CBAE5}">
      <dsp:nvSpPr>
        <dsp:cNvPr id="0" name=""/>
        <dsp:cNvSpPr/>
      </dsp:nvSpPr>
      <dsp:spPr>
        <a:xfrm rot="10800000">
          <a:off x="0" y="1577539"/>
          <a:ext cx="8229600" cy="7956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Член ГЭК и технический специалист </a:t>
          </a:r>
          <a:r>
            <a:rPr lang="ru-RU" sz="1200" b="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несут полную ответственность за экспортируемые данные, используя все технические и организационные методы контроля</a:t>
          </a:r>
          <a:endParaRPr lang="ru-RU" sz="1200" b="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577539"/>
        <a:ext cx="8229600" cy="516990"/>
      </dsp:txXfrm>
    </dsp:sp>
    <dsp:sp modelId="{8C1DC2CC-651B-410D-9CD1-BA155B43A7EF}">
      <dsp:nvSpPr>
        <dsp:cNvPr id="0" name=""/>
        <dsp:cNvSpPr/>
      </dsp:nvSpPr>
      <dsp:spPr>
        <a:xfrm rot="10800000">
          <a:off x="0" y="786886"/>
          <a:ext cx="8229600" cy="7956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Технический специалист обеспечивает качественное сканирование сначала бланков ответов участников экзамена, форм ППЭ и возвращает их руководителю ППЭ</a:t>
          </a:r>
        </a:p>
      </dsp:txBody>
      <dsp:txXfrm rot="10800000">
        <a:off x="0" y="786886"/>
        <a:ext cx="8229600" cy="516990"/>
      </dsp:txXfrm>
    </dsp:sp>
    <dsp:sp modelId="{41EAC85B-A062-4789-812B-523D44561671}">
      <dsp:nvSpPr>
        <dsp:cNvPr id="0" name=""/>
        <dsp:cNvSpPr/>
      </dsp:nvSpPr>
      <dsp:spPr>
        <a:xfrm rot="10800000">
          <a:off x="0" y="1755"/>
          <a:ext cx="8229600" cy="7956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ВДП с бланками участников экзаменов вскрываются и передаются руководителем ППЭ  техническому специалисту для сканирования. Также передаются формы ППЭ </a:t>
          </a:r>
          <a:endParaRPr lang="ru-RU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755"/>
        <a:ext cx="8229600" cy="516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572C2-DA7F-4AAC-B80D-96EFC2AAF61B}">
      <dsp:nvSpPr>
        <dsp:cNvPr id="0" name=""/>
        <dsp:cNvSpPr/>
      </dsp:nvSpPr>
      <dsp:spPr>
        <a:xfrm>
          <a:off x="0" y="3153323"/>
          <a:ext cx="8229600" cy="517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Статуса « Материалы переданы в РЦОИ»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153323"/>
        <a:ext cx="8229600" cy="517328"/>
      </dsp:txXfrm>
    </dsp:sp>
    <dsp:sp modelId="{35400458-0AE5-4D05-AC12-5A1AE56EFC85}">
      <dsp:nvSpPr>
        <dsp:cNvPr id="0" name=""/>
        <dsp:cNvSpPr/>
      </dsp:nvSpPr>
      <dsp:spPr>
        <a:xfrm rot="10800000">
          <a:off x="0" y="2365431"/>
          <a:ext cx="8229600" cy="7956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Статуса « Все пакеты сформированы и отправлены в РЦОИ» 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2365431"/>
        <a:ext cx="8229600" cy="516990"/>
      </dsp:txXfrm>
    </dsp:sp>
    <dsp:sp modelId="{D9E2023D-A8BE-44A8-988F-50E86B4CBAE5}">
      <dsp:nvSpPr>
        <dsp:cNvPr id="0" name=""/>
        <dsp:cNvSpPr/>
      </dsp:nvSpPr>
      <dsp:spPr>
        <a:xfrm rot="10800000">
          <a:off x="0" y="1577539"/>
          <a:ext cx="8229600" cy="7956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Электронных журналов основной и резервной станции сканирования в ППЭ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577539"/>
        <a:ext cx="8229600" cy="516990"/>
      </dsp:txXfrm>
    </dsp:sp>
    <dsp:sp modelId="{6734D80F-4D19-41CC-85FB-DD4F9B34E6A4}">
      <dsp:nvSpPr>
        <dsp:cNvPr id="0" name=""/>
        <dsp:cNvSpPr/>
      </dsp:nvSpPr>
      <dsp:spPr>
        <a:xfrm rot="10800000">
          <a:off x="0" y="786226"/>
          <a:ext cx="8229600" cy="7956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Пакета (пакетов) с электронными образами бланков и форм ППЭ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786226"/>
        <a:ext cx="8229600" cy="516990"/>
      </dsp:txXfrm>
    </dsp:sp>
    <dsp:sp modelId="{41EAC85B-A062-4789-812B-523D44561671}">
      <dsp:nvSpPr>
        <dsp:cNvPr id="0" name=""/>
        <dsp:cNvSpPr/>
      </dsp:nvSpPr>
      <dsp:spPr>
        <a:xfrm rot="10800000">
          <a:off x="0" y="1755"/>
          <a:ext cx="8229600" cy="7956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Электронных</a:t>
          </a:r>
          <a:r>
            <a:rPr lang="ru-RU" sz="1400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 журналов всех основных и резервных станций печати ЭМ в систему мониторинга готовности ППЭ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1755"/>
        <a:ext cx="8229600" cy="516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20.05.2022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0444" y="9378825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775814F-5391-4A31-97EA-35F1F166C5DD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10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1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21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76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76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87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253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81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54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84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00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3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96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3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4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0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38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5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824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6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2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12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18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65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63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65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9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55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6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101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2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21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76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96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9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55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1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43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32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7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24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43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36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69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95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06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56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72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94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2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9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201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60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24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50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252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2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24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50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6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069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9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01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837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73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68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700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836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62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3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85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27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9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236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453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50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83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506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7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217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26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82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273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8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918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96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97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1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769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946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056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563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9917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5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20.05.2022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8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6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4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7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ernyshova@coikko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99592" y="555526"/>
            <a:ext cx="7996262" cy="266429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Подготовка лиц, </a:t>
            </a:r>
            <a:b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привлекаемых  к проведению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основного периода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государственной итоговой аттестации </a:t>
            </a:r>
            <a:b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по образовательным программам среднего общего образования в пункте проведения экзаменов </a:t>
            </a:r>
            <a:b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в 2022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году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endParaRPr lang="ru-RU" sz="20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36384" y="3363838"/>
            <a:ext cx="52599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Чернышова Марина Александровна ,</a:t>
            </a:r>
            <a:endParaRPr lang="ru-RU" sz="160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главный специалист ГУ ЯО </a:t>
            </a:r>
            <a:r>
              <a:rPr lang="ru-RU" sz="1600" kern="0" dirty="0" err="1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ЦОиККО</a:t>
            </a: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  <a:hlinkClick r:id="rId3"/>
              </a:rPr>
              <a:t>chernyshova@coikko.ru</a:t>
            </a:r>
            <a:endParaRPr lang="ru-RU" sz="1600" kern="0" dirty="0" smtClean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8(4852)28 08 </a:t>
            </a: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83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8(980)742-52-35</a:t>
            </a:r>
            <a:endParaRPr lang="ru-RU" sz="160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75656" y="123478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Организация связи при проведении ЕГЭ в ППЭ </a:t>
            </a:r>
            <a:endParaRPr lang="ru-RU" sz="2000" b="1" kern="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5486"/>
            <a:ext cx="8784976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  <a:p>
            <a:pPr algn="just"/>
            <a:endParaRPr lang="ru-RU" altLang="ru-RU" sz="1200" b="1" dirty="0" smtClean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 smtClean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12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                    </a:t>
            </a:r>
            <a:endParaRPr lang="ru-RU" altLang="ru-RU" sz="1200" b="1" dirty="0" smtClean="0">
              <a:solidFill>
                <a:srgbClr val="1F497D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  <a:cs typeface="Calibri" pitchFamily="34" charset="0"/>
              </a:rPr>
              <a:t> </a:t>
            </a:r>
          </a:p>
          <a:p>
            <a:pPr algn="just"/>
            <a:endParaRPr lang="ru-RU" sz="1600" b="1" dirty="0">
              <a:solidFill>
                <a:srgbClr val="4F81BD">
                  <a:lumMod val="75000"/>
                </a:srgb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561" y="1115620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Стационарный телефон </a:t>
            </a:r>
          </a:p>
          <a:p>
            <a:r>
              <a:rPr lang="ru-RU" sz="16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Расположение исключительно в штабе ППЭ</a:t>
            </a:r>
          </a:p>
          <a:p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Используется исключительно для связи: </a:t>
            </a:r>
          </a:p>
          <a:p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 ОИВ;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для связи с РЦОИ;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для связи с горячей линией ППЭ в случае нештатной ситуации;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для получения пароля по резервной схеме « получение ключа по паролю» </a:t>
            </a:r>
            <a:r>
              <a:rPr lang="ru-RU" b="1" dirty="0" smtClean="0">
                <a:solidFill>
                  <a:prstClr val="white"/>
                </a:solidFill>
              </a:rPr>
              <a:t>Расположение исключительно в</a:t>
            </a:r>
            <a:endParaRPr lang="ru-RU" sz="1200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2033" y="843558"/>
            <a:ext cx="439248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Расположение исключительно в </a:t>
            </a:r>
            <a:r>
              <a:rPr lang="ru-RU" b="1" dirty="0" smtClean="0">
                <a:solidFill>
                  <a:prstClr val="white"/>
                </a:solidFill>
              </a:rPr>
              <a:t>     </a:t>
            </a:r>
            <a:r>
              <a:rPr lang="ru-RU" sz="16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Мобильный телефон</a:t>
            </a:r>
          </a:p>
          <a:p>
            <a:r>
              <a:rPr lang="ru-RU" sz="16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Расположение </a:t>
            </a:r>
            <a:r>
              <a:rPr lang="ru-RU" sz="1600" b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исключительно </a:t>
            </a:r>
            <a:r>
              <a:rPr lang="ru-RU" sz="16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в штабе ППЭ</a:t>
            </a:r>
          </a:p>
          <a:p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Используется </a:t>
            </a:r>
            <a:r>
              <a:rPr lang="ru-RU" sz="1400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как резервное средство связи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, имеют право приносить в штаб ППЭ: </a:t>
            </a:r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Руководитель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ОО, </a:t>
            </a:r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Руководитель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ППЭ 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Члены ГЭК , </a:t>
            </a:r>
            <a:endParaRPr lang="ru-RU" sz="1400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Общественные 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наблюдатели,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Должностные лица </a:t>
            </a:r>
            <a:r>
              <a:rPr lang="ru-RU" sz="1400" kern="0" dirty="0" err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Рособрнадзора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и лица уполномоченные </a:t>
            </a:r>
            <a:r>
              <a:rPr lang="ru-RU" sz="1400" kern="0" dirty="0" err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Рособрнадзором</a:t>
            </a: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Должностные лица ОИВ (переданные полномочия)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3561" y="4011910"/>
            <a:ext cx="8640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latin typeface="Calibri"/>
              </a:rPr>
              <a:t>Один из технических специалистов дежурит в штабе ППЭ для оперативного выполнения 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Calibri"/>
              </a:rPr>
              <a:t>необходимых технологических процедур при возникновении нештатных ситуаций 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  <a:latin typeface="Calibri"/>
              </a:rPr>
              <a:t>Руководитель </a:t>
            </a:r>
            <a:r>
              <a:rPr lang="ru-RU" sz="1400" b="1" dirty="0">
                <a:solidFill>
                  <a:srgbClr val="C00000"/>
                </a:solidFill>
                <a:latin typeface="Calibri"/>
              </a:rPr>
              <a:t>ППЭ (помощник руководителя ППЭ) дежурит в штабе ППЭ для ответа на звонки, 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Calibri"/>
              </a:rPr>
              <a:t>поступающие на стационарный или мобильный телефоны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6615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1680" y="123478"/>
            <a:ext cx="7306147" cy="639420"/>
          </a:xfrm>
          <a:prstGeom prst="rect">
            <a:avLst/>
          </a:prstGeom>
        </p:spPr>
        <p:txBody>
          <a:bodyPr vert="horz" wrap="square" lIns="0" tIns="10936" rIns="0" bIns="0" rtlCol="0">
            <a:spAutoFit/>
          </a:bodyPr>
          <a:lstStyle/>
          <a:p>
            <a:pPr marL="9942" algn="ctr">
              <a:spcBef>
                <a:spcPts val="86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Мониторинг готовности ППЭ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9942" algn="ctr">
              <a:spcBef>
                <a:spcPts val="86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Регламентные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сроки и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статусы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станции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авторизации</a:t>
            </a:r>
            <a:endParaRPr sz="20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4528"/>
              </p:ext>
            </p:extLst>
          </p:nvPr>
        </p:nvGraphicFramePr>
        <p:xfrm>
          <a:off x="61776" y="1059582"/>
          <a:ext cx="8964488" cy="3589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9944"/>
                <a:gridCol w="1783583"/>
                <a:gridCol w="1713767"/>
                <a:gridCol w="1713767"/>
                <a:gridCol w="1763427"/>
              </a:tblGrid>
              <a:tr h="137448">
                <a:tc rowSpan="2">
                  <a:txBody>
                    <a:bodyPr/>
                    <a:lstStyle/>
                    <a:p>
                      <a:pPr marR="16764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900" b="1" i="1" spc="-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Этап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391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Статус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7391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Сроки</a:t>
                      </a:r>
                      <a:r>
                        <a:rPr sz="900" b="1" i="1" spc="6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(по</a:t>
                      </a:r>
                      <a:r>
                        <a:rPr sz="900" b="1" i="1" spc="7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местному</a:t>
                      </a:r>
                      <a:r>
                        <a:rPr sz="900" b="1" i="1" spc="6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времени)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99085" marR="290830" indent="77470">
                        <a:lnSpc>
                          <a:spcPct val="102099"/>
                        </a:lnSpc>
                        <a:spcBef>
                          <a:spcPts val="4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Отображение</a:t>
                      </a:r>
                      <a:r>
                        <a:rPr sz="900" b="1" i="1" spc="13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5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мониторинге</a:t>
                      </a:r>
                      <a:r>
                        <a:rPr sz="900" b="1" i="1" spc="1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ППЭ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345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1374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Не</a:t>
                      </a:r>
                      <a:r>
                        <a:rPr sz="900" b="1" i="1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ранее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3530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Не</a:t>
                      </a:r>
                      <a:r>
                        <a:rPr sz="900" b="1" i="1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позднее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339298">
                <a:tc>
                  <a:txBody>
                    <a:bodyPr/>
                    <a:lstStyle/>
                    <a:p>
                      <a:pPr marL="65405" marR="16764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Техническая</a:t>
                      </a:r>
                      <a:r>
                        <a:rPr sz="900" spc="9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подготовка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32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78105" indent="-603885" algn="l">
                        <a:lnSpc>
                          <a:spcPct val="102099"/>
                        </a:lnSpc>
                        <a:spcBef>
                          <a:spcPts val="4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Техническая</a:t>
                      </a:r>
                      <a:r>
                        <a:rPr sz="900" b="1" spc="1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подготовка пройдена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717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календарных</a:t>
                      </a:r>
                      <a:r>
                        <a:rPr sz="900" spc="114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20" dirty="0" err="1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дней</a:t>
                      </a:r>
                      <a:r>
                        <a:rPr lang="ru-RU" sz="900" spc="-2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до 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0196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17:00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</a:t>
                      </a:r>
                      <a:r>
                        <a:rPr sz="900" spc="3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0196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8015" marR="426084" indent="-194945" algn="ctr">
                        <a:lnSpc>
                          <a:spcPct val="102099"/>
                        </a:lnSpc>
                        <a:spcBef>
                          <a:spcPts val="43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Техподготовка пройдена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717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450380">
                <a:tc>
                  <a:txBody>
                    <a:bodyPr/>
                    <a:lstStyle/>
                    <a:p>
                      <a:pPr marL="597535" marR="304165" indent="-462280" algn="ctr">
                        <a:lnSpc>
                          <a:spcPct val="102099"/>
                        </a:lnSpc>
                        <a:spcBef>
                          <a:spcPts val="1075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Контроль</a:t>
                      </a:r>
                      <a:r>
                        <a:rPr sz="900" spc="8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технической готовности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50495" indent="-36195" algn="ctr">
                        <a:lnSpc>
                          <a:spcPct val="102099"/>
                        </a:lnSpc>
                        <a:spcBef>
                          <a:spcPts val="107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Контроль</a:t>
                      </a:r>
                      <a:r>
                        <a:rPr sz="900" b="1" spc="8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технической </a:t>
                      </a: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готовности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marL="105410" marR="99060" algn="ctr">
                        <a:lnSpc>
                          <a:spcPct val="102099"/>
                        </a:lnSpc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рабочих</a:t>
                      </a:r>
                      <a:r>
                        <a:rPr sz="900" spc="5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дн</a:t>
                      </a: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я</a:t>
                      </a:r>
                      <a:r>
                        <a:rPr sz="900" spc="45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900" spc="5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2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939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17:00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</a:t>
                      </a:r>
                      <a:r>
                        <a:rPr sz="900" spc="3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52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КТГ</a:t>
                      </a:r>
                      <a:r>
                        <a:rPr sz="900" b="1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593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534232">
                <a:tc>
                  <a:txBody>
                    <a:bodyPr/>
                    <a:lstStyle/>
                    <a:p>
                      <a:pPr marR="167640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20700" marR="167640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Авторизация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marL="105410" marR="99060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рабочих</a:t>
                      </a:r>
                      <a:r>
                        <a:rPr sz="900" spc="5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дн</a:t>
                      </a: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я</a:t>
                      </a:r>
                      <a:r>
                        <a:rPr sz="900" spc="45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900" spc="5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2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31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17:00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</a:t>
                      </a:r>
                      <a:r>
                        <a:rPr sz="900" spc="3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45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274955" indent="-63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Авторизовалось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(количество авторизовавшихся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членов</a:t>
                      </a:r>
                      <a:r>
                        <a:rPr sz="900" spc="8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ГЭК)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276225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Скачивание</a:t>
                      </a:r>
                      <a:r>
                        <a:rPr sz="900" spc="114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ключа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9:30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10:00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Ключ</a:t>
                      </a:r>
                      <a:r>
                        <a:rPr sz="900" b="1" spc="5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скачан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267970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Начало</a:t>
                      </a:r>
                      <a:r>
                        <a:rPr sz="900" spc="8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экзаменов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08660" marR="271145" indent="-431800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успешно начались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9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10:05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11:00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начались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502920" marR="669925" indent="508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spc="-10" dirty="0" err="1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</a:t>
                      </a:r>
                      <a:r>
                        <a:rPr lang="ru-RU" sz="900" spc="-1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900" spc="-10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е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аудирования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133350" indent="-49149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Аудирование</a:t>
                      </a:r>
                      <a:r>
                        <a:rPr sz="900" b="1" spc="1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успешно завершено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10:40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11:35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74040" marR="469900" indent="-9588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Аудирование завершено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Завершение</a:t>
                      </a:r>
                      <a:r>
                        <a:rPr sz="900" spc="1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 err="1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экзаменов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900" b="1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</a:t>
                      </a:r>
                      <a:r>
                        <a:rPr sz="900" b="1" dirty="0" err="1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замены</a:t>
                      </a:r>
                      <a:r>
                        <a:rPr sz="900" b="1" spc="75" dirty="0" smtClean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завершены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10:30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16:30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завершены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267335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Передача</a:t>
                      </a:r>
                      <a:r>
                        <a:rPr sz="900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бланков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98830" marR="358775" indent="-433705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lang="ru-RU" sz="900" b="1" spc="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Материалы</a:t>
                      </a:r>
                    </a:p>
                    <a:p>
                      <a:pPr marL="798830" marR="358775" indent="-433705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900" b="1" spc="-10" dirty="0" err="1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пере</a:t>
                      </a:r>
                      <a:r>
                        <a:rPr lang="ru-RU" sz="900" b="1" spc="-1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да</a:t>
                      </a:r>
                      <a:r>
                        <a:rPr sz="900" b="1" spc="-10" dirty="0" err="1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ны</a:t>
                      </a:r>
                      <a:r>
                        <a:rPr sz="900" b="1" spc="-1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b="1" spc="1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РЦОИ</a:t>
                      </a:r>
                      <a:endParaRPr sz="9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29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11:00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19:00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Материалы </a:t>
                      </a:r>
                      <a:r>
                        <a:rPr sz="900" b="1" spc="65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переданы</a:t>
                      </a:r>
                      <a:endParaRPr sz="9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269710">
                <a:tc>
                  <a:txBody>
                    <a:bodyPr/>
                    <a:lstStyle/>
                    <a:p>
                      <a:pPr marL="200660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Передача</a:t>
                      </a:r>
                      <a:r>
                        <a:rPr sz="900" spc="1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журналов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10:30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19:00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экзамена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Журналы</a:t>
                      </a:r>
                      <a:r>
                        <a:rPr sz="900" b="1" spc="9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переданы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5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Заголовок 1"/>
          <p:cNvSpPr txBox="1">
            <a:spLocks/>
          </p:cNvSpPr>
          <p:nvPr/>
        </p:nvSpPr>
        <p:spPr>
          <a:xfrm>
            <a:off x="755576" y="-528"/>
            <a:ext cx="8388424" cy="5560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Проведение экзамена</a:t>
            </a:r>
            <a:endParaRPr lang="ru-RU" sz="2000" b="1" dirty="0">
              <a:ln w="1905"/>
              <a:solidFill>
                <a:srgbClr val="1F497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372200" y="28597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354489490"/>
              </p:ext>
            </p:extLst>
          </p:nvPr>
        </p:nvGraphicFramePr>
        <p:xfrm>
          <a:off x="1763688" y="771550"/>
          <a:ext cx="65527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06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Заголовок 1"/>
          <p:cNvSpPr txBox="1">
            <a:spLocks/>
          </p:cNvSpPr>
          <p:nvPr/>
        </p:nvSpPr>
        <p:spPr>
          <a:xfrm>
            <a:off x="755576" y="-528"/>
            <a:ext cx="8388424" cy="5560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Проведение экзамена</a:t>
            </a:r>
            <a:endParaRPr lang="ru-RU" sz="2000" b="1" dirty="0">
              <a:ln w="1905"/>
              <a:solidFill>
                <a:srgbClr val="1F497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372200" y="28597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486309045"/>
              </p:ext>
            </p:extLst>
          </p:nvPr>
        </p:nvGraphicFramePr>
        <p:xfrm>
          <a:off x="1673424" y="555526"/>
          <a:ext cx="655272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5616" y="4227934"/>
            <a:ext cx="7776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Начало экзамена. </a:t>
            </a:r>
            <a:r>
              <a:rPr lang="ru-RU" sz="1400" b="1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Выставление </a:t>
            </a:r>
            <a:r>
              <a:rPr lang="ru-RU" sz="1400" b="1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статуса ( не ранее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10:05</a:t>
            </a:r>
            <a:r>
              <a:rPr lang="ru-RU" sz="1400" b="1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не позднее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11:00 </a:t>
            </a:r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14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всех аудиториях завершили печать ЭМ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 всех аудиториях объявлено начало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7680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2630092"/>
            <a:ext cx="18097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440783"/>
            <a:ext cx="1885950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1763723" y="19050"/>
            <a:ext cx="7272773" cy="787004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Лица</a:t>
            </a:r>
            <a:r>
              <a:rPr lang="ru-RU" alt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, имеющие право </a:t>
            </a:r>
            <a:r>
              <a:rPr lang="ru-RU" alt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присутствовать  в </a:t>
            </a:r>
            <a:r>
              <a:rPr lang="ru-RU" altLang="ru-RU" sz="2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ППЭ в день 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989631"/>
            <a:ext cx="6696743" cy="396478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96" tIns="45648" rIns="91296" bIns="45648"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Аккредитованные представители </a:t>
            </a:r>
            <a:r>
              <a:rPr lang="ru-RU" dirty="0">
                <a:solidFill>
                  <a:prstClr val="white"/>
                </a:solidFill>
              </a:rPr>
              <a:t>СМИ</a:t>
            </a:r>
          </a:p>
        </p:txBody>
      </p:sp>
      <p:pic>
        <p:nvPicPr>
          <p:cNvPr id="1639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39479"/>
            <a:ext cx="908050" cy="51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22366" y="1497646"/>
            <a:ext cx="5641975" cy="573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296" tIns="45648" rIns="91296" bIns="45648" anchor="ctr"/>
          <a:lstStyle/>
          <a:p>
            <a:pPr marL="259779" indent="-259779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1F497D"/>
                </a:solidFill>
              </a:rPr>
              <a:t>присутствуют в </a:t>
            </a:r>
            <a:r>
              <a:rPr lang="ru-RU" sz="1200" dirty="0" smtClean="0">
                <a:solidFill>
                  <a:srgbClr val="1F497D"/>
                </a:solidFill>
              </a:rPr>
              <a:t>аудиториях  для проведения экзамена  </a:t>
            </a:r>
            <a:r>
              <a:rPr lang="ru-RU" sz="1200" dirty="0">
                <a:solidFill>
                  <a:srgbClr val="1F497D"/>
                </a:solidFill>
              </a:rPr>
              <a:t>только до момента  </a:t>
            </a:r>
            <a:r>
              <a:rPr lang="ru-RU" sz="1200" dirty="0" smtClean="0">
                <a:solidFill>
                  <a:srgbClr val="1F497D"/>
                </a:solidFill>
              </a:rPr>
              <a:t>начала печати ЭМ или выдачи </a:t>
            </a:r>
            <a:r>
              <a:rPr lang="ru-RU" sz="1200" dirty="0">
                <a:solidFill>
                  <a:srgbClr val="1F497D"/>
                </a:solidFill>
              </a:rPr>
              <a:t>участникам </a:t>
            </a:r>
            <a:r>
              <a:rPr lang="ru-RU" sz="1200" dirty="0" smtClean="0">
                <a:solidFill>
                  <a:srgbClr val="1F497D"/>
                </a:solidFill>
              </a:rPr>
              <a:t>экзамена ЭМ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2139702"/>
            <a:ext cx="6167437" cy="415528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96" tIns="45648" rIns="91296" bIns="45648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Общественные наблюдатели</a:t>
            </a:r>
          </a:p>
        </p:txBody>
      </p:sp>
      <p:pic>
        <p:nvPicPr>
          <p:cNvPr id="16394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01536"/>
            <a:ext cx="1352550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051720" y="2643758"/>
            <a:ext cx="6904037" cy="86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96" tIns="45648" rIns="91296" bIns="45648" anchor="ctr"/>
          <a:lstStyle/>
          <a:p>
            <a:pPr marL="194835" indent="-194835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1F497D"/>
                </a:solidFill>
              </a:rPr>
              <a:t>имеют удостоверение об аккредитации;</a:t>
            </a:r>
          </a:p>
          <a:p>
            <a:pPr marL="194835" indent="-194835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1F497D"/>
                </a:solidFill>
              </a:rPr>
              <a:t>могут свободно перемещаться по ППЭ </a:t>
            </a:r>
            <a:endParaRPr lang="ru-RU" sz="1200" dirty="0" smtClean="0">
              <a:solidFill>
                <a:srgbClr val="1F497D"/>
              </a:solidFill>
            </a:endParaRPr>
          </a:p>
          <a:p>
            <a:pPr marL="194835" indent="-194835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rgbClr val="1F497D"/>
                </a:solidFill>
              </a:rPr>
              <a:t>В аудитории может находиться один общественный наблюдатель 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3579862"/>
            <a:ext cx="6984776" cy="576063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96" tIns="45648" rIns="91296" bIns="45648" anchor="ctr"/>
          <a:lstStyle/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</a:rPr>
              <a:t>Должностные лица </a:t>
            </a:r>
            <a:r>
              <a:rPr lang="ru-RU" sz="1600" dirty="0" err="1" smtClean="0">
                <a:solidFill>
                  <a:prstClr val="white"/>
                </a:solidFill>
              </a:rPr>
              <a:t>Рособрнадзора</a:t>
            </a:r>
            <a:r>
              <a:rPr lang="ru-RU" sz="1600" dirty="0" smtClean="0">
                <a:solidFill>
                  <a:prstClr val="white"/>
                </a:solidFill>
              </a:rPr>
              <a:t> и иные лица, определенные </a:t>
            </a:r>
            <a:r>
              <a:rPr lang="ru-RU" sz="1600" dirty="0" err="1" smtClean="0">
                <a:solidFill>
                  <a:prstClr val="white"/>
                </a:solidFill>
              </a:rPr>
              <a:t>Рособрнадзором</a:t>
            </a:r>
            <a:r>
              <a:rPr lang="ru-RU" sz="1600" dirty="0" smtClean="0">
                <a:solidFill>
                  <a:prstClr val="white"/>
                </a:solidFill>
              </a:rPr>
              <a:t>, должностные лица ОИВ (Департамент образования)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910" y="4227934"/>
            <a:ext cx="8853586" cy="769296"/>
          </a:xfrm>
          <a:prstGeom prst="rect">
            <a:avLst/>
          </a:prstGeom>
        </p:spPr>
        <p:txBody>
          <a:bodyPr wrap="square" lIns="91296" tIns="45648" rIns="91296" bIns="45648">
            <a:spAutoFit/>
          </a:bodyPr>
          <a:lstStyle/>
          <a:p>
            <a:pPr algn="ctr">
              <a:defRPr/>
            </a:pPr>
            <a:r>
              <a:rPr lang="ru-RU" sz="11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Допуск в ППЭ вышеперечисленных лиц осуществляется при наличии документов, удостоверяющих личность, и документов, подтверждающих их полномочия (Порядок п.61)   </a:t>
            </a:r>
          </a:p>
          <a:p>
            <a:pPr algn="ctr">
              <a:defRPr/>
            </a:pPr>
            <a:r>
              <a:rPr lang="ru-RU" sz="1100" b="1" i="1" kern="0" dirty="0" smtClean="0">
                <a:solidFill>
                  <a:srgbClr val="C00000"/>
                </a:solidFill>
                <a:latin typeface="Cambria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Использование средств связи в Штабе ППЭ только в связи со служебной необходимостью в помещении руководителя  ППЭ (Порядок п.65)</a:t>
            </a:r>
            <a:endParaRPr lang="ru-RU" sz="1100" i="1" kern="0" dirty="0" smtClean="0">
              <a:solidFill>
                <a:srgbClr val="C00000"/>
              </a:solidFill>
              <a:latin typeface="Cambria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398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" b="7001"/>
          <a:stretch>
            <a:fillRect/>
          </a:stretch>
        </p:blipFill>
        <p:spPr bwMode="auto">
          <a:xfrm>
            <a:off x="6948265" y="1402273"/>
            <a:ext cx="1703387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5BB6C3C-EC69-44CA-B608-C50BB003DA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8229600" cy="5040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экзамена. Руководитель ППЭ и член ГЭК.</a:t>
            </a:r>
            <a:endParaRPr lang="ru-RU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200177"/>
              </p:ext>
            </p:extLst>
          </p:nvPr>
        </p:nvGraphicFramePr>
        <p:xfrm>
          <a:off x="683568" y="699542"/>
          <a:ext cx="82296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83568" y="4490814"/>
            <a:ext cx="8208912" cy="529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 ГЭК принимает апелляцию о нарушении  Порядка проведения ГИА от участников экзамена, руководитель ППЭ участвует  в проведении  служебного расследования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экзамена. Сканирование и передача материалов в РЦОИ.</a:t>
            </a:r>
            <a:endParaRPr lang="ru-RU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045290"/>
              </p:ext>
            </p:extLst>
          </p:nvPr>
        </p:nvGraphicFramePr>
        <p:xfrm>
          <a:off x="539552" y="1131590"/>
          <a:ext cx="8229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77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Передача материалов в РЦОИ. </a:t>
            </a:r>
            <a:b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Проконтролировать передачу</a:t>
            </a:r>
            <a:endParaRPr lang="ru-RU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8447"/>
              </p:ext>
            </p:extLst>
          </p:nvPr>
        </p:nvGraphicFramePr>
        <p:xfrm>
          <a:off x="539552" y="1131590"/>
          <a:ext cx="8229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4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/>
          <a:p>
            <a:r>
              <a:rPr lang="ru-RU" sz="20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Учебная платформа ФЦТ</a:t>
            </a:r>
            <a:r>
              <a:rPr lang="ru-RU" sz="2000" b="1" dirty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. Плакаты ППЭ</a:t>
            </a:r>
          </a:p>
        </p:txBody>
      </p:sp>
      <p:pic>
        <p:nvPicPr>
          <p:cNvPr id="1027" name="Picture 3" descr="D:\Рабочий стол\Без имени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558"/>
            <a:ext cx="4481894" cy="25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Без имени 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1670"/>
            <a:ext cx="4338836" cy="271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чий стол\Без имени 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50" y="2515742"/>
            <a:ext cx="4695650" cy="262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1471"/>
            <a:ext cx="7920880" cy="864095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/>
            </a:r>
            <a:b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1600" b="1" kern="0" dirty="0" smtClean="0">
                <a:solidFill>
                  <a:schemeClr val="tx2"/>
                </a:solidFill>
                <a:latin typeface="Cambria" pitchFamily="18" charset="0"/>
                <a:ea typeface="+mn-ea"/>
                <a:cs typeface="Arial" pitchFamily="34" charset="0"/>
              </a:rPr>
              <a:t>Работники, привлекаемые к проведению государственной итоговой аттестации несут ответственность в соответствии с законодательством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23678"/>
            <a:ext cx="8301608" cy="2458368"/>
          </a:xfrm>
        </p:spPr>
        <p:txBody>
          <a:bodyPr/>
          <a:lstStyle/>
          <a:p>
            <a:r>
              <a:rPr lang="ru-RU" sz="1600" b="1" kern="0" dirty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Нарушение, установленного законодательством Порядка проведения государственной итоговой аттестации – влечет </a:t>
            </a:r>
            <a:r>
              <a:rPr lang="ru-RU" sz="1600" b="1" kern="0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наложение  </a:t>
            </a:r>
            <a:r>
              <a:rPr lang="ru-RU" sz="1600" b="1" kern="0" dirty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административного штрафа </a:t>
            </a:r>
            <a:r>
              <a:rPr lang="ru-RU" sz="1600" b="1" kern="0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: </a:t>
            </a:r>
          </a:p>
          <a:p>
            <a:r>
              <a:rPr lang="ru-RU" sz="1600" b="1" kern="0" dirty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н</a:t>
            </a:r>
            <a:r>
              <a:rPr lang="ru-RU" sz="1600" b="1" kern="0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а граждан от трех до пяти тысяч рублей;</a:t>
            </a:r>
          </a:p>
          <a:p>
            <a:r>
              <a:rPr lang="ru-RU" sz="1600" b="1" kern="0" dirty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н</a:t>
            </a:r>
            <a:r>
              <a:rPr lang="ru-RU" sz="1600" b="1" kern="0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а должностных лиц - от двадцати тысяч до сорока тысяч рублей;</a:t>
            </a:r>
          </a:p>
          <a:p>
            <a:r>
              <a:rPr lang="ru-RU" sz="1600" b="1" kern="0" dirty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н</a:t>
            </a:r>
            <a:r>
              <a:rPr lang="ru-RU" sz="1600" b="1" kern="0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а юридических лиц – от пятидесяти тысяч до двухсот тысяч рублей.</a:t>
            </a:r>
            <a:endParaRPr lang="ru-RU" sz="1600" b="1" kern="0" dirty="0">
              <a:solidFill>
                <a:schemeClr val="tx2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3159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Ч.4 ст. 19.30 Кодекса Российской Федерации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об административных правонарушениях от 30.12.2001 № 195-ФЗ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470"/>
            <a:ext cx="8229600" cy="857250"/>
          </a:xfrm>
        </p:spPr>
        <p:txBody>
          <a:bodyPr/>
          <a:lstStyle/>
          <a:p>
            <a:r>
              <a:rPr lang="ru-RU" sz="2000" b="1" dirty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Учебная платформа </a:t>
            </a:r>
            <a:r>
              <a:rPr lang="ru-RU" sz="20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ФЦТ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9542"/>
            <a:ext cx="4722474" cy="2422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078" y="1011283"/>
            <a:ext cx="3923928" cy="366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Обучение специалистов, задействованных в проведении ГИА -11 будет осуществляться на учебной платформе расположенной по адресу:   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region76.edu.rustest.ru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входа в личный кабинет обучающемуся необходимо перейти по вышеуказанному адресу, а также использовать в качестве </a:t>
            </a:r>
            <a:r>
              <a:rPr lang="ru-RU" sz="14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логина</a:t>
            </a:r>
            <a:r>
              <a:rPr lang="ru-RU" sz="1400" dirty="0" smtClean="0">
                <a:solidFill>
                  <a:srgbClr val="4F81B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адрес своей электронной почты</a:t>
            </a:r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внесенной в РИС ГИА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Пароль</a:t>
            </a:r>
            <a:r>
              <a:rPr lang="ru-RU" sz="1400" dirty="0">
                <a:solidFill>
                  <a:srgbClr val="4F81B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Qwerty2021 </a:t>
            </a:r>
            <a:r>
              <a:rPr lang="ru-RU" sz="14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(единый для всех обучающихся).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Сроки обучения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 мая 2022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года (продлеваются)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Горячая линия" </a:t>
            </a:r>
            <a:r>
              <a:rPr lang="ru-RU" sz="14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ФЦТ </a:t>
            </a:r>
            <a:r>
              <a:rPr lang="ru-RU" sz="14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8-800-555-19-81</a:t>
            </a:r>
            <a:r>
              <a:rPr lang="ru-RU" sz="1400" dirty="0"/>
              <a:t> </a:t>
            </a:r>
            <a:br>
              <a:rPr lang="ru-RU" sz="1400" dirty="0"/>
            </a:br>
            <a:endParaRPr lang="en-US" sz="1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88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Информационное сопровождение </a:t>
            </a:r>
            <a:b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20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«Горячая линия»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15566"/>
            <a:ext cx="8229600" cy="4032448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Контакты « горячей линии» поддержки ППЭ: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/>
                </a:solidFill>
              </a:rPr>
              <a:t>Телефон «горячей линии»: 8-800-775-88-43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/>
                </a:solidFill>
              </a:rPr>
              <a:t>Адрес электронной почты: </a:t>
            </a:r>
            <a:r>
              <a:rPr lang="en-US" sz="1600" b="1" dirty="0" smtClean="0">
                <a:solidFill>
                  <a:schemeClr val="accent1"/>
                </a:solidFill>
              </a:rPr>
              <a:t>help-ppe@rustest.ru</a:t>
            </a:r>
            <a:endParaRPr lang="ru-RU" sz="16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1"/>
                </a:solidFill>
              </a:rPr>
              <a:t>Контакты «горячей линии» ДО ЯО: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</a:rPr>
              <a:t>8(4852) 400-866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1"/>
                </a:solidFill>
              </a:rPr>
              <a:t>Контакты «горячей линии» ГУ ЯО </a:t>
            </a:r>
            <a:r>
              <a:rPr lang="ru-RU" sz="1600" b="1" dirty="0" err="1" smtClean="0">
                <a:solidFill>
                  <a:schemeClr val="accent1"/>
                </a:solidFill>
              </a:rPr>
              <a:t>ЦОиККО</a:t>
            </a:r>
            <a:r>
              <a:rPr lang="ru-RU" sz="1600" b="1" dirty="0" smtClean="0">
                <a:solidFill>
                  <a:schemeClr val="accent1"/>
                </a:solidFill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/>
                </a:solidFill>
              </a:rPr>
              <a:t>8(4852)283-676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/>
                </a:solidFill>
              </a:rPr>
              <a:t>8(4852)280-883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/>
                </a:solidFill>
              </a:rPr>
              <a:t>8(4852)288-498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Контакты «горячей линии» по системе видеонаблюдения: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/>
                </a:solidFill>
              </a:rPr>
              <a:t>8 800 100-43-12 -федеральный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</a:rPr>
              <a:t>8 800 301-13-69 (доб.328) </a:t>
            </a:r>
            <a:r>
              <a:rPr lang="ru-RU" sz="1600" b="1" dirty="0" smtClean="0">
                <a:solidFill>
                  <a:schemeClr val="accent1"/>
                </a:solidFill>
              </a:rPr>
              <a:t>-региональный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</a:rPr>
              <a:t>8(4852)280-899- региональный координатор</a:t>
            </a:r>
          </a:p>
          <a:p>
            <a:pPr algn="ctr">
              <a:buFont typeface="Wingdings" pitchFamily="2" charset="2"/>
              <a:buChar char="Ø"/>
            </a:pPr>
            <a:endParaRPr lang="ru-RU" sz="20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Заголовок 1"/>
          <p:cNvSpPr txBox="1">
            <a:spLocks/>
          </p:cNvSpPr>
          <p:nvPr/>
        </p:nvSpPr>
        <p:spPr>
          <a:xfrm>
            <a:off x="728152" y="228995"/>
            <a:ext cx="8388424" cy="5560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Уведомление о назначении на экзамен </a:t>
            </a:r>
            <a:endParaRPr lang="ru-RU" sz="2000" b="1" dirty="0">
              <a:ln w="1905"/>
              <a:solidFill>
                <a:srgbClr val="1F497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372200" y="28597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Рабочий стол\3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7574"/>
            <a:ext cx="6042050" cy="394201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5"/>
            <a:ext cx="3106688" cy="576064"/>
          </a:xfrm>
        </p:spPr>
        <p:txBody>
          <a:bodyPr/>
          <a:lstStyle/>
          <a:p>
            <a: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Нормативные правовые акты</a:t>
            </a: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2577"/>
            <a:ext cx="4104456" cy="4155221"/>
          </a:xfrm>
        </p:spPr>
        <p:txBody>
          <a:bodyPr/>
          <a:lstStyle/>
          <a:p>
            <a:pPr marL="0" indent="0" algn="just">
              <a:buNone/>
            </a:pPr>
            <a:endParaRPr lang="ru-RU" altLang="ru-RU" sz="10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просвещения  Российской Федерации и Федеральной службы по надзору в сфере </a:t>
            </a: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образования </a:t>
            </a:r>
            <a:r>
              <a:rPr lang="ru-RU" alt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науки от 07.11.2018 № 190/1512 «Об утверждении Порядка проведения государственной итоговой аттестации по образовательным программам среднего общего образования</a:t>
            </a: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17.11.2021 №</a:t>
            </a:r>
            <a:r>
              <a:rPr lang="ru-RU" alt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834/1479 </a:t>
            </a:r>
            <a:r>
              <a:rPr lang="ru-RU" alt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 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</a:t>
            </a: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году» (зарегистрирован Министерством юстиции Российской Федерации </a:t>
            </a: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декабря 2021 </a:t>
            </a:r>
            <a:r>
              <a:rPr lang="ru-RU" alt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г., регистрационный № </a:t>
            </a: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66342)</a:t>
            </a:r>
            <a:endParaRPr lang="ru-RU" altLang="ru-RU" sz="1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</a:t>
            </a:r>
            <a:r>
              <a:rPr lang="ru-RU" alt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05.03.2022   № 52/01-04  « Об утверждении инструктивных материалов  по подготовке и проведению ГИА-11 с применением технологии доставки экзаменационных материалов по сети «Интернет» , технологии печати полного комплекта  экзаменационных материалов в аудиториях пунктов проведения экзаменов и сканирования в штабе пунктов проведения экзаменов в Ярославской области в 2022 году» </a:t>
            </a: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изменением, внесенным приказом ДО ЯО  от    13.05.2022   № 128/01-04</a:t>
            </a:r>
            <a:endParaRPr lang="ru-RU" alt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18246" y="123478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Инструктивно-методические </a:t>
            </a:r>
          </a:p>
          <a:p>
            <a:pPr algn="ctr"/>
            <a:r>
              <a:rPr lang="ru-RU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материалы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683467"/>
            <a:ext cx="39604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0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Методические рекомендации по подготовке и проведению единого государственного экзамена  в пунктах проведения экзаменов в 2022 году </a:t>
            </a:r>
          </a:p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ru-RU" sz="1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000" b="1" dirty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ФГБУ «ФЦТ от 31.01.2022 № </a:t>
            </a:r>
            <a:r>
              <a:rPr lang="ru-RU" sz="1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04-18)</a:t>
            </a:r>
          </a:p>
          <a:p>
            <a:pPr algn="just"/>
            <a:r>
              <a:rPr 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Инструктивные материалы по подготовке и проведению ГИА-11 (приказ департамента образования Ярославской области от 05.03.2022 №  52/01-04, </a:t>
            </a:r>
            <a:r>
              <a:rPr lang="ru-RU" sz="1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изменением, внесенным приказом ДО ЯО от 13.05.2022 № 128/01-04</a:t>
            </a:r>
            <a:r>
              <a:rPr 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Санитарные </a:t>
            </a:r>
            <a:r>
              <a:rPr 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правила 3.1/2.4.3598-20 </a:t>
            </a:r>
            <a:r>
              <a:rPr 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1000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инфекции (COVID-19)», утвержденные постановлением Главного государственного санитарного врача Российской Федерации от 30 июня 2020 г. № 16 (зарегистрировано Министерством юстиции Российской Федерации 3 июля 2020 г., регистрационный № 58824), с </a:t>
            </a:r>
            <a:r>
              <a:rPr 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изменением, внесенным постановлением Главного государственного санитарного врача Российской Федерации от 2 декабря 2020 г. № 39 (зарегистрировано Министерством юстиции Российской Федерации 7 декабря 2020 г., регистрационный № 61292), от 24 марта 2021г. № 10, от 02 ноября 2021 г. № 27, </a:t>
            </a:r>
            <a:r>
              <a:rPr lang="ru-RU" sz="1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 21 марта 2022г. № 9 </a:t>
            </a:r>
          </a:p>
          <a:p>
            <a:r>
              <a:rPr lang="ru-RU" sz="1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endParaRPr lang="ru-RU" sz="1000" b="1" dirty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Заголовок 1"/>
          <p:cNvSpPr txBox="1">
            <a:spLocks/>
          </p:cNvSpPr>
          <p:nvPr/>
        </p:nvSpPr>
        <p:spPr>
          <a:xfrm>
            <a:off x="927462" y="20111"/>
            <a:ext cx="8064896" cy="5560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Расписание, продолжительность экзаменов, разрешенные средства обучения и воспитания</a:t>
            </a:r>
            <a:endParaRPr lang="ru-RU" sz="1800" b="1" dirty="0">
              <a:ln w="1905"/>
              <a:solidFill>
                <a:srgbClr val="1F497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372200" y="28597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Рабочий стол\3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6165"/>
            <a:ext cx="6843906" cy="389888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484873"/>
            <a:ext cx="84528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9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и Федеральной службы по надзору в сфере образования и науки от 17.11.2021 № 834/1479 «Об 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2022 году</a:t>
            </a:r>
            <a:r>
              <a:rPr lang="ru-RU" altLang="ru-RU" sz="9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endParaRPr lang="ru-RU" altLang="ru-RU" sz="9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470"/>
            <a:ext cx="8229600" cy="720080"/>
          </a:xfrm>
        </p:spPr>
        <p:txBody>
          <a:bodyPr/>
          <a:lstStyle/>
          <a:p>
            <a:r>
              <a:rPr lang="ru-RU" sz="20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Инструктивно- методические материалы</a:t>
            </a:r>
            <a:endParaRPr lang="ru-RU" sz="2000" dirty="0"/>
          </a:p>
        </p:txBody>
      </p:sp>
      <p:pic>
        <p:nvPicPr>
          <p:cNvPr id="6146" name="Picture 2" descr="D:\Рабочий стол\3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96" y="915565"/>
            <a:ext cx="3745335" cy="394470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чий стол\3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5565"/>
            <a:ext cx="3754439" cy="397388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5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3479"/>
            <a:ext cx="7344816" cy="5760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Этапы подготовки экзамена </a:t>
            </a:r>
            <a:endParaRPr lang="ru-RU" sz="2000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536509"/>
              </p:ext>
            </p:extLst>
          </p:nvPr>
        </p:nvGraphicFramePr>
        <p:xfrm>
          <a:off x="603407" y="843558"/>
          <a:ext cx="85176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 rot="16200000" flipV="1">
            <a:off x="-15608" y="1633319"/>
            <a:ext cx="2277547" cy="1692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algn="just"/>
            <a:r>
              <a:rPr lang="ru-RU" sz="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Важно!</a:t>
            </a:r>
            <a:r>
              <a:rPr lang="ru-RU" sz="800" b="1" i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Удаление/замена актов основных станций после передачи статуса «Контроль технической готовности завершен» запрещены. В случае необходимости удаления/замены ранее переданного акта следует отменить передачу статуса «Контроль технической готовности завершен», выполнить передачу соответствующего акта, затем передать статус «Контроль технической готовности завершен» повторно. </a:t>
            </a:r>
            <a:endParaRPr lang="ru-RU" sz="800" b="1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Проверка готовности  </a:t>
            </a: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пункта проведения экзамена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2746648" cy="3675855"/>
          </a:xfrm>
        </p:spPr>
        <p:txBody>
          <a:bodyPr/>
          <a:lstStyle/>
          <a:p>
            <a:pPr algn="just"/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Порядок проведения ГИА , пункт 37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Приказ департамента образования Ярославской области от 12.05.2022 № 115/01-04 « Об утверждении графика готовности пунктов проведения экзамена при проведении ГИА-11 в Ярославской области  в 2022 году в основной период» </a:t>
            </a:r>
          </a:p>
          <a:p>
            <a:pPr algn="just"/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Приказ департамента образования Ярославской области от 15.03.2019 № 105/01-04 « Об утверждении Положения о пункте проведения экзамена при проведении государственной итоговой аттестации по программам среднего общего образования» , </a:t>
            </a:r>
            <a:r>
              <a:rPr lang="ru-RU" sz="11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изменением внесенным приказом ДО ЯО от 13.05.2022 № 125/01-04</a:t>
            </a:r>
          </a:p>
          <a:p>
            <a:endParaRPr lang="ru-RU" sz="16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D:\Рабочий стол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87" y="1203598"/>
            <a:ext cx="5759313" cy="312884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470"/>
            <a:ext cx="8229600" cy="576064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Контроль технической готовности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83518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Проводится в соответствии с графиком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Подготовка помещений пункта проведения экзамена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резервного оборудования </a:t>
            </a:r>
          </a:p>
          <a:p>
            <a:endParaRPr lang="ru-RU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D:\Рабочий стол\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" y="1482249"/>
            <a:ext cx="4437966" cy="327271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3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23" y="1482249"/>
            <a:ext cx="4613709" cy="328022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557"/>
            <a:ext cx="8229600" cy="637579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Контроль технической готовности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378688"/>
            <a:ext cx="216024" cy="96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 descr="D:\Рабочий стол\3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07" y="555526"/>
            <a:ext cx="6485635" cy="444205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14231</TotalTime>
  <Words>1640</Words>
  <Application>Microsoft Office PowerPoint</Application>
  <PresentationFormat>Экран (16:9)</PresentationFormat>
  <Paragraphs>259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Тема Office</vt:lpstr>
      <vt:lpstr>2_Тема Office</vt:lpstr>
      <vt:lpstr>1_Тема Office</vt:lpstr>
      <vt:lpstr>8_Тема Office</vt:lpstr>
      <vt:lpstr>3_Тема Office</vt:lpstr>
      <vt:lpstr>9_Тема Office</vt:lpstr>
      <vt:lpstr>4_Тема Office</vt:lpstr>
      <vt:lpstr>12_Тема Office</vt:lpstr>
      <vt:lpstr>  Подготовка лиц,  привлекаемых  к проведению основного периода государственной итоговой аттестации  по образовательным программам среднего общего образования в пункте проведения экзаменов  в 2022 году  </vt:lpstr>
      <vt:lpstr>Учебная платформа ФЦТ </vt:lpstr>
      <vt:lpstr> Нормативные правовые акты </vt:lpstr>
      <vt:lpstr>Презентация PowerPoint</vt:lpstr>
      <vt:lpstr>Инструктивно- методические материалы</vt:lpstr>
      <vt:lpstr>Этапы подготовки экзамена </vt:lpstr>
      <vt:lpstr>     Проверка готовности  пункта проведения экзамена</vt:lpstr>
      <vt:lpstr>Контроль технической готовности</vt:lpstr>
      <vt:lpstr>Контроль технической готовности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Лица, имеющие право присутствовать  в ППЭ в день экзамена</vt:lpstr>
      <vt:lpstr>Проведение экзамена. Руководитель ППЭ и член ГЭК.</vt:lpstr>
      <vt:lpstr>           Завершение экзамена. Сканирование и передача материалов в РЦОИ.</vt:lpstr>
      <vt:lpstr>Передача материалов в РЦОИ.  Проконтролировать передачу</vt:lpstr>
      <vt:lpstr>Учебная платформа ФЦТ. Плакаты ППЭ</vt:lpstr>
      <vt:lpstr> Работники, привлекаемые к проведению государственной итоговой аттестации несут ответственность в соответствии с законодательством РФ</vt:lpstr>
      <vt:lpstr>Информационное сопровождение  «Горячая линия»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User341</cp:lastModifiedBy>
  <cp:revision>927</cp:revision>
  <cp:lastPrinted>2022-05-20T11:46:52Z</cp:lastPrinted>
  <dcterms:created xsi:type="dcterms:W3CDTF">2016-11-25T13:06:27Z</dcterms:created>
  <dcterms:modified xsi:type="dcterms:W3CDTF">2022-05-20T11:53:00Z</dcterms:modified>
</cp:coreProperties>
</file>