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60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slides/slide108.xml" ContentType="application/vnd.openxmlformats-officedocument.presentationml.slid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notesSlides/notesSlide69.xml" ContentType="application/vnd.openxmlformats-officedocument.presentationml.notesSlide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43.xml" ContentType="application/vnd.openxmlformats-officedocument.presentationml.notesSlide+xml"/>
  <Override PartName="/ppt/diagrams/data8.xml" ContentType="application/vnd.openxmlformats-officedocument.drawingml.diagramData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55.xml" ContentType="application/vnd.openxmlformats-officedocument.presentationml.notesSlide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11"/>
  </p:notesMasterIdLst>
  <p:handoutMasterIdLst>
    <p:handoutMasterId r:id="rId112"/>
  </p:handoutMasterIdLst>
  <p:sldIdLst>
    <p:sldId id="946" r:id="rId2"/>
    <p:sldId id="948" r:id="rId3"/>
    <p:sldId id="949" r:id="rId4"/>
    <p:sldId id="950" r:id="rId5"/>
    <p:sldId id="993" r:id="rId6"/>
    <p:sldId id="996" r:id="rId7"/>
    <p:sldId id="997" r:id="rId8"/>
    <p:sldId id="999" r:id="rId9"/>
    <p:sldId id="952" r:id="rId10"/>
    <p:sldId id="954" r:id="rId11"/>
    <p:sldId id="1029" r:id="rId12"/>
    <p:sldId id="861" r:id="rId13"/>
    <p:sldId id="855" r:id="rId14"/>
    <p:sldId id="919" r:id="rId15"/>
    <p:sldId id="917" r:id="rId16"/>
    <p:sldId id="827" r:id="rId17"/>
    <p:sldId id="828" r:id="rId18"/>
    <p:sldId id="829" r:id="rId19"/>
    <p:sldId id="904" r:id="rId20"/>
    <p:sldId id="785" r:id="rId21"/>
    <p:sldId id="786" r:id="rId22"/>
    <p:sldId id="747" r:id="rId23"/>
    <p:sldId id="782" r:id="rId24"/>
    <p:sldId id="748" r:id="rId25"/>
    <p:sldId id="986" r:id="rId26"/>
    <p:sldId id="912" r:id="rId27"/>
    <p:sldId id="751" r:id="rId28"/>
    <p:sldId id="914" r:id="rId29"/>
    <p:sldId id="753" r:id="rId30"/>
    <p:sldId id="754" r:id="rId31"/>
    <p:sldId id="755" r:id="rId32"/>
    <p:sldId id="756" r:id="rId33"/>
    <p:sldId id="760" r:id="rId34"/>
    <p:sldId id="886" r:id="rId35"/>
    <p:sldId id="759" r:id="rId36"/>
    <p:sldId id="758" r:id="rId37"/>
    <p:sldId id="833" r:id="rId38"/>
    <p:sldId id="834" r:id="rId39"/>
    <p:sldId id="1045" r:id="rId40"/>
    <p:sldId id="836" r:id="rId41"/>
    <p:sldId id="835" r:id="rId42"/>
    <p:sldId id="837" r:id="rId43"/>
    <p:sldId id="945" r:id="rId44"/>
    <p:sldId id="988" r:id="rId45"/>
    <p:sldId id="864" r:id="rId46"/>
    <p:sldId id="939" r:id="rId47"/>
    <p:sldId id="938" r:id="rId48"/>
    <p:sldId id="840" r:id="rId49"/>
    <p:sldId id="863" r:id="rId50"/>
    <p:sldId id="865" r:id="rId51"/>
    <p:sldId id="843" r:id="rId52"/>
    <p:sldId id="866" r:id="rId53"/>
    <p:sldId id="1030" r:id="rId54"/>
    <p:sldId id="1024" r:id="rId55"/>
    <p:sldId id="1025" r:id="rId56"/>
    <p:sldId id="767" r:id="rId57"/>
    <p:sldId id="1032" r:id="rId58"/>
    <p:sldId id="1026" r:id="rId59"/>
    <p:sldId id="1027" r:id="rId60"/>
    <p:sldId id="1028" r:id="rId61"/>
    <p:sldId id="1033" r:id="rId62"/>
    <p:sldId id="845" r:id="rId63"/>
    <p:sldId id="1035" r:id="rId64"/>
    <p:sldId id="1036" r:id="rId65"/>
    <p:sldId id="1038" r:id="rId66"/>
    <p:sldId id="1034" r:id="rId67"/>
    <p:sldId id="982" r:id="rId68"/>
    <p:sldId id="794" r:id="rId69"/>
    <p:sldId id="798" r:id="rId70"/>
    <p:sldId id="990" r:id="rId71"/>
    <p:sldId id="925" r:id="rId72"/>
    <p:sldId id="1046" r:id="rId73"/>
    <p:sldId id="1058" r:id="rId74"/>
    <p:sldId id="1047" r:id="rId75"/>
    <p:sldId id="1048" r:id="rId76"/>
    <p:sldId id="1049" r:id="rId77"/>
    <p:sldId id="1050" r:id="rId78"/>
    <p:sldId id="1051" r:id="rId79"/>
    <p:sldId id="1052" r:id="rId80"/>
    <p:sldId id="1053" r:id="rId81"/>
    <p:sldId id="1054" r:id="rId82"/>
    <p:sldId id="1055" r:id="rId83"/>
    <p:sldId id="1056" r:id="rId84"/>
    <p:sldId id="1057" r:id="rId85"/>
    <p:sldId id="1059" r:id="rId86"/>
    <p:sldId id="1084" r:id="rId87"/>
    <p:sldId id="1060" r:id="rId88"/>
    <p:sldId id="1061" r:id="rId89"/>
    <p:sldId id="1071" r:id="rId90"/>
    <p:sldId id="1072" r:id="rId91"/>
    <p:sldId id="1073" r:id="rId92"/>
    <p:sldId id="1074" r:id="rId93"/>
    <p:sldId id="1075" r:id="rId94"/>
    <p:sldId id="1076" r:id="rId95"/>
    <p:sldId id="1077" r:id="rId96"/>
    <p:sldId id="1078" r:id="rId97"/>
    <p:sldId id="1079" r:id="rId98"/>
    <p:sldId id="1080" r:id="rId99"/>
    <p:sldId id="1044" r:id="rId100"/>
    <p:sldId id="1082" r:id="rId101"/>
    <p:sldId id="1021" r:id="rId102"/>
    <p:sldId id="1066" r:id="rId103"/>
    <p:sldId id="1069" r:id="rId104"/>
    <p:sldId id="1083" r:id="rId105"/>
    <p:sldId id="1067" r:id="rId106"/>
    <p:sldId id="1070" r:id="rId107"/>
    <p:sldId id="940" r:id="rId108"/>
    <p:sldId id="941" r:id="rId109"/>
    <p:sldId id="394" r:id="rId1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606BA"/>
    <a:srgbClr val="99CCFF"/>
    <a:srgbClr val="CCECFF"/>
    <a:srgbClr val="B4C9E2"/>
    <a:srgbClr val="A2C2E8"/>
    <a:srgbClr val="CCFFFF"/>
    <a:srgbClr val="FFFFFF"/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34138" autoAdjust="0"/>
  </p:normalViewPr>
  <p:slideViewPr>
    <p:cSldViewPr>
      <p:cViewPr>
        <p:scale>
          <a:sx n="130" d="100"/>
          <a:sy n="130" d="100"/>
        </p:scale>
        <p:origin x="-1326" y="-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ikko.ru/" TargetMode="External"/><Relationship Id="rId1" Type="http://schemas.openxmlformats.org/officeDocument/2006/relationships/hyperlink" Target="http://www.yarregion.ru/depts/dobr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ikko.ru/" TargetMode="External"/><Relationship Id="rId1" Type="http://schemas.openxmlformats.org/officeDocument/2006/relationships/hyperlink" Target="http://www.yarregion.ru/depts/dob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7C980-B9C1-4C63-960E-63713211898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1E7D79-F7A7-4613-8B3E-1031ECD0B027}">
      <dgm:prSet phldrT="[Текст]" custT="1"/>
      <dgm:spPr>
        <a:solidFill>
          <a:schemeClr val="bg1"/>
        </a:solidFill>
      </dgm:spPr>
      <dgm:t>
        <a:bodyPr/>
        <a:lstStyle/>
        <a:p>
          <a:pPr marL="177800" indent="0" algn="just"/>
          <a:r>
            <a:rPr lang="ru-RU" sz="20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Комплекты тем ИС за 15 минут до проведения ИС(И) размещаются </a:t>
          </a:r>
          <a:r>
            <a:rPr lang="en-US" sz="2000" u="sng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topic.rustest.ru</a:t>
          </a:r>
          <a:r>
            <a:rPr lang="ru-RU" sz="2000" u="none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, ссылка </a:t>
          </a:r>
          <a:r>
            <a:rPr lang="ru-RU" sz="20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на данный ресурс  -  на сайте ФГБУ «ФЦТ» (</a:t>
          </a:r>
          <a:r>
            <a:rPr lang="en-US" sz="2000" u="sng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rustest.ru</a:t>
          </a:r>
          <a:r>
            <a:rPr lang="ru-RU" sz="2000" u="none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2000" u="none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gm:t>
    </dgm:pt>
    <dgm:pt modelId="{EC79E68E-6E8B-42C4-AB20-94A9929AED23}" type="parTrans" cxnId="{590B5B27-023A-4004-919F-C9262A556B7A}">
      <dgm:prSet/>
      <dgm:spPr/>
      <dgm:t>
        <a:bodyPr/>
        <a:lstStyle/>
        <a:p>
          <a:endParaRPr lang="ru-RU"/>
        </a:p>
      </dgm:t>
    </dgm:pt>
    <dgm:pt modelId="{124BAEA9-82DA-4174-8BBF-F7E163EF7A40}" type="sibTrans" cxnId="{590B5B27-023A-4004-919F-C9262A556B7A}">
      <dgm:prSet/>
      <dgm:spPr/>
      <dgm:t>
        <a:bodyPr/>
        <a:lstStyle/>
        <a:p>
          <a:endParaRPr lang="ru-RU"/>
        </a:p>
      </dgm:t>
    </dgm:pt>
    <dgm:pt modelId="{82330B51-2521-4C90-8D95-91EDBA4F5E7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800" u="sng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  <a:hlinkClick xmlns:r="http://schemas.openxmlformats.org/officeDocument/2006/relationships" r:id="rId1"/>
            </a:rPr>
            <a:t>http://www.yarregion.ru/depts/dobr</a:t>
          </a:r>
          <a:r>
            <a:rPr lang="ru-RU" sz="1800" u="sng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rPr>
            <a:t>  </a:t>
          </a:r>
        </a:p>
        <a:p>
          <a:pPr algn="just"/>
          <a:r>
            <a:rPr lang="ru-RU" sz="1800" u="sng" dirty="0" smtClean="0">
              <a:latin typeface="Cambria" pitchFamily="18" charset="0"/>
              <a:ea typeface="Cambria" pitchFamily="18" charset="0"/>
              <a:hlinkClick xmlns:r="http://schemas.openxmlformats.org/officeDocument/2006/relationships" r:id="rId2"/>
            </a:rPr>
            <a:t>http://www.</a:t>
          </a:r>
          <a:r>
            <a:rPr lang="en-US" sz="1800" u="sng" dirty="0" err="1" smtClean="0">
              <a:latin typeface="Cambria" pitchFamily="18" charset="0"/>
              <a:ea typeface="Cambria" pitchFamily="18" charset="0"/>
              <a:hlinkClick xmlns:r="http://schemas.openxmlformats.org/officeDocument/2006/relationships" r:id="rId2"/>
            </a:rPr>
            <a:t>coikko</a:t>
          </a:r>
          <a:r>
            <a:rPr lang="ru-RU" sz="1800" u="sng" dirty="0" smtClean="0">
              <a:latin typeface="Cambria" pitchFamily="18" charset="0"/>
              <a:ea typeface="Cambria" pitchFamily="18" charset="0"/>
              <a:hlinkClick xmlns:r="http://schemas.openxmlformats.org/officeDocument/2006/relationships" r:id="rId2"/>
            </a:rPr>
            <a:t>.</a:t>
          </a:r>
          <a:r>
            <a:rPr lang="en-US" sz="1800" u="sng" dirty="0" err="1" smtClean="0">
              <a:latin typeface="Cambria" pitchFamily="18" charset="0"/>
              <a:ea typeface="Cambria" pitchFamily="18" charset="0"/>
              <a:hlinkClick xmlns:r="http://schemas.openxmlformats.org/officeDocument/2006/relationships" r:id="rId2"/>
            </a:rPr>
            <a:t>ru</a:t>
          </a:r>
          <a:r>
            <a:rPr lang="ru-RU" sz="1800" u="sng" dirty="0" smtClean="0">
              <a:latin typeface="Cambria" pitchFamily="18" charset="0"/>
              <a:ea typeface="Cambria" pitchFamily="18" charset="0"/>
            </a:rPr>
            <a:t> </a:t>
          </a:r>
          <a:endParaRPr lang="ru-RU" sz="1800" u="sng" dirty="0">
            <a:solidFill>
              <a:srgbClr val="7030A0"/>
            </a:solidFill>
            <a:latin typeface="Cambria" pitchFamily="18" charset="0"/>
            <a:ea typeface="Cambria" pitchFamily="18" charset="0"/>
          </a:endParaRPr>
        </a:p>
      </dgm:t>
    </dgm:pt>
    <dgm:pt modelId="{8A7FE86F-F332-4DF1-BB74-B8B4C829F473}" type="parTrans" cxnId="{9A88DFB9-588F-41AB-8BA5-371C21D7ABC6}">
      <dgm:prSet/>
      <dgm:spPr/>
      <dgm:t>
        <a:bodyPr/>
        <a:lstStyle/>
        <a:p>
          <a:endParaRPr lang="ru-RU"/>
        </a:p>
      </dgm:t>
    </dgm:pt>
    <dgm:pt modelId="{0C943C8F-D519-4A23-9BCA-FC898FA9846D}" type="sibTrans" cxnId="{9A88DFB9-588F-41AB-8BA5-371C21D7ABC6}">
      <dgm:prSet/>
      <dgm:spPr/>
      <dgm:t>
        <a:bodyPr/>
        <a:lstStyle/>
        <a:p>
          <a:endParaRPr lang="ru-RU"/>
        </a:p>
      </dgm:t>
    </dgm:pt>
    <dgm:pt modelId="{D50FEAF4-29DA-4B9A-A699-02E1FF3399A2}">
      <dgm:prSet phldrT="[Текст]" custT="1"/>
      <dgm:spPr>
        <a:solidFill>
          <a:schemeClr val="bg1"/>
        </a:solidFill>
      </dgm:spPr>
      <dgm:t>
        <a:bodyPr/>
        <a:lstStyle/>
        <a:p>
          <a:pPr marL="0" indent="0" algn="just">
            <a:tabLst/>
          </a:pPr>
          <a:r>
            <a:rPr lang="ru-RU" sz="20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Тексты ИИ за 15 минут до проведения размещаются департаментом образования в виртуальных кабинетах  ОО, направляются по электронной почте на адрес, указанный в РИС</a:t>
          </a:r>
          <a:endParaRPr lang="ru-RU" sz="2000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gm:t>
    </dgm:pt>
    <dgm:pt modelId="{7345F87D-8CBF-4E8A-8B4B-530620F9C79C}" type="parTrans" cxnId="{35829131-4517-47BC-A8DB-AF43D91B7853}">
      <dgm:prSet/>
      <dgm:spPr/>
      <dgm:t>
        <a:bodyPr/>
        <a:lstStyle/>
        <a:p>
          <a:endParaRPr lang="ru-RU"/>
        </a:p>
      </dgm:t>
    </dgm:pt>
    <dgm:pt modelId="{6E6E8671-19F5-49D6-88C7-5B02289BBD44}" type="sibTrans" cxnId="{35829131-4517-47BC-A8DB-AF43D91B7853}">
      <dgm:prSet/>
      <dgm:spPr/>
      <dgm:t>
        <a:bodyPr/>
        <a:lstStyle/>
        <a:p>
          <a:endParaRPr lang="ru-RU"/>
        </a:p>
      </dgm:t>
    </dgm:pt>
    <dgm:pt modelId="{9236AC5D-57D0-4D4F-9BD5-6EDB601B0117}" type="pres">
      <dgm:prSet presAssocID="{C5B7C980-B9C1-4C63-960E-63713211898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288F2-9443-41E8-9C4D-0B7F24B9B131}" type="pres">
      <dgm:prSet presAssocID="{C5B7C980-B9C1-4C63-960E-63713211898F}" presName="dummyMaxCanvas" presStyleCnt="0">
        <dgm:presLayoutVars/>
      </dgm:prSet>
      <dgm:spPr/>
    </dgm:pt>
    <dgm:pt modelId="{71DB5743-3DDA-45AD-8C13-1C5CBA524732}" type="pres">
      <dgm:prSet presAssocID="{C5B7C980-B9C1-4C63-960E-63713211898F}" presName="ThreeNodes_1" presStyleLbl="node1" presStyleIdx="0" presStyleCnt="3" custScaleX="112704" custScaleY="128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39260-4914-473C-870C-0878117A55F2}" type="pres">
      <dgm:prSet presAssocID="{C5B7C980-B9C1-4C63-960E-63713211898F}" presName="ThreeNodes_2" presStyleLbl="node1" presStyleIdx="1" presStyleCnt="3" custScaleY="63578" custLinFactNeighborX="74" custLinFactNeighborY="-8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5AAC2-1EA6-4A80-9983-9ECAA44AB620}" type="pres">
      <dgm:prSet presAssocID="{C5B7C980-B9C1-4C63-960E-63713211898F}" presName="ThreeNodes_3" presStyleLbl="node1" presStyleIdx="2" presStyleCnt="3" custScaleX="100725" custScaleY="101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AB858-A4CD-492B-9788-80669F2AA22E}" type="pres">
      <dgm:prSet presAssocID="{C5B7C980-B9C1-4C63-960E-63713211898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9A3B1-35F8-497A-B9D2-547DF93FB71B}" type="pres">
      <dgm:prSet presAssocID="{C5B7C980-B9C1-4C63-960E-63713211898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DE40B-34AC-4B2F-BC3C-9A6F9221DFAD}" type="pres">
      <dgm:prSet presAssocID="{C5B7C980-B9C1-4C63-960E-63713211898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26044-7577-41D1-9348-5ABF472E7FE2}" type="pres">
      <dgm:prSet presAssocID="{C5B7C980-B9C1-4C63-960E-63713211898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4405B-0F54-4F15-B99F-C36948FD146A}" type="pres">
      <dgm:prSet presAssocID="{C5B7C980-B9C1-4C63-960E-63713211898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168013-125D-48C1-A45D-C26F95BC9B9B}" type="presOf" srcId="{82330B51-2521-4C90-8D95-91EDBA4F5E78}" destId="{51239260-4914-473C-870C-0878117A55F2}" srcOrd="0" destOrd="0" presId="urn:microsoft.com/office/officeart/2005/8/layout/vProcess5"/>
    <dgm:cxn modelId="{C5DE2DD2-3A47-461F-9EA2-DEA075B9E47C}" type="presOf" srcId="{6B1E7D79-F7A7-4613-8B3E-1031ECD0B027}" destId="{7C4DE40B-34AC-4B2F-BC3C-9A6F9221DFAD}" srcOrd="1" destOrd="0" presId="urn:microsoft.com/office/officeart/2005/8/layout/vProcess5"/>
    <dgm:cxn modelId="{9A88DFB9-588F-41AB-8BA5-371C21D7ABC6}" srcId="{C5B7C980-B9C1-4C63-960E-63713211898F}" destId="{82330B51-2521-4C90-8D95-91EDBA4F5E78}" srcOrd="1" destOrd="0" parTransId="{8A7FE86F-F332-4DF1-BB74-B8B4C829F473}" sibTransId="{0C943C8F-D519-4A23-9BCA-FC898FA9846D}"/>
    <dgm:cxn modelId="{35829131-4517-47BC-A8DB-AF43D91B7853}" srcId="{C5B7C980-B9C1-4C63-960E-63713211898F}" destId="{D50FEAF4-29DA-4B9A-A699-02E1FF3399A2}" srcOrd="2" destOrd="0" parTransId="{7345F87D-8CBF-4E8A-8B4B-530620F9C79C}" sibTransId="{6E6E8671-19F5-49D6-88C7-5B02289BBD44}"/>
    <dgm:cxn modelId="{E6A54202-D0A4-4B83-88DE-B136A0BAFBF2}" type="presOf" srcId="{124BAEA9-82DA-4174-8BBF-F7E163EF7A40}" destId="{BDAAB858-A4CD-492B-9788-80669F2AA22E}" srcOrd="0" destOrd="0" presId="urn:microsoft.com/office/officeart/2005/8/layout/vProcess5"/>
    <dgm:cxn modelId="{F0C4C533-618B-4ABC-B9CE-88DED8DEBA71}" type="presOf" srcId="{D50FEAF4-29DA-4B9A-A699-02E1FF3399A2}" destId="{2374405B-0F54-4F15-B99F-C36948FD146A}" srcOrd="1" destOrd="0" presId="urn:microsoft.com/office/officeart/2005/8/layout/vProcess5"/>
    <dgm:cxn modelId="{590B5B27-023A-4004-919F-C9262A556B7A}" srcId="{C5B7C980-B9C1-4C63-960E-63713211898F}" destId="{6B1E7D79-F7A7-4613-8B3E-1031ECD0B027}" srcOrd="0" destOrd="0" parTransId="{EC79E68E-6E8B-42C4-AB20-94A9929AED23}" sibTransId="{124BAEA9-82DA-4174-8BBF-F7E163EF7A40}"/>
    <dgm:cxn modelId="{315A64F7-209F-4C20-BE5C-065DC87CC077}" type="presOf" srcId="{0C943C8F-D519-4A23-9BCA-FC898FA9846D}" destId="{E2B9A3B1-35F8-497A-B9D2-547DF93FB71B}" srcOrd="0" destOrd="0" presId="urn:microsoft.com/office/officeart/2005/8/layout/vProcess5"/>
    <dgm:cxn modelId="{D1D9BABA-3237-4DE9-B7E2-A3957C4CC2BD}" type="presOf" srcId="{D50FEAF4-29DA-4B9A-A699-02E1FF3399A2}" destId="{4455AAC2-1EA6-4A80-9983-9ECAA44AB620}" srcOrd="0" destOrd="0" presId="urn:microsoft.com/office/officeart/2005/8/layout/vProcess5"/>
    <dgm:cxn modelId="{EDC3B092-61A1-4A9E-8C15-0E41C7EDEC67}" type="presOf" srcId="{82330B51-2521-4C90-8D95-91EDBA4F5E78}" destId="{82226044-7577-41D1-9348-5ABF472E7FE2}" srcOrd="1" destOrd="0" presId="urn:microsoft.com/office/officeart/2005/8/layout/vProcess5"/>
    <dgm:cxn modelId="{B80556C9-32BB-41AB-9A8F-E4F4BCED27AD}" type="presOf" srcId="{6B1E7D79-F7A7-4613-8B3E-1031ECD0B027}" destId="{71DB5743-3DDA-45AD-8C13-1C5CBA524732}" srcOrd="0" destOrd="0" presId="urn:microsoft.com/office/officeart/2005/8/layout/vProcess5"/>
    <dgm:cxn modelId="{3E6FDAEC-3D14-499C-9FEE-20E02529E9AB}" type="presOf" srcId="{C5B7C980-B9C1-4C63-960E-63713211898F}" destId="{9236AC5D-57D0-4D4F-9BD5-6EDB601B0117}" srcOrd="0" destOrd="0" presId="urn:microsoft.com/office/officeart/2005/8/layout/vProcess5"/>
    <dgm:cxn modelId="{217108B3-0AFD-449A-AB9B-E5FA993491CD}" type="presParOf" srcId="{9236AC5D-57D0-4D4F-9BD5-6EDB601B0117}" destId="{11A288F2-9443-41E8-9C4D-0B7F24B9B131}" srcOrd="0" destOrd="0" presId="urn:microsoft.com/office/officeart/2005/8/layout/vProcess5"/>
    <dgm:cxn modelId="{51E64DFF-7041-4954-BC3F-2789DD1E436B}" type="presParOf" srcId="{9236AC5D-57D0-4D4F-9BD5-6EDB601B0117}" destId="{71DB5743-3DDA-45AD-8C13-1C5CBA524732}" srcOrd="1" destOrd="0" presId="urn:microsoft.com/office/officeart/2005/8/layout/vProcess5"/>
    <dgm:cxn modelId="{543C0631-39D0-4263-93BD-EFBEF7AC40E3}" type="presParOf" srcId="{9236AC5D-57D0-4D4F-9BD5-6EDB601B0117}" destId="{51239260-4914-473C-870C-0878117A55F2}" srcOrd="2" destOrd="0" presId="urn:microsoft.com/office/officeart/2005/8/layout/vProcess5"/>
    <dgm:cxn modelId="{DC4AFA44-BB19-44A1-A24A-69EEFD09185F}" type="presParOf" srcId="{9236AC5D-57D0-4D4F-9BD5-6EDB601B0117}" destId="{4455AAC2-1EA6-4A80-9983-9ECAA44AB620}" srcOrd="3" destOrd="0" presId="urn:microsoft.com/office/officeart/2005/8/layout/vProcess5"/>
    <dgm:cxn modelId="{85E1B0D2-97D7-4FEB-A21E-3CC39A84C9F8}" type="presParOf" srcId="{9236AC5D-57D0-4D4F-9BD5-6EDB601B0117}" destId="{BDAAB858-A4CD-492B-9788-80669F2AA22E}" srcOrd="4" destOrd="0" presId="urn:microsoft.com/office/officeart/2005/8/layout/vProcess5"/>
    <dgm:cxn modelId="{F2AD0229-C9FF-4FAD-AC95-605894D312F7}" type="presParOf" srcId="{9236AC5D-57D0-4D4F-9BD5-6EDB601B0117}" destId="{E2B9A3B1-35F8-497A-B9D2-547DF93FB71B}" srcOrd="5" destOrd="0" presId="urn:microsoft.com/office/officeart/2005/8/layout/vProcess5"/>
    <dgm:cxn modelId="{64E55B9B-4ACB-46F1-93A6-1B3C8610E170}" type="presParOf" srcId="{9236AC5D-57D0-4D4F-9BD5-6EDB601B0117}" destId="{7C4DE40B-34AC-4B2F-BC3C-9A6F9221DFAD}" srcOrd="6" destOrd="0" presId="urn:microsoft.com/office/officeart/2005/8/layout/vProcess5"/>
    <dgm:cxn modelId="{DEEF37E3-E043-4978-84BC-EE81015801C1}" type="presParOf" srcId="{9236AC5D-57D0-4D4F-9BD5-6EDB601B0117}" destId="{82226044-7577-41D1-9348-5ABF472E7FE2}" srcOrd="7" destOrd="0" presId="urn:microsoft.com/office/officeart/2005/8/layout/vProcess5"/>
    <dgm:cxn modelId="{9D230669-66CA-451A-86D1-80E1F50ACD84}" type="presParOf" srcId="{9236AC5D-57D0-4D4F-9BD5-6EDB601B0117}" destId="{2374405B-0F54-4F15-B99F-C36948FD146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942DA-B798-4927-80C0-9D0BF857CDE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880598-8900-4857-A792-7C5B16C15541}">
      <dgm:prSet phldrT="[Текст]" custT="1"/>
      <dgm:spPr>
        <a:solidFill>
          <a:schemeClr val="bg1"/>
        </a:solidFill>
        <a:ln>
          <a:solidFill>
            <a:srgbClr val="B4C9E2"/>
          </a:solidFill>
        </a:ln>
      </dgm:spPr>
      <dgm:t>
        <a:bodyPr/>
        <a:lstStyle/>
        <a:p>
          <a:r>
            <a:rPr lang="ru-RU" sz="17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составляет «Акт о досрочном завершении написания ИС(И) (ИС-08</a:t>
          </a:r>
          <a:r>
            <a:rPr lang="ru-RU" sz="1700" dirty="0" smtClean="0">
              <a:latin typeface="Cambria" pitchFamily="18" charset="0"/>
              <a:ea typeface="Cambria" pitchFamily="18" charset="0"/>
            </a:rPr>
            <a:t>)</a:t>
          </a:r>
          <a:endParaRPr lang="ru-RU" sz="1700" dirty="0">
            <a:latin typeface="Cambria" pitchFamily="18" charset="0"/>
            <a:ea typeface="Cambria" pitchFamily="18" charset="0"/>
          </a:endParaRPr>
        </a:p>
      </dgm:t>
    </dgm:pt>
    <dgm:pt modelId="{135067DC-3FDD-4D74-83DB-CBD56945F824}" type="parTrans" cxnId="{F6D92345-48D6-48F8-B34C-CB19C16FAF2A}">
      <dgm:prSet/>
      <dgm:spPr/>
      <dgm:t>
        <a:bodyPr/>
        <a:lstStyle/>
        <a:p>
          <a:endParaRPr lang="ru-RU"/>
        </a:p>
      </dgm:t>
    </dgm:pt>
    <dgm:pt modelId="{5BD2A653-0D46-49F1-A41C-DFABDB34D661}" type="sibTrans" cxnId="{F6D92345-48D6-48F8-B34C-CB19C16FAF2A}">
      <dgm:prSet/>
      <dgm:spPr/>
      <dgm:t>
        <a:bodyPr/>
        <a:lstStyle/>
        <a:p>
          <a:endParaRPr lang="ru-RU"/>
        </a:p>
      </dgm:t>
    </dgm:pt>
    <dgm:pt modelId="{EF9A1FAF-B075-493A-80AA-10CD1B36B67B}">
      <dgm:prSet phldrT="[Текст]" custT="1"/>
      <dgm:spPr>
        <a:solidFill>
          <a:schemeClr val="bg1"/>
        </a:solidFill>
        <a:ln>
          <a:solidFill>
            <a:srgbClr val="B4C9E2"/>
          </a:solidFill>
        </a:ln>
      </dgm:spPr>
      <dgm:t>
        <a:bodyPr/>
        <a:lstStyle/>
        <a:p>
          <a:r>
            <a:rPr lang="ru-RU" sz="17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вносит метку «Х» в поле «Не закончил» бланка регистрации</a:t>
          </a:r>
          <a:endParaRPr lang="ru-RU" sz="1700" dirty="0">
            <a:latin typeface="Cambria" pitchFamily="18" charset="0"/>
            <a:ea typeface="Cambria" pitchFamily="18" charset="0"/>
          </a:endParaRPr>
        </a:p>
      </dgm:t>
    </dgm:pt>
    <dgm:pt modelId="{261C455B-FD26-4044-A69C-4641D26B31DF}" type="parTrans" cxnId="{11998AC2-A944-4117-8D49-48B33893AEA6}">
      <dgm:prSet/>
      <dgm:spPr/>
      <dgm:t>
        <a:bodyPr/>
        <a:lstStyle/>
        <a:p>
          <a:endParaRPr lang="ru-RU"/>
        </a:p>
      </dgm:t>
    </dgm:pt>
    <dgm:pt modelId="{51F459B1-ED92-44F8-A47C-5F75C79901C7}" type="sibTrans" cxnId="{11998AC2-A944-4117-8D49-48B33893AEA6}">
      <dgm:prSet/>
      <dgm:spPr/>
      <dgm:t>
        <a:bodyPr/>
        <a:lstStyle/>
        <a:p>
          <a:endParaRPr lang="ru-RU"/>
        </a:p>
      </dgm:t>
    </dgm:pt>
    <dgm:pt modelId="{890B404B-7409-4CA0-AD80-FAE8D5D496F4}">
      <dgm:prSet custT="1"/>
      <dgm:spPr>
        <a:solidFill>
          <a:schemeClr val="bg1"/>
        </a:solidFill>
        <a:ln>
          <a:solidFill>
            <a:srgbClr val="B4C9E2"/>
          </a:solidFill>
        </a:ln>
      </dgm:spPr>
      <dgm:t>
        <a:bodyPr/>
        <a:lstStyle/>
        <a:p>
          <a:r>
            <a:rPr lang="ru-RU" sz="17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вносит метку  «Х» в «Ведомость проведения ИС(И) в учебном кабинете ОО (месте проведения ) (ИС-05)</a:t>
          </a:r>
          <a:endParaRPr lang="ru-RU" sz="1700" b="1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gm:t>
    </dgm:pt>
    <dgm:pt modelId="{1BDAFC1F-D3DB-4E4B-B540-547905262EB1}" type="parTrans" cxnId="{850147A3-7332-4242-967F-37F584AF2D10}">
      <dgm:prSet/>
      <dgm:spPr/>
      <dgm:t>
        <a:bodyPr/>
        <a:lstStyle/>
        <a:p>
          <a:endParaRPr lang="ru-RU"/>
        </a:p>
      </dgm:t>
    </dgm:pt>
    <dgm:pt modelId="{A8545EC4-85FE-4A9D-8DDA-AADCAE008FD3}" type="sibTrans" cxnId="{850147A3-7332-4242-967F-37F584AF2D10}">
      <dgm:prSet/>
      <dgm:spPr/>
      <dgm:t>
        <a:bodyPr/>
        <a:lstStyle/>
        <a:p>
          <a:endParaRPr lang="ru-RU"/>
        </a:p>
      </dgm:t>
    </dgm:pt>
    <dgm:pt modelId="{6B824A5C-E767-4C71-9EE0-EAC89C3BAD05}">
      <dgm:prSet custT="1"/>
      <dgm:spPr>
        <a:solidFill>
          <a:schemeClr val="bg1"/>
        </a:solidFill>
        <a:ln>
          <a:solidFill>
            <a:srgbClr val="B4C9E2"/>
          </a:solidFill>
        </a:ln>
      </dgm:spPr>
      <dgm:t>
        <a:bodyPr/>
        <a:lstStyle/>
        <a:p>
          <a:r>
            <a:rPr lang="ru-RU" sz="17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участник ИС(И) ставит подпись в форме ИС-05</a:t>
          </a:r>
          <a:endParaRPr lang="ru-RU" sz="1700" b="1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gm:t>
    </dgm:pt>
    <dgm:pt modelId="{4951C7E3-FAAB-48B3-A943-58AB77B6C1A9}" type="parTrans" cxnId="{C56054B9-9824-41C6-B11C-81EE1A3AA6D2}">
      <dgm:prSet/>
      <dgm:spPr/>
      <dgm:t>
        <a:bodyPr/>
        <a:lstStyle/>
        <a:p>
          <a:endParaRPr lang="ru-RU"/>
        </a:p>
      </dgm:t>
    </dgm:pt>
    <dgm:pt modelId="{A5E66DEA-BA2E-413C-81D7-2377F02840A7}" type="sibTrans" cxnId="{C56054B9-9824-41C6-B11C-81EE1A3AA6D2}">
      <dgm:prSet/>
      <dgm:spPr/>
      <dgm:t>
        <a:bodyPr/>
        <a:lstStyle/>
        <a:p>
          <a:endParaRPr lang="ru-RU"/>
        </a:p>
      </dgm:t>
    </dgm:pt>
    <dgm:pt modelId="{87C672E9-DE23-4B3A-8910-B7998CF85EDA}">
      <dgm:prSet custT="1"/>
      <dgm:spPr>
        <a:solidFill>
          <a:schemeClr val="bg1"/>
        </a:solidFill>
        <a:ln>
          <a:solidFill>
            <a:srgbClr val="B4C9E2"/>
          </a:solidFill>
        </a:ln>
      </dgm:spPr>
      <dgm:t>
        <a:bodyPr/>
        <a:lstStyle/>
        <a:p>
          <a:r>
            <a:rPr lang="ru-RU" sz="17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ставит подпись в бланке регистрации</a:t>
          </a:r>
          <a:endParaRPr lang="ru-RU" sz="1700" b="1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gm:t>
    </dgm:pt>
    <dgm:pt modelId="{62309E08-7BE4-4EFF-AB8A-BF518817C40F}" type="parTrans" cxnId="{596838EC-2C07-4495-80C7-BC9F8B333203}">
      <dgm:prSet/>
      <dgm:spPr/>
      <dgm:t>
        <a:bodyPr/>
        <a:lstStyle/>
        <a:p>
          <a:endParaRPr lang="ru-RU"/>
        </a:p>
      </dgm:t>
    </dgm:pt>
    <dgm:pt modelId="{6269EC1A-71FB-4438-AAF7-B3AB2A0A807E}" type="sibTrans" cxnId="{596838EC-2C07-4495-80C7-BC9F8B333203}">
      <dgm:prSet/>
      <dgm:spPr/>
      <dgm:t>
        <a:bodyPr/>
        <a:lstStyle/>
        <a:p>
          <a:endParaRPr lang="ru-RU"/>
        </a:p>
      </dgm:t>
    </dgm:pt>
    <dgm:pt modelId="{021847C4-B77C-4129-8FAF-EA8E45A74B80}" type="pres">
      <dgm:prSet presAssocID="{379942DA-B798-4927-80C0-9D0BF857CD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3FD5E-06AE-4B94-B697-48F87A6680FC}" type="pres">
      <dgm:prSet presAssocID="{38880598-8900-4857-A792-7C5B16C155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15EFF-3387-463B-A521-063EEA0814DC}" type="pres">
      <dgm:prSet presAssocID="{5BD2A653-0D46-49F1-A41C-DFABDB34D661}" presName="sibTrans" presStyleLbl="sibTrans1D1" presStyleIdx="0" presStyleCnt="4"/>
      <dgm:spPr/>
      <dgm:t>
        <a:bodyPr/>
        <a:lstStyle/>
        <a:p>
          <a:endParaRPr lang="ru-RU"/>
        </a:p>
      </dgm:t>
    </dgm:pt>
    <dgm:pt modelId="{44BF2DF0-1662-411E-AAC6-58CB4BD6CFC2}" type="pres">
      <dgm:prSet presAssocID="{5BD2A653-0D46-49F1-A41C-DFABDB34D661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BD8B75EE-AF70-4416-9E52-1D44BA0F163E}" type="pres">
      <dgm:prSet presAssocID="{890B404B-7409-4CA0-AD80-FAE8D5D496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9406B-B9BA-4F53-8E6D-7F31E497362A}" type="pres">
      <dgm:prSet presAssocID="{A8545EC4-85FE-4A9D-8DDA-AADCAE008FD3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AEC4B30-5A63-41EC-B744-D5725C73653E}" type="pres">
      <dgm:prSet presAssocID="{A8545EC4-85FE-4A9D-8DDA-AADCAE008FD3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4AA4B3C4-4A67-4730-A020-E7AD7F43C139}" type="pres">
      <dgm:prSet presAssocID="{6B824A5C-E767-4C71-9EE0-EAC89C3BAD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4FF12-588C-4879-B026-1E814CA5FB97}" type="pres">
      <dgm:prSet presAssocID="{A5E66DEA-BA2E-413C-81D7-2377F02840A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4754DE43-8567-4453-BEEA-60754D3F2F6E}" type="pres">
      <dgm:prSet presAssocID="{A5E66DEA-BA2E-413C-81D7-2377F02840A7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45395A6A-FE5D-424C-BE19-AA3CCF3A2965}" type="pres">
      <dgm:prSet presAssocID="{EF9A1FAF-B075-493A-80AA-10CD1B36B6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A7A63-0A9C-49C8-897C-0A0C66C4F18B}" type="pres">
      <dgm:prSet presAssocID="{51F459B1-ED92-44F8-A47C-5F75C79901C7}" presName="sibTrans" presStyleLbl="sibTrans1D1" presStyleIdx="3" presStyleCnt="4"/>
      <dgm:spPr/>
      <dgm:t>
        <a:bodyPr/>
        <a:lstStyle/>
        <a:p>
          <a:endParaRPr lang="ru-RU"/>
        </a:p>
      </dgm:t>
    </dgm:pt>
    <dgm:pt modelId="{1645084F-075C-476A-9EDD-E6FE30EF182E}" type="pres">
      <dgm:prSet presAssocID="{51F459B1-ED92-44F8-A47C-5F75C79901C7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A833BD8B-2490-4D74-B2E5-82E37D0F9FA0}" type="pres">
      <dgm:prSet presAssocID="{87C672E9-DE23-4B3A-8910-B7998CF85E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054B9-9824-41C6-B11C-81EE1A3AA6D2}" srcId="{379942DA-B798-4927-80C0-9D0BF857CDE0}" destId="{6B824A5C-E767-4C71-9EE0-EAC89C3BAD05}" srcOrd="2" destOrd="0" parTransId="{4951C7E3-FAAB-48B3-A943-58AB77B6C1A9}" sibTransId="{A5E66DEA-BA2E-413C-81D7-2377F02840A7}"/>
    <dgm:cxn modelId="{AA2FEC3F-05CC-4A0F-938F-50A1ED3EECF3}" type="presOf" srcId="{51F459B1-ED92-44F8-A47C-5F75C79901C7}" destId="{EACA7A63-0A9C-49C8-897C-0A0C66C4F18B}" srcOrd="0" destOrd="0" presId="urn:microsoft.com/office/officeart/2005/8/layout/bProcess3"/>
    <dgm:cxn modelId="{6E0BA24E-709C-42D7-91E9-5A59C8A5849B}" type="presOf" srcId="{A5E66DEA-BA2E-413C-81D7-2377F02840A7}" destId="{A734FF12-588C-4879-B026-1E814CA5FB97}" srcOrd="0" destOrd="0" presId="urn:microsoft.com/office/officeart/2005/8/layout/bProcess3"/>
    <dgm:cxn modelId="{8E7C1627-63EE-4060-9BC3-51F17400FC4F}" type="presOf" srcId="{5BD2A653-0D46-49F1-A41C-DFABDB34D661}" destId="{6CA15EFF-3387-463B-A521-063EEA0814DC}" srcOrd="0" destOrd="0" presId="urn:microsoft.com/office/officeart/2005/8/layout/bProcess3"/>
    <dgm:cxn modelId="{11998AC2-A944-4117-8D49-48B33893AEA6}" srcId="{379942DA-B798-4927-80C0-9D0BF857CDE0}" destId="{EF9A1FAF-B075-493A-80AA-10CD1B36B67B}" srcOrd="3" destOrd="0" parTransId="{261C455B-FD26-4044-A69C-4641D26B31DF}" sibTransId="{51F459B1-ED92-44F8-A47C-5F75C79901C7}"/>
    <dgm:cxn modelId="{FD400908-BCF0-44CA-8656-E1C2C57858EF}" type="presOf" srcId="{51F459B1-ED92-44F8-A47C-5F75C79901C7}" destId="{1645084F-075C-476A-9EDD-E6FE30EF182E}" srcOrd="1" destOrd="0" presId="urn:microsoft.com/office/officeart/2005/8/layout/bProcess3"/>
    <dgm:cxn modelId="{8E6F1D7D-645E-4A84-B5A4-70995ECDB851}" type="presOf" srcId="{EF9A1FAF-B075-493A-80AA-10CD1B36B67B}" destId="{45395A6A-FE5D-424C-BE19-AA3CCF3A2965}" srcOrd="0" destOrd="0" presId="urn:microsoft.com/office/officeart/2005/8/layout/bProcess3"/>
    <dgm:cxn modelId="{F6D92345-48D6-48F8-B34C-CB19C16FAF2A}" srcId="{379942DA-B798-4927-80C0-9D0BF857CDE0}" destId="{38880598-8900-4857-A792-7C5B16C15541}" srcOrd="0" destOrd="0" parTransId="{135067DC-3FDD-4D74-83DB-CBD56945F824}" sibTransId="{5BD2A653-0D46-49F1-A41C-DFABDB34D661}"/>
    <dgm:cxn modelId="{BD05046A-4831-4CC4-BECE-F40FC904CE9C}" type="presOf" srcId="{890B404B-7409-4CA0-AD80-FAE8D5D496F4}" destId="{BD8B75EE-AF70-4416-9E52-1D44BA0F163E}" srcOrd="0" destOrd="0" presId="urn:microsoft.com/office/officeart/2005/8/layout/bProcess3"/>
    <dgm:cxn modelId="{C80A5779-C72B-47F3-8344-6AEDFC4D17E0}" type="presOf" srcId="{6B824A5C-E767-4C71-9EE0-EAC89C3BAD05}" destId="{4AA4B3C4-4A67-4730-A020-E7AD7F43C139}" srcOrd="0" destOrd="0" presId="urn:microsoft.com/office/officeart/2005/8/layout/bProcess3"/>
    <dgm:cxn modelId="{023753E0-B268-4D98-8E3C-0F61775B32EC}" type="presOf" srcId="{A8545EC4-85FE-4A9D-8DDA-AADCAE008FD3}" destId="{9D49406B-B9BA-4F53-8E6D-7F31E497362A}" srcOrd="0" destOrd="0" presId="urn:microsoft.com/office/officeart/2005/8/layout/bProcess3"/>
    <dgm:cxn modelId="{850147A3-7332-4242-967F-37F584AF2D10}" srcId="{379942DA-B798-4927-80C0-9D0BF857CDE0}" destId="{890B404B-7409-4CA0-AD80-FAE8D5D496F4}" srcOrd="1" destOrd="0" parTransId="{1BDAFC1F-D3DB-4E4B-B540-547905262EB1}" sibTransId="{A8545EC4-85FE-4A9D-8DDA-AADCAE008FD3}"/>
    <dgm:cxn modelId="{FE965D28-B2C6-4F86-9934-8352BF76F638}" type="presOf" srcId="{A8545EC4-85FE-4A9D-8DDA-AADCAE008FD3}" destId="{5AEC4B30-5A63-41EC-B744-D5725C73653E}" srcOrd="1" destOrd="0" presId="urn:microsoft.com/office/officeart/2005/8/layout/bProcess3"/>
    <dgm:cxn modelId="{05D98A72-9A95-4E91-ADDB-E54796019F85}" type="presOf" srcId="{87C672E9-DE23-4B3A-8910-B7998CF85EDA}" destId="{A833BD8B-2490-4D74-B2E5-82E37D0F9FA0}" srcOrd="0" destOrd="0" presId="urn:microsoft.com/office/officeart/2005/8/layout/bProcess3"/>
    <dgm:cxn modelId="{481849AD-DE5C-40E4-B907-50439623B992}" type="presOf" srcId="{5BD2A653-0D46-49F1-A41C-DFABDB34D661}" destId="{44BF2DF0-1662-411E-AAC6-58CB4BD6CFC2}" srcOrd="1" destOrd="0" presId="urn:microsoft.com/office/officeart/2005/8/layout/bProcess3"/>
    <dgm:cxn modelId="{596838EC-2C07-4495-80C7-BC9F8B333203}" srcId="{379942DA-B798-4927-80C0-9D0BF857CDE0}" destId="{87C672E9-DE23-4B3A-8910-B7998CF85EDA}" srcOrd="4" destOrd="0" parTransId="{62309E08-7BE4-4EFF-AB8A-BF518817C40F}" sibTransId="{6269EC1A-71FB-4438-AAF7-B3AB2A0A807E}"/>
    <dgm:cxn modelId="{2A6539D6-0B82-4044-BA08-D0B57E37DB0E}" type="presOf" srcId="{38880598-8900-4857-A792-7C5B16C15541}" destId="{8B93FD5E-06AE-4B94-B697-48F87A6680FC}" srcOrd="0" destOrd="0" presId="urn:microsoft.com/office/officeart/2005/8/layout/bProcess3"/>
    <dgm:cxn modelId="{FBFE2C45-C9B8-4D72-9A83-095F66DFE146}" type="presOf" srcId="{A5E66DEA-BA2E-413C-81D7-2377F02840A7}" destId="{4754DE43-8567-4453-BEEA-60754D3F2F6E}" srcOrd="1" destOrd="0" presId="urn:microsoft.com/office/officeart/2005/8/layout/bProcess3"/>
    <dgm:cxn modelId="{C8FA704A-16B4-43E4-992E-62FFF8B8754A}" type="presOf" srcId="{379942DA-B798-4927-80C0-9D0BF857CDE0}" destId="{021847C4-B77C-4129-8FAF-EA8E45A74B80}" srcOrd="0" destOrd="0" presId="urn:microsoft.com/office/officeart/2005/8/layout/bProcess3"/>
    <dgm:cxn modelId="{9056882B-D2F6-46DB-8EF2-4B014BE240FD}" type="presParOf" srcId="{021847C4-B77C-4129-8FAF-EA8E45A74B80}" destId="{8B93FD5E-06AE-4B94-B697-48F87A6680FC}" srcOrd="0" destOrd="0" presId="urn:microsoft.com/office/officeart/2005/8/layout/bProcess3"/>
    <dgm:cxn modelId="{30DDF9F7-765A-4569-8098-FD429D7400B9}" type="presParOf" srcId="{021847C4-B77C-4129-8FAF-EA8E45A74B80}" destId="{6CA15EFF-3387-463B-A521-063EEA0814DC}" srcOrd="1" destOrd="0" presId="urn:microsoft.com/office/officeart/2005/8/layout/bProcess3"/>
    <dgm:cxn modelId="{85942E15-7062-470A-BEDB-2A809F58E610}" type="presParOf" srcId="{6CA15EFF-3387-463B-A521-063EEA0814DC}" destId="{44BF2DF0-1662-411E-AAC6-58CB4BD6CFC2}" srcOrd="0" destOrd="0" presId="urn:microsoft.com/office/officeart/2005/8/layout/bProcess3"/>
    <dgm:cxn modelId="{929D7F2F-BBB6-4B38-BB50-23CD8AE77717}" type="presParOf" srcId="{021847C4-B77C-4129-8FAF-EA8E45A74B80}" destId="{BD8B75EE-AF70-4416-9E52-1D44BA0F163E}" srcOrd="2" destOrd="0" presId="urn:microsoft.com/office/officeart/2005/8/layout/bProcess3"/>
    <dgm:cxn modelId="{78D7B630-37A4-4CF3-8D43-658422D2DE23}" type="presParOf" srcId="{021847C4-B77C-4129-8FAF-EA8E45A74B80}" destId="{9D49406B-B9BA-4F53-8E6D-7F31E497362A}" srcOrd="3" destOrd="0" presId="urn:microsoft.com/office/officeart/2005/8/layout/bProcess3"/>
    <dgm:cxn modelId="{F63D35A1-2DF5-418E-A6D5-8E9ED10C2FAD}" type="presParOf" srcId="{9D49406B-B9BA-4F53-8E6D-7F31E497362A}" destId="{5AEC4B30-5A63-41EC-B744-D5725C73653E}" srcOrd="0" destOrd="0" presId="urn:microsoft.com/office/officeart/2005/8/layout/bProcess3"/>
    <dgm:cxn modelId="{D5E7D4F9-C998-4EB2-954C-5F877543AFFA}" type="presParOf" srcId="{021847C4-B77C-4129-8FAF-EA8E45A74B80}" destId="{4AA4B3C4-4A67-4730-A020-E7AD7F43C139}" srcOrd="4" destOrd="0" presId="urn:microsoft.com/office/officeart/2005/8/layout/bProcess3"/>
    <dgm:cxn modelId="{5C838765-6BFC-4054-9D70-152C4BB0FBB9}" type="presParOf" srcId="{021847C4-B77C-4129-8FAF-EA8E45A74B80}" destId="{A734FF12-588C-4879-B026-1E814CA5FB97}" srcOrd="5" destOrd="0" presId="urn:microsoft.com/office/officeart/2005/8/layout/bProcess3"/>
    <dgm:cxn modelId="{317BC41A-DB25-4F88-8F0D-219122F5284C}" type="presParOf" srcId="{A734FF12-588C-4879-B026-1E814CA5FB97}" destId="{4754DE43-8567-4453-BEEA-60754D3F2F6E}" srcOrd="0" destOrd="0" presId="urn:microsoft.com/office/officeart/2005/8/layout/bProcess3"/>
    <dgm:cxn modelId="{8FE1034E-2A03-4D0E-AC1D-BC9D2CE72EAC}" type="presParOf" srcId="{021847C4-B77C-4129-8FAF-EA8E45A74B80}" destId="{45395A6A-FE5D-424C-BE19-AA3CCF3A2965}" srcOrd="6" destOrd="0" presId="urn:microsoft.com/office/officeart/2005/8/layout/bProcess3"/>
    <dgm:cxn modelId="{01460374-8065-4F8A-810E-FFDB0270BE35}" type="presParOf" srcId="{021847C4-B77C-4129-8FAF-EA8E45A74B80}" destId="{EACA7A63-0A9C-49C8-897C-0A0C66C4F18B}" srcOrd="7" destOrd="0" presId="urn:microsoft.com/office/officeart/2005/8/layout/bProcess3"/>
    <dgm:cxn modelId="{039381D1-B0FB-46CC-8DEC-E6BA99197187}" type="presParOf" srcId="{EACA7A63-0A9C-49C8-897C-0A0C66C4F18B}" destId="{1645084F-075C-476A-9EDD-E6FE30EF182E}" srcOrd="0" destOrd="0" presId="urn:microsoft.com/office/officeart/2005/8/layout/bProcess3"/>
    <dgm:cxn modelId="{43663170-DA2E-45F1-82CD-D895713CA34F}" type="presParOf" srcId="{021847C4-B77C-4129-8FAF-EA8E45A74B80}" destId="{A833BD8B-2490-4D74-B2E5-82E37D0F9FA0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EECE21-C401-4F77-8711-83E8328489C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310FB-DDE9-4D50-A30B-FF669CE3C4C9}">
      <dgm:prSet custT="1"/>
      <dgm:spPr/>
      <dgm:t>
        <a:bodyPr/>
        <a:lstStyle/>
        <a:p>
          <a:r>
            <a:rPr lang="ru-RU" sz="1500" dirty="0" smtClean="0">
              <a:latin typeface="Cambria" pitchFamily="18" charset="0"/>
              <a:ea typeface="Cambria" pitchFamily="18" charset="0"/>
            </a:rPr>
            <a:t>вносит в бланк регистрации указанного участника метку «Х» в поле «В устной форме»</a:t>
          </a:r>
          <a:endParaRPr lang="ru-RU" sz="1500" dirty="0">
            <a:latin typeface="Cambria" pitchFamily="18" charset="0"/>
            <a:ea typeface="Cambria" pitchFamily="18" charset="0"/>
          </a:endParaRPr>
        </a:p>
      </dgm:t>
    </dgm:pt>
    <dgm:pt modelId="{D13F3334-E00D-4D4E-9880-A48A2D76ACFD}" type="parTrans" cxnId="{802E0781-AB53-4516-AA89-C391E2F85E89}">
      <dgm:prSet/>
      <dgm:spPr/>
      <dgm:t>
        <a:bodyPr/>
        <a:lstStyle/>
        <a:p>
          <a:endParaRPr lang="ru-RU"/>
        </a:p>
      </dgm:t>
    </dgm:pt>
    <dgm:pt modelId="{56600B5C-BC2F-4B38-9C74-2FEC4ED07DF1}" type="sibTrans" cxnId="{802E0781-AB53-4516-AA89-C391E2F85E89}">
      <dgm:prSet/>
      <dgm:spPr/>
      <dgm:t>
        <a:bodyPr/>
        <a:lstStyle/>
        <a:p>
          <a:endParaRPr lang="ru-RU"/>
        </a:p>
      </dgm:t>
    </dgm:pt>
    <dgm:pt modelId="{7194D5E5-9237-44A3-AE5A-9A77CE51D9BC}">
      <dgm:prSet custT="1"/>
      <dgm:spPr/>
      <dgm:t>
        <a:bodyPr/>
        <a:lstStyle/>
        <a:p>
          <a:r>
            <a:rPr lang="ru-RU" sz="1500" dirty="0" smtClean="0">
              <a:latin typeface="Cambria" pitchFamily="18" charset="0"/>
              <a:ea typeface="Cambria" pitchFamily="18" charset="0"/>
            </a:rPr>
            <a:t>заверяет своей подписью внесение указанной отметки в специально отведенном поле</a:t>
          </a:r>
          <a:endParaRPr lang="ru-RU" sz="1500" dirty="0">
            <a:latin typeface="Cambria" pitchFamily="18" charset="0"/>
            <a:ea typeface="Cambria" pitchFamily="18" charset="0"/>
          </a:endParaRPr>
        </a:p>
      </dgm:t>
    </dgm:pt>
    <dgm:pt modelId="{FFA97467-9E93-46E9-B993-558D57F0E333}" type="parTrans" cxnId="{B326D906-FFF4-46DF-8D8A-CB70DDA91543}">
      <dgm:prSet/>
      <dgm:spPr/>
      <dgm:t>
        <a:bodyPr/>
        <a:lstStyle/>
        <a:p>
          <a:endParaRPr lang="ru-RU"/>
        </a:p>
      </dgm:t>
    </dgm:pt>
    <dgm:pt modelId="{E3458D8A-E6D9-4743-AC21-36BC4086A477}" type="sibTrans" cxnId="{B326D906-FFF4-46DF-8D8A-CB70DDA91543}">
      <dgm:prSet/>
      <dgm:spPr/>
      <dgm:t>
        <a:bodyPr/>
        <a:lstStyle/>
        <a:p>
          <a:endParaRPr lang="ru-RU"/>
        </a:p>
      </dgm:t>
    </dgm:pt>
    <dgm:pt modelId="{B19FBF52-2489-43EA-934C-1F85FE9029F9}">
      <dgm:prSet custT="1"/>
      <dgm:spPr/>
      <dgm:t>
        <a:bodyPr/>
        <a:lstStyle/>
        <a:p>
          <a:r>
            <a:rPr lang="ru-RU" sz="1500" dirty="0" smtClean="0">
              <a:latin typeface="Cambria" pitchFamily="18" charset="0"/>
              <a:ea typeface="Cambria" pitchFamily="18" charset="0"/>
            </a:rPr>
            <a:t>вносит метку в поле «Сдавал в устной форме (ОВЗ)» в форму ИС-05 «Ведомость проведения итогового сочинения (изложения) в учебном кабинете образовательной организации (месте проведения)»</a:t>
          </a:r>
          <a:endParaRPr lang="ru-RU" sz="1500" dirty="0">
            <a:latin typeface="Cambria" pitchFamily="18" charset="0"/>
            <a:ea typeface="Cambria" pitchFamily="18" charset="0"/>
          </a:endParaRPr>
        </a:p>
      </dgm:t>
    </dgm:pt>
    <dgm:pt modelId="{FCFF0DA6-2FE7-4C8B-B7E0-233C090CA312}" type="parTrans" cxnId="{2A0A309D-F384-4235-95A2-60897EE2E35A}">
      <dgm:prSet/>
      <dgm:spPr/>
      <dgm:t>
        <a:bodyPr/>
        <a:lstStyle/>
        <a:p>
          <a:endParaRPr lang="ru-RU"/>
        </a:p>
      </dgm:t>
    </dgm:pt>
    <dgm:pt modelId="{934C3D8D-52E7-4BF0-84D6-10B2FC845301}" type="sibTrans" cxnId="{2A0A309D-F384-4235-95A2-60897EE2E35A}">
      <dgm:prSet/>
      <dgm:spPr/>
      <dgm:t>
        <a:bodyPr/>
        <a:lstStyle/>
        <a:p>
          <a:endParaRPr lang="ru-RU"/>
        </a:p>
      </dgm:t>
    </dgm:pt>
    <dgm:pt modelId="{712D49A6-9925-4F03-B34A-A5F26DAE17D0}" type="pres">
      <dgm:prSet presAssocID="{C6EECE21-C401-4F77-8711-83E8328489C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7B3B029-B400-4214-9B9D-2BF2DD7E9EF8}" type="pres">
      <dgm:prSet presAssocID="{B1B310FB-DDE9-4D50-A30B-FF669CE3C4C9}" presName="compNode" presStyleCnt="0"/>
      <dgm:spPr/>
    </dgm:pt>
    <dgm:pt modelId="{E6280C6C-CA33-4C11-ADE8-2E0A5E6747C1}" type="pres">
      <dgm:prSet presAssocID="{B1B310FB-DDE9-4D50-A30B-FF669CE3C4C9}" presName="dummyConnPt" presStyleCnt="0"/>
      <dgm:spPr/>
    </dgm:pt>
    <dgm:pt modelId="{9317CC31-5AE7-460B-BD05-92EBD359C453}" type="pres">
      <dgm:prSet presAssocID="{B1B310FB-DDE9-4D50-A30B-FF669CE3C4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F7475-C036-494B-B39A-61A1F3D72CC5}" type="pres">
      <dgm:prSet presAssocID="{56600B5C-BC2F-4B38-9C74-2FEC4ED07DF1}" presName="sibTrans" presStyleLbl="bgSibTrans2D1" presStyleIdx="0" presStyleCnt="2"/>
      <dgm:spPr/>
      <dgm:t>
        <a:bodyPr/>
        <a:lstStyle/>
        <a:p>
          <a:endParaRPr lang="ru-RU"/>
        </a:p>
      </dgm:t>
    </dgm:pt>
    <dgm:pt modelId="{565671A8-F7DF-49E8-81A9-A1CDD4E3D0FC}" type="pres">
      <dgm:prSet presAssocID="{7194D5E5-9237-44A3-AE5A-9A77CE51D9BC}" presName="compNode" presStyleCnt="0"/>
      <dgm:spPr/>
    </dgm:pt>
    <dgm:pt modelId="{B7690D2E-A95A-40BD-9D0E-7F66A32A0B9E}" type="pres">
      <dgm:prSet presAssocID="{7194D5E5-9237-44A3-AE5A-9A77CE51D9BC}" presName="dummyConnPt" presStyleCnt="0"/>
      <dgm:spPr/>
    </dgm:pt>
    <dgm:pt modelId="{4721C81D-4B00-4EFA-84EC-D279A2D98C91}" type="pres">
      <dgm:prSet presAssocID="{7194D5E5-9237-44A3-AE5A-9A77CE51D9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D05DA-BBB9-4448-9D26-A1AF4FEFA356}" type="pres">
      <dgm:prSet presAssocID="{E3458D8A-E6D9-4743-AC21-36BC4086A477}" presName="sibTrans" presStyleLbl="bgSibTrans2D1" presStyleIdx="1" presStyleCnt="2"/>
      <dgm:spPr/>
      <dgm:t>
        <a:bodyPr/>
        <a:lstStyle/>
        <a:p>
          <a:endParaRPr lang="ru-RU"/>
        </a:p>
      </dgm:t>
    </dgm:pt>
    <dgm:pt modelId="{9F6016E5-7C92-4AC7-8F8C-37AF8C093C78}" type="pres">
      <dgm:prSet presAssocID="{B19FBF52-2489-43EA-934C-1F85FE9029F9}" presName="compNode" presStyleCnt="0"/>
      <dgm:spPr/>
    </dgm:pt>
    <dgm:pt modelId="{33C727E0-157F-408A-AD27-9C4F0B9442AA}" type="pres">
      <dgm:prSet presAssocID="{B19FBF52-2489-43EA-934C-1F85FE9029F9}" presName="dummyConnPt" presStyleCnt="0"/>
      <dgm:spPr/>
    </dgm:pt>
    <dgm:pt modelId="{C6036F10-D64D-483F-B68B-E9E5959FFB08}" type="pres">
      <dgm:prSet presAssocID="{B19FBF52-2489-43EA-934C-1F85FE9029F9}" presName="node" presStyleLbl="node1" presStyleIdx="2" presStyleCnt="3" custScaleY="197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A5D650-D251-4D29-BDB2-936A63280276}" type="presOf" srcId="{B1B310FB-DDE9-4D50-A30B-FF669CE3C4C9}" destId="{9317CC31-5AE7-460B-BD05-92EBD359C453}" srcOrd="0" destOrd="0" presId="urn:microsoft.com/office/officeart/2005/8/layout/bProcess4"/>
    <dgm:cxn modelId="{E30A53FD-40ED-44ED-B1DA-AB7AE43385A8}" type="presOf" srcId="{C6EECE21-C401-4F77-8711-83E8328489CE}" destId="{712D49A6-9925-4F03-B34A-A5F26DAE17D0}" srcOrd="0" destOrd="0" presId="urn:microsoft.com/office/officeart/2005/8/layout/bProcess4"/>
    <dgm:cxn modelId="{2A0A309D-F384-4235-95A2-60897EE2E35A}" srcId="{C6EECE21-C401-4F77-8711-83E8328489CE}" destId="{B19FBF52-2489-43EA-934C-1F85FE9029F9}" srcOrd="2" destOrd="0" parTransId="{FCFF0DA6-2FE7-4C8B-B7E0-233C090CA312}" sibTransId="{934C3D8D-52E7-4BF0-84D6-10B2FC845301}"/>
    <dgm:cxn modelId="{0BA0795E-AEED-4ABB-881B-5BC1ACFA619C}" type="presOf" srcId="{B19FBF52-2489-43EA-934C-1F85FE9029F9}" destId="{C6036F10-D64D-483F-B68B-E9E5959FFB08}" srcOrd="0" destOrd="0" presId="urn:microsoft.com/office/officeart/2005/8/layout/bProcess4"/>
    <dgm:cxn modelId="{461ECB47-8ACB-4106-918D-30800F7C4A26}" type="presOf" srcId="{7194D5E5-9237-44A3-AE5A-9A77CE51D9BC}" destId="{4721C81D-4B00-4EFA-84EC-D279A2D98C91}" srcOrd="0" destOrd="0" presId="urn:microsoft.com/office/officeart/2005/8/layout/bProcess4"/>
    <dgm:cxn modelId="{B326D906-FFF4-46DF-8D8A-CB70DDA91543}" srcId="{C6EECE21-C401-4F77-8711-83E8328489CE}" destId="{7194D5E5-9237-44A3-AE5A-9A77CE51D9BC}" srcOrd="1" destOrd="0" parTransId="{FFA97467-9E93-46E9-B993-558D57F0E333}" sibTransId="{E3458D8A-E6D9-4743-AC21-36BC4086A477}"/>
    <dgm:cxn modelId="{5FA85E31-E3D6-4ABE-9D5F-9EDD388737D4}" type="presOf" srcId="{56600B5C-BC2F-4B38-9C74-2FEC4ED07DF1}" destId="{5F8F7475-C036-494B-B39A-61A1F3D72CC5}" srcOrd="0" destOrd="0" presId="urn:microsoft.com/office/officeart/2005/8/layout/bProcess4"/>
    <dgm:cxn modelId="{802E0781-AB53-4516-AA89-C391E2F85E89}" srcId="{C6EECE21-C401-4F77-8711-83E8328489CE}" destId="{B1B310FB-DDE9-4D50-A30B-FF669CE3C4C9}" srcOrd="0" destOrd="0" parTransId="{D13F3334-E00D-4D4E-9880-A48A2D76ACFD}" sibTransId="{56600B5C-BC2F-4B38-9C74-2FEC4ED07DF1}"/>
    <dgm:cxn modelId="{0A34DBD4-A91B-4010-8EE3-6A50EC3DEF51}" type="presOf" srcId="{E3458D8A-E6D9-4743-AC21-36BC4086A477}" destId="{117D05DA-BBB9-4448-9D26-A1AF4FEFA356}" srcOrd="0" destOrd="0" presId="urn:microsoft.com/office/officeart/2005/8/layout/bProcess4"/>
    <dgm:cxn modelId="{385DF796-DF51-4FB4-9C06-920B9D685E7E}" type="presParOf" srcId="{712D49A6-9925-4F03-B34A-A5F26DAE17D0}" destId="{47B3B029-B400-4214-9B9D-2BF2DD7E9EF8}" srcOrd="0" destOrd="0" presId="urn:microsoft.com/office/officeart/2005/8/layout/bProcess4"/>
    <dgm:cxn modelId="{696899B0-9BC3-40DE-8523-05D84FC1E3EC}" type="presParOf" srcId="{47B3B029-B400-4214-9B9D-2BF2DD7E9EF8}" destId="{E6280C6C-CA33-4C11-ADE8-2E0A5E6747C1}" srcOrd="0" destOrd="0" presId="urn:microsoft.com/office/officeart/2005/8/layout/bProcess4"/>
    <dgm:cxn modelId="{6659B5C0-D2BD-4381-BE9F-E663DAC2B41E}" type="presParOf" srcId="{47B3B029-B400-4214-9B9D-2BF2DD7E9EF8}" destId="{9317CC31-5AE7-460B-BD05-92EBD359C453}" srcOrd="1" destOrd="0" presId="urn:microsoft.com/office/officeart/2005/8/layout/bProcess4"/>
    <dgm:cxn modelId="{CE9F5D36-26EE-4ED3-B47F-DB23A4DDE4B0}" type="presParOf" srcId="{712D49A6-9925-4F03-B34A-A5F26DAE17D0}" destId="{5F8F7475-C036-494B-B39A-61A1F3D72CC5}" srcOrd="1" destOrd="0" presId="urn:microsoft.com/office/officeart/2005/8/layout/bProcess4"/>
    <dgm:cxn modelId="{E9F21EF3-658C-4369-A19C-6D5871FDFB63}" type="presParOf" srcId="{712D49A6-9925-4F03-B34A-A5F26DAE17D0}" destId="{565671A8-F7DF-49E8-81A9-A1CDD4E3D0FC}" srcOrd="2" destOrd="0" presId="urn:microsoft.com/office/officeart/2005/8/layout/bProcess4"/>
    <dgm:cxn modelId="{527E5762-D45C-443E-8808-F552A5F6E481}" type="presParOf" srcId="{565671A8-F7DF-49E8-81A9-A1CDD4E3D0FC}" destId="{B7690D2E-A95A-40BD-9D0E-7F66A32A0B9E}" srcOrd="0" destOrd="0" presId="urn:microsoft.com/office/officeart/2005/8/layout/bProcess4"/>
    <dgm:cxn modelId="{04DE8B7B-8E01-4CA5-ADCF-236A29AB8F36}" type="presParOf" srcId="{565671A8-F7DF-49E8-81A9-A1CDD4E3D0FC}" destId="{4721C81D-4B00-4EFA-84EC-D279A2D98C91}" srcOrd="1" destOrd="0" presId="urn:microsoft.com/office/officeart/2005/8/layout/bProcess4"/>
    <dgm:cxn modelId="{27812661-317E-44BE-8D6B-FE3DC5211943}" type="presParOf" srcId="{712D49A6-9925-4F03-B34A-A5F26DAE17D0}" destId="{117D05DA-BBB9-4448-9D26-A1AF4FEFA356}" srcOrd="3" destOrd="0" presId="urn:microsoft.com/office/officeart/2005/8/layout/bProcess4"/>
    <dgm:cxn modelId="{8680C5BA-AA43-4593-BF3B-743C48983274}" type="presParOf" srcId="{712D49A6-9925-4F03-B34A-A5F26DAE17D0}" destId="{9F6016E5-7C92-4AC7-8F8C-37AF8C093C78}" srcOrd="4" destOrd="0" presId="urn:microsoft.com/office/officeart/2005/8/layout/bProcess4"/>
    <dgm:cxn modelId="{C18A87BD-67B7-4E1C-BF7D-3128F7123EFA}" type="presParOf" srcId="{9F6016E5-7C92-4AC7-8F8C-37AF8C093C78}" destId="{33C727E0-157F-408A-AD27-9C4F0B9442AA}" srcOrd="0" destOrd="0" presId="urn:microsoft.com/office/officeart/2005/8/layout/bProcess4"/>
    <dgm:cxn modelId="{63B616D4-52EC-45DF-B451-B2B40BA4DE68}" type="presParOf" srcId="{9F6016E5-7C92-4AC7-8F8C-37AF8C093C78}" destId="{C6036F10-D64D-483F-B68B-E9E5959FFB0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3AFF8C-EC3E-42B1-B376-370233BAD4E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1A4BAA-5C00-45E4-AAD5-96CB082EA8FE}">
      <dgm:prSet phldrT="[Текст]" custT="1"/>
      <dgm:spPr/>
      <dgm:t>
        <a:bodyPr/>
        <a:lstStyle/>
        <a:p>
          <a:r>
            <a:rPr lang="ru-RU" sz="1200" b="1" dirty="0" smtClean="0">
              <a:latin typeface="Cambria" pitchFamily="18" charset="0"/>
              <a:ea typeface="Cambria" pitchFamily="18" charset="0"/>
            </a:rPr>
            <a:t>Технический специалист</a:t>
          </a:r>
          <a:endParaRPr lang="ru-RU" sz="1200" b="1" dirty="0">
            <a:latin typeface="Cambria" pitchFamily="18" charset="0"/>
            <a:ea typeface="Cambria" pitchFamily="18" charset="0"/>
          </a:endParaRPr>
        </a:p>
      </dgm:t>
    </dgm:pt>
    <dgm:pt modelId="{A7E8A7B4-44B8-4982-944C-EEB37385C069}" type="parTrans" cxnId="{5D663BFE-48B7-46DC-BDD6-54F96C5500E9}">
      <dgm:prSet/>
      <dgm:spPr/>
      <dgm:t>
        <a:bodyPr/>
        <a:lstStyle/>
        <a:p>
          <a:endParaRPr lang="ru-RU"/>
        </a:p>
      </dgm:t>
    </dgm:pt>
    <dgm:pt modelId="{D8260A51-C047-4330-AD7C-0706FF5A2C67}" type="sibTrans" cxnId="{5D663BFE-48B7-46DC-BDD6-54F96C5500E9}">
      <dgm:prSet/>
      <dgm:spPr/>
      <dgm:t>
        <a:bodyPr/>
        <a:lstStyle/>
        <a:p>
          <a:endParaRPr lang="ru-RU"/>
        </a:p>
      </dgm:t>
    </dgm:pt>
    <dgm:pt modelId="{A023D936-773A-4813-B06E-78042A6F204D}">
      <dgm:prSet phldrT="[Текст]" custT="1"/>
      <dgm:spPr/>
      <dgm:t>
        <a:bodyPr/>
        <a:lstStyle/>
        <a:p>
          <a:pPr marL="182563" indent="95250"/>
          <a:r>
            <a:rPr lang="ru-RU" sz="800" dirty="0" smtClean="0"/>
            <a:t> </a:t>
          </a:r>
          <a:endParaRPr lang="ru-RU" sz="1200" b="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94D5B2DD-731F-4476-8BEC-F92B4B44D2F3}" type="parTrans" cxnId="{2CD4019E-650F-46F1-B8C1-FDD398EBD124}">
      <dgm:prSet/>
      <dgm:spPr/>
      <dgm:t>
        <a:bodyPr/>
        <a:lstStyle/>
        <a:p>
          <a:endParaRPr lang="ru-RU"/>
        </a:p>
      </dgm:t>
    </dgm:pt>
    <dgm:pt modelId="{0E2F79ED-E368-4E7C-A807-F1AA747A8B4D}" type="sibTrans" cxnId="{2CD4019E-650F-46F1-B8C1-FDD398EBD124}">
      <dgm:prSet/>
      <dgm:spPr/>
      <dgm:t>
        <a:bodyPr/>
        <a:lstStyle/>
        <a:p>
          <a:endParaRPr lang="ru-RU"/>
        </a:p>
      </dgm:t>
    </dgm:pt>
    <dgm:pt modelId="{56745093-9413-44AD-B272-04986B60682D}">
      <dgm:prSet phldrT="[Текст]" custT="1"/>
      <dgm:spPr/>
      <dgm:t>
        <a:bodyPr/>
        <a:lstStyle/>
        <a:p>
          <a:endParaRPr lang="ru-RU" sz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B04561EA-8722-45E5-972D-54FFEB9D52EE}" type="parTrans" cxnId="{863A492A-2149-4009-AA84-B921D9776065}">
      <dgm:prSet/>
      <dgm:spPr/>
      <dgm:t>
        <a:bodyPr/>
        <a:lstStyle/>
        <a:p>
          <a:endParaRPr lang="ru-RU"/>
        </a:p>
      </dgm:t>
    </dgm:pt>
    <dgm:pt modelId="{854A98A6-4618-4D41-A96B-9233B61C006F}" type="sibTrans" cxnId="{863A492A-2149-4009-AA84-B921D9776065}">
      <dgm:prSet/>
      <dgm:spPr/>
      <dgm:t>
        <a:bodyPr/>
        <a:lstStyle/>
        <a:p>
          <a:endParaRPr lang="ru-RU"/>
        </a:p>
      </dgm:t>
    </dgm:pt>
    <dgm:pt modelId="{715BD511-856E-4414-BF01-F4D93F941359}">
      <dgm:prSet phldrT="[Текст]" custT="1"/>
      <dgm:spPr/>
      <dgm:t>
        <a:bodyPr/>
        <a:lstStyle/>
        <a:p>
          <a:r>
            <a:rPr lang="ru-RU" sz="1200" b="1" dirty="0" smtClean="0">
              <a:latin typeface="Cambria" pitchFamily="18" charset="0"/>
              <a:ea typeface="Cambria" pitchFamily="18" charset="0"/>
            </a:rPr>
            <a:t>Эксперты</a:t>
          </a:r>
          <a:endParaRPr lang="ru-RU" sz="1200" b="1" dirty="0">
            <a:latin typeface="Cambria" pitchFamily="18" charset="0"/>
            <a:ea typeface="Cambria" pitchFamily="18" charset="0"/>
          </a:endParaRPr>
        </a:p>
      </dgm:t>
    </dgm:pt>
    <dgm:pt modelId="{DA63DDF5-6537-413E-9CA4-EB267669C8A7}" type="parTrans" cxnId="{8CE95D57-FC06-4FC7-8AC6-6D9C561F4FD2}">
      <dgm:prSet/>
      <dgm:spPr/>
      <dgm:t>
        <a:bodyPr/>
        <a:lstStyle/>
        <a:p>
          <a:endParaRPr lang="ru-RU"/>
        </a:p>
      </dgm:t>
    </dgm:pt>
    <dgm:pt modelId="{5505CD0E-8714-4741-A06E-32BD95EAD037}" type="sibTrans" cxnId="{8CE95D57-FC06-4FC7-8AC6-6D9C561F4FD2}">
      <dgm:prSet/>
      <dgm:spPr/>
      <dgm:t>
        <a:bodyPr/>
        <a:lstStyle/>
        <a:p>
          <a:endParaRPr lang="ru-RU"/>
        </a:p>
      </dgm:t>
    </dgm:pt>
    <dgm:pt modelId="{33F4F95A-E244-4F4A-894C-682425D22D03}">
      <dgm:prSet phldrT="[Текст]" custT="1"/>
      <dgm:spPr/>
      <dgm:t>
        <a:bodyPr/>
        <a:lstStyle/>
        <a:p>
          <a:endParaRPr lang="ru-RU" sz="1200" dirty="0">
            <a:solidFill>
              <a:srgbClr val="002060"/>
            </a:solidFill>
          </a:endParaRPr>
        </a:p>
      </dgm:t>
    </dgm:pt>
    <dgm:pt modelId="{ADDC53CE-CD3B-4503-92FC-28FDE77B3E8E}" type="parTrans" cxnId="{B6336D62-39C1-40E7-8BE3-550114D8DC18}">
      <dgm:prSet/>
      <dgm:spPr/>
      <dgm:t>
        <a:bodyPr/>
        <a:lstStyle/>
        <a:p>
          <a:endParaRPr lang="ru-RU"/>
        </a:p>
      </dgm:t>
    </dgm:pt>
    <dgm:pt modelId="{E78E6534-EBC6-4181-AD3A-F904815F39DC}" type="sibTrans" cxnId="{B6336D62-39C1-40E7-8BE3-550114D8DC18}">
      <dgm:prSet/>
      <dgm:spPr/>
      <dgm:t>
        <a:bodyPr/>
        <a:lstStyle/>
        <a:p>
          <a:endParaRPr lang="ru-RU"/>
        </a:p>
      </dgm:t>
    </dgm:pt>
    <dgm:pt modelId="{E0FD2283-E332-426F-BBED-8C01AEADCE57}">
      <dgm:prSet phldrT="[Текст]" custT="1"/>
      <dgm:spPr/>
      <dgm:t>
        <a:bodyPr/>
        <a:lstStyle/>
        <a:p>
          <a:r>
            <a:rPr lang="ru-RU" sz="1200" b="1" dirty="0" smtClean="0">
              <a:latin typeface="Cambria" pitchFamily="18" charset="0"/>
              <a:ea typeface="Cambria" pitchFamily="18" charset="0"/>
            </a:rPr>
            <a:t>Руководитель ОО</a:t>
          </a:r>
          <a:endParaRPr lang="ru-RU" sz="1200" b="1" dirty="0">
            <a:latin typeface="Cambria" pitchFamily="18" charset="0"/>
            <a:ea typeface="Cambria" pitchFamily="18" charset="0"/>
          </a:endParaRPr>
        </a:p>
      </dgm:t>
    </dgm:pt>
    <dgm:pt modelId="{564180C5-33D7-49AC-8DAB-A466AA122AD6}" type="sibTrans" cxnId="{70373B9C-B403-4FF2-BD9F-1867A4DE8E1B}">
      <dgm:prSet/>
      <dgm:spPr/>
      <dgm:t>
        <a:bodyPr/>
        <a:lstStyle/>
        <a:p>
          <a:endParaRPr lang="ru-RU"/>
        </a:p>
      </dgm:t>
    </dgm:pt>
    <dgm:pt modelId="{458C5ACD-9C03-4323-B74C-4BD9A315FF1B}" type="parTrans" cxnId="{70373B9C-B403-4FF2-BD9F-1867A4DE8E1B}">
      <dgm:prSet/>
      <dgm:spPr/>
      <dgm:t>
        <a:bodyPr/>
        <a:lstStyle/>
        <a:p>
          <a:endParaRPr lang="ru-RU"/>
        </a:p>
      </dgm:t>
    </dgm:pt>
    <dgm:pt modelId="{2A1C1067-1557-42BA-BBE7-999A559E5CCD}" type="pres">
      <dgm:prSet presAssocID="{513AFF8C-EC3E-42B1-B376-370233BAD4E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C7351-7D34-49A6-8326-F0FEE508EC5A}" type="pres">
      <dgm:prSet presAssocID="{071A4BAA-5C00-45E4-AAD5-96CB082EA8FE}" presName="compNode" presStyleCnt="0"/>
      <dgm:spPr/>
    </dgm:pt>
    <dgm:pt modelId="{0E031A4B-046A-4CD8-A537-F7C4EFD03741}" type="pres">
      <dgm:prSet presAssocID="{071A4BAA-5C00-45E4-AAD5-96CB082EA8FE}" presName="noGeometry" presStyleCnt="0"/>
      <dgm:spPr/>
    </dgm:pt>
    <dgm:pt modelId="{68F0EC46-ADCC-4AB5-A22E-2DA4EBE0BDB8}" type="pres">
      <dgm:prSet presAssocID="{071A4BAA-5C00-45E4-AAD5-96CB082EA8FE}" presName="childTextVisible" presStyleLbl="bgAccFollowNode1" presStyleIdx="0" presStyleCnt="3" custScaleX="122718" custLinFactNeighborX="-9832" custLinFactNeighborY="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5680F-CFE1-4BCD-A8F8-543653B55212}" type="pres">
      <dgm:prSet presAssocID="{071A4BAA-5C00-45E4-AAD5-96CB082EA8FE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31AD138-1675-42AD-B513-725E8E574B71}" type="pres">
      <dgm:prSet presAssocID="{071A4BAA-5C00-45E4-AAD5-96CB082EA8FE}" presName="parentText" presStyleLbl="node1" presStyleIdx="0" presStyleCnt="3" custScaleX="151887" custLinFactNeighborX="-8022" custLinFactNeighborY="-69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F7F5F-0CE0-439B-8B24-07978891572E}" type="pres">
      <dgm:prSet presAssocID="{071A4BAA-5C00-45E4-AAD5-96CB082EA8FE}" presName="aSpace" presStyleCnt="0"/>
      <dgm:spPr/>
    </dgm:pt>
    <dgm:pt modelId="{F0EA6342-3A5F-4E0E-8EB6-99E5FF014FE7}" type="pres">
      <dgm:prSet presAssocID="{E0FD2283-E332-426F-BBED-8C01AEADCE57}" presName="compNode" presStyleCnt="0"/>
      <dgm:spPr/>
    </dgm:pt>
    <dgm:pt modelId="{C709CAD6-0104-4385-96C6-1826DB443B52}" type="pres">
      <dgm:prSet presAssocID="{E0FD2283-E332-426F-BBED-8C01AEADCE57}" presName="noGeometry" presStyleCnt="0"/>
      <dgm:spPr/>
    </dgm:pt>
    <dgm:pt modelId="{C9D93D5D-6F2D-4ADA-B48E-5CD518EC5AAC}" type="pres">
      <dgm:prSet presAssocID="{E0FD2283-E332-426F-BBED-8C01AEADCE57}" presName="childTextVisible" presStyleLbl="bgAccFollowNode1" presStyleIdx="1" presStyleCnt="3" custScaleX="134586" custLinFactNeighborX="-17815" custLinFactNeighborY="8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10D45-516C-4BE8-8ACD-DAB4CE7144F3}" type="pres">
      <dgm:prSet presAssocID="{E0FD2283-E332-426F-BBED-8C01AEADCE57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D5728959-D1F7-49F2-80D4-5E378F69B21C}" type="pres">
      <dgm:prSet presAssocID="{E0FD2283-E332-426F-BBED-8C01AEADCE57}" presName="parentText" presStyleLbl="node1" presStyleIdx="1" presStyleCnt="3" custScaleX="161246" custLinFactNeighborX="-81585" custLinFactNeighborY="-68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14774-07AB-439A-99B2-997C22263656}" type="pres">
      <dgm:prSet presAssocID="{E0FD2283-E332-426F-BBED-8C01AEADCE57}" presName="aSpace" presStyleCnt="0"/>
      <dgm:spPr/>
    </dgm:pt>
    <dgm:pt modelId="{C7CEA7CD-D1E0-42CA-83E9-EF2979F7AAAE}" type="pres">
      <dgm:prSet presAssocID="{715BD511-856E-4414-BF01-F4D93F941359}" presName="compNode" presStyleCnt="0"/>
      <dgm:spPr/>
    </dgm:pt>
    <dgm:pt modelId="{D8A8093A-C0E8-4DC6-BE94-F8E0AA2C3196}" type="pres">
      <dgm:prSet presAssocID="{715BD511-856E-4414-BF01-F4D93F941359}" presName="noGeometry" presStyleCnt="0"/>
      <dgm:spPr/>
    </dgm:pt>
    <dgm:pt modelId="{47DA9114-F54D-40F7-8B7A-9B6BA056B949}" type="pres">
      <dgm:prSet presAssocID="{715BD511-856E-4414-BF01-F4D93F941359}" presName="childTextVisible" presStyleLbl="bgAccFollowNode1" presStyleIdx="2" presStyleCnt="3" custScaleX="145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EC2EB-3875-4843-9D01-C604F0F0A7EC}" type="pres">
      <dgm:prSet presAssocID="{715BD511-856E-4414-BF01-F4D93F941359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F56EF7C9-D911-440D-83DD-ECABE237EA16}" type="pres">
      <dgm:prSet presAssocID="{715BD511-856E-4414-BF01-F4D93F941359}" presName="parentText" presStyleLbl="node1" presStyleIdx="2" presStyleCnt="3" custScaleX="115012" custLinFactNeighborX="-98289" custLinFactNeighborY="-514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373B9C-B403-4FF2-BD9F-1867A4DE8E1B}" srcId="{513AFF8C-EC3E-42B1-B376-370233BAD4EE}" destId="{E0FD2283-E332-426F-BBED-8C01AEADCE57}" srcOrd="1" destOrd="0" parTransId="{458C5ACD-9C03-4323-B74C-4BD9A315FF1B}" sibTransId="{564180C5-33D7-49AC-8DAB-A466AA122AD6}"/>
    <dgm:cxn modelId="{2CD4019E-650F-46F1-B8C1-FDD398EBD124}" srcId="{071A4BAA-5C00-45E4-AAD5-96CB082EA8FE}" destId="{A023D936-773A-4813-B06E-78042A6F204D}" srcOrd="0" destOrd="0" parTransId="{94D5B2DD-731F-4476-8BEC-F92B4B44D2F3}" sibTransId="{0E2F79ED-E368-4E7C-A807-F1AA747A8B4D}"/>
    <dgm:cxn modelId="{9CB012C7-15F3-4DC5-892E-D15770311053}" type="presOf" srcId="{715BD511-856E-4414-BF01-F4D93F941359}" destId="{F56EF7C9-D911-440D-83DD-ECABE237EA16}" srcOrd="0" destOrd="0" presId="urn:microsoft.com/office/officeart/2005/8/layout/hProcess6"/>
    <dgm:cxn modelId="{B6336D62-39C1-40E7-8BE3-550114D8DC18}" srcId="{715BD511-856E-4414-BF01-F4D93F941359}" destId="{33F4F95A-E244-4F4A-894C-682425D22D03}" srcOrd="0" destOrd="0" parTransId="{ADDC53CE-CD3B-4503-92FC-28FDE77B3E8E}" sibTransId="{E78E6534-EBC6-4181-AD3A-F904815F39DC}"/>
    <dgm:cxn modelId="{503C5F6E-EB68-4199-8917-1EBAA6AF3EAB}" type="presOf" srcId="{513AFF8C-EC3E-42B1-B376-370233BAD4EE}" destId="{2A1C1067-1557-42BA-BBE7-999A559E5CCD}" srcOrd="0" destOrd="0" presId="urn:microsoft.com/office/officeart/2005/8/layout/hProcess6"/>
    <dgm:cxn modelId="{9044838F-7287-487D-87C8-49F67E129014}" type="presOf" srcId="{A023D936-773A-4813-B06E-78042A6F204D}" destId="{68F0EC46-ADCC-4AB5-A22E-2DA4EBE0BDB8}" srcOrd="0" destOrd="0" presId="urn:microsoft.com/office/officeart/2005/8/layout/hProcess6"/>
    <dgm:cxn modelId="{94E930C4-6129-4181-B9D1-7B2B344D7E4B}" type="presOf" srcId="{33F4F95A-E244-4F4A-894C-682425D22D03}" destId="{47DA9114-F54D-40F7-8B7A-9B6BA056B949}" srcOrd="0" destOrd="0" presId="urn:microsoft.com/office/officeart/2005/8/layout/hProcess6"/>
    <dgm:cxn modelId="{863A492A-2149-4009-AA84-B921D9776065}" srcId="{E0FD2283-E332-426F-BBED-8C01AEADCE57}" destId="{56745093-9413-44AD-B272-04986B60682D}" srcOrd="0" destOrd="0" parTransId="{B04561EA-8722-45E5-972D-54FFEB9D52EE}" sibTransId="{854A98A6-4618-4D41-A96B-9233B61C006F}"/>
    <dgm:cxn modelId="{5D663BFE-48B7-46DC-BDD6-54F96C5500E9}" srcId="{513AFF8C-EC3E-42B1-B376-370233BAD4EE}" destId="{071A4BAA-5C00-45E4-AAD5-96CB082EA8FE}" srcOrd="0" destOrd="0" parTransId="{A7E8A7B4-44B8-4982-944C-EEB37385C069}" sibTransId="{D8260A51-C047-4330-AD7C-0706FF5A2C67}"/>
    <dgm:cxn modelId="{8CE95D57-FC06-4FC7-8AC6-6D9C561F4FD2}" srcId="{513AFF8C-EC3E-42B1-B376-370233BAD4EE}" destId="{715BD511-856E-4414-BF01-F4D93F941359}" srcOrd="2" destOrd="0" parTransId="{DA63DDF5-6537-413E-9CA4-EB267669C8A7}" sibTransId="{5505CD0E-8714-4741-A06E-32BD95EAD037}"/>
    <dgm:cxn modelId="{23C5F73C-E345-4EDB-8D60-72156765A35E}" type="presOf" srcId="{E0FD2283-E332-426F-BBED-8C01AEADCE57}" destId="{D5728959-D1F7-49F2-80D4-5E378F69B21C}" srcOrd="0" destOrd="0" presId="urn:microsoft.com/office/officeart/2005/8/layout/hProcess6"/>
    <dgm:cxn modelId="{532C12C5-68F9-4D09-BC80-4AF8C6B75185}" type="presOf" srcId="{33F4F95A-E244-4F4A-894C-682425D22D03}" destId="{DF7EC2EB-3875-4843-9D01-C604F0F0A7EC}" srcOrd="1" destOrd="0" presId="urn:microsoft.com/office/officeart/2005/8/layout/hProcess6"/>
    <dgm:cxn modelId="{46F96A12-2197-4D87-A536-E084FB858F5F}" type="presOf" srcId="{56745093-9413-44AD-B272-04986B60682D}" destId="{C9D93D5D-6F2D-4ADA-B48E-5CD518EC5AAC}" srcOrd="0" destOrd="0" presId="urn:microsoft.com/office/officeart/2005/8/layout/hProcess6"/>
    <dgm:cxn modelId="{C90FE0AF-64B3-4BD7-91FB-E6294638AF3C}" type="presOf" srcId="{A023D936-773A-4813-B06E-78042A6F204D}" destId="{F915680F-CFE1-4BCD-A8F8-543653B55212}" srcOrd="1" destOrd="0" presId="urn:microsoft.com/office/officeart/2005/8/layout/hProcess6"/>
    <dgm:cxn modelId="{3971DF1D-4447-4B1C-A9A6-C36FAE01211E}" type="presOf" srcId="{56745093-9413-44AD-B272-04986B60682D}" destId="{B3D10D45-516C-4BE8-8ACD-DAB4CE7144F3}" srcOrd="1" destOrd="0" presId="urn:microsoft.com/office/officeart/2005/8/layout/hProcess6"/>
    <dgm:cxn modelId="{8144247B-80C5-41AE-89A6-179CD74BEAF4}" type="presOf" srcId="{071A4BAA-5C00-45E4-AAD5-96CB082EA8FE}" destId="{B31AD138-1675-42AD-B513-725E8E574B71}" srcOrd="0" destOrd="0" presId="urn:microsoft.com/office/officeart/2005/8/layout/hProcess6"/>
    <dgm:cxn modelId="{DED16E52-55EB-4EE4-9811-2F3B628B9A49}" type="presParOf" srcId="{2A1C1067-1557-42BA-BBE7-999A559E5CCD}" destId="{E88C7351-7D34-49A6-8326-F0FEE508EC5A}" srcOrd="0" destOrd="0" presId="urn:microsoft.com/office/officeart/2005/8/layout/hProcess6"/>
    <dgm:cxn modelId="{6FFF3DF6-928A-40AE-B17B-9F89A003C406}" type="presParOf" srcId="{E88C7351-7D34-49A6-8326-F0FEE508EC5A}" destId="{0E031A4B-046A-4CD8-A537-F7C4EFD03741}" srcOrd="0" destOrd="0" presId="urn:microsoft.com/office/officeart/2005/8/layout/hProcess6"/>
    <dgm:cxn modelId="{51E9FB2E-6DC3-48D8-9544-F37D9B2A3FE7}" type="presParOf" srcId="{E88C7351-7D34-49A6-8326-F0FEE508EC5A}" destId="{68F0EC46-ADCC-4AB5-A22E-2DA4EBE0BDB8}" srcOrd="1" destOrd="0" presId="urn:microsoft.com/office/officeart/2005/8/layout/hProcess6"/>
    <dgm:cxn modelId="{CEEBB939-8C8E-4AAA-9C82-3EBAD4D26F66}" type="presParOf" srcId="{E88C7351-7D34-49A6-8326-F0FEE508EC5A}" destId="{F915680F-CFE1-4BCD-A8F8-543653B55212}" srcOrd="2" destOrd="0" presId="urn:microsoft.com/office/officeart/2005/8/layout/hProcess6"/>
    <dgm:cxn modelId="{31710BA2-3B08-4AEA-9919-46532C5B27BD}" type="presParOf" srcId="{E88C7351-7D34-49A6-8326-F0FEE508EC5A}" destId="{B31AD138-1675-42AD-B513-725E8E574B71}" srcOrd="3" destOrd="0" presId="urn:microsoft.com/office/officeart/2005/8/layout/hProcess6"/>
    <dgm:cxn modelId="{E9805507-AAED-40FB-A872-3727C9541C40}" type="presParOf" srcId="{2A1C1067-1557-42BA-BBE7-999A559E5CCD}" destId="{6FEF7F5F-0CE0-439B-8B24-07978891572E}" srcOrd="1" destOrd="0" presId="urn:microsoft.com/office/officeart/2005/8/layout/hProcess6"/>
    <dgm:cxn modelId="{82BFC5F1-CA1A-471B-9C73-D292E3948367}" type="presParOf" srcId="{2A1C1067-1557-42BA-BBE7-999A559E5CCD}" destId="{F0EA6342-3A5F-4E0E-8EB6-99E5FF014FE7}" srcOrd="2" destOrd="0" presId="urn:microsoft.com/office/officeart/2005/8/layout/hProcess6"/>
    <dgm:cxn modelId="{E424B9D4-D7D7-4776-9312-00ED9AC47D63}" type="presParOf" srcId="{F0EA6342-3A5F-4E0E-8EB6-99E5FF014FE7}" destId="{C709CAD6-0104-4385-96C6-1826DB443B52}" srcOrd="0" destOrd="0" presId="urn:microsoft.com/office/officeart/2005/8/layout/hProcess6"/>
    <dgm:cxn modelId="{4C711151-403A-4681-9A29-E760BE66B176}" type="presParOf" srcId="{F0EA6342-3A5F-4E0E-8EB6-99E5FF014FE7}" destId="{C9D93D5D-6F2D-4ADA-B48E-5CD518EC5AAC}" srcOrd="1" destOrd="0" presId="urn:microsoft.com/office/officeart/2005/8/layout/hProcess6"/>
    <dgm:cxn modelId="{D84F93CA-7D20-47FE-BF63-CF46248DB465}" type="presParOf" srcId="{F0EA6342-3A5F-4E0E-8EB6-99E5FF014FE7}" destId="{B3D10D45-516C-4BE8-8ACD-DAB4CE7144F3}" srcOrd="2" destOrd="0" presId="urn:microsoft.com/office/officeart/2005/8/layout/hProcess6"/>
    <dgm:cxn modelId="{8386647A-932D-4912-B114-0A1927B4DB6F}" type="presParOf" srcId="{F0EA6342-3A5F-4E0E-8EB6-99E5FF014FE7}" destId="{D5728959-D1F7-49F2-80D4-5E378F69B21C}" srcOrd="3" destOrd="0" presId="urn:microsoft.com/office/officeart/2005/8/layout/hProcess6"/>
    <dgm:cxn modelId="{E512D79F-781A-4774-A7FA-2C0353AFA05A}" type="presParOf" srcId="{2A1C1067-1557-42BA-BBE7-999A559E5CCD}" destId="{E6814774-07AB-439A-99B2-997C22263656}" srcOrd="3" destOrd="0" presId="urn:microsoft.com/office/officeart/2005/8/layout/hProcess6"/>
    <dgm:cxn modelId="{DA6F3660-B5CF-4991-928F-8859DE33F221}" type="presParOf" srcId="{2A1C1067-1557-42BA-BBE7-999A559E5CCD}" destId="{C7CEA7CD-D1E0-42CA-83E9-EF2979F7AAAE}" srcOrd="4" destOrd="0" presId="urn:microsoft.com/office/officeart/2005/8/layout/hProcess6"/>
    <dgm:cxn modelId="{812F4ECC-18F7-49E5-9570-96367142F9EF}" type="presParOf" srcId="{C7CEA7CD-D1E0-42CA-83E9-EF2979F7AAAE}" destId="{D8A8093A-C0E8-4DC6-BE94-F8E0AA2C3196}" srcOrd="0" destOrd="0" presId="urn:microsoft.com/office/officeart/2005/8/layout/hProcess6"/>
    <dgm:cxn modelId="{952D38E9-833C-4207-A7FF-3944ABC0FB04}" type="presParOf" srcId="{C7CEA7CD-D1E0-42CA-83E9-EF2979F7AAAE}" destId="{47DA9114-F54D-40F7-8B7A-9B6BA056B949}" srcOrd="1" destOrd="0" presId="urn:microsoft.com/office/officeart/2005/8/layout/hProcess6"/>
    <dgm:cxn modelId="{94ED73B4-6D9A-4CC6-A311-502DC6AD9E2D}" type="presParOf" srcId="{C7CEA7CD-D1E0-42CA-83E9-EF2979F7AAAE}" destId="{DF7EC2EB-3875-4843-9D01-C604F0F0A7EC}" srcOrd="2" destOrd="0" presId="urn:microsoft.com/office/officeart/2005/8/layout/hProcess6"/>
    <dgm:cxn modelId="{F8466D84-D468-41D1-B34F-2F4DCFA9D72C}" type="presParOf" srcId="{C7CEA7CD-D1E0-42CA-83E9-EF2979F7AAAE}" destId="{F56EF7C9-D911-440D-83DD-ECABE237EA1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7D329F7-6FB2-4B4E-AA20-531EC144B2F3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0C39E-CADD-4131-BD80-1A7F8D86FD23}">
      <dgm:prSet phldrT="[Текст]" custT="1"/>
      <dgm:spPr/>
      <dgm:t>
        <a:bodyPr/>
        <a:lstStyle/>
        <a:p>
          <a:endParaRPr lang="ru-RU" sz="1200" dirty="0">
            <a:solidFill>
              <a:srgbClr val="002060"/>
            </a:solidFill>
          </a:endParaRPr>
        </a:p>
      </dgm:t>
    </dgm:pt>
    <dgm:pt modelId="{CC8CBACF-A926-4A03-858C-7C320892094D}" type="parTrans" cxnId="{592886F3-22CD-4E78-95E8-1F97C74FAD2A}">
      <dgm:prSet/>
      <dgm:spPr/>
      <dgm:t>
        <a:bodyPr/>
        <a:lstStyle/>
        <a:p>
          <a:endParaRPr lang="ru-RU"/>
        </a:p>
      </dgm:t>
    </dgm:pt>
    <dgm:pt modelId="{2B99DF60-BA8D-489E-B39B-EC6BFA24C927}" type="sibTrans" cxnId="{592886F3-22CD-4E78-95E8-1F97C74FAD2A}">
      <dgm:prSet/>
      <dgm:spPr/>
      <dgm:t>
        <a:bodyPr/>
        <a:lstStyle/>
        <a:p>
          <a:endParaRPr lang="ru-RU"/>
        </a:p>
      </dgm:t>
    </dgm:pt>
    <dgm:pt modelId="{AC39B811-ABEB-4402-85D8-90928ACBD9AE}">
      <dgm:prSet custT="1"/>
      <dgm:spPr/>
      <dgm:t>
        <a:bodyPr/>
        <a:lstStyle/>
        <a:p>
          <a:r>
            <a:rPr lang="ru-RU" sz="1200" b="1" dirty="0" smtClean="0">
              <a:latin typeface="Cambria" pitchFamily="18" charset="0"/>
              <a:ea typeface="Cambria" pitchFamily="18" charset="0"/>
            </a:rPr>
            <a:t>Эксперты</a:t>
          </a:r>
          <a:endParaRPr lang="ru-RU" sz="1200" b="1" dirty="0">
            <a:latin typeface="Cambria" pitchFamily="18" charset="0"/>
            <a:ea typeface="Cambria" pitchFamily="18" charset="0"/>
          </a:endParaRPr>
        </a:p>
      </dgm:t>
    </dgm:pt>
    <dgm:pt modelId="{910166E0-C392-4C79-8428-C2E3F0BD07E0}" type="parTrans" cxnId="{E3C2E021-52D7-4465-906B-5686221679F4}">
      <dgm:prSet/>
      <dgm:spPr/>
      <dgm:t>
        <a:bodyPr/>
        <a:lstStyle/>
        <a:p>
          <a:endParaRPr lang="ru-RU"/>
        </a:p>
      </dgm:t>
    </dgm:pt>
    <dgm:pt modelId="{1A3A05B3-FA03-4330-9137-E31F6A9AB537}" type="sibTrans" cxnId="{E3C2E021-52D7-4465-906B-5686221679F4}">
      <dgm:prSet/>
      <dgm:spPr/>
      <dgm:t>
        <a:bodyPr/>
        <a:lstStyle/>
        <a:p>
          <a:endParaRPr lang="ru-RU"/>
        </a:p>
      </dgm:t>
    </dgm:pt>
    <dgm:pt modelId="{076226E7-9A96-4369-9643-4C30642DE21C}">
      <dgm:prSet custT="1"/>
      <dgm:spPr/>
      <dgm:t>
        <a:bodyPr/>
        <a:lstStyle/>
        <a:p>
          <a:endParaRPr lang="ru-RU" sz="1200" dirty="0">
            <a:solidFill>
              <a:srgbClr val="002060"/>
            </a:solidFill>
          </a:endParaRPr>
        </a:p>
      </dgm:t>
    </dgm:pt>
    <dgm:pt modelId="{A488DF4B-B40F-4B4E-8AD0-2BEC1EB93DA9}" type="parTrans" cxnId="{126E4E32-4DA0-470D-80B5-B7AA0E27E699}">
      <dgm:prSet/>
      <dgm:spPr/>
      <dgm:t>
        <a:bodyPr/>
        <a:lstStyle/>
        <a:p>
          <a:endParaRPr lang="ru-RU"/>
        </a:p>
      </dgm:t>
    </dgm:pt>
    <dgm:pt modelId="{6D983EB2-1073-409F-8906-B6B88B4A2A98}" type="sibTrans" cxnId="{126E4E32-4DA0-470D-80B5-B7AA0E27E699}">
      <dgm:prSet/>
      <dgm:spPr/>
      <dgm:t>
        <a:bodyPr/>
        <a:lstStyle/>
        <a:p>
          <a:endParaRPr lang="ru-RU"/>
        </a:p>
      </dgm:t>
    </dgm:pt>
    <dgm:pt modelId="{DB1CB454-16A0-4D07-8BCC-3B326221D4F0}">
      <dgm:prSet custT="1"/>
      <dgm:spPr/>
      <dgm:t>
        <a:bodyPr/>
        <a:lstStyle/>
        <a:p>
          <a:r>
            <a:rPr lang="ru-RU" sz="1200" b="1" dirty="0" smtClean="0">
              <a:latin typeface="Cambria" pitchFamily="18" charset="0"/>
              <a:ea typeface="Cambria" pitchFamily="18" charset="0"/>
            </a:rPr>
            <a:t>Эксперты</a:t>
          </a:r>
          <a:endParaRPr lang="ru-RU" sz="1200" b="1" dirty="0">
            <a:latin typeface="Cambria" pitchFamily="18" charset="0"/>
            <a:ea typeface="Cambria" pitchFamily="18" charset="0"/>
          </a:endParaRPr>
        </a:p>
      </dgm:t>
    </dgm:pt>
    <dgm:pt modelId="{2B734F7F-7BDD-4B7F-886F-BDD021B752D1}" type="parTrans" cxnId="{701272A8-5AB5-4F51-8B5E-84157E638722}">
      <dgm:prSet/>
      <dgm:spPr/>
      <dgm:t>
        <a:bodyPr/>
        <a:lstStyle/>
        <a:p>
          <a:endParaRPr lang="ru-RU"/>
        </a:p>
      </dgm:t>
    </dgm:pt>
    <dgm:pt modelId="{A11ABD89-F953-4F71-B7F6-4D9E0D7685A1}" type="sibTrans" cxnId="{701272A8-5AB5-4F51-8B5E-84157E638722}">
      <dgm:prSet/>
      <dgm:spPr/>
      <dgm:t>
        <a:bodyPr/>
        <a:lstStyle/>
        <a:p>
          <a:endParaRPr lang="ru-RU"/>
        </a:p>
      </dgm:t>
    </dgm:pt>
    <dgm:pt modelId="{A1B3EEC3-E35B-49B0-B1DA-7A1FB70C649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rPr>
            <a:t>Технический специалист </a:t>
          </a:r>
          <a:endParaRPr lang="ru-RU" sz="1200" b="1" dirty="0">
            <a:solidFill>
              <a:schemeClr val="bg1"/>
            </a:solidFill>
            <a:latin typeface="Cambria" pitchFamily="18" charset="0"/>
            <a:ea typeface="Cambria" pitchFamily="18" charset="0"/>
          </a:endParaRPr>
        </a:p>
      </dgm:t>
    </dgm:pt>
    <dgm:pt modelId="{7A7BC9AC-F8DA-47C5-B589-7F38B181EA27}" type="sibTrans" cxnId="{19E09E21-8CA9-4A8B-A284-1888797685DB}">
      <dgm:prSet/>
      <dgm:spPr/>
      <dgm:t>
        <a:bodyPr/>
        <a:lstStyle/>
        <a:p>
          <a:endParaRPr lang="ru-RU"/>
        </a:p>
      </dgm:t>
    </dgm:pt>
    <dgm:pt modelId="{9AD7ECA6-CE62-4107-8A2A-6002F522877A}" type="parTrans" cxnId="{19E09E21-8CA9-4A8B-A284-1888797685DB}">
      <dgm:prSet/>
      <dgm:spPr/>
      <dgm:t>
        <a:bodyPr/>
        <a:lstStyle/>
        <a:p>
          <a:endParaRPr lang="ru-RU"/>
        </a:p>
      </dgm:t>
    </dgm:pt>
    <dgm:pt modelId="{6B5FAEE6-BF57-432C-87D0-926CEEBC3040}" type="pres">
      <dgm:prSet presAssocID="{67D329F7-6FB2-4B4E-AA20-531EC144B2F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20A90-521E-4FCD-9634-DED5C22B7CCF}" type="pres">
      <dgm:prSet presAssocID="{AC39B811-ABEB-4402-85D8-90928ACBD9AE}" presName="compNode" presStyleCnt="0"/>
      <dgm:spPr/>
    </dgm:pt>
    <dgm:pt modelId="{4F6CE64F-FC96-4B93-A64A-8A3D0357B53F}" type="pres">
      <dgm:prSet presAssocID="{AC39B811-ABEB-4402-85D8-90928ACBD9AE}" presName="noGeometry" presStyleCnt="0"/>
      <dgm:spPr/>
    </dgm:pt>
    <dgm:pt modelId="{CF183E48-F3C6-456F-B370-369712FD78F3}" type="pres">
      <dgm:prSet presAssocID="{AC39B811-ABEB-4402-85D8-90928ACBD9AE}" presName="childTextVisible" presStyleLbl="bgAccFollowNode1" presStyleIdx="0" presStyleCnt="3" custLinFactNeighborX="-73779" custLinFactNeighborY="12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BB4FF-719F-4FE3-9279-0563116A7571}" type="pres">
      <dgm:prSet presAssocID="{AC39B811-ABEB-4402-85D8-90928ACBD9AE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99BF36C6-27AD-4DD7-BE75-006D85CF11FB}" type="pres">
      <dgm:prSet presAssocID="{AC39B811-ABEB-4402-85D8-90928ACBD9AE}" presName="parentText" presStyleLbl="node1" presStyleIdx="0" presStyleCnt="3" custScaleX="149087" custLinFactX="-100000" custLinFactNeighborX="-114540" custLinFactNeighborY="-457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B29B8-9A57-400D-AD36-E3049342134F}" type="pres">
      <dgm:prSet presAssocID="{AC39B811-ABEB-4402-85D8-90928ACBD9AE}" presName="aSpace" presStyleCnt="0"/>
      <dgm:spPr/>
    </dgm:pt>
    <dgm:pt modelId="{CB895C04-C346-494B-9930-AE73B31827AA}" type="pres">
      <dgm:prSet presAssocID="{A1B3EEC3-E35B-49B0-B1DA-7A1FB70C649C}" presName="compNode" presStyleCnt="0"/>
      <dgm:spPr/>
    </dgm:pt>
    <dgm:pt modelId="{5C3DAA18-5F0A-4177-AC1E-AA0AD89C1AB9}" type="pres">
      <dgm:prSet presAssocID="{A1B3EEC3-E35B-49B0-B1DA-7A1FB70C649C}" presName="noGeometry" presStyleCnt="0"/>
      <dgm:spPr/>
    </dgm:pt>
    <dgm:pt modelId="{0DFD9DBB-A182-4CC4-B26F-383E581CBA33}" type="pres">
      <dgm:prSet presAssocID="{A1B3EEC3-E35B-49B0-B1DA-7A1FB70C649C}" presName="childTextVisible" presStyleLbl="bgAccFollowNode1" presStyleIdx="1" presStyleCnt="3" custLinFactX="44077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5BFC1-C916-44F3-B662-AE17E6BA8FD5}" type="pres">
      <dgm:prSet presAssocID="{A1B3EEC3-E35B-49B0-B1DA-7A1FB70C649C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8C7C29C1-E86D-4351-82B8-2553A6063B79}" type="pres">
      <dgm:prSet presAssocID="{A1B3EEC3-E35B-49B0-B1DA-7A1FB70C649C}" presName="parentText" presStyleLbl="node1" presStyleIdx="1" presStyleCnt="3" custScaleX="163139" custLinFactX="100000" custLinFactNeighborX="111547" custLinFactNeighborY="-37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0305B-734A-4FDE-958C-01631A0D7195}" type="pres">
      <dgm:prSet presAssocID="{A1B3EEC3-E35B-49B0-B1DA-7A1FB70C649C}" presName="aSpace" presStyleCnt="0"/>
      <dgm:spPr/>
    </dgm:pt>
    <dgm:pt modelId="{AAA6F54F-EB83-46C7-8FDB-3951C0CD092C}" type="pres">
      <dgm:prSet presAssocID="{DB1CB454-16A0-4D07-8BCC-3B326221D4F0}" presName="compNode" presStyleCnt="0"/>
      <dgm:spPr/>
    </dgm:pt>
    <dgm:pt modelId="{5902901C-6423-4E8F-8B0D-587615FA0C93}" type="pres">
      <dgm:prSet presAssocID="{DB1CB454-16A0-4D07-8BCC-3B326221D4F0}" presName="noGeometry" presStyleCnt="0"/>
      <dgm:spPr/>
    </dgm:pt>
    <dgm:pt modelId="{001F2533-0ADE-4EF5-ABCD-774DD2FEB234}" type="pres">
      <dgm:prSet presAssocID="{DB1CB454-16A0-4D07-8BCC-3B326221D4F0}" presName="childTextVisible" presStyleLbl="bgAccFollowNode1" presStyleIdx="2" presStyleCnt="3" custLinFactX="-67049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94120-75A8-4567-BDDD-3C30D1DC2DA8}" type="pres">
      <dgm:prSet presAssocID="{DB1CB454-16A0-4D07-8BCC-3B326221D4F0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068BF36B-FC62-4EE1-907C-331AEFE40A42}" type="pres">
      <dgm:prSet presAssocID="{DB1CB454-16A0-4D07-8BCC-3B326221D4F0}" presName="parentText" presStyleLbl="node1" presStyleIdx="2" presStyleCnt="3" custScaleX="149087" custLinFactX="-167779" custLinFactNeighborX="-200000" custLinFactNeighborY="-457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C0DDD-25E6-4EF0-83B6-CE6C044B30CE}" type="presOf" srcId="{67D329F7-6FB2-4B4E-AA20-531EC144B2F3}" destId="{6B5FAEE6-BF57-432C-87D0-926CEEBC3040}" srcOrd="0" destOrd="0" presId="urn:microsoft.com/office/officeart/2005/8/layout/hProcess6"/>
    <dgm:cxn modelId="{E3C2E021-52D7-4465-906B-5686221679F4}" srcId="{67D329F7-6FB2-4B4E-AA20-531EC144B2F3}" destId="{AC39B811-ABEB-4402-85D8-90928ACBD9AE}" srcOrd="0" destOrd="0" parTransId="{910166E0-C392-4C79-8428-C2E3F0BD07E0}" sibTransId="{1A3A05B3-FA03-4330-9137-E31F6A9AB537}"/>
    <dgm:cxn modelId="{B85A2080-5795-4DF4-96C2-376788758838}" type="presOf" srcId="{D020C39E-CADD-4131-BD80-1A7F8D86FD23}" destId="{0DFD9DBB-A182-4CC4-B26F-383E581CBA33}" srcOrd="0" destOrd="0" presId="urn:microsoft.com/office/officeart/2005/8/layout/hProcess6"/>
    <dgm:cxn modelId="{97299959-9DBC-4A44-A8A5-25141EA1EFE3}" type="presOf" srcId="{AC39B811-ABEB-4402-85D8-90928ACBD9AE}" destId="{99BF36C6-27AD-4DD7-BE75-006D85CF11FB}" srcOrd="0" destOrd="0" presId="urn:microsoft.com/office/officeart/2005/8/layout/hProcess6"/>
    <dgm:cxn modelId="{19E09E21-8CA9-4A8B-A284-1888797685DB}" srcId="{67D329F7-6FB2-4B4E-AA20-531EC144B2F3}" destId="{A1B3EEC3-E35B-49B0-B1DA-7A1FB70C649C}" srcOrd="1" destOrd="0" parTransId="{9AD7ECA6-CE62-4107-8A2A-6002F522877A}" sibTransId="{7A7BC9AC-F8DA-47C5-B589-7F38B181EA27}"/>
    <dgm:cxn modelId="{701272A8-5AB5-4F51-8B5E-84157E638722}" srcId="{67D329F7-6FB2-4B4E-AA20-531EC144B2F3}" destId="{DB1CB454-16A0-4D07-8BCC-3B326221D4F0}" srcOrd="2" destOrd="0" parTransId="{2B734F7F-7BDD-4B7F-886F-BDD021B752D1}" sibTransId="{A11ABD89-F953-4F71-B7F6-4D9E0D7685A1}"/>
    <dgm:cxn modelId="{CE9256D1-E6DA-4E71-BC05-1E7F0C1D9E7E}" type="presOf" srcId="{DB1CB454-16A0-4D07-8BCC-3B326221D4F0}" destId="{068BF36B-FC62-4EE1-907C-331AEFE40A42}" srcOrd="0" destOrd="0" presId="urn:microsoft.com/office/officeart/2005/8/layout/hProcess6"/>
    <dgm:cxn modelId="{126E4E32-4DA0-470D-80B5-B7AA0E27E699}" srcId="{AC39B811-ABEB-4402-85D8-90928ACBD9AE}" destId="{076226E7-9A96-4369-9643-4C30642DE21C}" srcOrd="0" destOrd="0" parTransId="{A488DF4B-B40F-4B4E-8AD0-2BEC1EB93DA9}" sibTransId="{6D983EB2-1073-409F-8906-B6B88B4A2A98}"/>
    <dgm:cxn modelId="{B83C2D6C-C2ED-4A65-8EC4-576EF269510B}" type="presOf" srcId="{D020C39E-CADD-4131-BD80-1A7F8D86FD23}" destId="{3EF5BFC1-C916-44F3-B662-AE17E6BA8FD5}" srcOrd="1" destOrd="0" presId="urn:microsoft.com/office/officeart/2005/8/layout/hProcess6"/>
    <dgm:cxn modelId="{E6CF9760-73A1-4533-87C5-18F33FA1D0B3}" type="presOf" srcId="{076226E7-9A96-4369-9643-4C30642DE21C}" destId="{CF183E48-F3C6-456F-B370-369712FD78F3}" srcOrd="0" destOrd="0" presId="urn:microsoft.com/office/officeart/2005/8/layout/hProcess6"/>
    <dgm:cxn modelId="{B4576DEE-B7D9-4C9D-B74D-1C75DD2B3166}" type="presOf" srcId="{076226E7-9A96-4369-9643-4C30642DE21C}" destId="{604BB4FF-719F-4FE3-9279-0563116A7571}" srcOrd="1" destOrd="0" presId="urn:microsoft.com/office/officeart/2005/8/layout/hProcess6"/>
    <dgm:cxn modelId="{592886F3-22CD-4E78-95E8-1F97C74FAD2A}" srcId="{A1B3EEC3-E35B-49B0-B1DA-7A1FB70C649C}" destId="{D020C39E-CADD-4131-BD80-1A7F8D86FD23}" srcOrd="0" destOrd="0" parTransId="{CC8CBACF-A926-4A03-858C-7C320892094D}" sibTransId="{2B99DF60-BA8D-489E-B39B-EC6BFA24C927}"/>
    <dgm:cxn modelId="{BE6E58F9-74DB-42C6-9ECF-EFBFE137281E}" type="presOf" srcId="{A1B3EEC3-E35B-49B0-B1DA-7A1FB70C649C}" destId="{8C7C29C1-E86D-4351-82B8-2553A6063B79}" srcOrd="0" destOrd="0" presId="urn:microsoft.com/office/officeart/2005/8/layout/hProcess6"/>
    <dgm:cxn modelId="{18417C57-4E10-4791-9F27-40397131F313}" type="presParOf" srcId="{6B5FAEE6-BF57-432C-87D0-926CEEBC3040}" destId="{62420A90-521E-4FCD-9634-DED5C22B7CCF}" srcOrd="0" destOrd="0" presId="urn:microsoft.com/office/officeart/2005/8/layout/hProcess6"/>
    <dgm:cxn modelId="{06AAF27C-216F-46E6-A682-DC08E5C825DE}" type="presParOf" srcId="{62420A90-521E-4FCD-9634-DED5C22B7CCF}" destId="{4F6CE64F-FC96-4B93-A64A-8A3D0357B53F}" srcOrd="0" destOrd="0" presId="urn:microsoft.com/office/officeart/2005/8/layout/hProcess6"/>
    <dgm:cxn modelId="{CB806FE1-9028-466A-B07A-6FF70C9B422D}" type="presParOf" srcId="{62420A90-521E-4FCD-9634-DED5C22B7CCF}" destId="{CF183E48-F3C6-456F-B370-369712FD78F3}" srcOrd="1" destOrd="0" presId="urn:microsoft.com/office/officeart/2005/8/layout/hProcess6"/>
    <dgm:cxn modelId="{AC908970-C58E-47E1-9264-CC235CFECAFA}" type="presParOf" srcId="{62420A90-521E-4FCD-9634-DED5C22B7CCF}" destId="{604BB4FF-719F-4FE3-9279-0563116A7571}" srcOrd="2" destOrd="0" presId="urn:microsoft.com/office/officeart/2005/8/layout/hProcess6"/>
    <dgm:cxn modelId="{9CF27536-88E8-436C-A334-AF5CEBAF7E1D}" type="presParOf" srcId="{62420A90-521E-4FCD-9634-DED5C22B7CCF}" destId="{99BF36C6-27AD-4DD7-BE75-006D85CF11FB}" srcOrd="3" destOrd="0" presId="urn:microsoft.com/office/officeart/2005/8/layout/hProcess6"/>
    <dgm:cxn modelId="{7141D1BB-A165-4339-BBA2-F0D681EFCF01}" type="presParOf" srcId="{6B5FAEE6-BF57-432C-87D0-926CEEBC3040}" destId="{633B29B8-9A57-400D-AD36-E3049342134F}" srcOrd="1" destOrd="0" presId="urn:microsoft.com/office/officeart/2005/8/layout/hProcess6"/>
    <dgm:cxn modelId="{9AF487E9-56F1-4424-A5DC-B16868ABD586}" type="presParOf" srcId="{6B5FAEE6-BF57-432C-87D0-926CEEBC3040}" destId="{CB895C04-C346-494B-9930-AE73B31827AA}" srcOrd="2" destOrd="0" presId="urn:microsoft.com/office/officeart/2005/8/layout/hProcess6"/>
    <dgm:cxn modelId="{D035F842-158E-4584-8842-5D53D4EBADCF}" type="presParOf" srcId="{CB895C04-C346-494B-9930-AE73B31827AA}" destId="{5C3DAA18-5F0A-4177-AC1E-AA0AD89C1AB9}" srcOrd="0" destOrd="0" presId="urn:microsoft.com/office/officeart/2005/8/layout/hProcess6"/>
    <dgm:cxn modelId="{9895C1DA-192C-4A00-93C8-E8892E063295}" type="presParOf" srcId="{CB895C04-C346-494B-9930-AE73B31827AA}" destId="{0DFD9DBB-A182-4CC4-B26F-383E581CBA33}" srcOrd="1" destOrd="0" presId="urn:microsoft.com/office/officeart/2005/8/layout/hProcess6"/>
    <dgm:cxn modelId="{02B3AD91-583E-4244-B076-0BAA4671861C}" type="presParOf" srcId="{CB895C04-C346-494B-9930-AE73B31827AA}" destId="{3EF5BFC1-C916-44F3-B662-AE17E6BA8FD5}" srcOrd="2" destOrd="0" presId="urn:microsoft.com/office/officeart/2005/8/layout/hProcess6"/>
    <dgm:cxn modelId="{0832C603-FC83-4AD6-B656-FAE4272294D5}" type="presParOf" srcId="{CB895C04-C346-494B-9930-AE73B31827AA}" destId="{8C7C29C1-E86D-4351-82B8-2553A6063B79}" srcOrd="3" destOrd="0" presId="urn:microsoft.com/office/officeart/2005/8/layout/hProcess6"/>
    <dgm:cxn modelId="{3F40E0D9-39ED-4819-85C8-842C8B9F0C00}" type="presParOf" srcId="{6B5FAEE6-BF57-432C-87D0-926CEEBC3040}" destId="{FD40305B-734A-4FDE-958C-01631A0D7195}" srcOrd="3" destOrd="0" presId="urn:microsoft.com/office/officeart/2005/8/layout/hProcess6"/>
    <dgm:cxn modelId="{4B38E56D-0990-4EFA-9CDE-83B978B39862}" type="presParOf" srcId="{6B5FAEE6-BF57-432C-87D0-926CEEBC3040}" destId="{AAA6F54F-EB83-46C7-8FDB-3951C0CD092C}" srcOrd="4" destOrd="0" presId="urn:microsoft.com/office/officeart/2005/8/layout/hProcess6"/>
    <dgm:cxn modelId="{8C3FA1AA-5654-4541-B6FB-29810665726C}" type="presParOf" srcId="{AAA6F54F-EB83-46C7-8FDB-3951C0CD092C}" destId="{5902901C-6423-4E8F-8B0D-587615FA0C93}" srcOrd="0" destOrd="0" presId="urn:microsoft.com/office/officeart/2005/8/layout/hProcess6"/>
    <dgm:cxn modelId="{02BFFE7E-C4A1-4EE7-99F5-EFC07A7B7C66}" type="presParOf" srcId="{AAA6F54F-EB83-46C7-8FDB-3951C0CD092C}" destId="{001F2533-0ADE-4EF5-ABCD-774DD2FEB234}" srcOrd="1" destOrd="0" presId="urn:microsoft.com/office/officeart/2005/8/layout/hProcess6"/>
    <dgm:cxn modelId="{1D66EFAA-F2B2-49A0-B6DD-6538352B962A}" type="presParOf" srcId="{AAA6F54F-EB83-46C7-8FDB-3951C0CD092C}" destId="{91194120-75A8-4567-BDDD-3C30D1DC2DA8}" srcOrd="2" destOrd="0" presId="urn:microsoft.com/office/officeart/2005/8/layout/hProcess6"/>
    <dgm:cxn modelId="{3F23F7FD-3EF8-4F00-9C6C-E756BBC3F6EF}" type="presParOf" srcId="{AAA6F54F-EB83-46C7-8FDB-3951C0CD092C}" destId="{068BF36B-FC62-4EE1-907C-331AEFE40A4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03D8E46-B1D2-4F59-95C0-E1A33B286A0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8053C7-8B81-4F1A-9BDB-9965F3998E7C}">
      <dgm:prSet phldrT="[Текст]" custT="1"/>
      <dgm:spPr/>
      <dgm:t>
        <a:bodyPr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rPr>
            <a:t>повторный допуск к написанию ИС(И) </a:t>
          </a:r>
        </a:p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rPr>
            <a:t>в дополнительные сроки</a:t>
          </a:r>
          <a:endParaRPr lang="ru-RU" sz="2000" b="1" dirty="0">
            <a:solidFill>
              <a:srgbClr val="0000CC"/>
            </a:solidFill>
            <a:latin typeface="Cambria" pitchFamily="18" charset="0"/>
            <a:ea typeface="Cambria" pitchFamily="18" charset="0"/>
          </a:endParaRPr>
        </a:p>
      </dgm:t>
    </dgm:pt>
    <dgm:pt modelId="{DA04869C-1FF5-465C-9D08-1D7297CB53C2}" type="parTrans" cxnId="{17B43AB7-F665-45C9-8F38-6BD2DB87C633}">
      <dgm:prSet/>
      <dgm:spPr/>
      <dgm:t>
        <a:bodyPr/>
        <a:lstStyle/>
        <a:p>
          <a:endParaRPr lang="ru-RU"/>
        </a:p>
      </dgm:t>
    </dgm:pt>
    <dgm:pt modelId="{F6714238-40F1-49B8-8E3D-00A0F95A885F}" type="sibTrans" cxnId="{17B43AB7-F665-45C9-8F38-6BD2DB87C633}">
      <dgm:prSet/>
      <dgm:spPr/>
      <dgm:t>
        <a:bodyPr/>
        <a:lstStyle/>
        <a:p>
          <a:endParaRPr lang="ru-RU"/>
        </a:p>
      </dgm:t>
    </dgm:pt>
    <dgm:pt modelId="{58E9EDF8-AA0B-4B3E-9209-AD2FF26ADC3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обучающиеся XI (XII) классов, экстерны, получившие по ИС(И) неудовлетворительный результат («незачет»)</a:t>
          </a:r>
          <a:endParaRPr lang="ru-RU" sz="1600" b="1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gm:t>
    </dgm:pt>
    <dgm:pt modelId="{A3BB0D47-0BB5-4A9A-A9D1-CAD042439125}" type="parTrans" cxnId="{42F9C735-5640-43C3-B146-421DAC84B9F8}">
      <dgm:prSet/>
      <dgm:spPr/>
      <dgm:t>
        <a:bodyPr/>
        <a:lstStyle/>
        <a:p>
          <a:endParaRPr lang="ru-RU"/>
        </a:p>
      </dgm:t>
    </dgm:pt>
    <dgm:pt modelId="{DE681842-4769-41B2-857B-93DB8F8BE70C}" type="sibTrans" cxnId="{42F9C735-5640-43C3-B146-421DAC84B9F8}">
      <dgm:prSet/>
      <dgm:spPr/>
      <dgm:t>
        <a:bodyPr/>
        <a:lstStyle/>
        <a:p>
          <a:endParaRPr lang="ru-RU"/>
        </a:p>
      </dgm:t>
    </dgm:pt>
    <dgm:pt modelId="{7041376B-C12D-42E0-9006-270A0DCCCCF4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обучающиеся XI (XII) классов, экстерны, удаленные с ИС(И) за нарушение установленных требований Порядка проведения ГИА-11 (п. 27)</a:t>
          </a:r>
          <a:endParaRPr lang="ru-RU" sz="1600" b="1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gm:t>
    </dgm:pt>
    <dgm:pt modelId="{6739F2C5-2AFA-48FB-A869-C00A79874D7B}" type="parTrans" cxnId="{2E50690B-5EE3-4B11-AB93-DD945E47CF53}">
      <dgm:prSet/>
      <dgm:spPr/>
      <dgm:t>
        <a:bodyPr/>
        <a:lstStyle/>
        <a:p>
          <a:endParaRPr lang="ru-RU"/>
        </a:p>
      </dgm:t>
    </dgm:pt>
    <dgm:pt modelId="{2AE6B093-6D06-47BE-8A79-5483886308B0}" type="sibTrans" cxnId="{2E50690B-5EE3-4B11-AB93-DD945E47CF53}">
      <dgm:prSet/>
      <dgm:spPr/>
      <dgm:t>
        <a:bodyPr/>
        <a:lstStyle/>
        <a:p>
          <a:endParaRPr lang="ru-RU"/>
        </a:p>
      </dgm:t>
    </dgm:pt>
    <dgm:pt modelId="{BC2CF9E5-9DA4-493A-9546-86963A5473C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участники ИС(И), не явившиеся на ИС(И) по уважительным причинам (болезнь или иные обстоятельства), подтвержденным документально</a:t>
          </a:r>
          <a:endParaRPr lang="ru-RU" sz="1600" b="1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gm:t>
    </dgm:pt>
    <dgm:pt modelId="{60A0C4AD-0DF0-4E2F-A461-3582AD22A49A}" type="parTrans" cxnId="{64E362BE-4897-423A-B094-7C836D461266}">
      <dgm:prSet/>
      <dgm:spPr/>
      <dgm:t>
        <a:bodyPr/>
        <a:lstStyle/>
        <a:p>
          <a:endParaRPr lang="ru-RU"/>
        </a:p>
      </dgm:t>
    </dgm:pt>
    <dgm:pt modelId="{F3FCBEE9-C78F-4CF9-98A1-AA4E2322B362}" type="sibTrans" cxnId="{64E362BE-4897-423A-B094-7C836D461266}">
      <dgm:prSet/>
      <dgm:spPr/>
      <dgm:t>
        <a:bodyPr/>
        <a:lstStyle/>
        <a:p>
          <a:endParaRPr lang="ru-RU"/>
        </a:p>
      </dgm:t>
    </dgm:pt>
    <dgm:pt modelId="{67EF9A3A-58C4-47B6-8202-772266C4B8B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участники ИС(И), не завершившие написание ИС(И) по уважительным причинам (болезнь или иные обстоятельства), подтвержденным документально</a:t>
          </a:r>
          <a:endParaRPr lang="ru-RU" sz="1600" b="1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gm:t>
    </dgm:pt>
    <dgm:pt modelId="{D5E8E757-D9C9-4289-9DD7-5865900E33AB}" type="parTrans" cxnId="{FF0850F7-43D2-4C7E-8B70-8692E0C595B7}">
      <dgm:prSet/>
      <dgm:spPr/>
      <dgm:t>
        <a:bodyPr/>
        <a:lstStyle/>
        <a:p>
          <a:endParaRPr lang="ru-RU"/>
        </a:p>
      </dgm:t>
    </dgm:pt>
    <dgm:pt modelId="{171DE5A9-E213-4674-B590-5CD94551C325}" type="sibTrans" cxnId="{FF0850F7-43D2-4C7E-8B70-8692E0C595B7}">
      <dgm:prSet/>
      <dgm:spPr/>
      <dgm:t>
        <a:bodyPr/>
        <a:lstStyle/>
        <a:p>
          <a:endParaRPr lang="ru-RU"/>
        </a:p>
      </dgm:t>
    </dgm:pt>
    <dgm:pt modelId="{6E4F6543-A306-472F-9A29-0C48582A93B6}" type="pres">
      <dgm:prSet presAssocID="{B03D8E46-B1D2-4F59-95C0-E1A33B286A0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95EFE-22F4-433A-8F4C-74DD98B65556}" type="pres">
      <dgm:prSet presAssocID="{B03D8E46-B1D2-4F59-95C0-E1A33B286A09}" presName="matrix" presStyleCnt="0"/>
      <dgm:spPr/>
    </dgm:pt>
    <dgm:pt modelId="{C452CFC9-41E1-4A04-B13B-05B3F2405BFE}" type="pres">
      <dgm:prSet presAssocID="{B03D8E46-B1D2-4F59-95C0-E1A33B286A09}" presName="tile1" presStyleLbl="node1" presStyleIdx="0" presStyleCnt="4"/>
      <dgm:spPr/>
      <dgm:t>
        <a:bodyPr/>
        <a:lstStyle/>
        <a:p>
          <a:endParaRPr lang="ru-RU"/>
        </a:p>
      </dgm:t>
    </dgm:pt>
    <dgm:pt modelId="{CFD957DE-2893-4848-9FCC-0C068690F234}" type="pres">
      <dgm:prSet presAssocID="{B03D8E46-B1D2-4F59-95C0-E1A33B286A0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A8C02-5B0A-493A-88A8-99543C3CD0E4}" type="pres">
      <dgm:prSet presAssocID="{B03D8E46-B1D2-4F59-95C0-E1A33B286A09}" presName="tile2" presStyleLbl="node1" presStyleIdx="1" presStyleCnt="4"/>
      <dgm:spPr/>
      <dgm:t>
        <a:bodyPr/>
        <a:lstStyle/>
        <a:p>
          <a:endParaRPr lang="ru-RU"/>
        </a:p>
      </dgm:t>
    </dgm:pt>
    <dgm:pt modelId="{A646D3C3-650D-48A7-AE84-9F493E8E057A}" type="pres">
      <dgm:prSet presAssocID="{B03D8E46-B1D2-4F59-95C0-E1A33B286A0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B27EA-EDAF-4D33-AF6F-01C9AD0D0632}" type="pres">
      <dgm:prSet presAssocID="{B03D8E46-B1D2-4F59-95C0-E1A33B286A09}" presName="tile3" presStyleLbl="node1" presStyleIdx="2" presStyleCnt="4"/>
      <dgm:spPr/>
      <dgm:t>
        <a:bodyPr/>
        <a:lstStyle/>
        <a:p>
          <a:endParaRPr lang="ru-RU"/>
        </a:p>
      </dgm:t>
    </dgm:pt>
    <dgm:pt modelId="{CFF4A3E3-F061-486D-B1BA-D147EEF65D7A}" type="pres">
      <dgm:prSet presAssocID="{B03D8E46-B1D2-4F59-95C0-E1A33B286A0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48947-A5C3-465B-81A5-AAECC8CA0956}" type="pres">
      <dgm:prSet presAssocID="{B03D8E46-B1D2-4F59-95C0-E1A33B286A09}" presName="tile4" presStyleLbl="node1" presStyleIdx="3" presStyleCnt="4" custScaleX="100000" custScaleY="100000"/>
      <dgm:spPr/>
      <dgm:t>
        <a:bodyPr/>
        <a:lstStyle/>
        <a:p>
          <a:endParaRPr lang="ru-RU"/>
        </a:p>
      </dgm:t>
    </dgm:pt>
    <dgm:pt modelId="{85FC7D1E-CDA9-4147-9214-EE2C93A6476A}" type="pres">
      <dgm:prSet presAssocID="{B03D8E46-B1D2-4F59-95C0-E1A33B286A0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C2832-465E-4949-9001-BEF37A27E66C}" type="pres">
      <dgm:prSet presAssocID="{B03D8E46-B1D2-4F59-95C0-E1A33B286A09}" presName="centerTile" presStyleLbl="fgShp" presStyleIdx="0" presStyleCnt="1" custScaleX="136055" custScaleY="143396" custLinFactNeighborX="-2987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A03EDA9-AACC-46CD-8E46-1D6A2B104815}" type="presOf" srcId="{7041376B-C12D-42E0-9006-270A0DCCCCF4}" destId="{A16A8C02-5B0A-493A-88A8-99543C3CD0E4}" srcOrd="0" destOrd="0" presId="urn:microsoft.com/office/officeart/2005/8/layout/matrix1"/>
    <dgm:cxn modelId="{990552D7-0374-4D0C-B416-DC96C38A2C4D}" type="presOf" srcId="{B03D8E46-B1D2-4F59-95C0-E1A33B286A09}" destId="{6E4F6543-A306-472F-9A29-0C48582A93B6}" srcOrd="0" destOrd="0" presId="urn:microsoft.com/office/officeart/2005/8/layout/matrix1"/>
    <dgm:cxn modelId="{64E362BE-4897-423A-B094-7C836D461266}" srcId="{A78053C7-8B81-4F1A-9BDB-9965F3998E7C}" destId="{BC2CF9E5-9DA4-493A-9546-86963A5473CE}" srcOrd="2" destOrd="0" parTransId="{60A0C4AD-0DF0-4E2F-A461-3582AD22A49A}" sibTransId="{F3FCBEE9-C78F-4CF9-98A1-AA4E2322B362}"/>
    <dgm:cxn modelId="{641B7EC1-1886-43A9-97E1-84C0E3488302}" type="presOf" srcId="{7041376B-C12D-42E0-9006-270A0DCCCCF4}" destId="{A646D3C3-650D-48A7-AE84-9F493E8E057A}" srcOrd="1" destOrd="0" presId="urn:microsoft.com/office/officeart/2005/8/layout/matrix1"/>
    <dgm:cxn modelId="{ECD26095-0322-49D9-868F-8327F350CCD9}" type="presOf" srcId="{A78053C7-8B81-4F1A-9BDB-9965F3998E7C}" destId="{FCCC2832-465E-4949-9001-BEF37A27E66C}" srcOrd="0" destOrd="0" presId="urn:microsoft.com/office/officeart/2005/8/layout/matrix1"/>
    <dgm:cxn modelId="{FF0850F7-43D2-4C7E-8B70-8692E0C595B7}" srcId="{A78053C7-8B81-4F1A-9BDB-9965F3998E7C}" destId="{67EF9A3A-58C4-47B6-8202-772266C4B8B9}" srcOrd="3" destOrd="0" parTransId="{D5E8E757-D9C9-4289-9DD7-5865900E33AB}" sibTransId="{171DE5A9-E213-4674-B590-5CD94551C325}"/>
    <dgm:cxn modelId="{D5DE1A44-7B9A-4D49-87E2-FEABE3CE3260}" type="presOf" srcId="{BC2CF9E5-9DA4-493A-9546-86963A5473CE}" destId="{CFF4A3E3-F061-486D-B1BA-D147EEF65D7A}" srcOrd="1" destOrd="0" presId="urn:microsoft.com/office/officeart/2005/8/layout/matrix1"/>
    <dgm:cxn modelId="{17B43AB7-F665-45C9-8F38-6BD2DB87C633}" srcId="{B03D8E46-B1D2-4F59-95C0-E1A33B286A09}" destId="{A78053C7-8B81-4F1A-9BDB-9965F3998E7C}" srcOrd="0" destOrd="0" parTransId="{DA04869C-1FF5-465C-9D08-1D7297CB53C2}" sibTransId="{F6714238-40F1-49B8-8E3D-00A0F95A885F}"/>
    <dgm:cxn modelId="{196A1B71-5DAD-44F8-8BE5-53D7DAE5B44F}" type="presOf" srcId="{58E9EDF8-AA0B-4B3E-9209-AD2FF26ADC39}" destId="{C452CFC9-41E1-4A04-B13B-05B3F2405BFE}" srcOrd="0" destOrd="0" presId="urn:microsoft.com/office/officeart/2005/8/layout/matrix1"/>
    <dgm:cxn modelId="{E07E6BA4-7BE6-42DA-AD56-C15C150E0659}" type="presOf" srcId="{BC2CF9E5-9DA4-493A-9546-86963A5473CE}" destId="{64FB27EA-EDAF-4D33-AF6F-01C9AD0D0632}" srcOrd="0" destOrd="0" presId="urn:microsoft.com/office/officeart/2005/8/layout/matrix1"/>
    <dgm:cxn modelId="{5B7E5229-1974-40B2-B6EC-12B1A6F724D6}" type="presOf" srcId="{67EF9A3A-58C4-47B6-8202-772266C4B8B9}" destId="{65148947-A5C3-465B-81A5-AAECC8CA0956}" srcOrd="0" destOrd="0" presId="urn:microsoft.com/office/officeart/2005/8/layout/matrix1"/>
    <dgm:cxn modelId="{931EAA4C-2452-4F64-8278-928BB967E66B}" type="presOf" srcId="{58E9EDF8-AA0B-4B3E-9209-AD2FF26ADC39}" destId="{CFD957DE-2893-4848-9FCC-0C068690F234}" srcOrd="1" destOrd="0" presId="urn:microsoft.com/office/officeart/2005/8/layout/matrix1"/>
    <dgm:cxn modelId="{42F9C735-5640-43C3-B146-421DAC84B9F8}" srcId="{A78053C7-8B81-4F1A-9BDB-9965F3998E7C}" destId="{58E9EDF8-AA0B-4B3E-9209-AD2FF26ADC39}" srcOrd="0" destOrd="0" parTransId="{A3BB0D47-0BB5-4A9A-A9D1-CAD042439125}" sibTransId="{DE681842-4769-41B2-857B-93DB8F8BE70C}"/>
    <dgm:cxn modelId="{022B18DD-7B84-4748-82B7-428337DC467E}" type="presOf" srcId="{67EF9A3A-58C4-47B6-8202-772266C4B8B9}" destId="{85FC7D1E-CDA9-4147-9214-EE2C93A6476A}" srcOrd="1" destOrd="0" presId="urn:microsoft.com/office/officeart/2005/8/layout/matrix1"/>
    <dgm:cxn modelId="{2E50690B-5EE3-4B11-AB93-DD945E47CF53}" srcId="{A78053C7-8B81-4F1A-9BDB-9965F3998E7C}" destId="{7041376B-C12D-42E0-9006-270A0DCCCCF4}" srcOrd="1" destOrd="0" parTransId="{6739F2C5-2AFA-48FB-A869-C00A79874D7B}" sibTransId="{2AE6B093-6D06-47BE-8A79-5483886308B0}"/>
    <dgm:cxn modelId="{AF6796BE-779F-43AA-9D91-0985479D17DC}" type="presParOf" srcId="{6E4F6543-A306-472F-9A29-0C48582A93B6}" destId="{6D495EFE-22F4-433A-8F4C-74DD98B65556}" srcOrd="0" destOrd="0" presId="urn:microsoft.com/office/officeart/2005/8/layout/matrix1"/>
    <dgm:cxn modelId="{913C5B53-44D2-48FE-91DC-E6D47B384172}" type="presParOf" srcId="{6D495EFE-22F4-433A-8F4C-74DD98B65556}" destId="{C452CFC9-41E1-4A04-B13B-05B3F2405BFE}" srcOrd="0" destOrd="0" presId="urn:microsoft.com/office/officeart/2005/8/layout/matrix1"/>
    <dgm:cxn modelId="{050DAE58-A32A-4BDA-8306-824C895A7785}" type="presParOf" srcId="{6D495EFE-22F4-433A-8F4C-74DD98B65556}" destId="{CFD957DE-2893-4848-9FCC-0C068690F234}" srcOrd="1" destOrd="0" presId="urn:microsoft.com/office/officeart/2005/8/layout/matrix1"/>
    <dgm:cxn modelId="{E8493B7B-7D8E-4434-85A7-28D41BA75DA3}" type="presParOf" srcId="{6D495EFE-22F4-433A-8F4C-74DD98B65556}" destId="{A16A8C02-5B0A-493A-88A8-99543C3CD0E4}" srcOrd="2" destOrd="0" presId="urn:microsoft.com/office/officeart/2005/8/layout/matrix1"/>
    <dgm:cxn modelId="{0B5A7D02-B2FE-44E4-A7D8-5F8FD54383CD}" type="presParOf" srcId="{6D495EFE-22F4-433A-8F4C-74DD98B65556}" destId="{A646D3C3-650D-48A7-AE84-9F493E8E057A}" srcOrd="3" destOrd="0" presId="urn:microsoft.com/office/officeart/2005/8/layout/matrix1"/>
    <dgm:cxn modelId="{19D07D93-C17F-4477-8C39-A3F656FDD599}" type="presParOf" srcId="{6D495EFE-22F4-433A-8F4C-74DD98B65556}" destId="{64FB27EA-EDAF-4D33-AF6F-01C9AD0D0632}" srcOrd="4" destOrd="0" presId="urn:microsoft.com/office/officeart/2005/8/layout/matrix1"/>
    <dgm:cxn modelId="{DC28AB28-8A19-4220-9841-701827ECD351}" type="presParOf" srcId="{6D495EFE-22F4-433A-8F4C-74DD98B65556}" destId="{CFF4A3E3-F061-486D-B1BA-D147EEF65D7A}" srcOrd="5" destOrd="0" presId="urn:microsoft.com/office/officeart/2005/8/layout/matrix1"/>
    <dgm:cxn modelId="{C0C18C0B-6132-4BCB-A727-2120A30BEF34}" type="presParOf" srcId="{6D495EFE-22F4-433A-8F4C-74DD98B65556}" destId="{65148947-A5C3-465B-81A5-AAECC8CA0956}" srcOrd="6" destOrd="0" presId="urn:microsoft.com/office/officeart/2005/8/layout/matrix1"/>
    <dgm:cxn modelId="{41C37ECD-08F9-4ED6-9D8B-9F7496CC57C0}" type="presParOf" srcId="{6D495EFE-22F4-433A-8F4C-74DD98B65556}" destId="{85FC7D1E-CDA9-4147-9214-EE2C93A6476A}" srcOrd="7" destOrd="0" presId="urn:microsoft.com/office/officeart/2005/8/layout/matrix1"/>
    <dgm:cxn modelId="{76192FAE-C845-482E-BACB-6108FBC07EB4}" type="presParOf" srcId="{6E4F6543-A306-472F-9A29-0C48582A93B6}" destId="{FCCC2832-465E-4949-9001-BEF37A27E6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1511F-7158-4C30-9AB9-79BCC8273D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9D5A43-F5C5-414B-944A-C0B6D439D775}">
      <dgm:prSet phldrT="[Текст]" custT="1"/>
      <dgm:spPr>
        <a:solidFill>
          <a:schemeClr val="bg1"/>
        </a:solidFill>
        <a:ln w="9525">
          <a:solidFill>
            <a:schemeClr val="accent1"/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для руководителя ОО </a:t>
          </a:r>
        </a:p>
        <a:p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одна на ОО</a:t>
          </a:r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i="0" dirty="0">
            <a:latin typeface="Cambria" pitchFamily="18" charset="0"/>
            <a:ea typeface="Cambria" pitchFamily="18" charset="0"/>
          </a:endParaRPr>
        </a:p>
      </dgm:t>
    </dgm:pt>
    <dgm:pt modelId="{2B74119F-BCF2-4E88-8DF2-6F588F6CAA5D}" type="parTrans" cxnId="{F2E86FCB-401E-4CDE-A7EE-A8D8F9E3470A}">
      <dgm:prSet/>
      <dgm:spPr/>
      <dgm:t>
        <a:bodyPr/>
        <a:lstStyle/>
        <a:p>
          <a:endParaRPr lang="ru-RU"/>
        </a:p>
      </dgm:t>
    </dgm:pt>
    <dgm:pt modelId="{D0D10A8C-5F5E-4A02-9668-98351BA8E350}" type="sibTrans" cxnId="{F2E86FCB-401E-4CDE-A7EE-A8D8F9E3470A}">
      <dgm:prSet/>
      <dgm:spPr/>
      <dgm:t>
        <a:bodyPr/>
        <a:lstStyle/>
        <a:p>
          <a:endParaRPr lang="ru-RU"/>
        </a:p>
      </dgm:t>
    </dgm:pt>
    <dgm:pt modelId="{0C7B9C86-E8B5-4A3C-9CD5-9FEDBC989FBB}">
      <dgm:prSet phldrT="[Текст]"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для технического специалиста при проведении ИС(И) </a:t>
          </a:r>
        </a:p>
        <a:p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одна на ОО</a:t>
          </a:r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i="0" dirty="0">
            <a:latin typeface="Cambria" pitchFamily="18" charset="0"/>
            <a:ea typeface="Cambria" pitchFamily="18" charset="0"/>
          </a:endParaRPr>
        </a:p>
      </dgm:t>
    </dgm:pt>
    <dgm:pt modelId="{B3A1F91B-DA1C-4BA7-A280-395C511FE618}" type="parTrans" cxnId="{A967628F-BF63-4C6D-8610-4EE2374199C2}">
      <dgm:prSet/>
      <dgm:spPr/>
      <dgm:t>
        <a:bodyPr/>
        <a:lstStyle/>
        <a:p>
          <a:endParaRPr lang="ru-RU"/>
        </a:p>
      </dgm:t>
    </dgm:pt>
    <dgm:pt modelId="{16A3785D-2646-4D7F-AB55-01EBC272A5CB}" type="sibTrans" cxnId="{A967628F-BF63-4C6D-8610-4EE2374199C2}">
      <dgm:prSet/>
      <dgm:spPr/>
      <dgm:t>
        <a:bodyPr/>
        <a:lstStyle/>
        <a:p>
          <a:endParaRPr lang="ru-RU"/>
        </a:p>
      </dgm:t>
    </dgm:pt>
    <dgm:pt modelId="{4568FE4C-3165-4067-ABD1-506FF17A1A32}">
      <dgm:prSet phldrT="[Текст]"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по тиражированию бланков и отчетных форм ИС(И) </a:t>
          </a:r>
        </a:p>
        <a:p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одна на ОО</a:t>
          </a:r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i="0" dirty="0">
            <a:latin typeface="Cambria" pitchFamily="18" charset="0"/>
            <a:ea typeface="Cambria" pitchFamily="18" charset="0"/>
          </a:endParaRPr>
        </a:p>
      </dgm:t>
    </dgm:pt>
    <dgm:pt modelId="{B18FAC41-8601-4A72-8CE8-5132F92F7827}" type="parTrans" cxnId="{BCEAB576-F6AF-40C9-BD87-2E45D7533816}">
      <dgm:prSet/>
      <dgm:spPr/>
      <dgm:t>
        <a:bodyPr/>
        <a:lstStyle/>
        <a:p>
          <a:endParaRPr lang="ru-RU"/>
        </a:p>
      </dgm:t>
    </dgm:pt>
    <dgm:pt modelId="{BD508A02-5027-42E3-94D5-269C331B5A47}" type="sibTrans" cxnId="{BCEAB576-F6AF-40C9-BD87-2E45D7533816}">
      <dgm:prSet/>
      <dgm:spPr/>
      <dgm:t>
        <a:bodyPr/>
        <a:lstStyle/>
        <a:p>
          <a:endParaRPr lang="ru-RU"/>
        </a:p>
      </dgm:t>
    </dgm:pt>
    <dgm:pt modelId="{2B75C32E-D327-4E14-8C37-14D244FDFCEC}">
      <dgm:prSet phldrT="[Текст]"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для членов комиссии по проведению ИС(И) </a:t>
          </a:r>
        </a:p>
        <a:p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аудиторий</a:t>
          </a:r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i="0" dirty="0">
            <a:latin typeface="Cambria" pitchFamily="18" charset="0"/>
            <a:ea typeface="Cambria" pitchFamily="18" charset="0"/>
          </a:endParaRPr>
        </a:p>
      </dgm:t>
    </dgm:pt>
    <dgm:pt modelId="{D6D76625-881C-4588-B6E8-F90924B26752}" type="parTrans" cxnId="{04FBC49B-4267-494D-9F26-B80DD64FDA2B}">
      <dgm:prSet/>
      <dgm:spPr/>
      <dgm:t>
        <a:bodyPr/>
        <a:lstStyle/>
        <a:p>
          <a:endParaRPr lang="ru-RU"/>
        </a:p>
      </dgm:t>
    </dgm:pt>
    <dgm:pt modelId="{066ACEE5-B79B-4BB7-81B8-CA0FAD9C3A40}" type="sibTrans" cxnId="{04FBC49B-4267-494D-9F26-B80DD64FDA2B}">
      <dgm:prSet/>
      <dgm:spPr/>
      <dgm:t>
        <a:bodyPr/>
        <a:lstStyle/>
        <a:p>
          <a:endParaRPr lang="ru-RU"/>
        </a:p>
      </dgm:t>
    </dgm:pt>
    <dgm:pt modelId="{2F3FF9E4-8832-4A3C-A2DF-33E0E447EF4B}">
      <dgm:prSet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для технического специалиста по получению комплектов тем итогового сочинения </a:t>
          </a:r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одна на ОО</a:t>
          </a:r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</a:p>
      </dgm:t>
    </dgm:pt>
    <dgm:pt modelId="{4EEAA6E6-F933-4CE2-8132-AB7E715A8A45}" type="parTrans" cxnId="{47843501-365A-4A07-B9BF-73F377689839}">
      <dgm:prSet/>
      <dgm:spPr/>
      <dgm:t>
        <a:bodyPr/>
        <a:lstStyle/>
        <a:p>
          <a:endParaRPr lang="ru-RU"/>
        </a:p>
      </dgm:t>
    </dgm:pt>
    <dgm:pt modelId="{88CE60C5-3A7F-4B34-A6AB-96388A1005B6}" type="sibTrans" cxnId="{47843501-365A-4A07-B9BF-73F377689839}">
      <dgm:prSet/>
      <dgm:spPr/>
      <dgm:t>
        <a:bodyPr/>
        <a:lstStyle/>
        <a:p>
          <a:endParaRPr lang="ru-RU"/>
        </a:p>
      </dgm:t>
    </dgm:pt>
    <dgm:pt modelId="{BCF7FD6F-C22F-424F-A626-32E023566D53}">
      <dgm:prSet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r>
            <a:rPr lang="ru-RU" sz="1300" b="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 для участника ИС(И), зачитываемая членом комиссии по проведению ИС(И) в учебном кабинете  перед началом проведения ИС(И) </a:t>
          </a:r>
        </a:p>
        <a:p>
          <a:r>
            <a:rPr lang="ru-RU" sz="13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300" b="1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аудиторий</a:t>
          </a:r>
          <a:r>
            <a:rPr lang="ru-RU" sz="13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</a:p>
      </dgm:t>
    </dgm:pt>
    <dgm:pt modelId="{7389FDA7-E213-4D2E-B661-0144A77C543C}" type="parTrans" cxnId="{4425547E-202B-46B2-A97C-F4623CF6B231}">
      <dgm:prSet/>
      <dgm:spPr/>
      <dgm:t>
        <a:bodyPr/>
        <a:lstStyle/>
        <a:p>
          <a:endParaRPr lang="ru-RU"/>
        </a:p>
      </dgm:t>
    </dgm:pt>
    <dgm:pt modelId="{9924631A-9E60-47F9-8F05-7AC7FE8F1D12}" type="sibTrans" cxnId="{4425547E-202B-46B2-A97C-F4623CF6B231}">
      <dgm:prSet/>
      <dgm:spPr/>
      <dgm:t>
        <a:bodyPr/>
        <a:lstStyle/>
        <a:p>
          <a:endParaRPr lang="ru-RU"/>
        </a:p>
      </dgm:t>
    </dgm:pt>
    <dgm:pt modelId="{C4E209C0-C4B2-4A36-9458-AC486B3DB047}">
      <dgm:prSet custT="1"/>
      <dgm:spPr>
        <a:solidFill>
          <a:schemeClr val="bg1"/>
        </a:solidFill>
        <a:ln w="6350">
          <a:solidFill>
            <a:srgbClr val="0070C0"/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 для участника итогового сочинения к комплекту тем итогового сочинения </a:t>
          </a:r>
        </a:p>
        <a:p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участников</a:t>
          </a:r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</a:p>
      </dgm:t>
    </dgm:pt>
    <dgm:pt modelId="{40146062-ED54-487B-9B74-76260E191113}" type="parTrans" cxnId="{2CE8C373-06E6-48E5-B084-14D4C98FE869}">
      <dgm:prSet/>
      <dgm:spPr/>
      <dgm:t>
        <a:bodyPr/>
        <a:lstStyle/>
        <a:p>
          <a:endParaRPr lang="ru-RU"/>
        </a:p>
      </dgm:t>
    </dgm:pt>
    <dgm:pt modelId="{53A2D34D-33DF-4689-9D69-61F8CF549418}" type="sibTrans" cxnId="{2CE8C373-06E6-48E5-B084-14D4C98FE869}">
      <dgm:prSet/>
      <dgm:spPr/>
      <dgm:t>
        <a:bodyPr/>
        <a:lstStyle/>
        <a:p>
          <a:endParaRPr lang="ru-RU"/>
        </a:p>
      </dgm:t>
    </dgm:pt>
    <dgm:pt modelId="{E7A70C49-C907-474D-BA1F-66274FB16F2B}">
      <dgm:prSet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для участника итогового изложения к тексту для итогового изложения </a:t>
          </a:r>
        </a:p>
        <a:p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участников</a:t>
          </a:r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i="0" dirty="0">
            <a:latin typeface="Cambria" pitchFamily="18" charset="0"/>
            <a:ea typeface="Cambria" pitchFamily="18" charset="0"/>
          </a:endParaRPr>
        </a:p>
      </dgm:t>
    </dgm:pt>
    <dgm:pt modelId="{9077B52A-9AD8-4DAB-83F7-6A234D7F4388}" type="parTrans" cxnId="{BBA13C30-A5C1-4610-A1CA-39BF74010944}">
      <dgm:prSet/>
      <dgm:spPr/>
      <dgm:t>
        <a:bodyPr/>
        <a:lstStyle/>
        <a:p>
          <a:endParaRPr lang="ru-RU"/>
        </a:p>
      </dgm:t>
    </dgm:pt>
    <dgm:pt modelId="{33027A93-43FC-4465-AC21-12460234DF10}" type="sibTrans" cxnId="{BBA13C30-A5C1-4610-A1CA-39BF74010944}">
      <dgm:prSet/>
      <dgm:spPr/>
      <dgm:t>
        <a:bodyPr/>
        <a:lstStyle/>
        <a:p>
          <a:endParaRPr lang="ru-RU"/>
        </a:p>
      </dgm:t>
    </dgm:pt>
    <dgm:pt modelId="{F309F0FC-1970-4964-9E64-DB012D8CF392}">
      <dgm:prSet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для экспертов, участвующих в проверке ИС(И)</a:t>
          </a:r>
        </a:p>
        <a:p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экспертов</a:t>
          </a:r>
          <a:r>
            <a:rPr lang="ru-RU" sz="1400" i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</a:p>
      </dgm:t>
    </dgm:pt>
    <dgm:pt modelId="{F411B875-462F-4A4F-8192-A9D11FCA2961}" type="parTrans" cxnId="{3E0EAE94-4173-4C20-9A02-4A5935EECCA1}">
      <dgm:prSet/>
      <dgm:spPr/>
      <dgm:t>
        <a:bodyPr/>
        <a:lstStyle/>
        <a:p>
          <a:endParaRPr lang="ru-RU"/>
        </a:p>
      </dgm:t>
    </dgm:pt>
    <dgm:pt modelId="{66A9ADC9-2271-46EC-B8F2-E225BB7ADD60}" type="sibTrans" cxnId="{3E0EAE94-4173-4C20-9A02-4A5935EECCA1}">
      <dgm:prSet/>
      <dgm:spPr/>
      <dgm:t>
        <a:bodyPr/>
        <a:lstStyle/>
        <a:p>
          <a:endParaRPr lang="ru-RU"/>
        </a:p>
      </dgm:t>
    </dgm:pt>
    <dgm:pt modelId="{DC90804D-A894-4459-8B6F-240F36746A03}">
      <dgm:prSet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r>
            <a:rPr lang="ru-RU" sz="1300" b="0" i="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rPr>
            <a:t>Инструкция </a:t>
          </a:r>
          <a:r>
            <a:rPr lang="ru-RU" sz="1300" b="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rPr>
            <a:t>руководителя ОО по проведению инструктажа для работников, привлекаемых к проведению ИС(И) в день  проведения ИС(И)</a:t>
          </a:r>
          <a:endParaRPr lang="ru-RU" sz="1300" b="0" i="0" dirty="0" smtClean="0">
            <a:solidFill>
              <a:srgbClr val="C00000"/>
            </a:solidFill>
            <a:latin typeface="Cambria" pitchFamily="18" charset="0"/>
            <a:ea typeface="Cambria" pitchFamily="18" charset="0"/>
          </a:endParaRPr>
        </a:p>
      </dgm:t>
    </dgm:pt>
    <dgm:pt modelId="{91582A91-B692-418D-88BF-9A72AA4C3E77}" type="parTrans" cxnId="{DEC46F22-78D6-4CF9-BDCD-B32A66451EBB}">
      <dgm:prSet/>
      <dgm:spPr/>
      <dgm:t>
        <a:bodyPr/>
        <a:lstStyle/>
        <a:p>
          <a:endParaRPr lang="ru-RU"/>
        </a:p>
      </dgm:t>
    </dgm:pt>
    <dgm:pt modelId="{ED7A0C46-4347-4663-BEEC-22486ADF2F43}" type="sibTrans" cxnId="{DEC46F22-78D6-4CF9-BDCD-B32A66451EBB}">
      <dgm:prSet/>
      <dgm:spPr/>
      <dgm:t>
        <a:bodyPr/>
        <a:lstStyle/>
        <a:p>
          <a:endParaRPr lang="ru-RU"/>
        </a:p>
      </dgm:t>
    </dgm:pt>
    <dgm:pt modelId="{F72ED067-7891-48F6-BDD2-6DE2E3640BA7}" type="pres">
      <dgm:prSet presAssocID="{DEB1511F-7158-4C30-9AB9-79BCC8273D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43EEED-6712-40E0-9605-129ACE9B5CBE}" type="pres">
      <dgm:prSet presAssocID="{E19D5A43-F5C5-414B-944A-C0B6D439D775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41FAA-2DD1-44B6-9B18-BB4E349C818B}" type="pres">
      <dgm:prSet presAssocID="{D0D10A8C-5F5E-4A02-9668-98351BA8E350}" presName="sibTrans" presStyleCnt="0"/>
      <dgm:spPr/>
    </dgm:pt>
    <dgm:pt modelId="{DB47BB65-A465-4926-B8E2-71015D43F961}" type="pres">
      <dgm:prSet presAssocID="{0C7B9C86-E8B5-4A3C-9CD5-9FEDBC989FBB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B5DC6-BFA8-4DDC-94E9-3DC518588795}" type="pres">
      <dgm:prSet presAssocID="{16A3785D-2646-4D7F-AB55-01EBC272A5CB}" presName="sibTrans" presStyleCnt="0"/>
      <dgm:spPr/>
    </dgm:pt>
    <dgm:pt modelId="{A8DB13F7-B387-491E-9E6E-CEAA62DF887E}" type="pres">
      <dgm:prSet presAssocID="{4568FE4C-3165-4067-ABD1-506FF17A1A32}" presName="node" presStyleLbl="node1" presStyleIdx="2" presStyleCnt="10" custScaleX="11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7695C-4D69-4B8E-A656-0289B6389959}" type="pres">
      <dgm:prSet presAssocID="{BD508A02-5027-42E3-94D5-269C331B5A47}" presName="sibTrans" presStyleCnt="0"/>
      <dgm:spPr/>
    </dgm:pt>
    <dgm:pt modelId="{31CC0628-630F-4596-9320-45F88C435955}" type="pres">
      <dgm:prSet presAssocID="{2F3FF9E4-8832-4A3C-A2DF-33E0E447EF4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D56FF-5119-42F4-AF14-7866C0BB5F32}" type="pres">
      <dgm:prSet presAssocID="{88CE60C5-3A7F-4B34-A6AB-96388A1005B6}" presName="sibTrans" presStyleCnt="0"/>
      <dgm:spPr/>
    </dgm:pt>
    <dgm:pt modelId="{EB03B846-11BB-4A03-8FA5-44D8747E5237}" type="pres">
      <dgm:prSet presAssocID="{2B75C32E-D327-4E14-8C37-14D244FDFCE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D5DE7-6F74-43BB-A126-1AC7A3ED9FE9}" type="pres">
      <dgm:prSet presAssocID="{066ACEE5-B79B-4BB7-81B8-CA0FAD9C3A40}" presName="sibTrans" presStyleCnt="0"/>
      <dgm:spPr/>
    </dgm:pt>
    <dgm:pt modelId="{514A1735-256E-4129-AC42-7D5E7C8575BD}" type="pres">
      <dgm:prSet presAssocID="{BCF7FD6F-C22F-424F-A626-32E023566D53}" presName="node" presStyleLbl="node1" presStyleIdx="5" presStyleCnt="10" custScaleX="12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1F90B-D5F1-427C-AEFE-5257E29C1848}" type="pres">
      <dgm:prSet presAssocID="{9924631A-9E60-47F9-8F05-7AC7FE8F1D12}" presName="sibTrans" presStyleCnt="0"/>
      <dgm:spPr/>
    </dgm:pt>
    <dgm:pt modelId="{2BF66D23-26E0-4D1E-B27F-72A38DE069BA}" type="pres">
      <dgm:prSet presAssocID="{C4E209C0-C4B2-4A36-9458-AC486B3DB047}" presName="node" presStyleLbl="node1" presStyleIdx="6" presStyleCnt="10" custScaleX="11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D18B8-9AC8-43EF-B76C-3D78637F2343}" type="pres">
      <dgm:prSet presAssocID="{53A2D34D-33DF-4689-9D69-61F8CF549418}" presName="sibTrans" presStyleCnt="0"/>
      <dgm:spPr/>
    </dgm:pt>
    <dgm:pt modelId="{CF05F658-72FF-4CFA-80B8-6EC8B931763A}" type="pres">
      <dgm:prSet presAssocID="{E7A70C49-C907-474D-BA1F-66274FB16F2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64EC7-585F-4583-9A9B-B2FC07EEB26A}" type="pres">
      <dgm:prSet presAssocID="{33027A93-43FC-4465-AC21-12460234DF10}" presName="sibTrans" presStyleCnt="0"/>
      <dgm:spPr/>
    </dgm:pt>
    <dgm:pt modelId="{19C43CC6-E90E-4132-8D11-A3FC1A35D3EB}" type="pres">
      <dgm:prSet presAssocID="{F309F0FC-1970-4964-9E64-DB012D8CF39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BFB42-76DE-4D3D-9A87-23B19B2E905C}" type="pres">
      <dgm:prSet presAssocID="{66A9ADC9-2271-46EC-B8F2-E225BB7ADD60}" presName="sibTrans" presStyleCnt="0"/>
      <dgm:spPr/>
    </dgm:pt>
    <dgm:pt modelId="{FDD8EAE8-23C0-42E2-A2C5-5F91CB0B171E}" type="pres">
      <dgm:prSet presAssocID="{DC90804D-A894-4459-8B6F-240F36746A0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A51D6-24ED-4517-8A7E-A3FAE255A46D}" type="presOf" srcId="{DC90804D-A894-4459-8B6F-240F36746A03}" destId="{FDD8EAE8-23C0-42E2-A2C5-5F91CB0B171E}" srcOrd="0" destOrd="0" presId="urn:microsoft.com/office/officeart/2005/8/layout/default"/>
    <dgm:cxn modelId="{46758C0A-0179-4D22-8C85-AD4B0FCAC03C}" type="presOf" srcId="{2B75C32E-D327-4E14-8C37-14D244FDFCEC}" destId="{EB03B846-11BB-4A03-8FA5-44D8747E5237}" srcOrd="0" destOrd="0" presId="urn:microsoft.com/office/officeart/2005/8/layout/default"/>
    <dgm:cxn modelId="{BCEAB576-F6AF-40C9-BD87-2E45D7533816}" srcId="{DEB1511F-7158-4C30-9AB9-79BCC8273DB1}" destId="{4568FE4C-3165-4067-ABD1-506FF17A1A32}" srcOrd="2" destOrd="0" parTransId="{B18FAC41-8601-4A72-8CE8-5132F92F7827}" sibTransId="{BD508A02-5027-42E3-94D5-269C331B5A47}"/>
    <dgm:cxn modelId="{D76091C1-39E0-4030-9DC7-3432254F5ECB}" type="presOf" srcId="{F309F0FC-1970-4964-9E64-DB012D8CF392}" destId="{19C43CC6-E90E-4132-8D11-A3FC1A35D3EB}" srcOrd="0" destOrd="0" presId="urn:microsoft.com/office/officeart/2005/8/layout/default"/>
    <dgm:cxn modelId="{F2E86FCB-401E-4CDE-A7EE-A8D8F9E3470A}" srcId="{DEB1511F-7158-4C30-9AB9-79BCC8273DB1}" destId="{E19D5A43-F5C5-414B-944A-C0B6D439D775}" srcOrd="0" destOrd="0" parTransId="{2B74119F-BCF2-4E88-8DF2-6F588F6CAA5D}" sibTransId="{D0D10A8C-5F5E-4A02-9668-98351BA8E350}"/>
    <dgm:cxn modelId="{04FBC49B-4267-494D-9F26-B80DD64FDA2B}" srcId="{DEB1511F-7158-4C30-9AB9-79BCC8273DB1}" destId="{2B75C32E-D327-4E14-8C37-14D244FDFCEC}" srcOrd="4" destOrd="0" parTransId="{D6D76625-881C-4588-B6E8-F90924B26752}" sibTransId="{066ACEE5-B79B-4BB7-81B8-CA0FAD9C3A40}"/>
    <dgm:cxn modelId="{4425547E-202B-46B2-A97C-F4623CF6B231}" srcId="{DEB1511F-7158-4C30-9AB9-79BCC8273DB1}" destId="{BCF7FD6F-C22F-424F-A626-32E023566D53}" srcOrd="5" destOrd="0" parTransId="{7389FDA7-E213-4D2E-B661-0144A77C543C}" sibTransId="{9924631A-9E60-47F9-8F05-7AC7FE8F1D12}"/>
    <dgm:cxn modelId="{3E0EAE94-4173-4C20-9A02-4A5935EECCA1}" srcId="{DEB1511F-7158-4C30-9AB9-79BCC8273DB1}" destId="{F309F0FC-1970-4964-9E64-DB012D8CF392}" srcOrd="8" destOrd="0" parTransId="{F411B875-462F-4A4F-8192-A9D11FCA2961}" sibTransId="{66A9ADC9-2271-46EC-B8F2-E225BB7ADD60}"/>
    <dgm:cxn modelId="{2CE8C373-06E6-48E5-B084-14D4C98FE869}" srcId="{DEB1511F-7158-4C30-9AB9-79BCC8273DB1}" destId="{C4E209C0-C4B2-4A36-9458-AC486B3DB047}" srcOrd="6" destOrd="0" parTransId="{40146062-ED54-487B-9B74-76260E191113}" sibTransId="{53A2D34D-33DF-4689-9D69-61F8CF549418}"/>
    <dgm:cxn modelId="{326585A9-7E4D-4CD2-B891-021C375672B5}" type="presOf" srcId="{4568FE4C-3165-4067-ABD1-506FF17A1A32}" destId="{A8DB13F7-B387-491E-9E6E-CEAA62DF887E}" srcOrd="0" destOrd="0" presId="urn:microsoft.com/office/officeart/2005/8/layout/default"/>
    <dgm:cxn modelId="{1E877764-30EF-43C7-8EAA-E4F356E3BA72}" type="presOf" srcId="{E19D5A43-F5C5-414B-944A-C0B6D439D775}" destId="{8843EEED-6712-40E0-9605-129ACE9B5CBE}" srcOrd="0" destOrd="0" presId="urn:microsoft.com/office/officeart/2005/8/layout/default"/>
    <dgm:cxn modelId="{BBA13C30-A5C1-4610-A1CA-39BF74010944}" srcId="{DEB1511F-7158-4C30-9AB9-79BCC8273DB1}" destId="{E7A70C49-C907-474D-BA1F-66274FB16F2B}" srcOrd="7" destOrd="0" parTransId="{9077B52A-9AD8-4DAB-83F7-6A234D7F4388}" sibTransId="{33027A93-43FC-4465-AC21-12460234DF10}"/>
    <dgm:cxn modelId="{898C4BD7-30A4-4547-945D-D04EF63A9245}" type="presOf" srcId="{2F3FF9E4-8832-4A3C-A2DF-33E0E447EF4B}" destId="{31CC0628-630F-4596-9320-45F88C435955}" srcOrd="0" destOrd="0" presId="urn:microsoft.com/office/officeart/2005/8/layout/default"/>
    <dgm:cxn modelId="{A967628F-BF63-4C6D-8610-4EE2374199C2}" srcId="{DEB1511F-7158-4C30-9AB9-79BCC8273DB1}" destId="{0C7B9C86-E8B5-4A3C-9CD5-9FEDBC989FBB}" srcOrd="1" destOrd="0" parTransId="{B3A1F91B-DA1C-4BA7-A280-395C511FE618}" sibTransId="{16A3785D-2646-4D7F-AB55-01EBC272A5CB}"/>
    <dgm:cxn modelId="{DEC46F22-78D6-4CF9-BDCD-B32A66451EBB}" srcId="{DEB1511F-7158-4C30-9AB9-79BCC8273DB1}" destId="{DC90804D-A894-4459-8B6F-240F36746A03}" srcOrd="9" destOrd="0" parTransId="{91582A91-B692-418D-88BF-9A72AA4C3E77}" sibTransId="{ED7A0C46-4347-4663-BEEC-22486ADF2F43}"/>
    <dgm:cxn modelId="{3CFB825E-284C-4671-8F78-35DE61549125}" type="presOf" srcId="{E7A70C49-C907-474D-BA1F-66274FB16F2B}" destId="{CF05F658-72FF-4CFA-80B8-6EC8B931763A}" srcOrd="0" destOrd="0" presId="urn:microsoft.com/office/officeart/2005/8/layout/default"/>
    <dgm:cxn modelId="{47843501-365A-4A07-B9BF-73F377689839}" srcId="{DEB1511F-7158-4C30-9AB9-79BCC8273DB1}" destId="{2F3FF9E4-8832-4A3C-A2DF-33E0E447EF4B}" srcOrd="3" destOrd="0" parTransId="{4EEAA6E6-F933-4CE2-8132-AB7E715A8A45}" sibTransId="{88CE60C5-3A7F-4B34-A6AB-96388A1005B6}"/>
    <dgm:cxn modelId="{FFC4E068-28D0-48D7-A44D-92949D6C03A0}" type="presOf" srcId="{0C7B9C86-E8B5-4A3C-9CD5-9FEDBC989FBB}" destId="{DB47BB65-A465-4926-B8E2-71015D43F961}" srcOrd="0" destOrd="0" presId="urn:microsoft.com/office/officeart/2005/8/layout/default"/>
    <dgm:cxn modelId="{4E84B278-E459-42AC-964D-334A3FA79DBD}" type="presOf" srcId="{DEB1511F-7158-4C30-9AB9-79BCC8273DB1}" destId="{F72ED067-7891-48F6-BDD2-6DE2E3640BA7}" srcOrd="0" destOrd="0" presId="urn:microsoft.com/office/officeart/2005/8/layout/default"/>
    <dgm:cxn modelId="{1DB3F984-BA3D-4306-8328-B488623582B0}" type="presOf" srcId="{C4E209C0-C4B2-4A36-9458-AC486B3DB047}" destId="{2BF66D23-26E0-4D1E-B27F-72A38DE069BA}" srcOrd="0" destOrd="0" presId="urn:microsoft.com/office/officeart/2005/8/layout/default"/>
    <dgm:cxn modelId="{8586D67B-8B5D-4F65-9CDC-DD9A3FD84383}" type="presOf" srcId="{BCF7FD6F-C22F-424F-A626-32E023566D53}" destId="{514A1735-256E-4129-AC42-7D5E7C8575BD}" srcOrd="0" destOrd="0" presId="urn:microsoft.com/office/officeart/2005/8/layout/default"/>
    <dgm:cxn modelId="{83F033DF-FEDF-4218-BDC4-3FCCDC1C9B9D}" type="presParOf" srcId="{F72ED067-7891-48F6-BDD2-6DE2E3640BA7}" destId="{8843EEED-6712-40E0-9605-129ACE9B5CBE}" srcOrd="0" destOrd="0" presId="urn:microsoft.com/office/officeart/2005/8/layout/default"/>
    <dgm:cxn modelId="{1A0050D0-E754-44B8-94EB-5D72702C21ED}" type="presParOf" srcId="{F72ED067-7891-48F6-BDD2-6DE2E3640BA7}" destId="{25B41FAA-2DD1-44B6-9B18-BB4E349C818B}" srcOrd="1" destOrd="0" presId="urn:microsoft.com/office/officeart/2005/8/layout/default"/>
    <dgm:cxn modelId="{C1B0A4A4-3219-4F7C-B87F-5DFF1F9CFB3F}" type="presParOf" srcId="{F72ED067-7891-48F6-BDD2-6DE2E3640BA7}" destId="{DB47BB65-A465-4926-B8E2-71015D43F961}" srcOrd="2" destOrd="0" presId="urn:microsoft.com/office/officeart/2005/8/layout/default"/>
    <dgm:cxn modelId="{F8283C69-F6AD-4A7F-98D2-CE7421D4DA18}" type="presParOf" srcId="{F72ED067-7891-48F6-BDD2-6DE2E3640BA7}" destId="{C20B5DC6-BFA8-4DDC-94E9-3DC518588795}" srcOrd="3" destOrd="0" presId="urn:microsoft.com/office/officeart/2005/8/layout/default"/>
    <dgm:cxn modelId="{92D17B34-6403-4892-BF85-E5922E74CBF3}" type="presParOf" srcId="{F72ED067-7891-48F6-BDD2-6DE2E3640BA7}" destId="{A8DB13F7-B387-491E-9E6E-CEAA62DF887E}" srcOrd="4" destOrd="0" presId="urn:microsoft.com/office/officeart/2005/8/layout/default"/>
    <dgm:cxn modelId="{9DFBB092-F80B-43C3-93F5-8468514BA021}" type="presParOf" srcId="{F72ED067-7891-48F6-BDD2-6DE2E3640BA7}" destId="{9347695C-4D69-4B8E-A656-0289B6389959}" srcOrd="5" destOrd="0" presId="urn:microsoft.com/office/officeart/2005/8/layout/default"/>
    <dgm:cxn modelId="{F338A399-54EC-4CB9-9F85-C4C4E106FCFE}" type="presParOf" srcId="{F72ED067-7891-48F6-BDD2-6DE2E3640BA7}" destId="{31CC0628-630F-4596-9320-45F88C435955}" srcOrd="6" destOrd="0" presId="urn:microsoft.com/office/officeart/2005/8/layout/default"/>
    <dgm:cxn modelId="{D6204DC1-22CA-490A-A09B-5F7FB151848E}" type="presParOf" srcId="{F72ED067-7891-48F6-BDD2-6DE2E3640BA7}" destId="{56ED56FF-5119-42F4-AF14-7866C0BB5F32}" srcOrd="7" destOrd="0" presId="urn:microsoft.com/office/officeart/2005/8/layout/default"/>
    <dgm:cxn modelId="{19BEE56B-BEE1-47F8-AA08-9507883D735E}" type="presParOf" srcId="{F72ED067-7891-48F6-BDD2-6DE2E3640BA7}" destId="{EB03B846-11BB-4A03-8FA5-44D8747E5237}" srcOrd="8" destOrd="0" presId="urn:microsoft.com/office/officeart/2005/8/layout/default"/>
    <dgm:cxn modelId="{1AEB48E9-55F5-4C36-B2BE-C92493F63938}" type="presParOf" srcId="{F72ED067-7891-48F6-BDD2-6DE2E3640BA7}" destId="{48BD5DE7-6F74-43BB-A126-1AC7A3ED9FE9}" srcOrd="9" destOrd="0" presId="urn:microsoft.com/office/officeart/2005/8/layout/default"/>
    <dgm:cxn modelId="{924A8E44-0845-43CA-B19B-A31349DD6639}" type="presParOf" srcId="{F72ED067-7891-48F6-BDD2-6DE2E3640BA7}" destId="{514A1735-256E-4129-AC42-7D5E7C8575BD}" srcOrd="10" destOrd="0" presId="urn:microsoft.com/office/officeart/2005/8/layout/default"/>
    <dgm:cxn modelId="{D816CA3D-F9E1-4D42-A3BB-0BFE36A59B6E}" type="presParOf" srcId="{F72ED067-7891-48F6-BDD2-6DE2E3640BA7}" destId="{7121F90B-D5F1-427C-AEFE-5257E29C1848}" srcOrd="11" destOrd="0" presId="urn:microsoft.com/office/officeart/2005/8/layout/default"/>
    <dgm:cxn modelId="{B0B60C0B-0007-4B4C-B08A-717EC9208A8E}" type="presParOf" srcId="{F72ED067-7891-48F6-BDD2-6DE2E3640BA7}" destId="{2BF66D23-26E0-4D1E-B27F-72A38DE069BA}" srcOrd="12" destOrd="0" presId="urn:microsoft.com/office/officeart/2005/8/layout/default"/>
    <dgm:cxn modelId="{8D1B3EF6-E7B5-452E-8DDD-41C11A22BAD7}" type="presParOf" srcId="{F72ED067-7891-48F6-BDD2-6DE2E3640BA7}" destId="{FA7D18B8-9AC8-43EF-B76C-3D78637F2343}" srcOrd="13" destOrd="0" presId="urn:microsoft.com/office/officeart/2005/8/layout/default"/>
    <dgm:cxn modelId="{E4DCC9CF-CD70-44F4-B9F4-B8743C7487E8}" type="presParOf" srcId="{F72ED067-7891-48F6-BDD2-6DE2E3640BA7}" destId="{CF05F658-72FF-4CFA-80B8-6EC8B931763A}" srcOrd="14" destOrd="0" presId="urn:microsoft.com/office/officeart/2005/8/layout/default"/>
    <dgm:cxn modelId="{60687B46-1986-4901-96E1-E8C2A2A6F943}" type="presParOf" srcId="{F72ED067-7891-48F6-BDD2-6DE2E3640BA7}" destId="{0CF64EC7-585F-4583-9A9B-B2FC07EEB26A}" srcOrd="15" destOrd="0" presId="urn:microsoft.com/office/officeart/2005/8/layout/default"/>
    <dgm:cxn modelId="{D96E5FF6-108C-4AAD-B144-8271D1E52C67}" type="presParOf" srcId="{F72ED067-7891-48F6-BDD2-6DE2E3640BA7}" destId="{19C43CC6-E90E-4132-8D11-A3FC1A35D3EB}" srcOrd="16" destOrd="0" presId="urn:microsoft.com/office/officeart/2005/8/layout/default"/>
    <dgm:cxn modelId="{1EB16500-F7A3-42B3-A609-B0664239D296}" type="presParOf" srcId="{F72ED067-7891-48F6-BDD2-6DE2E3640BA7}" destId="{E5ABFB42-76DE-4D3D-9A87-23B19B2E905C}" srcOrd="17" destOrd="0" presId="urn:microsoft.com/office/officeart/2005/8/layout/default"/>
    <dgm:cxn modelId="{BCE8BA5E-1249-4B06-A7AE-ECD3C82A4229}" type="presParOf" srcId="{F72ED067-7891-48F6-BDD2-6DE2E3640BA7}" destId="{FDD8EAE8-23C0-42E2-A2C5-5F91CB0B171E}" srcOrd="18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1511F-7158-4C30-9AB9-79BCC8273D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9D5A43-F5C5-414B-944A-C0B6D439D775}">
      <dgm:prSet phldrT="[Текст]" custT="1"/>
      <dgm:spPr>
        <a:solidFill>
          <a:schemeClr val="bg1"/>
        </a:solidFill>
        <a:ln w="9525"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400" b="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по организации питания и перерывов для проведения лечебных и профилактических мероприятий для участников ИС(И) с ограниченными возможностями здоровья, детей-инвалидов и инвалидов ОО </a:t>
          </a:r>
        </a:p>
        <a:p>
          <a:pPr>
            <a:lnSpc>
              <a:spcPct val="90000"/>
            </a:lnSpc>
          </a:pPr>
          <a:r>
            <a:rPr lang="ru-RU" sz="14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одна на ОО</a:t>
          </a:r>
          <a:r>
            <a:rPr lang="ru-RU" sz="14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2B74119F-BCF2-4E88-8DF2-6F588F6CAA5D}" type="parTrans" cxnId="{F2E86FCB-401E-4CDE-A7EE-A8D8F9E3470A}">
      <dgm:prSet/>
      <dgm:spPr/>
      <dgm:t>
        <a:bodyPr/>
        <a:lstStyle/>
        <a:p>
          <a:endParaRPr lang="ru-RU"/>
        </a:p>
      </dgm:t>
    </dgm:pt>
    <dgm:pt modelId="{D0D10A8C-5F5E-4A02-9668-98351BA8E350}" type="sibTrans" cxnId="{F2E86FCB-401E-4CDE-A7EE-A8D8F9E3470A}">
      <dgm:prSet/>
      <dgm:spPr/>
      <dgm:t>
        <a:bodyPr/>
        <a:lstStyle/>
        <a:p>
          <a:endParaRPr lang="ru-RU"/>
        </a:p>
      </dgm:t>
    </dgm:pt>
    <dgm:pt modelId="{CEC263EB-3663-4DA6-96CF-0559B2D936CA}">
      <dgm:prSet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r>
            <a:rPr lang="ru-RU" sz="1400" b="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по осуществлению общественного наблюдения при проведении и/или проверке ИС(И)</a:t>
          </a:r>
          <a:endParaRPr lang="ru-RU" sz="1400" b="1" i="1" dirty="0" smtClean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  <a:p>
          <a:r>
            <a:rPr lang="ru-RU" sz="14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одна на ОО</a:t>
          </a:r>
          <a:r>
            <a:rPr lang="ru-RU" sz="14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</a:p>
      </dgm:t>
    </dgm:pt>
    <dgm:pt modelId="{3F95CEA7-7D88-4DE3-9AFB-3E883BD248BE}" type="parTrans" cxnId="{2F349032-4C7B-47B4-A64A-B5BD5D787824}">
      <dgm:prSet/>
      <dgm:spPr/>
      <dgm:t>
        <a:bodyPr/>
        <a:lstStyle/>
        <a:p>
          <a:endParaRPr lang="ru-RU"/>
        </a:p>
      </dgm:t>
    </dgm:pt>
    <dgm:pt modelId="{C5F09DDF-EE2B-4C99-88F4-98FA003B4748}" type="sibTrans" cxnId="{2F349032-4C7B-47B4-A64A-B5BD5D787824}">
      <dgm:prSet/>
      <dgm:spPr/>
      <dgm:t>
        <a:bodyPr/>
        <a:lstStyle/>
        <a:p>
          <a:endParaRPr lang="ru-RU"/>
        </a:p>
      </dgm:t>
    </dgm:pt>
    <dgm:pt modelId="{AF89A196-9BB9-4B03-B8BF-4C2A3591F8E6}">
      <dgm:prSet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400" b="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Сопроводительный                                                      бланк  к материалам</a:t>
          </a:r>
        </a:p>
        <a:p>
          <a:pPr algn="l">
            <a:lnSpc>
              <a:spcPct val="100000"/>
            </a:lnSpc>
          </a:pPr>
          <a:r>
            <a:rPr lang="ru-RU" sz="1400" b="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 ИС(И)</a:t>
          </a:r>
        </a:p>
        <a:p>
          <a:pPr algn="l">
            <a:lnSpc>
              <a:spcPct val="100000"/>
            </a:lnSpc>
          </a:pPr>
          <a:r>
            <a:rPr lang="ru-RU" sz="1400" b="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</a:t>
          </a:r>
        </a:p>
        <a:p>
          <a:pPr algn="l">
            <a:lnSpc>
              <a:spcPct val="100000"/>
            </a:lnSpc>
          </a:pPr>
          <a:r>
            <a:rPr lang="ru-RU" sz="1400" b="1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аудиторий</a:t>
          </a:r>
          <a:r>
            <a:rPr lang="ru-RU" sz="1400" b="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r>
            <a:rPr lang="ru-RU" sz="1400" b="1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 </a:t>
          </a:r>
        </a:p>
      </dgm:t>
    </dgm:pt>
    <dgm:pt modelId="{6D87D818-20D2-4837-A36C-C166089855E6}" type="parTrans" cxnId="{8F3F282C-234C-4055-9913-BB532FA2482A}">
      <dgm:prSet/>
      <dgm:spPr/>
      <dgm:t>
        <a:bodyPr/>
        <a:lstStyle/>
        <a:p>
          <a:endParaRPr lang="ru-RU"/>
        </a:p>
      </dgm:t>
    </dgm:pt>
    <dgm:pt modelId="{766BE289-C42A-4623-B392-7D59AF5EF268}" type="sibTrans" cxnId="{8F3F282C-234C-4055-9913-BB532FA2482A}">
      <dgm:prSet/>
      <dgm:spPr/>
      <dgm:t>
        <a:bodyPr/>
        <a:lstStyle/>
        <a:p>
          <a:endParaRPr lang="ru-RU"/>
        </a:p>
      </dgm:t>
    </dgm:pt>
    <dgm:pt modelId="{04A4F721-426A-41E2-B8E9-1D76FFC26E06}">
      <dgm:prSet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r>
            <a:rPr lang="ru-RU" sz="1400" b="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Акт общественного наблюдения за проведением ИС(И) в ОО (месте проведения) (ИС-10)</a:t>
          </a:r>
        </a:p>
        <a:p>
          <a:r>
            <a:rPr lang="ru-RU" sz="1400" b="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Акт общественного наблюдения за проверкой ИС(И) в ОО (месте проверки) (ИС-11)</a:t>
          </a:r>
        </a:p>
        <a:p>
          <a:r>
            <a:rPr lang="ru-RU" sz="1400" b="1" i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ru-RU" sz="1400" i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по количеству  распределенных ОН</a:t>
          </a:r>
          <a:r>
            <a:rPr lang="ru-RU" sz="1400" i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)</a:t>
          </a:r>
        </a:p>
      </dgm:t>
    </dgm:pt>
    <dgm:pt modelId="{B6C7CE7C-6AA1-4F06-AACC-BF1D8E09ACFD}" type="parTrans" cxnId="{82FE1810-65E6-4F8D-A9C9-4496FF748E9F}">
      <dgm:prSet/>
      <dgm:spPr/>
      <dgm:t>
        <a:bodyPr/>
        <a:lstStyle/>
        <a:p>
          <a:endParaRPr lang="ru-RU"/>
        </a:p>
      </dgm:t>
    </dgm:pt>
    <dgm:pt modelId="{A3679DB1-3519-465A-92C2-5B145A35F448}" type="sibTrans" cxnId="{82FE1810-65E6-4F8D-A9C9-4496FF748E9F}">
      <dgm:prSet/>
      <dgm:spPr/>
      <dgm:t>
        <a:bodyPr/>
        <a:lstStyle/>
        <a:p>
          <a:endParaRPr lang="ru-RU"/>
        </a:p>
      </dgm:t>
    </dgm:pt>
    <dgm:pt modelId="{0533BC65-E1F9-43BC-8D32-AAB77FDC8A10}">
      <dgm:prSet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/>
        <a:lstStyle/>
        <a:p>
          <a:pPr algn="just"/>
          <a:r>
            <a:rPr lang="ru-RU" sz="1400" b="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Акт приемки-                                                   передачи  </a:t>
          </a:r>
        </a:p>
        <a:p>
          <a:pPr algn="just"/>
          <a:r>
            <a:rPr lang="ru-RU" sz="1400" b="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материалов           </a:t>
          </a:r>
        </a:p>
        <a:p>
          <a:pPr algn="just"/>
          <a:r>
            <a:rPr lang="ru-RU" sz="1400" b="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ИС(И)  </a:t>
          </a:r>
          <a:r>
            <a:rPr lang="ru-RU" sz="14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один на ОО</a:t>
          </a:r>
          <a:r>
            <a:rPr lang="ru-RU" sz="14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F89F0295-92AD-4051-A610-AE03F96C5352}" type="parTrans" cxnId="{D86BACD4-0CC4-4B7E-B9B6-298955763CB9}">
      <dgm:prSet/>
      <dgm:spPr/>
      <dgm:t>
        <a:bodyPr/>
        <a:lstStyle/>
        <a:p>
          <a:endParaRPr lang="ru-RU"/>
        </a:p>
      </dgm:t>
    </dgm:pt>
    <dgm:pt modelId="{D96F15DA-0A80-4583-96D5-4BACA69F2BEB}" type="sibTrans" cxnId="{D86BACD4-0CC4-4B7E-B9B6-298955763CB9}">
      <dgm:prSet/>
      <dgm:spPr/>
      <dgm:t>
        <a:bodyPr/>
        <a:lstStyle/>
        <a:p>
          <a:endParaRPr lang="ru-RU"/>
        </a:p>
      </dgm:t>
    </dgm:pt>
    <dgm:pt modelId="{D92457E9-7F12-4060-83CB-86D312E80842}">
      <dgm:prSet custT="1"/>
      <dgm:spPr>
        <a:solidFill>
          <a:schemeClr val="bg1"/>
        </a:solidFill>
        <a:ln w="6350">
          <a:solidFill>
            <a:srgbClr val="0070C0"/>
          </a:solidFill>
        </a:ln>
      </dgm:spPr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r>
            <a:rPr lang="ru-RU" sz="1400" b="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Возвратные доставочные пакеты (конверты) с заполненным Сопроводительным бланком (форма 11-С(И))</a:t>
          </a:r>
          <a:r>
            <a:rPr lang="ru-RU" sz="14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аудиторий</a:t>
          </a:r>
          <a:r>
            <a:rPr lang="ru-RU" sz="1400" i="1" dirty="0" smtClean="0">
              <a:solidFill>
                <a:srgbClr val="002060"/>
              </a:solidFill>
              <a:latin typeface="+mn-lt"/>
            </a:rPr>
            <a:t>) </a:t>
          </a:r>
        </a:p>
      </dgm:t>
    </dgm:pt>
    <dgm:pt modelId="{9FBF926C-1AC1-4D17-BA46-5F0AC9CDCE1D}" type="sibTrans" cxnId="{CD042F2C-D83F-43CE-B993-911BCB7F6AC9}">
      <dgm:prSet/>
      <dgm:spPr/>
      <dgm:t>
        <a:bodyPr/>
        <a:lstStyle/>
        <a:p>
          <a:endParaRPr lang="ru-RU"/>
        </a:p>
      </dgm:t>
    </dgm:pt>
    <dgm:pt modelId="{EDD56FFC-8B0E-4255-894F-41056CD471F7}" type="parTrans" cxnId="{CD042F2C-D83F-43CE-B993-911BCB7F6AC9}">
      <dgm:prSet/>
      <dgm:spPr/>
      <dgm:t>
        <a:bodyPr/>
        <a:lstStyle/>
        <a:p>
          <a:endParaRPr lang="ru-RU"/>
        </a:p>
      </dgm:t>
    </dgm:pt>
    <dgm:pt modelId="{F72ED067-7891-48F6-BDD2-6DE2E3640BA7}" type="pres">
      <dgm:prSet presAssocID="{DEB1511F-7158-4C30-9AB9-79BCC8273D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43EEED-6712-40E0-9605-129ACE9B5CBE}" type="pres">
      <dgm:prSet presAssocID="{E19D5A43-F5C5-414B-944A-C0B6D439D775}" presName="node" presStyleLbl="node1" presStyleIdx="0" presStyleCnt="6" custScaleY="127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41FAA-2DD1-44B6-9B18-BB4E349C818B}" type="pres">
      <dgm:prSet presAssocID="{D0D10A8C-5F5E-4A02-9668-98351BA8E350}" presName="sibTrans" presStyleCnt="0"/>
      <dgm:spPr/>
    </dgm:pt>
    <dgm:pt modelId="{A7E0654B-8254-4E9F-95EE-ED9DECCEEEB0}" type="pres">
      <dgm:prSet presAssocID="{CEC263EB-3663-4DA6-96CF-0559B2D936CA}" presName="node" presStyleLbl="node1" presStyleIdx="1" presStyleCnt="6" custScaleY="127778" custLinFactNeighborX="-667" custLinFactNeighborY="-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3F166-1266-4C9D-BC49-62725953EF76}" type="pres">
      <dgm:prSet presAssocID="{C5F09DDF-EE2B-4C99-88F4-98FA003B4748}" presName="sibTrans" presStyleCnt="0"/>
      <dgm:spPr/>
    </dgm:pt>
    <dgm:pt modelId="{26123148-EFE0-4B09-9B28-1B0489D53A8B}" type="pres">
      <dgm:prSet presAssocID="{D92457E9-7F12-4060-83CB-86D312E80842}" presName="node" presStyleLbl="node1" presStyleIdx="2" presStyleCnt="6" custScaleY="127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E38D0-676D-407B-9074-677A633A111B}" type="pres">
      <dgm:prSet presAssocID="{9FBF926C-1AC1-4D17-BA46-5F0AC9CDCE1D}" presName="sibTrans" presStyleCnt="0"/>
      <dgm:spPr/>
    </dgm:pt>
    <dgm:pt modelId="{930191C5-D21A-4BB7-A0DE-1DA0FE300480}" type="pres">
      <dgm:prSet presAssocID="{AF89A196-9BB9-4B03-B8BF-4C2A3591F8E6}" presName="node" presStyleLbl="node1" presStyleIdx="3" presStyleCnt="6" custScaleY="115242" custLinFactNeighborX="-2667" custLinFactNeighborY="-7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B9A07-AC16-47E4-8902-A222D7B8B5FB}" type="pres">
      <dgm:prSet presAssocID="{766BE289-C42A-4623-B392-7D59AF5EF268}" presName="sibTrans" presStyleCnt="0"/>
      <dgm:spPr/>
    </dgm:pt>
    <dgm:pt modelId="{5ED55E84-BA40-4075-9A51-B42D3F36263B}" type="pres">
      <dgm:prSet presAssocID="{04A4F721-426A-41E2-B8E9-1D76FFC26E06}" presName="node" presStyleLbl="node1" presStyleIdx="4" presStyleCnt="6" custScaleY="115242" custLinFactNeighborX="-667" custLinFactNeighborY="-7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2805B-3B3E-414F-BD50-B9F60A399699}" type="pres">
      <dgm:prSet presAssocID="{A3679DB1-3519-465A-92C2-5B145A35F448}" presName="sibTrans" presStyleCnt="0"/>
      <dgm:spPr/>
    </dgm:pt>
    <dgm:pt modelId="{0194BE33-0A22-419F-BA23-CC2ACB520AD9}" type="pres">
      <dgm:prSet presAssocID="{0533BC65-E1F9-43BC-8D32-AAB77FDC8A10}" presName="node" presStyleLbl="node1" presStyleIdx="5" presStyleCnt="6" custScaleY="115242" custLinFactNeighborX="1333" custLinFactNeighborY="-7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BACD4-0CC4-4B7E-B9B6-298955763CB9}" srcId="{DEB1511F-7158-4C30-9AB9-79BCC8273DB1}" destId="{0533BC65-E1F9-43BC-8D32-AAB77FDC8A10}" srcOrd="5" destOrd="0" parTransId="{F89F0295-92AD-4051-A610-AE03F96C5352}" sibTransId="{D96F15DA-0A80-4583-96D5-4BACA69F2BEB}"/>
    <dgm:cxn modelId="{F2E86FCB-401E-4CDE-A7EE-A8D8F9E3470A}" srcId="{DEB1511F-7158-4C30-9AB9-79BCC8273DB1}" destId="{E19D5A43-F5C5-414B-944A-C0B6D439D775}" srcOrd="0" destOrd="0" parTransId="{2B74119F-BCF2-4E88-8DF2-6F588F6CAA5D}" sibTransId="{D0D10A8C-5F5E-4A02-9668-98351BA8E350}"/>
    <dgm:cxn modelId="{CD042F2C-D83F-43CE-B993-911BCB7F6AC9}" srcId="{DEB1511F-7158-4C30-9AB9-79BCC8273DB1}" destId="{D92457E9-7F12-4060-83CB-86D312E80842}" srcOrd="2" destOrd="0" parTransId="{EDD56FFC-8B0E-4255-894F-41056CD471F7}" sibTransId="{9FBF926C-1AC1-4D17-BA46-5F0AC9CDCE1D}"/>
    <dgm:cxn modelId="{C69D343E-8FD4-4001-B0C5-602EC306580A}" type="presOf" srcId="{E19D5A43-F5C5-414B-944A-C0B6D439D775}" destId="{8843EEED-6712-40E0-9605-129ACE9B5CBE}" srcOrd="0" destOrd="0" presId="urn:microsoft.com/office/officeart/2005/8/layout/default"/>
    <dgm:cxn modelId="{0C8D0076-A9A2-47E8-93FB-70F1831F2084}" type="presOf" srcId="{AF89A196-9BB9-4B03-B8BF-4C2A3591F8E6}" destId="{930191C5-D21A-4BB7-A0DE-1DA0FE300480}" srcOrd="0" destOrd="0" presId="urn:microsoft.com/office/officeart/2005/8/layout/default"/>
    <dgm:cxn modelId="{2F349032-4C7B-47B4-A64A-B5BD5D787824}" srcId="{DEB1511F-7158-4C30-9AB9-79BCC8273DB1}" destId="{CEC263EB-3663-4DA6-96CF-0559B2D936CA}" srcOrd="1" destOrd="0" parTransId="{3F95CEA7-7D88-4DE3-9AFB-3E883BD248BE}" sibTransId="{C5F09DDF-EE2B-4C99-88F4-98FA003B4748}"/>
    <dgm:cxn modelId="{BF3544DF-EB8F-40A2-A562-FEBD94B69D82}" type="presOf" srcId="{04A4F721-426A-41E2-B8E9-1D76FFC26E06}" destId="{5ED55E84-BA40-4075-9A51-B42D3F36263B}" srcOrd="0" destOrd="0" presId="urn:microsoft.com/office/officeart/2005/8/layout/default"/>
    <dgm:cxn modelId="{F1E4FAB4-AB08-4A03-817D-11085CB8BCDE}" type="presOf" srcId="{D92457E9-7F12-4060-83CB-86D312E80842}" destId="{26123148-EFE0-4B09-9B28-1B0489D53A8B}" srcOrd="0" destOrd="0" presId="urn:microsoft.com/office/officeart/2005/8/layout/default"/>
    <dgm:cxn modelId="{8F3F282C-234C-4055-9913-BB532FA2482A}" srcId="{DEB1511F-7158-4C30-9AB9-79BCC8273DB1}" destId="{AF89A196-9BB9-4B03-B8BF-4C2A3591F8E6}" srcOrd="3" destOrd="0" parTransId="{6D87D818-20D2-4837-A36C-C166089855E6}" sibTransId="{766BE289-C42A-4623-B392-7D59AF5EF268}"/>
    <dgm:cxn modelId="{82FE1810-65E6-4F8D-A9C9-4496FF748E9F}" srcId="{DEB1511F-7158-4C30-9AB9-79BCC8273DB1}" destId="{04A4F721-426A-41E2-B8E9-1D76FFC26E06}" srcOrd="4" destOrd="0" parTransId="{B6C7CE7C-6AA1-4F06-AACC-BF1D8E09ACFD}" sibTransId="{A3679DB1-3519-465A-92C2-5B145A35F448}"/>
    <dgm:cxn modelId="{245847FA-C6EE-4D33-8EC8-A4786DD36A58}" type="presOf" srcId="{DEB1511F-7158-4C30-9AB9-79BCC8273DB1}" destId="{F72ED067-7891-48F6-BDD2-6DE2E3640BA7}" srcOrd="0" destOrd="0" presId="urn:microsoft.com/office/officeart/2005/8/layout/default"/>
    <dgm:cxn modelId="{BA9DD8FB-DC3C-4834-A7AC-E2EB8AABD1C6}" type="presOf" srcId="{CEC263EB-3663-4DA6-96CF-0559B2D936CA}" destId="{A7E0654B-8254-4E9F-95EE-ED9DECCEEEB0}" srcOrd="0" destOrd="0" presId="urn:microsoft.com/office/officeart/2005/8/layout/default"/>
    <dgm:cxn modelId="{70D900F1-5699-4C18-92AB-65B5A74FD22E}" type="presOf" srcId="{0533BC65-E1F9-43BC-8D32-AAB77FDC8A10}" destId="{0194BE33-0A22-419F-BA23-CC2ACB520AD9}" srcOrd="0" destOrd="0" presId="urn:microsoft.com/office/officeart/2005/8/layout/default"/>
    <dgm:cxn modelId="{A88D4536-9A02-471A-9C5B-34DE61086A31}" type="presParOf" srcId="{F72ED067-7891-48F6-BDD2-6DE2E3640BA7}" destId="{8843EEED-6712-40E0-9605-129ACE9B5CBE}" srcOrd="0" destOrd="0" presId="urn:microsoft.com/office/officeart/2005/8/layout/default"/>
    <dgm:cxn modelId="{7AAA3768-FCCC-49C3-8350-B8C7895E3557}" type="presParOf" srcId="{F72ED067-7891-48F6-BDD2-6DE2E3640BA7}" destId="{25B41FAA-2DD1-44B6-9B18-BB4E349C818B}" srcOrd="1" destOrd="0" presId="urn:microsoft.com/office/officeart/2005/8/layout/default"/>
    <dgm:cxn modelId="{8F57D1DB-A727-49DA-972D-376BA369D44C}" type="presParOf" srcId="{F72ED067-7891-48F6-BDD2-6DE2E3640BA7}" destId="{A7E0654B-8254-4E9F-95EE-ED9DECCEEEB0}" srcOrd="2" destOrd="0" presId="urn:microsoft.com/office/officeart/2005/8/layout/default"/>
    <dgm:cxn modelId="{B3D68118-1626-41BA-A280-6EDD0D86FE68}" type="presParOf" srcId="{F72ED067-7891-48F6-BDD2-6DE2E3640BA7}" destId="{C223F166-1266-4C9D-BC49-62725953EF76}" srcOrd="3" destOrd="0" presId="urn:microsoft.com/office/officeart/2005/8/layout/default"/>
    <dgm:cxn modelId="{DA8B420F-CB39-4196-A978-EECEC5A519DB}" type="presParOf" srcId="{F72ED067-7891-48F6-BDD2-6DE2E3640BA7}" destId="{26123148-EFE0-4B09-9B28-1B0489D53A8B}" srcOrd="4" destOrd="0" presId="urn:microsoft.com/office/officeart/2005/8/layout/default"/>
    <dgm:cxn modelId="{C12F6408-4458-43F8-AB04-F1EE6C6E7703}" type="presParOf" srcId="{F72ED067-7891-48F6-BDD2-6DE2E3640BA7}" destId="{225E38D0-676D-407B-9074-677A633A111B}" srcOrd="5" destOrd="0" presId="urn:microsoft.com/office/officeart/2005/8/layout/default"/>
    <dgm:cxn modelId="{AB07DD08-84AC-4E0A-A1BB-4C1234E76347}" type="presParOf" srcId="{F72ED067-7891-48F6-BDD2-6DE2E3640BA7}" destId="{930191C5-D21A-4BB7-A0DE-1DA0FE300480}" srcOrd="6" destOrd="0" presId="urn:microsoft.com/office/officeart/2005/8/layout/default"/>
    <dgm:cxn modelId="{54693181-7823-4333-A934-717A7D53D87A}" type="presParOf" srcId="{F72ED067-7891-48F6-BDD2-6DE2E3640BA7}" destId="{50CB9A07-AC16-47E4-8902-A222D7B8B5FB}" srcOrd="7" destOrd="0" presId="urn:microsoft.com/office/officeart/2005/8/layout/default"/>
    <dgm:cxn modelId="{E548CAFF-F9F8-4EEF-AF50-FF18567F4182}" type="presParOf" srcId="{F72ED067-7891-48F6-BDD2-6DE2E3640BA7}" destId="{5ED55E84-BA40-4075-9A51-B42D3F36263B}" srcOrd="8" destOrd="0" presId="urn:microsoft.com/office/officeart/2005/8/layout/default"/>
    <dgm:cxn modelId="{054DD94C-09F7-4CD3-8D29-75C6C56A053E}" type="presParOf" srcId="{F72ED067-7891-48F6-BDD2-6DE2E3640BA7}" destId="{B9B2805B-3B3E-414F-BD50-B9F60A399699}" srcOrd="9" destOrd="0" presId="urn:microsoft.com/office/officeart/2005/8/layout/default"/>
    <dgm:cxn modelId="{59877211-4101-4BA4-9BB3-9E451724289D}" type="presParOf" srcId="{F72ED067-7891-48F6-BDD2-6DE2E3640BA7}" destId="{0194BE33-0A22-419F-BA23-CC2ACB520AD9}" srcOrd="10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9A68B1-13B1-4935-A3F0-6A5D4DD00B4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83531-A63C-499D-95D3-94E1EE09CBDA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08:30</a:t>
          </a:r>
          <a:endParaRPr lang="ru-RU" b="1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gm:t>
    </dgm:pt>
    <dgm:pt modelId="{F380C469-E617-4E99-B539-4FF3EAA8EF89}" type="parTrans" cxnId="{E90A2363-79B7-4588-8639-3739DF5680A0}">
      <dgm:prSet/>
      <dgm:spPr/>
      <dgm:t>
        <a:bodyPr/>
        <a:lstStyle/>
        <a:p>
          <a:endParaRPr lang="ru-RU"/>
        </a:p>
      </dgm:t>
    </dgm:pt>
    <dgm:pt modelId="{FC525E65-282B-419F-9CDF-2F42DA96D7D0}" type="sibTrans" cxnId="{E90A2363-79B7-4588-8639-3739DF5680A0}">
      <dgm:prSet/>
      <dgm:spPr/>
      <dgm:t>
        <a:bodyPr/>
        <a:lstStyle/>
        <a:p>
          <a:endParaRPr lang="ru-RU"/>
        </a:p>
      </dgm:t>
    </dgm:pt>
    <dgm:pt modelId="{F00DF9D4-9149-40A4-AE3D-712FC36DE69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Комиссия по проведению ИС(И)</a:t>
          </a:r>
          <a:endParaRPr lang="ru-RU" sz="2000" b="1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8603491D-80F7-4626-AF54-CFC5CFFADD89}" type="parTrans" cxnId="{C2DBE90A-889F-4FB5-8F00-C96D81838F19}">
      <dgm:prSet/>
      <dgm:spPr/>
      <dgm:t>
        <a:bodyPr/>
        <a:lstStyle/>
        <a:p>
          <a:endParaRPr lang="ru-RU"/>
        </a:p>
      </dgm:t>
    </dgm:pt>
    <dgm:pt modelId="{12A6D637-AAFB-416E-9591-706E411765AD}" type="sibTrans" cxnId="{C2DBE90A-889F-4FB5-8F00-C96D81838F19}">
      <dgm:prSet/>
      <dgm:spPr/>
      <dgm:t>
        <a:bodyPr/>
        <a:lstStyle/>
        <a:p>
          <a:endParaRPr lang="ru-RU"/>
        </a:p>
      </dgm:t>
    </dgm:pt>
    <dgm:pt modelId="{1C84ED68-ABE1-4B33-B38B-84D80A1AA175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08:30</a:t>
          </a:r>
          <a:endParaRPr lang="ru-RU" b="1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gm:t>
    </dgm:pt>
    <dgm:pt modelId="{91F4918E-F53F-4253-A204-BC16717B9B01}" type="parTrans" cxnId="{C46109A3-0567-4AE1-B1B7-66F98BB7B4FC}">
      <dgm:prSet/>
      <dgm:spPr/>
      <dgm:t>
        <a:bodyPr/>
        <a:lstStyle/>
        <a:p>
          <a:endParaRPr lang="ru-RU"/>
        </a:p>
      </dgm:t>
    </dgm:pt>
    <dgm:pt modelId="{026193D5-EF67-49F6-B6AC-217547679642}" type="sibTrans" cxnId="{C46109A3-0567-4AE1-B1B7-66F98BB7B4FC}">
      <dgm:prSet/>
      <dgm:spPr/>
      <dgm:t>
        <a:bodyPr/>
        <a:lstStyle/>
        <a:p>
          <a:endParaRPr lang="ru-RU"/>
        </a:p>
      </dgm:t>
    </dgm:pt>
    <dgm:pt modelId="{409489FF-10AC-4D9E-ADE4-DB5290EA7A7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Медицинский работник</a:t>
          </a:r>
          <a:endParaRPr lang="ru-RU" sz="2000" b="1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1F4449BF-343D-481E-9887-120C37237BA2}" type="parTrans" cxnId="{C27D2425-C42B-44B9-BC7F-96E97DBBBAB4}">
      <dgm:prSet/>
      <dgm:spPr/>
      <dgm:t>
        <a:bodyPr/>
        <a:lstStyle/>
        <a:p>
          <a:endParaRPr lang="ru-RU"/>
        </a:p>
      </dgm:t>
    </dgm:pt>
    <dgm:pt modelId="{1ED2D39F-C3F2-49B2-AC26-572D211BE527}" type="sibTrans" cxnId="{C27D2425-C42B-44B9-BC7F-96E97DBBBAB4}">
      <dgm:prSet/>
      <dgm:spPr/>
      <dgm:t>
        <a:bodyPr/>
        <a:lstStyle/>
        <a:p>
          <a:endParaRPr lang="ru-RU"/>
        </a:p>
      </dgm:t>
    </dgm:pt>
    <dgm:pt modelId="{851A4EEA-C792-4A4C-BB79-E34D2A14E803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с 09:00</a:t>
          </a:r>
          <a:endParaRPr lang="ru-RU" b="1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gm:t>
    </dgm:pt>
    <dgm:pt modelId="{F29C0773-50F0-4539-ADAE-E2A1A7E9EEC4}" type="parTrans" cxnId="{47BD0DD1-232F-4B4C-921C-A0ADBED52370}">
      <dgm:prSet/>
      <dgm:spPr/>
      <dgm:t>
        <a:bodyPr/>
        <a:lstStyle/>
        <a:p>
          <a:endParaRPr lang="ru-RU"/>
        </a:p>
      </dgm:t>
    </dgm:pt>
    <dgm:pt modelId="{1C3B51FD-662E-42C9-83A7-43EA8D83D59A}" type="sibTrans" cxnId="{47BD0DD1-232F-4B4C-921C-A0ADBED52370}">
      <dgm:prSet/>
      <dgm:spPr/>
      <dgm:t>
        <a:bodyPr/>
        <a:lstStyle/>
        <a:p>
          <a:endParaRPr lang="ru-RU"/>
        </a:p>
      </dgm:t>
    </dgm:pt>
    <dgm:pt modelId="{394502DD-1ADC-476C-A760-4B0D5949A9E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Участники ИС(И)</a:t>
          </a:r>
          <a:endParaRPr lang="ru-RU" sz="2000" b="1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07FE4AC3-1915-40DB-944A-70969BA10FF4}" type="parTrans" cxnId="{6DD0F621-A75A-4716-8800-3FB95FC253E4}">
      <dgm:prSet/>
      <dgm:spPr/>
      <dgm:t>
        <a:bodyPr/>
        <a:lstStyle/>
        <a:p>
          <a:endParaRPr lang="ru-RU"/>
        </a:p>
      </dgm:t>
    </dgm:pt>
    <dgm:pt modelId="{B4956153-AA89-4A4D-9007-216769866CA8}" type="sibTrans" cxnId="{6DD0F621-A75A-4716-8800-3FB95FC253E4}">
      <dgm:prSet/>
      <dgm:spPr/>
      <dgm:t>
        <a:bodyPr/>
        <a:lstStyle/>
        <a:p>
          <a:endParaRPr lang="ru-RU"/>
        </a:p>
      </dgm:t>
    </dgm:pt>
    <dgm:pt modelId="{F99E0DE3-AD96-4DE0-8E7E-7F81C35BB8FB}" type="pres">
      <dgm:prSet presAssocID="{CB9A68B1-13B1-4935-A3F0-6A5D4DD00B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3BD28E-72C6-4C4A-8551-CC6C03ECF9A3}" type="pres">
      <dgm:prSet presAssocID="{36E83531-A63C-499D-95D3-94E1EE09CBDA}" presName="composite" presStyleCnt="0"/>
      <dgm:spPr/>
    </dgm:pt>
    <dgm:pt modelId="{27622A72-F599-4469-8BFB-34A79F451E2E}" type="pres">
      <dgm:prSet presAssocID="{36E83531-A63C-499D-95D3-94E1EE09CB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9127A-CFA0-4D35-8945-B021E4FBCE29}" type="pres">
      <dgm:prSet presAssocID="{36E83531-A63C-499D-95D3-94E1EE09CB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517B4-6B61-4916-9284-9B7E1C8D5273}" type="pres">
      <dgm:prSet presAssocID="{FC525E65-282B-419F-9CDF-2F42DA96D7D0}" presName="sp" presStyleCnt="0"/>
      <dgm:spPr/>
    </dgm:pt>
    <dgm:pt modelId="{ED07156A-12D3-4BFA-8E5F-ECB801BF1A53}" type="pres">
      <dgm:prSet presAssocID="{1C84ED68-ABE1-4B33-B38B-84D80A1AA175}" presName="composite" presStyleCnt="0"/>
      <dgm:spPr/>
    </dgm:pt>
    <dgm:pt modelId="{AC90C5F2-CA69-46AC-8530-1D7803AAEDD5}" type="pres">
      <dgm:prSet presAssocID="{1C84ED68-ABE1-4B33-B38B-84D80A1AA17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A862F-CD58-479A-9AF2-8D8F789D873E}" type="pres">
      <dgm:prSet presAssocID="{1C84ED68-ABE1-4B33-B38B-84D80A1AA17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63828-52FE-47D9-82B0-184CB02217CD}" type="pres">
      <dgm:prSet presAssocID="{026193D5-EF67-49F6-B6AC-217547679642}" presName="sp" presStyleCnt="0"/>
      <dgm:spPr/>
    </dgm:pt>
    <dgm:pt modelId="{1ED55EBD-3198-4276-9091-9AC52F9B1BCE}" type="pres">
      <dgm:prSet presAssocID="{851A4EEA-C792-4A4C-BB79-E34D2A14E803}" presName="composite" presStyleCnt="0"/>
      <dgm:spPr/>
    </dgm:pt>
    <dgm:pt modelId="{B891303E-9333-4337-B964-D674CFBDB5DB}" type="pres">
      <dgm:prSet presAssocID="{851A4EEA-C792-4A4C-BB79-E34D2A14E8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0653B-D47C-44C9-9609-0D1E22456062}" type="pres">
      <dgm:prSet presAssocID="{851A4EEA-C792-4A4C-BB79-E34D2A14E80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D0DD1-232F-4B4C-921C-A0ADBED52370}" srcId="{CB9A68B1-13B1-4935-A3F0-6A5D4DD00B47}" destId="{851A4EEA-C792-4A4C-BB79-E34D2A14E803}" srcOrd="2" destOrd="0" parTransId="{F29C0773-50F0-4539-ADAE-E2A1A7E9EEC4}" sibTransId="{1C3B51FD-662E-42C9-83A7-43EA8D83D59A}"/>
    <dgm:cxn modelId="{BAB47A7F-6A72-4222-B63D-F04AEEEA5CE8}" type="presOf" srcId="{CB9A68B1-13B1-4935-A3F0-6A5D4DD00B47}" destId="{F99E0DE3-AD96-4DE0-8E7E-7F81C35BB8FB}" srcOrd="0" destOrd="0" presId="urn:microsoft.com/office/officeart/2005/8/layout/chevron2"/>
    <dgm:cxn modelId="{C2DBE90A-889F-4FB5-8F00-C96D81838F19}" srcId="{36E83531-A63C-499D-95D3-94E1EE09CBDA}" destId="{F00DF9D4-9149-40A4-AE3D-712FC36DE69B}" srcOrd="0" destOrd="0" parTransId="{8603491D-80F7-4626-AF54-CFC5CFFADD89}" sibTransId="{12A6D637-AAFB-416E-9591-706E411765AD}"/>
    <dgm:cxn modelId="{C46109A3-0567-4AE1-B1B7-66F98BB7B4FC}" srcId="{CB9A68B1-13B1-4935-A3F0-6A5D4DD00B47}" destId="{1C84ED68-ABE1-4B33-B38B-84D80A1AA175}" srcOrd="1" destOrd="0" parTransId="{91F4918E-F53F-4253-A204-BC16717B9B01}" sibTransId="{026193D5-EF67-49F6-B6AC-217547679642}"/>
    <dgm:cxn modelId="{E90A2363-79B7-4588-8639-3739DF5680A0}" srcId="{CB9A68B1-13B1-4935-A3F0-6A5D4DD00B47}" destId="{36E83531-A63C-499D-95D3-94E1EE09CBDA}" srcOrd="0" destOrd="0" parTransId="{F380C469-E617-4E99-B539-4FF3EAA8EF89}" sibTransId="{FC525E65-282B-419F-9CDF-2F42DA96D7D0}"/>
    <dgm:cxn modelId="{497C42AE-B55E-42A4-90CA-59EDFAE7334E}" type="presOf" srcId="{394502DD-1ADC-476C-A760-4B0D5949A9E8}" destId="{0510653B-D47C-44C9-9609-0D1E22456062}" srcOrd="0" destOrd="0" presId="urn:microsoft.com/office/officeart/2005/8/layout/chevron2"/>
    <dgm:cxn modelId="{FB563AF5-DBBF-4FFB-85A4-7EAAC58E0CA9}" type="presOf" srcId="{36E83531-A63C-499D-95D3-94E1EE09CBDA}" destId="{27622A72-F599-4469-8BFB-34A79F451E2E}" srcOrd="0" destOrd="0" presId="urn:microsoft.com/office/officeart/2005/8/layout/chevron2"/>
    <dgm:cxn modelId="{6C00559C-5B2F-421F-8A31-C97D8A370C5D}" type="presOf" srcId="{1C84ED68-ABE1-4B33-B38B-84D80A1AA175}" destId="{AC90C5F2-CA69-46AC-8530-1D7803AAEDD5}" srcOrd="0" destOrd="0" presId="urn:microsoft.com/office/officeart/2005/8/layout/chevron2"/>
    <dgm:cxn modelId="{19FDBBE6-B6C3-4511-85E0-D421D99D6B84}" type="presOf" srcId="{851A4EEA-C792-4A4C-BB79-E34D2A14E803}" destId="{B891303E-9333-4337-B964-D674CFBDB5DB}" srcOrd="0" destOrd="0" presId="urn:microsoft.com/office/officeart/2005/8/layout/chevron2"/>
    <dgm:cxn modelId="{D3C3C5FE-DBC2-41E2-B1BD-2866A7F821A6}" type="presOf" srcId="{409489FF-10AC-4D9E-ADE4-DB5290EA7A74}" destId="{869A862F-CD58-479A-9AF2-8D8F789D873E}" srcOrd="0" destOrd="0" presId="urn:microsoft.com/office/officeart/2005/8/layout/chevron2"/>
    <dgm:cxn modelId="{6DD0F621-A75A-4716-8800-3FB95FC253E4}" srcId="{851A4EEA-C792-4A4C-BB79-E34D2A14E803}" destId="{394502DD-1ADC-476C-A760-4B0D5949A9E8}" srcOrd="0" destOrd="0" parTransId="{07FE4AC3-1915-40DB-944A-70969BA10FF4}" sibTransId="{B4956153-AA89-4A4D-9007-216769866CA8}"/>
    <dgm:cxn modelId="{6429A516-0938-404E-8E7B-1EECC87448BB}" type="presOf" srcId="{F00DF9D4-9149-40A4-AE3D-712FC36DE69B}" destId="{C699127A-CFA0-4D35-8945-B021E4FBCE29}" srcOrd="0" destOrd="0" presId="urn:microsoft.com/office/officeart/2005/8/layout/chevron2"/>
    <dgm:cxn modelId="{C27D2425-C42B-44B9-BC7F-96E97DBBBAB4}" srcId="{1C84ED68-ABE1-4B33-B38B-84D80A1AA175}" destId="{409489FF-10AC-4D9E-ADE4-DB5290EA7A74}" srcOrd="0" destOrd="0" parTransId="{1F4449BF-343D-481E-9887-120C37237BA2}" sibTransId="{1ED2D39F-C3F2-49B2-AC26-572D211BE527}"/>
    <dgm:cxn modelId="{BF2FC43E-1101-4BA6-839F-2F9CEAD206FA}" type="presParOf" srcId="{F99E0DE3-AD96-4DE0-8E7E-7F81C35BB8FB}" destId="{2A3BD28E-72C6-4C4A-8551-CC6C03ECF9A3}" srcOrd="0" destOrd="0" presId="urn:microsoft.com/office/officeart/2005/8/layout/chevron2"/>
    <dgm:cxn modelId="{3A7C784F-CCF3-45DA-A9B3-36F0029BA742}" type="presParOf" srcId="{2A3BD28E-72C6-4C4A-8551-CC6C03ECF9A3}" destId="{27622A72-F599-4469-8BFB-34A79F451E2E}" srcOrd="0" destOrd="0" presId="urn:microsoft.com/office/officeart/2005/8/layout/chevron2"/>
    <dgm:cxn modelId="{D4BEAA11-5489-42B9-B8FF-267D3A6DFA3D}" type="presParOf" srcId="{2A3BD28E-72C6-4C4A-8551-CC6C03ECF9A3}" destId="{C699127A-CFA0-4D35-8945-B021E4FBCE29}" srcOrd="1" destOrd="0" presId="urn:microsoft.com/office/officeart/2005/8/layout/chevron2"/>
    <dgm:cxn modelId="{014FA6F7-1D07-4500-B599-4BAC55DCB256}" type="presParOf" srcId="{F99E0DE3-AD96-4DE0-8E7E-7F81C35BB8FB}" destId="{A18517B4-6B61-4916-9284-9B7E1C8D5273}" srcOrd="1" destOrd="0" presId="urn:microsoft.com/office/officeart/2005/8/layout/chevron2"/>
    <dgm:cxn modelId="{EE86E9AF-E3FE-419D-BC80-67464737D53E}" type="presParOf" srcId="{F99E0DE3-AD96-4DE0-8E7E-7F81C35BB8FB}" destId="{ED07156A-12D3-4BFA-8E5F-ECB801BF1A53}" srcOrd="2" destOrd="0" presId="urn:microsoft.com/office/officeart/2005/8/layout/chevron2"/>
    <dgm:cxn modelId="{41C2914F-905D-4432-8B72-9EF97F3FE809}" type="presParOf" srcId="{ED07156A-12D3-4BFA-8E5F-ECB801BF1A53}" destId="{AC90C5F2-CA69-46AC-8530-1D7803AAEDD5}" srcOrd="0" destOrd="0" presId="urn:microsoft.com/office/officeart/2005/8/layout/chevron2"/>
    <dgm:cxn modelId="{A7F32E8E-2F53-4183-9CBF-6E1922F6DF77}" type="presParOf" srcId="{ED07156A-12D3-4BFA-8E5F-ECB801BF1A53}" destId="{869A862F-CD58-479A-9AF2-8D8F789D873E}" srcOrd="1" destOrd="0" presId="urn:microsoft.com/office/officeart/2005/8/layout/chevron2"/>
    <dgm:cxn modelId="{FA493047-4524-4F18-BCEA-E66CA4D5E8C0}" type="presParOf" srcId="{F99E0DE3-AD96-4DE0-8E7E-7F81C35BB8FB}" destId="{20C63828-52FE-47D9-82B0-184CB02217CD}" srcOrd="3" destOrd="0" presId="urn:microsoft.com/office/officeart/2005/8/layout/chevron2"/>
    <dgm:cxn modelId="{D2F8B538-3BDC-4149-B914-66DD2EAE0D1F}" type="presParOf" srcId="{F99E0DE3-AD96-4DE0-8E7E-7F81C35BB8FB}" destId="{1ED55EBD-3198-4276-9091-9AC52F9B1BCE}" srcOrd="4" destOrd="0" presId="urn:microsoft.com/office/officeart/2005/8/layout/chevron2"/>
    <dgm:cxn modelId="{380B68E6-BEED-4D5B-BAE6-4C61200E39A5}" type="presParOf" srcId="{1ED55EBD-3198-4276-9091-9AC52F9B1BCE}" destId="{B891303E-9333-4337-B964-D674CFBDB5DB}" srcOrd="0" destOrd="0" presId="urn:microsoft.com/office/officeart/2005/8/layout/chevron2"/>
    <dgm:cxn modelId="{83C2C297-0B5F-47F3-B6B1-6AE4C2695AD0}" type="presParOf" srcId="{1ED55EBD-3198-4276-9091-9AC52F9B1BCE}" destId="{0510653B-D47C-44C9-9609-0D1E224560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6E2DC4-7FCE-43B1-8D4B-2E28B5237A1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15CC3F-2F3A-4F86-9838-9B7529FCA18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обеспечивает контроль проведения </a:t>
          </a:r>
          <a:endParaRPr lang="ru-RU" sz="1400" dirty="0">
            <a:solidFill>
              <a:srgbClr val="0070C0"/>
            </a:solidFill>
          </a:endParaRPr>
        </a:p>
      </dgm:t>
    </dgm:pt>
    <dgm:pt modelId="{6BB774D7-0EB6-4F81-B2A1-205CF6D40F11}" type="parTrans" cxnId="{64EC5E83-B17C-4EBB-8B3C-E619FF6C693F}">
      <dgm:prSet/>
      <dgm:spPr/>
      <dgm:t>
        <a:bodyPr/>
        <a:lstStyle/>
        <a:p>
          <a:endParaRPr lang="ru-RU"/>
        </a:p>
      </dgm:t>
    </dgm:pt>
    <dgm:pt modelId="{2F87B276-0321-4E0D-9F42-F083DF367BC2}" type="sibTrans" cxnId="{64EC5E83-B17C-4EBB-8B3C-E619FF6C693F}">
      <dgm:prSet/>
      <dgm:spPr/>
      <dgm:t>
        <a:bodyPr/>
        <a:lstStyle/>
        <a:p>
          <a:endParaRPr lang="ru-RU"/>
        </a:p>
      </dgm:t>
    </dgm:pt>
    <dgm:pt modelId="{17C26878-9C1F-4FC0-8C74-190693F9C90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выдает  дополнительные бланки записи</a:t>
          </a:r>
          <a:endParaRPr lang="ru-RU" sz="1400" dirty="0"/>
        </a:p>
      </dgm:t>
    </dgm:pt>
    <dgm:pt modelId="{7BEE63B1-82FC-4138-BE13-081FBBEF9515}" type="parTrans" cxnId="{B85EAA59-978A-4419-87B5-F7CFCA2C4AB7}">
      <dgm:prSet/>
      <dgm:spPr/>
      <dgm:t>
        <a:bodyPr/>
        <a:lstStyle/>
        <a:p>
          <a:endParaRPr lang="ru-RU"/>
        </a:p>
      </dgm:t>
    </dgm:pt>
    <dgm:pt modelId="{3417B7D8-12A4-48F9-98B7-85C33EF0E3A7}" type="sibTrans" cxnId="{B85EAA59-978A-4419-87B5-F7CFCA2C4AB7}">
      <dgm:prSet/>
      <dgm:spPr/>
      <dgm:t>
        <a:bodyPr/>
        <a:lstStyle/>
        <a:p>
          <a:endParaRPr lang="ru-RU"/>
        </a:p>
      </dgm:t>
    </dgm:pt>
    <dgm:pt modelId="{A49DBB6F-1C10-4DF1-9304-917E3687F911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выдает  дополнительные листы бумаги для черновиков</a:t>
          </a:r>
          <a:endParaRPr lang="ru-RU" sz="1400" dirty="0"/>
        </a:p>
      </dgm:t>
    </dgm:pt>
    <dgm:pt modelId="{840DCD6A-D216-4A76-A344-1EE3DCD2D145}" type="parTrans" cxnId="{BDFB8CFF-3D48-43E2-912F-F1C41169FDEF}">
      <dgm:prSet/>
      <dgm:spPr/>
      <dgm:t>
        <a:bodyPr/>
        <a:lstStyle/>
        <a:p>
          <a:endParaRPr lang="ru-RU"/>
        </a:p>
      </dgm:t>
    </dgm:pt>
    <dgm:pt modelId="{56F6AF1D-D118-4C55-A8AA-8AAE504886B3}" type="sibTrans" cxnId="{BDFB8CFF-3D48-43E2-912F-F1C41169FDEF}">
      <dgm:prSet/>
      <dgm:spPr/>
      <dgm:t>
        <a:bodyPr/>
        <a:lstStyle/>
        <a:p>
          <a:endParaRPr lang="ru-RU"/>
        </a:p>
      </dgm:t>
    </dgm:pt>
    <dgm:pt modelId="{9CABA2A7-AC03-49E0-95A1-3BBB5C4E639C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рассматривает информацию о нарушениях, принимает меры по их устранению, организует проведение проверок по фактам нарушения установленного порядка проведения  ИС(И)</a:t>
          </a:r>
          <a:endParaRPr lang="ru-RU" sz="1400" dirty="0"/>
        </a:p>
      </dgm:t>
    </dgm:pt>
    <dgm:pt modelId="{5644A3C0-D4D7-4DD8-8ED1-BADE89D3F79D}" type="parTrans" cxnId="{9246E367-9B67-415C-9B5D-7E9F2BD0C537}">
      <dgm:prSet/>
      <dgm:spPr/>
      <dgm:t>
        <a:bodyPr/>
        <a:lstStyle/>
        <a:p>
          <a:endParaRPr lang="ru-RU"/>
        </a:p>
      </dgm:t>
    </dgm:pt>
    <dgm:pt modelId="{CD3DDC27-BB41-4112-BC13-952D3704D11B}" type="sibTrans" cxnId="{9246E367-9B67-415C-9B5D-7E9F2BD0C537}">
      <dgm:prSet/>
      <dgm:spPr/>
      <dgm:t>
        <a:bodyPr/>
        <a:lstStyle/>
        <a:p>
          <a:endParaRPr lang="ru-RU"/>
        </a:p>
      </dgm:t>
    </dgm:pt>
    <dgm:pt modelId="{8CB96EA2-5AE9-4EAD-879C-95E82272F6C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принимает решение о переносе проведения ИС(И) при возникновении ЧС </a:t>
          </a:r>
        </a:p>
        <a:p>
          <a:r>
            <a:rPr lang="ru-RU" sz="1400" b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(по согласованию с департаментом образования)</a:t>
          </a:r>
          <a:endParaRPr lang="ru-RU" sz="1400" dirty="0"/>
        </a:p>
      </dgm:t>
    </dgm:pt>
    <dgm:pt modelId="{3535572C-391D-46FE-903B-CE165B0687E7}" type="parTrans" cxnId="{1DD8E1FE-B76F-402B-85E5-F0B437FA6DC9}">
      <dgm:prSet/>
      <dgm:spPr/>
      <dgm:t>
        <a:bodyPr/>
        <a:lstStyle/>
        <a:p>
          <a:endParaRPr lang="ru-RU"/>
        </a:p>
      </dgm:t>
    </dgm:pt>
    <dgm:pt modelId="{547C1191-C13B-49D0-9AC9-A88F272F8147}" type="sibTrans" cxnId="{1DD8E1FE-B76F-402B-85E5-F0B437FA6DC9}">
      <dgm:prSet/>
      <dgm:spPr/>
      <dgm:t>
        <a:bodyPr/>
        <a:lstStyle/>
        <a:p>
          <a:endParaRPr lang="ru-RU"/>
        </a:p>
      </dgm:t>
    </dgm:pt>
    <dgm:pt modelId="{A234B3B6-F960-49DA-A155-1D8132EBED11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заполняет статистические данные по проведению и проверке ИС(И)</a:t>
          </a:r>
          <a:endParaRPr lang="ru-RU" sz="1400" b="1" dirty="0">
            <a:solidFill>
              <a:srgbClr val="0070C0"/>
            </a:solidFill>
          </a:endParaRPr>
        </a:p>
      </dgm:t>
    </dgm:pt>
    <dgm:pt modelId="{550FC200-6302-49F1-B108-BD1A5403A8B2}" type="parTrans" cxnId="{184ED663-297F-401A-B42B-BD1CCAE3BA9C}">
      <dgm:prSet/>
      <dgm:spPr/>
      <dgm:t>
        <a:bodyPr/>
        <a:lstStyle/>
        <a:p>
          <a:endParaRPr lang="ru-RU"/>
        </a:p>
      </dgm:t>
    </dgm:pt>
    <dgm:pt modelId="{3ABAFBB0-1A50-4732-8AF8-8808DBAF8DDC}" type="sibTrans" cxnId="{184ED663-297F-401A-B42B-BD1CCAE3BA9C}">
      <dgm:prSet/>
      <dgm:spPr/>
      <dgm:t>
        <a:bodyPr/>
        <a:lstStyle/>
        <a:p>
          <a:endParaRPr lang="ru-RU"/>
        </a:p>
      </dgm:t>
    </dgm:pt>
    <dgm:pt modelId="{6991DA18-EE44-446F-A431-69403C344268}" type="pres">
      <dgm:prSet presAssocID="{A16E2DC4-7FCE-43B1-8D4B-2E28B5237A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A7C922-26C9-448B-9A2D-945D9EB5FAB5}" type="pres">
      <dgm:prSet presAssocID="{D315CC3F-2F3A-4F86-9838-9B7529FCA189}" presName="vertFlow" presStyleCnt="0"/>
      <dgm:spPr/>
    </dgm:pt>
    <dgm:pt modelId="{09EBA32B-B2A7-4A96-9DB6-69A2A5BB9F30}" type="pres">
      <dgm:prSet presAssocID="{D315CC3F-2F3A-4F86-9838-9B7529FCA189}" presName="header" presStyleLbl="node1" presStyleIdx="0" presStyleCnt="2"/>
      <dgm:spPr/>
      <dgm:t>
        <a:bodyPr/>
        <a:lstStyle/>
        <a:p>
          <a:endParaRPr lang="ru-RU"/>
        </a:p>
      </dgm:t>
    </dgm:pt>
    <dgm:pt modelId="{0C3286D7-87DF-47B0-ADF1-CE48200BD2D2}" type="pres">
      <dgm:prSet presAssocID="{7BEE63B1-82FC-4138-BE13-081FBBEF9515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46DC13C-8CC6-4A9A-AA63-3B32BA26A0FA}" type="pres">
      <dgm:prSet presAssocID="{17C26878-9C1F-4FC0-8C74-190693F9C903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AA0C8-5704-4284-BD32-0A51ACB97FAF}" type="pres">
      <dgm:prSet presAssocID="{3417B7D8-12A4-48F9-98B7-85C33EF0E3A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B229D7F-1313-4D0A-8344-DAD2CB99FCE6}" type="pres">
      <dgm:prSet presAssocID="{A49DBB6F-1C10-4DF1-9304-917E3687F911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8E927-1303-4712-8A24-9524E1FBC9C0}" type="pres">
      <dgm:prSet presAssocID="{D315CC3F-2F3A-4F86-9838-9B7529FCA189}" presName="hSp" presStyleCnt="0"/>
      <dgm:spPr/>
    </dgm:pt>
    <dgm:pt modelId="{BFEAAC94-228E-4A4D-A3BB-59A34FE1F9CB}" type="pres">
      <dgm:prSet presAssocID="{9CABA2A7-AC03-49E0-95A1-3BBB5C4E639C}" presName="vertFlow" presStyleCnt="0"/>
      <dgm:spPr/>
    </dgm:pt>
    <dgm:pt modelId="{BBA64027-C5EB-408C-A2B2-EFFB110238EA}" type="pres">
      <dgm:prSet presAssocID="{9CABA2A7-AC03-49E0-95A1-3BBB5C4E639C}" presName="header" presStyleLbl="node1" presStyleIdx="1" presStyleCnt="2"/>
      <dgm:spPr/>
      <dgm:t>
        <a:bodyPr/>
        <a:lstStyle/>
        <a:p>
          <a:endParaRPr lang="ru-RU"/>
        </a:p>
      </dgm:t>
    </dgm:pt>
    <dgm:pt modelId="{1F8E7639-C9E9-4DAD-936B-0C1ED38B95B0}" type="pres">
      <dgm:prSet presAssocID="{3535572C-391D-46FE-903B-CE165B0687E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AA1D503-3883-4089-8552-86FCC49261AE}" type="pres">
      <dgm:prSet presAssocID="{8CB96EA2-5AE9-4EAD-879C-95E82272F6CD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9CADF-FB66-4C9C-B29B-66590926EA6B}" type="pres">
      <dgm:prSet presAssocID="{547C1191-C13B-49D0-9AC9-A88F272F814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E15E06A-7117-4397-BEE2-892421DFF937}" type="pres">
      <dgm:prSet presAssocID="{A234B3B6-F960-49DA-A155-1D8132EBED11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74D8F5-65CE-42AB-B5C9-4D71A982448C}" type="presOf" srcId="{8CB96EA2-5AE9-4EAD-879C-95E82272F6CD}" destId="{AAA1D503-3883-4089-8552-86FCC49261AE}" srcOrd="0" destOrd="0" presId="urn:microsoft.com/office/officeart/2005/8/layout/lProcess1"/>
    <dgm:cxn modelId="{184ED663-297F-401A-B42B-BD1CCAE3BA9C}" srcId="{9CABA2A7-AC03-49E0-95A1-3BBB5C4E639C}" destId="{A234B3B6-F960-49DA-A155-1D8132EBED11}" srcOrd="1" destOrd="0" parTransId="{550FC200-6302-49F1-B108-BD1A5403A8B2}" sibTransId="{3ABAFBB0-1A50-4732-8AF8-8808DBAF8DDC}"/>
    <dgm:cxn modelId="{1DD8E1FE-B76F-402B-85E5-F0B437FA6DC9}" srcId="{9CABA2A7-AC03-49E0-95A1-3BBB5C4E639C}" destId="{8CB96EA2-5AE9-4EAD-879C-95E82272F6CD}" srcOrd="0" destOrd="0" parTransId="{3535572C-391D-46FE-903B-CE165B0687E7}" sibTransId="{547C1191-C13B-49D0-9AC9-A88F272F8147}"/>
    <dgm:cxn modelId="{7AF89AFE-8190-4C22-A44F-0DF0CEE04D03}" type="presOf" srcId="{3535572C-391D-46FE-903B-CE165B0687E7}" destId="{1F8E7639-C9E9-4DAD-936B-0C1ED38B95B0}" srcOrd="0" destOrd="0" presId="urn:microsoft.com/office/officeart/2005/8/layout/lProcess1"/>
    <dgm:cxn modelId="{BB596592-BD32-49B8-B51D-602E7CF3D01F}" type="presOf" srcId="{9CABA2A7-AC03-49E0-95A1-3BBB5C4E639C}" destId="{BBA64027-C5EB-408C-A2B2-EFFB110238EA}" srcOrd="0" destOrd="0" presId="urn:microsoft.com/office/officeart/2005/8/layout/lProcess1"/>
    <dgm:cxn modelId="{BDFB8CFF-3D48-43E2-912F-F1C41169FDEF}" srcId="{D315CC3F-2F3A-4F86-9838-9B7529FCA189}" destId="{A49DBB6F-1C10-4DF1-9304-917E3687F911}" srcOrd="1" destOrd="0" parTransId="{840DCD6A-D216-4A76-A344-1EE3DCD2D145}" sibTransId="{56F6AF1D-D118-4C55-A8AA-8AAE504886B3}"/>
    <dgm:cxn modelId="{BA58F281-9359-4DFF-B1C4-FD5346864CD6}" type="presOf" srcId="{A16E2DC4-7FCE-43B1-8D4B-2E28B5237A1A}" destId="{6991DA18-EE44-446F-A431-69403C344268}" srcOrd="0" destOrd="0" presId="urn:microsoft.com/office/officeart/2005/8/layout/lProcess1"/>
    <dgm:cxn modelId="{60E45E77-F75D-4A7D-893C-C98A0E1B748B}" type="presOf" srcId="{3417B7D8-12A4-48F9-98B7-85C33EF0E3A7}" destId="{B23AA0C8-5704-4284-BD32-0A51ACB97FAF}" srcOrd="0" destOrd="0" presId="urn:microsoft.com/office/officeart/2005/8/layout/lProcess1"/>
    <dgm:cxn modelId="{1CBD582A-2016-4BDD-A848-537938DCE69B}" type="presOf" srcId="{547C1191-C13B-49D0-9AC9-A88F272F8147}" destId="{5CE9CADF-FB66-4C9C-B29B-66590926EA6B}" srcOrd="0" destOrd="0" presId="urn:microsoft.com/office/officeart/2005/8/layout/lProcess1"/>
    <dgm:cxn modelId="{D7BA9194-0B9A-461B-B76D-12DB4E90DE7D}" type="presOf" srcId="{A234B3B6-F960-49DA-A155-1D8132EBED11}" destId="{5E15E06A-7117-4397-BEE2-892421DFF937}" srcOrd="0" destOrd="0" presId="urn:microsoft.com/office/officeart/2005/8/layout/lProcess1"/>
    <dgm:cxn modelId="{9246E367-9B67-415C-9B5D-7E9F2BD0C537}" srcId="{A16E2DC4-7FCE-43B1-8D4B-2E28B5237A1A}" destId="{9CABA2A7-AC03-49E0-95A1-3BBB5C4E639C}" srcOrd="1" destOrd="0" parTransId="{5644A3C0-D4D7-4DD8-8ED1-BADE89D3F79D}" sibTransId="{CD3DDC27-BB41-4112-BC13-952D3704D11B}"/>
    <dgm:cxn modelId="{D1540B15-4FB2-40A2-B5D2-2E75C0331987}" type="presOf" srcId="{A49DBB6F-1C10-4DF1-9304-917E3687F911}" destId="{FB229D7F-1313-4D0A-8344-DAD2CB99FCE6}" srcOrd="0" destOrd="0" presId="urn:microsoft.com/office/officeart/2005/8/layout/lProcess1"/>
    <dgm:cxn modelId="{B85EAA59-978A-4419-87B5-F7CFCA2C4AB7}" srcId="{D315CC3F-2F3A-4F86-9838-9B7529FCA189}" destId="{17C26878-9C1F-4FC0-8C74-190693F9C903}" srcOrd="0" destOrd="0" parTransId="{7BEE63B1-82FC-4138-BE13-081FBBEF9515}" sibTransId="{3417B7D8-12A4-48F9-98B7-85C33EF0E3A7}"/>
    <dgm:cxn modelId="{64EC5E83-B17C-4EBB-8B3C-E619FF6C693F}" srcId="{A16E2DC4-7FCE-43B1-8D4B-2E28B5237A1A}" destId="{D315CC3F-2F3A-4F86-9838-9B7529FCA189}" srcOrd="0" destOrd="0" parTransId="{6BB774D7-0EB6-4F81-B2A1-205CF6D40F11}" sibTransId="{2F87B276-0321-4E0D-9F42-F083DF367BC2}"/>
    <dgm:cxn modelId="{229339FA-DC75-42E3-912E-AECF920E49C2}" type="presOf" srcId="{D315CC3F-2F3A-4F86-9838-9B7529FCA189}" destId="{09EBA32B-B2A7-4A96-9DB6-69A2A5BB9F30}" srcOrd="0" destOrd="0" presId="urn:microsoft.com/office/officeart/2005/8/layout/lProcess1"/>
    <dgm:cxn modelId="{B444089D-7FB5-4548-B05F-CA3E89C1D773}" type="presOf" srcId="{7BEE63B1-82FC-4138-BE13-081FBBEF9515}" destId="{0C3286D7-87DF-47B0-ADF1-CE48200BD2D2}" srcOrd="0" destOrd="0" presId="urn:microsoft.com/office/officeart/2005/8/layout/lProcess1"/>
    <dgm:cxn modelId="{1AB29BEE-477B-42E3-972A-66EE58E4B77E}" type="presOf" srcId="{17C26878-9C1F-4FC0-8C74-190693F9C903}" destId="{A46DC13C-8CC6-4A9A-AA63-3B32BA26A0FA}" srcOrd="0" destOrd="0" presId="urn:microsoft.com/office/officeart/2005/8/layout/lProcess1"/>
    <dgm:cxn modelId="{F8B3EDEE-C441-47B9-92F9-2EF4651BB0B9}" type="presParOf" srcId="{6991DA18-EE44-446F-A431-69403C344268}" destId="{08A7C922-26C9-448B-9A2D-945D9EB5FAB5}" srcOrd="0" destOrd="0" presId="urn:microsoft.com/office/officeart/2005/8/layout/lProcess1"/>
    <dgm:cxn modelId="{AF525A77-B4B6-455D-AC0D-1B16AD1210EF}" type="presParOf" srcId="{08A7C922-26C9-448B-9A2D-945D9EB5FAB5}" destId="{09EBA32B-B2A7-4A96-9DB6-69A2A5BB9F30}" srcOrd="0" destOrd="0" presId="urn:microsoft.com/office/officeart/2005/8/layout/lProcess1"/>
    <dgm:cxn modelId="{F7F7A2BB-631F-43A7-A676-EF615319249A}" type="presParOf" srcId="{08A7C922-26C9-448B-9A2D-945D9EB5FAB5}" destId="{0C3286D7-87DF-47B0-ADF1-CE48200BD2D2}" srcOrd="1" destOrd="0" presId="urn:microsoft.com/office/officeart/2005/8/layout/lProcess1"/>
    <dgm:cxn modelId="{53DC3C73-FD8E-41A0-9A6D-8A86B2AA851A}" type="presParOf" srcId="{08A7C922-26C9-448B-9A2D-945D9EB5FAB5}" destId="{A46DC13C-8CC6-4A9A-AA63-3B32BA26A0FA}" srcOrd="2" destOrd="0" presId="urn:microsoft.com/office/officeart/2005/8/layout/lProcess1"/>
    <dgm:cxn modelId="{237BD616-F84D-420F-A1A5-BD806D843DC9}" type="presParOf" srcId="{08A7C922-26C9-448B-9A2D-945D9EB5FAB5}" destId="{B23AA0C8-5704-4284-BD32-0A51ACB97FAF}" srcOrd="3" destOrd="0" presId="urn:microsoft.com/office/officeart/2005/8/layout/lProcess1"/>
    <dgm:cxn modelId="{54FF8F81-1D52-4998-9DC0-9E20E750A7B5}" type="presParOf" srcId="{08A7C922-26C9-448B-9A2D-945D9EB5FAB5}" destId="{FB229D7F-1313-4D0A-8344-DAD2CB99FCE6}" srcOrd="4" destOrd="0" presId="urn:microsoft.com/office/officeart/2005/8/layout/lProcess1"/>
    <dgm:cxn modelId="{B767B1DC-0BD4-4504-9920-02F1677EFD83}" type="presParOf" srcId="{6991DA18-EE44-446F-A431-69403C344268}" destId="{E9E8E927-1303-4712-8A24-9524E1FBC9C0}" srcOrd="1" destOrd="0" presId="urn:microsoft.com/office/officeart/2005/8/layout/lProcess1"/>
    <dgm:cxn modelId="{7633505C-7354-4FE0-8796-4E705A997536}" type="presParOf" srcId="{6991DA18-EE44-446F-A431-69403C344268}" destId="{BFEAAC94-228E-4A4D-A3BB-59A34FE1F9CB}" srcOrd="2" destOrd="0" presId="urn:microsoft.com/office/officeart/2005/8/layout/lProcess1"/>
    <dgm:cxn modelId="{8397C46A-D5A1-47BC-B857-D211DC2EFAC5}" type="presParOf" srcId="{BFEAAC94-228E-4A4D-A3BB-59A34FE1F9CB}" destId="{BBA64027-C5EB-408C-A2B2-EFFB110238EA}" srcOrd="0" destOrd="0" presId="urn:microsoft.com/office/officeart/2005/8/layout/lProcess1"/>
    <dgm:cxn modelId="{E59EB8B0-82EA-4D88-AAD7-2E8BBC256C22}" type="presParOf" srcId="{BFEAAC94-228E-4A4D-A3BB-59A34FE1F9CB}" destId="{1F8E7639-C9E9-4DAD-936B-0C1ED38B95B0}" srcOrd="1" destOrd="0" presId="urn:microsoft.com/office/officeart/2005/8/layout/lProcess1"/>
    <dgm:cxn modelId="{AA9B7A10-4D0D-48EF-B3B7-CDFC1D2FF8B0}" type="presParOf" srcId="{BFEAAC94-228E-4A4D-A3BB-59A34FE1F9CB}" destId="{AAA1D503-3883-4089-8552-86FCC49261AE}" srcOrd="2" destOrd="0" presId="urn:microsoft.com/office/officeart/2005/8/layout/lProcess1"/>
    <dgm:cxn modelId="{14B1E232-68F0-4F72-83E5-890093EF7256}" type="presParOf" srcId="{BFEAAC94-228E-4A4D-A3BB-59A34FE1F9CB}" destId="{5CE9CADF-FB66-4C9C-B29B-66590926EA6B}" srcOrd="3" destOrd="0" presId="urn:microsoft.com/office/officeart/2005/8/layout/lProcess1"/>
    <dgm:cxn modelId="{1681D4F9-E959-4783-8B6E-2D618DCAC721}" type="presParOf" srcId="{BFEAAC94-228E-4A4D-A3BB-59A34FE1F9CB}" destId="{5E15E06A-7117-4397-BEE2-892421DFF93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D882E575-6770-465A-998C-F8719173B6C3}">
      <dgm:prSet phldrT="[Текст]" custT="1"/>
      <dgm:spPr>
        <a:solidFill>
          <a:srgbClr val="FFFFFF"/>
        </a:solidFill>
        <a:ln w="9525">
          <a:solidFill>
            <a:srgbClr val="0070C0"/>
          </a:solidFill>
        </a:ln>
      </dgm:spPr>
      <dgm:t>
        <a:bodyPr anchor="t"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До  09:00 </a:t>
          </a:r>
        </a:p>
        <a:p>
          <a:pPr algn="l"/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пройти</a:t>
          </a: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в учебный кабинет</a:t>
          </a:r>
        </a:p>
        <a:p>
          <a:pPr algn="l"/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проверить</a:t>
          </a: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его готовность</a:t>
          </a:r>
        </a:p>
        <a:p>
          <a:pPr algn="l"/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проверить</a:t>
          </a: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место для личных вещей</a:t>
          </a:r>
        </a:p>
        <a:p>
          <a:pPr algn="l">
            <a:tabLst>
              <a:tab pos="0" algn="l"/>
            </a:tabLst>
          </a:pP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раздать</a:t>
          </a: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черновики (по 2 листа)</a:t>
          </a:r>
        </a:p>
        <a:p>
          <a:pPr algn="l">
            <a:tabLst>
              <a:tab pos="0" algn="l"/>
            </a:tabLst>
          </a:pP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инструкции для участников ИС(И)</a:t>
          </a:r>
        </a:p>
        <a:p>
          <a:pPr algn="just"/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подготовить</a:t>
          </a: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на доске информацию для заполнения бланков ИС(И)</a:t>
          </a:r>
          <a:endParaRPr lang="ru-RU" sz="16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 anchor="t"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С 09:00 </a:t>
          </a:r>
        </a:p>
        <a:p>
          <a:pPr algn="l"/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 </a:t>
          </a: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обеспечить</a:t>
          </a: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вход  участников ИС(И) </a:t>
          </a:r>
        </a:p>
        <a:p>
          <a:pPr algn="l"/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осуществить</a:t>
          </a: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допуск по документу, удостоверяющему личность, и ИС-05</a:t>
          </a:r>
        </a:p>
        <a:p>
          <a:pPr algn="l"/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заполнить</a:t>
          </a: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ИС-07, в случае расхождения ПД</a:t>
          </a:r>
        </a:p>
        <a:p>
          <a:pPr algn="l"/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указать</a:t>
          </a: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место, где оставить личные вещи</a:t>
          </a:r>
        </a:p>
        <a:p>
          <a:pPr algn="l"/>
          <a:r>
            <a:rPr lang="ru-RU" sz="1600" b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</a:t>
          </a: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указать</a:t>
          </a: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участнику ИС(И) его рабочее место в кабинете </a:t>
          </a:r>
        </a:p>
        <a:p>
          <a:pPr algn="l"/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с 09:45 </a:t>
          </a: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получить у руководителя ОО темы сочинений и тексты для  изложений</a:t>
          </a:r>
          <a:endParaRPr lang="ru-RU" sz="16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2DB272C3-445C-4C25-ACC1-93501D99E5AE}">
      <dgm:prSet phldrT="[Текст]"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 anchor="t"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В 08:40 </a:t>
          </a:r>
        </a:p>
        <a:p>
          <a:pPr marL="0" indent="0" algn="just">
            <a:lnSpc>
              <a:spcPct val="100000"/>
            </a:lnSpc>
            <a:spcAft>
              <a:spcPct val="35000"/>
            </a:spcAft>
          </a:pP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пройти инструктаж </a:t>
          </a:r>
          <a:r>
            <a:rPr lang="ru-RU" sz="1600" b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порядку проведения ИС(И)</a:t>
          </a:r>
          <a:endParaRPr lang="ru-RU" sz="1600" b="1" dirty="0" smtClean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  <a:p>
          <a:pPr marL="0" indent="0" algn="just">
            <a:lnSpc>
              <a:spcPct val="100000"/>
            </a:lnSpc>
            <a:spcAft>
              <a:spcPct val="35000"/>
            </a:spcAft>
          </a:pP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получить</a:t>
          </a: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у руководителя ОО: </a:t>
          </a:r>
        </a:p>
        <a:p>
          <a:pPr marL="0" indent="0" algn="just">
            <a:lnSpc>
              <a:spcPct val="100000"/>
            </a:lnSpc>
            <a:spcAft>
              <a:spcPct val="35000"/>
            </a:spcAft>
          </a:pP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информацию о распределении по учебным кабинетам</a:t>
          </a:r>
        </a:p>
        <a:p>
          <a:pPr marL="0" indent="0"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- бланки ИС(И), дополнительные бланки записи</a:t>
          </a:r>
        </a:p>
        <a:p>
          <a:pPr marL="0" indent="0" algn="just">
            <a:lnSpc>
              <a:spcPct val="100000"/>
            </a:lnSpc>
            <a:spcAft>
              <a:spcPct val="35000"/>
            </a:spcAft>
          </a:pP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отчетные формы (ИС-5, ИС-07) для проведения ИС(И)</a:t>
          </a:r>
        </a:p>
        <a:p>
          <a:pPr marL="0" indent="0" algn="just">
            <a:lnSpc>
              <a:spcPct val="100000"/>
            </a:lnSpc>
            <a:spcAft>
              <a:spcPct val="35000"/>
            </a:spcAft>
          </a:pP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листы бумаги для черновиков </a:t>
          </a:r>
        </a:p>
        <a:p>
          <a:pPr marL="0" indent="0" algn="just">
            <a:lnSpc>
              <a:spcPct val="100000"/>
            </a:lnSpc>
            <a:spcAft>
              <a:spcPct val="35000"/>
            </a:spcAft>
          </a:pP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инструкции</a:t>
          </a:r>
        </a:p>
        <a:p>
          <a:pPr marL="0" indent="0" algn="just">
            <a:lnSpc>
              <a:spcPct val="100000"/>
            </a:lnSpc>
            <a:spcAft>
              <a:spcPct val="35000"/>
            </a:spcAft>
          </a:pP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словари</a:t>
          </a:r>
        </a:p>
        <a:p>
          <a:pPr marL="0" indent="0" algn="just">
            <a:lnSpc>
              <a:spcPct val="100000"/>
            </a:lnSpc>
            <a:spcAft>
              <a:spcPct val="35000"/>
            </a:spcAft>
          </a:pP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ВДП для упаковки бланков ИС(И)</a:t>
          </a:r>
        </a:p>
        <a:p>
          <a:pPr marL="0" indent="0" algn="just">
            <a:lnSpc>
              <a:spcPct val="100000"/>
            </a:lnSpc>
            <a:spcAft>
              <a:spcPct val="35000"/>
            </a:spcAft>
          </a:pPr>
          <a:r>
            <a: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Сопроводительный бланк </a:t>
          </a:r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412234" custScaleY="250000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X="216008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X="303175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155A588B-93DD-4C14-866C-CF91B1D175F4}" type="presOf" srcId="{C39E6ABC-4EAA-4CD6-BA33-55486546061A}" destId="{8CA28A2A-D5EB-4894-B108-F1E8DCFDF20D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127C4261-C5B8-4C59-8701-A3F39A926BC1}" type="presOf" srcId="{FB25F252-2912-43CB-93FE-E9FDF91A20F5}" destId="{D1D7CBC5-0926-4815-BC34-0148A68C5ECA}" srcOrd="0" destOrd="0" presId="urn:microsoft.com/office/officeart/2005/8/layout/hProcess9"/>
    <dgm:cxn modelId="{C63D6EB6-56B0-46A6-9ED4-06F6D8BFE1B8}" type="presOf" srcId="{D882E575-6770-465A-998C-F8719173B6C3}" destId="{B7249078-D660-46F4-B0B4-C57589B1B399}" srcOrd="0" destOrd="0" presId="urn:microsoft.com/office/officeart/2005/8/layout/hProcess9"/>
    <dgm:cxn modelId="{729A0532-128F-4888-8CE8-6669C32E1FE6}" type="presOf" srcId="{2DB272C3-445C-4C25-ACC1-93501D99E5AE}" destId="{5AF06EFC-C78D-436E-86BA-3F3FFC9BF7BF}" srcOrd="0" destOrd="0" presId="urn:microsoft.com/office/officeart/2005/8/layout/hProcess9"/>
    <dgm:cxn modelId="{B63AE535-67F6-4BDE-BCDB-5DFC89B0ABAF}" type="presParOf" srcId="{D1D7CBC5-0926-4815-BC34-0148A68C5ECA}" destId="{53E5F6DF-54F0-44BE-A645-A7C81EAD4DD0}" srcOrd="0" destOrd="0" presId="urn:microsoft.com/office/officeart/2005/8/layout/hProcess9"/>
    <dgm:cxn modelId="{63444A71-402B-466B-ADA0-1DF2062D879B}" type="presParOf" srcId="{D1D7CBC5-0926-4815-BC34-0148A68C5ECA}" destId="{6AEA1DA4-FDC3-4029-BC89-B3235CE83EE2}" srcOrd="1" destOrd="0" presId="urn:microsoft.com/office/officeart/2005/8/layout/hProcess9"/>
    <dgm:cxn modelId="{D7C9E70A-700D-42ED-99E6-71EF20C6237D}" type="presParOf" srcId="{6AEA1DA4-FDC3-4029-BC89-B3235CE83EE2}" destId="{5AF06EFC-C78D-436E-86BA-3F3FFC9BF7BF}" srcOrd="0" destOrd="0" presId="urn:microsoft.com/office/officeart/2005/8/layout/hProcess9"/>
    <dgm:cxn modelId="{22423DF7-3F47-4F58-94BD-9020FBF10A85}" type="presParOf" srcId="{6AEA1DA4-FDC3-4029-BC89-B3235CE83EE2}" destId="{4B32ED92-1F4E-48B1-9E3B-59D3F7D9022B}" srcOrd="1" destOrd="0" presId="urn:microsoft.com/office/officeart/2005/8/layout/hProcess9"/>
    <dgm:cxn modelId="{CD18B86F-1A22-448F-A57A-123FDCE8605E}" type="presParOf" srcId="{6AEA1DA4-FDC3-4029-BC89-B3235CE83EE2}" destId="{B7249078-D660-46F4-B0B4-C57589B1B399}" srcOrd="2" destOrd="0" presId="urn:microsoft.com/office/officeart/2005/8/layout/hProcess9"/>
    <dgm:cxn modelId="{6CA47EAA-B76F-44D7-A5A3-6E1FB431662D}" type="presParOf" srcId="{6AEA1DA4-FDC3-4029-BC89-B3235CE83EE2}" destId="{B73360A8-A075-46F6-9EFE-1F98FFBB88D6}" srcOrd="3" destOrd="0" presId="urn:microsoft.com/office/officeart/2005/8/layout/hProcess9"/>
    <dgm:cxn modelId="{D1C47DD2-B0CE-42DB-A5E0-5E6AF2A9B0AD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9BD058-0BCC-46D5-86EB-9D4A482F6770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890A04-E582-450B-898F-7E30DA21CF0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до 10.00</a:t>
          </a:r>
          <a:endParaRPr lang="ru-RU" sz="2000" b="1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gm:t>
    </dgm:pt>
    <dgm:pt modelId="{05A07041-20F7-4606-BA25-3733518F301B}" type="parTrans" cxnId="{512E5668-1D28-4BEA-8DF9-5CC34005B3C4}">
      <dgm:prSet/>
      <dgm:spPr/>
      <dgm:t>
        <a:bodyPr/>
        <a:lstStyle/>
        <a:p>
          <a:endParaRPr lang="ru-RU"/>
        </a:p>
      </dgm:t>
    </dgm:pt>
    <dgm:pt modelId="{E53AE636-E350-41A9-8FA4-E8813AD1325F}" type="sibTrans" cxnId="{512E5668-1D28-4BEA-8DF9-5CC34005B3C4}">
      <dgm:prSet/>
      <dgm:spPr/>
      <dgm:t>
        <a:bodyPr/>
        <a:lstStyle/>
        <a:p>
          <a:endParaRPr lang="ru-RU"/>
        </a:p>
      </dgm:t>
    </dgm:pt>
    <dgm:pt modelId="{EF5D7EAB-BA60-4A0A-A4E3-BDF7BD00C143}">
      <dgm:prSet phldrT="[Текст]" custT="1"/>
      <dgm:spPr>
        <a:noFill/>
        <a:ln>
          <a:solidFill>
            <a:srgbClr val="B4C9E2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информировать участников о порядке проведения ИС(И)</a:t>
          </a:r>
          <a:endParaRPr lang="ru-RU" sz="1600" b="1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DEA2F515-E7B7-4C8B-A9E2-AAE5788B8769}" type="parTrans" cxnId="{1A8DF064-B8D0-493E-9D22-F9A2A4F95DB9}">
      <dgm:prSet/>
      <dgm:spPr/>
      <dgm:t>
        <a:bodyPr/>
        <a:lstStyle/>
        <a:p>
          <a:endParaRPr lang="ru-RU"/>
        </a:p>
      </dgm:t>
    </dgm:pt>
    <dgm:pt modelId="{A86B6C22-0C83-4CFE-AA4C-0A059AF1E458}" type="sibTrans" cxnId="{1A8DF064-B8D0-493E-9D22-F9A2A4F95DB9}">
      <dgm:prSet/>
      <dgm:spPr/>
      <dgm:t>
        <a:bodyPr/>
        <a:lstStyle/>
        <a:p>
          <a:endParaRPr lang="ru-RU"/>
        </a:p>
      </dgm:t>
    </dgm:pt>
    <dgm:pt modelId="{97B3D5B9-D788-405F-AA90-A60F04FC74BC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выдать участникам бланки ИС(И), листы бумаги для черновиков, словари, инструкции</a:t>
          </a:r>
          <a:endParaRPr lang="ru-RU" sz="1600" b="1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CC4DFF6E-ED83-4A52-8A24-5C2E09CCFC01}" type="parTrans" cxnId="{E0641B12-07FD-4990-98FD-F3E719D14A1A}">
      <dgm:prSet/>
      <dgm:spPr/>
      <dgm:t>
        <a:bodyPr/>
        <a:lstStyle/>
        <a:p>
          <a:endParaRPr lang="ru-RU"/>
        </a:p>
      </dgm:t>
    </dgm:pt>
    <dgm:pt modelId="{DD43E3A9-0E50-4B6A-BF2F-336512017530}" type="sibTrans" cxnId="{E0641B12-07FD-4990-98FD-F3E719D14A1A}">
      <dgm:prSet/>
      <dgm:spPr/>
      <dgm:t>
        <a:bodyPr/>
        <a:lstStyle/>
        <a:p>
          <a:endParaRPr lang="ru-RU"/>
        </a:p>
      </dgm:t>
    </dgm:pt>
    <dgm:pt modelId="{8A86D23D-C25C-48B4-B859-2769C64B2988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в 10.00</a:t>
          </a:r>
          <a:endParaRPr lang="ru-RU" sz="2000" b="1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gm:t>
    </dgm:pt>
    <dgm:pt modelId="{A5BC5922-DE85-40DC-BDFA-9A2918F61302}" type="parTrans" cxnId="{477BE5CB-232D-4037-8226-6F836F68F0DE}">
      <dgm:prSet/>
      <dgm:spPr/>
      <dgm:t>
        <a:bodyPr/>
        <a:lstStyle/>
        <a:p>
          <a:endParaRPr lang="ru-RU"/>
        </a:p>
      </dgm:t>
    </dgm:pt>
    <dgm:pt modelId="{36033A1B-C6EA-406C-9E69-FB58A91B90A9}" type="sibTrans" cxnId="{477BE5CB-232D-4037-8226-6F836F68F0DE}">
      <dgm:prSet/>
      <dgm:spPr/>
      <dgm:t>
        <a:bodyPr/>
        <a:lstStyle/>
        <a:p>
          <a:endParaRPr lang="ru-RU"/>
        </a:p>
      </dgm:t>
    </dgm:pt>
    <dgm:pt modelId="{1F1CE8B0-3EA5-4E3A-90F6-59C1EE067704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познакомить с темами итогового сочинения (текстом изложения)</a:t>
          </a:r>
          <a:endParaRPr lang="ru-RU" sz="1600" b="1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35F1519E-6454-4085-B3B2-56F2C1A89126}" type="parTrans" cxnId="{ACA6ADFB-B29A-4A63-A7D0-F4A5D42A6958}">
      <dgm:prSet/>
      <dgm:spPr/>
      <dgm:t>
        <a:bodyPr/>
        <a:lstStyle/>
        <a:p>
          <a:endParaRPr lang="ru-RU"/>
        </a:p>
      </dgm:t>
    </dgm:pt>
    <dgm:pt modelId="{1CBFBC8A-4864-4E03-9052-B56AC23FF4C2}" type="sibTrans" cxnId="{ACA6ADFB-B29A-4A63-A7D0-F4A5D42A6958}">
      <dgm:prSet/>
      <dgm:spPr/>
      <dgm:t>
        <a:bodyPr/>
        <a:lstStyle/>
        <a:p>
          <a:endParaRPr lang="ru-RU"/>
        </a:p>
      </dgm:t>
    </dgm:pt>
    <dgm:pt modelId="{31624D99-696B-4CA5-9648-49E18187F39E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заполнить регистрационные поля бланков, указать номер темы ИС (текста ИИ) </a:t>
          </a:r>
          <a:endParaRPr lang="ru-RU" sz="1600" b="1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100E89BE-CE7B-4DAD-B7D6-1C2ABA03334E}" type="parTrans" cxnId="{FCB30DCA-924F-43EB-AF2B-135478873702}">
      <dgm:prSet/>
      <dgm:spPr/>
      <dgm:t>
        <a:bodyPr/>
        <a:lstStyle/>
        <a:p>
          <a:endParaRPr lang="ru-RU"/>
        </a:p>
      </dgm:t>
    </dgm:pt>
    <dgm:pt modelId="{370BFA3C-1C39-46DA-B171-215785531B27}" type="sibTrans" cxnId="{FCB30DCA-924F-43EB-AF2B-135478873702}">
      <dgm:prSet/>
      <dgm:spPr/>
      <dgm:t>
        <a:bodyPr/>
        <a:lstStyle/>
        <a:p>
          <a:endParaRPr lang="ru-RU"/>
        </a:p>
      </dgm:t>
    </dgm:pt>
    <dgm:pt modelId="{8F268D59-2ED7-4FFB-9DB9-F47B18CFE33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ЗАПИСАТЬ в бланк записи НАЗВАНИЕ ТЕМЫ СОЧИНЕНИЯ (ТЕКСТА ИЗЛОЖЕНИЯ)</a:t>
          </a:r>
          <a:endParaRPr lang="ru-RU" sz="1600" b="1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gm:t>
    </dgm:pt>
    <dgm:pt modelId="{176DFA10-09A8-4D5D-924E-0AA819BE59E9}" type="parTrans" cxnId="{9D4DD862-0B70-4A51-9A65-3D23DB75BAEA}">
      <dgm:prSet/>
      <dgm:spPr/>
      <dgm:t>
        <a:bodyPr/>
        <a:lstStyle/>
        <a:p>
          <a:endParaRPr lang="ru-RU"/>
        </a:p>
      </dgm:t>
    </dgm:pt>
    <dgm:pt modelId="{BFF86F90-399F-4C04-B147-E9B258D986E1}" type="sibTrans" cxnId="{9D4DD862-0B70-4A51-9A65-3D23DB75BAEA}">
      <dgm:prSet/>
      <dgm:spPr/>
      <dgm:t>
        <a:bodyPr/>
        <a:lstStyle/>
        <a:p>
          <a:endParaRPr lang="ru-RU"/>
        </a:p>
      </dgm:t>
    </dgm:pt>
    <dgm:pt modelId="{A17C462D-440F-4FC5-8755-B482FAFBFE0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проверить правильность заполнения регистрационных полей </a:t>
          </a:r>
        </a:p>
        <a:p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(НОМЕР ТЕМЫ ИС, </a:t>
          </a:r>
          <a:r>
            <a:rPr lang="ru-RU" sz="16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корректность КОДА РАБОТЫ</a:t>
          </a:r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 </a:t>
          </a:r>
          <a:endParaRPr lang="ru-RU" sz="1600" b="1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ACAA7D72-C7D3-4E4B-83C5-A8A090D83BE2}" type="parTrans" cxnId="{5FEE9CF4-A19B-43FC-9BD0-D303480060B1}">
      <dgm:prSet/>
      <dgm:spPr/>
      <dgm:t>
        <a:bodyPr/>
        <a:lstStyle/>
        <a:p>
          <a:endParaRPr lang="ru-RU"/>
        </a:p>
      </dgm:t>
    </dgm:pt>
    <dgm:pt modelId="{E99C5946-FB68-419B-A12A-868D963DF689}" type="sibTrans" cxnId="{5FEE9CF4-A19B-43FC-9BD0-D303480060B1}">
      <dgm:prSet/>
      <dgm:spPr/>
      <dgm:t>
        <a:bodyPr/>
        <a:lstStyle/>
        <a:p>
          <a:endParaRPr lang="ru-RU"/>
        </a:p>
      </dgm:t>
    </dgm:pt>
    <dgm:pt modelId="{1E342A1F-3B35-4D1E-A808-AC9C877E82BE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зафиксировать на доске начало, продолжительность и время окончания ИС(И)</a:t>
          </a:r>
          <a:endParaRPr lang="ru-RU" sz="1600" b="1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DF655137-E5FC-4A76-89C1-9B3D9222A6EF}" type="parTrans" cxnId="{5CDCEB0C-CD95-4FDA-A4EA-0850FC04D61D}">
      <dgm:prSet/>
      <dgm:spPr/>
      <dgm:t>
        <a:bodyPr/>
        <a:lstStyle/>
        <a:p>
          <a:endParaRPr lang="ru-RU"/>
        </a:p>
      </dgm:t>
    </dgm:pt>
    <dgm:pt modelId="{FC91BA5A-F9AD-469B-8375-C8E2F3030D3B}" type="sibTrans" cxnId="{5CDCEB0C-CD95-4FDA-A4EA-0850FC04D61D}">
      <dgm:prSet/>
      <dgm:spPr/>
      <dgm:t>
        <a:bodyPr/>
        <a:lstStyle/>
        <a:p>
          <a:endParaRPr lang="ru-RU"/>
        </a:p>
      </dgm:t>
    </dgm:pt>
    <dgm:pt modelId="{569D4A35-3F0F-4109-82AB-C1CADCB27947}" type="pres">
      <dgm:prSet presAssocID="{A09BD058-0BCC-46D5-86EB-9D4A482F67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7051FE-3654-4C63-96B4-2F02FD02BF49}" type="pres">
      <dgm:prSet presAssocID="{96890A04-E582-450B-898F-7E30DA21CF0E}" presName="vertFlow" presStyleCnt="0"/>
      <dgm:spPr/>
    </dgm:pt>
    <dgm:pt modelId="{7AF76D4E-70E2-40C5-8DDF-A5796163D4AB}" type="pres">
      <dgm:prSet presAssocID="{96890A04-E582-450B-898F-7E30DA21CF0E}" presName="header" presStyleLbl="node1" presStyleIdx="0" presStyleCnt="2" custScaleY="69290"/>
      <dgm:spPr/>
      <dgm:t>
        <a:bodyPr/>
        <a:lstStyle/>
        <a:p>
          <a:endParaRPr lang="ru-RU"/>
        </a:p>
      </dgm:t>
    </dgm:pt>
    <dgm:pt modelId="{521047EB-87F9-4A12-A732-0C4ADDEEA4D9}" type="pres">
      <dgm:prSet presAssocID="{DEA2F515-E7B7-4C8B-A9E2-AAE5788B8769}" presName="parTrans" presStyleLbl="sibTrans2D1" presStyleIdx="0" presStyleCnt="7"/>
      <dgm:spPr/>
      <dgm:t>
        <a:bodyPr/>
        <a:lstStyle/>
        <a:p>
          <a:endParaRPr lang="ru-RU"/>
        </a:p>
      </dgm:t>
    </dgm:pt>
    <dgm:pt modelId="{10FFB0BF-E13C-4B2C-BAB1-023F9A7F97BC}" type="pres">
      <dgm:prSet presAssocID="{EF5D7EAB-BA60-4A0A-A4E3-BDF7BD00C143}" presName="child" presStyleLbl="alignAccFollowNode1" presStyleIdx="0" presStyleCnt="7" custScaleX="149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3A4B4-A3C5-4168-81C2-0B0985E1F6DA}" type="pres">
      <dgm:prSet presAssocID="{A86B6C22-0C83-4CFE-AA4C-0A059AF1E458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2AA62C0-B361-4442-944E-257A1976BEF2}" type="pres">
      <dgm:prSet presAssocID="{97B3D5B9-D788-405F-AA90-A60F04FC74BC}" presName="child" presStyleLbl="alignAccFollowNode1" presStyleIdx="1" presStyleCnt="7" custScaleX="149189" custScaleY="186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ABD39-2D6A-4A95-B158-22EF11A0A60D}" type="pres">
      <dgm:prSet presAssocID="{96890A04-E582-450B-898F-7E30DA21CF0E}" presName="hSp" presStyleCnt="0"/>
      <dgm:spPr/>
    </dgm:pt>
    <dgm:pt modelId="{55DD21AE-556D-4420-B274-C65DD101C916}" type="pres">
      <dgm:prSet presAssocID="{8A86D23D-C25C-48B4-B859-2769C64B2988}" presName="vertFlow" presStyleCnt="0"/>
      <dgm:spPr/>
    </dgm:pt>
    <dgm:pt modelId="{F7223499-BCD4-4F93-BFD8-512C203012A2}" type="pres">
      <dgm:prSet presAssocID="{8A86D23D-C25C-48B4-B859-2769C64B2988}" presName="header" presStyleLbl="node1" presStyleIdx="1" presStyleCnt="2" custScaleX="121588" custScaleY="72910"/>
      <dgm:spPr/>
      <dgm:t>
        <a:bodyPr/>
        <a:lstStyle/>
        <a:p>
          <a:endParaRPr lang="ru-RU"/>
        </a:p>
      </dgm:t>
    </dgm:pt>
    <dgm:pt modelId="{8337D627-75C6-4FFC-B70A-FCC207278574}" type="pres">
      <dgm:prSet presAssocID="{35F1519E-6454-4085-B3B2-56F2C1A89126}" presName="parTrans" presStyleLbl="sibTrans2D1" presStyleIdx="2" presStyleCnt="7"/>
      <dgm:spPr/>
      <dgm:t>
        <a:bodyPr/>
        <a:lstStyle/>
        <a:p>
          <a:endParaRPr lang="ru-RU"/>
        </a:p>
      </dgm:t>
    </dgm:pt>
    <dgm:pt modelId="{F8914333-1AA0-4E09-82FF-F6D3F3EF8AD2}" type="pres">
      <dgm:prSet presAssocID="{1F1CE8B0-3EA5-4E3A-90F6-59C1EE067704}" presName="child" presStyleLbl="alignAccFollowNode1" presStyleIdx="2" presStyleCnt="7" custScaleX="204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B1EB3-EF7C-4EF7-A256-FD104ABB7A05}" type="pres">
      <dgm:prSet presAssocID="{1CBFBC8A-4864-4E03-9052-B56AC23FF4C2}" presName="sibTrans" presStyleLbl="sibTrans2D1" presStyleIdx="3" presStyleCnt="7"/>
      <dgm:spPr/>
      <dgm:t>
        <a:bodyPr/>
        <a:lstStyle/>
        <a:p>
          <a:endParaRPr lang="ru-RU"/>
        </a:p>
      </dgm:t>
    </dgm:pt>
    <dgm:pt modelId="{6EECCC2B-4806-4731-BD17-77978876C6C2}" type="pres">
      <dgm:prSet presAssocID="{31624D99-696B-4CA5-9648-49E18187F39E}" presName="child" presStyleLbl="alignAccFollowNode1" presStyleIdx="3" presStyleCnt="7" custScaleX="204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3BFC5-3DCD-40BD-8776-03130FD93D66}" type="pres">
      <dgm:prSet presAssocID="{370BFA3C-1C39-46DA-B171-215785531B27}" presName="sibTrans" presStyleLbl="sibTrans2D1" presStyleIdx="4" presStyleCnt="7"/>
      <dgm:spPr/>
      <dgm:t>
        <a:bodyPr/>
        <a:lstStyle/>
        <a:p>
          <a:endParaRPr lang="ru-RU"/>
        </a:p>
      </dgm:t>
    </dgm:pt>
    <dgm:pt modelId="{D876CE31-AD3E-4B6C-A651-45EB1EBC29F2}" type="pres">
      <dgm:prSet presAssocID="{8F268D59-2ED7-4FFB-9DB9-F47B18CFE334}" presName="child" presStyleLbl="alignAccFollowNode1" presStyleIdx="4" presStyleCnt="7" custScaleX="204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298FE-CC40-43EF-B2C0-51EB1E21ADFC}" type="pres">
      <dgm:prSet presAssocID="{BFF86F90-399F-4C04-B147-E9B258D986E1}" presName="sibTrans" presStyleLbl="sibTrans2D1" presStyleIdx="5" presStyleCnt="7"/>
      <dgm:spPr/>
      <dgm:t>
        <a:bodyPr/>
        <a:lstStyle/>
        <a:p>
          <a:endParaRPr lang="ru-RU"/>
        </a:p>
      </dgm:t>
    </dgm:pt>
    <dgm:pt modelId="{7302A940-8A6E-47B9-B2D3-D7400C08CC58}" type="pres">
      <dgm:prSet presAssocID="{A17C462D-440F-4FC5-8755-B482FAFBFE02}" presName="child" presStyleLbl="alignAccFollowNode1" presStyleIdx="5" presStyleCnt="7" custScaleX="204283" custScaleY="113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7A5A-FA46-4620-B42A-D33BD8FF08C9}" type="pres">
      <dgm:prSet presAssocID="{E99C5946-FB68-419B-A12A-868D963DF689}" presName="sibTrans" presStyleLbl="sibTrans2D1" presStyleIdx="6" presStyleCnt="7"/>
      <dgm:spPr/>
      <dgm:t>
        <a:bodyPr/>
        <a:lstStyle/>
        <a:p>
          <a:endParaRPr lang="ru-RU"/>
        </a:p>
      </dgm:t>
    </dgm:pt>
    <dgm:pt modelId="{1D9B8F93-0171-4C02-9142-CB3B2B452F45}" type="pres">
      <dgm:prSet presAssocID="{1E342A1F-3B35-4D1E-A808-AC9C877E82BE}" presName="child" presStyleLbl="alignAccFollowNode1" presStyleIdx="6" presStyleCnt="7" custScaleX="202530" custLinFactNeighborX="66" custLinFactNeighborY="-8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4DD862-0B70-4A51-9A65-3D23DB75BAEA}" srcId="{8A86D23D-C25C-48B4-B859-2769C64B2988}" destId="{8F268D59-2ED7-4FFB-9DB9-F47B18CFE334}" srcOrd="2" destOrd="0" parTransId="{176DFA10-09A8-4D5D-924E-0AA819BE59E9}" sibTransId="{BFF86F90-399F-4C04-B147-E9B258D986E1}"/>
    <dgm:cxn modelId="{477BE5CB-232D-4037-8226-6F836F68F0DE}" srcId="{A09BD058-0BCC-46D5-86EB-9D4A482F6770}" destId="{8A86D23D-C25C-48B4-B859-2769C64B2988}" srcOrd="1" destOrd="0" parTransId="{A5BC5922-DE85-40DC-BDFA-9A2918F61302}" sibTransId="{36033A1B-C6EA-406C-9E69-FB58A91B90A9}"/>
    <dgm:cxn modelId="{47ACB8D2-2B34-4A93-A836-6862C80CF467}" type="presOf" srcId="{370BFA3C-1C39-46DA-B171-215785531B27}" destId="{EF93BFC5-3DCD-40BD-8776-03130FD93D66}" srcOrd="0" destOrd="0" presId="urn:microsoft.com/office/officeart/2005/8/layout/lProcess1"/>
    <dgm:cxn modelId="{E0641B12-07FD-4990-98FD-F3E719D14A1A}" srcId="{96890A04-E582-450B-898F-7E30DA21CF0E}" destId="{97B3D5B9-D788-405F-AA90-A60F04FC74BC}" srcOrd="1" destOrd="0" parTransId="{CC4DFF6E-ED83-4A52-8A24-5C2E09CCFC01}" sibTransId="{DD43E3A9-0E50-4B6A-BF2F-336512017530}"/>
    <dgm:cxn modelId="{5B3FFB7E-B033-453F-96BE-7BD452757629}" type="presOf" srcId="{8F268D59-2ED7-4FFB-9DB9-F47B18CFE334}" destId="{D876CE31-AD3E-4B6C-A651-45EB1EBC29F2}" srcOrd="0" destOrd="0" presId="urn:microsoft.com/office/officeart/2005/8/layout/lProcess1"/>
    <dgm:cxn modelId="{ACA6ADFB-B29A-4A63-A7D0-F4A5D42A6958}" srcId="{8A86D23D-C25C-48B4-B859-2769C64B2988}" destId="{1F1CE8B0-3EA5-4E3A-90F6-59C1EE067704}" srcOrd="0" destOrd="0" parTransId="{35F1519E-6454-4085-B3B2-56F2C1A89126}" sibTransId="{1CBFBC8A-4864-4E03-9052-B56AC23FF4C2}"/>
    <dgm:cxn modelId="{18AE0DB5-2CD7-408A-B0F4-CCCDB7D01CC2}" type="presOf" srcId="{E99C5946-FB68-419B-A12A-868D963DF689}" destId="{AD397A5A-FA46-4620-B42A-D33BD8FF08C9}" srcOrd="0" destOrd="0" presId="urn:microsoft.com/office/officeart/2005/8/layout/lProcess1"/>
    <dgm:cxn modelId="{A15A9FE0-CCED-4279-AFE7-0E5FEDF198DF}" type="presOf" srcId="{A17C462D-440F-4FC5-8755-B482FAFBFE02}" destId="{7302A940-8A6E-47B9-B2D3-D7400C08CC58}" srcOrd="0" destOrd="0" presId="urn:microsoft.com/office/officeart/2005/8/layout/lProcess1"/>
    <dgm:cxn modelId="{1A8DF064-B8D0-493E-9D22-F9A2A4F95DB9}" srcId="{96890A04-E582-450B-898F-7E30DA21CF0E}" destId="{EF5D7EAB-BA60-4A0A-A4E3-BDF7BD00C143}" srcOrd="0" destOrd="0" parTransId="{DEA2F515-E7B7-4C8B-A9E2-AAE5788B8769}" sibTransId="{A86B6C22-0C83-4CFE-AA4C-0A059AF1E458}"/>
    <dgm:cxn modelId="{1669FB1A-0FBA-4F6F-B720-F159771781CE}" type="presOf" srcId="{DEA2F515-E7B7-4C8B-A9E2-AAE5788B8769}" destId="{521047EB-87F9-4A12-A732-0C4ADDEEA4D9}" srcOrd="0" destOrd="0" presId="urn:microsoft.com/office/officeart/2005/8/layout/lProcess1"/>
    <dgm:cxn modelId="{1D1C828A-53AD-4CD7-AFA5-9FEA4951BCEB}" type="presOf" srcId="{A09BD058-0BCC-46D5-86EB-9D4A482F6770}" destId="{569D4A35-3F0F-4109-82AB-C1CADCB27947}" srcOrd="0" destOrd="0" presId="urn:microsoft.com/office/officeart/2005/8/layout/lProcess1"/>
    <dgm:cxn modelId="{C7538C0E-0E7C-4115-A928-A3ABF7A68603}" type="presOf" srcId="{EF5D7EAB-BA60-4A0A-A4E3-BDF7BD00C143}" destId="{10FFB0BF-E13C-4B2C-BAB1-023F9A7F97BC}" srcOrd="0" destOrd="0" presId="urn:microsoft.com/office/officeart/2005/8/layout/lProcess1"/>
    <dgm:cxn modelId="{A7A3B2B2-8906-4571-8814-DD83D2E2DE76}" type="presOf" srcId="{BFF86F90-399F-4C04-B147-E9B258D986E1}" destId="{B11298FE-CC40-43EF-B2C0-51EB1E21ADFC}" srcOrd="0" destOrd="0" presId="urn:microsoft.com/office/officeart/2005/8/layout/lProcess1"/>
    <dgm:cxn modelId="{79350AB2-6449-4DF0-87C8-8E35BDB3999C}" type="presOf" srcId="{1E342A1F-3B35-4D1E-A808-AC9C877E82BE}" destId="{1D9B8F93-0171-4C02-9142-CB3B2B452F45}" srcOrd="0" destOrd="0" presId="urn:microsoft.com/office/officeart/2005/8/layout/lProcess1"/>
    <dgm:cxn modelId="{8EA290BA-894A-4589-8BCE-9A4F212DE75A}" type="presOf" srcId="{1F1CE8B0-3EA5-4E3A-90F6-59C1EE067704}" destId="{F8914333-1AA0-4E09-82FF-F6D3F3EF8AD2}" srcOrd="0" destOrd="0" presId="urn:microsoft.com/office/officeart/2005/8/layout/lProcess1"/>
    <dgm:cxn modelId="{BB6CE26A-6B46-40C8-B0F4-A427973745FE}" type="presOf" srcId="{8A86D23D-C25C-48B4-B859-2769C64B2988}" destId="{F7223499-BCD4-4F93-BFD8-512C203012A2}" srcOrd="0" destOrd="0" presId="urn:microsoft.com/office/officeart/2005/8/layout/lProcess1"/>
    <dgm:cxn modelId="{AF2BEA37-32CE-49E9-A2CA-BD8D18BF6795}" type="presOf" srcId="{A86B6C22-0C83-4CFE-AA4C-0A059AF1E458}" destId="{7E03A4B4-A3C5-4168-81C2-0B0985E1F6DA}" srcOrd="0" destOrd="0" presId="urn:microsoft.com/office/officeart/2005/8/layout/lProcess1"/>
    <dgm:cxn modelId="{C6FB73CE-6202-4827-9FA6-E926EC111FC7}" type="presOf" srcId="{1CBFBC8A-4864-4E03-9052-B56AC23FF4C2}" destId="{998B1EB3-EF7C-4EF7-A256-FD104ABB7A05}" srcOrd="0" destOrd="0" presId="urn:microsoft.com/office/officeart/2005/8/layout/lProcess1"/>
    <dgm:cxn modelId="{94E5696B-2119-44A9-9B22-D982DFB5F08A}" type="presOf" srcId="{31624D99-696B-4CA5-9648-49E18187F39E}" destId="{6EECCC2B-4806-4731-BD17-77978876C6C2}" srcOrd="0" destOrd="0" presId="urn:microsoft.com/office/officeart/2005/8/layout/lProcess1"/>
    <dgm:cxn modelId="{512E5668-1D28-4BEA-8DF9-5CC34005B3C4}" srcId="{A09BD058-0BCC-46D5-86EB-9D4A482F6770}" destId="{96890A04-E582-450B-898F-7E30DA21CF0E}" srcOrd="0" destOrd="0" parTransId="{05A07041-20F7-4606-BA25-3733518F301B}" sibTransId="{E53AE636-E350-41A9-8FA4-E8813AD1325F}"/>
    <dgm:cxn modelId="{F30152B8-55CC-4B6C-840D-9F752A02EAFE}" type="presOf" srcId="{97B3D5B9-D788-405F-AA90-A60F04FC74BC}" destId="{12AA62C0-B361-4442-944E-257A1976BEF2}" srcOrd="0" destOrd="0" presId="urn:microsoft.com/office/officeart/2005/8/layout/lProcess1"/>
    <dgm:cxn modelId="{C469BA63-E376-4FB2-84FB-0EC26FDEC065}" type="presOf" srcId="{35F1519E-6454-4085-B3B2-56F2C1A89126}" destId="{8337D627-75C6-4FFC-B70A-FCC207278574}" srcOrd="0" destOrd="0" presId="urn:microsoft.com/office/officeart/2005/8/layout/lProcess1"/>
    <dgm:cxn modelId="{15A38A5B-5FAF-4F62-BAC8-F88D9922C065}" type="presOf" srcId="{96890A04-E582-450B-898F-7E30DA21CF0E}" destId="{7AF76D4E-70E2-40C5-8DDF-A5796163D4AB}" srcOrd="0" destOrd="0" presId="urn:microsoft.com/office/officeart/2005/8/layout/lProcess1"/>
    <dgm:cxn modelId="{FCB30DCA-924F-43EB-AF2B-135478873702}" srcId="{8A86D23D-C25C-48B4-B859-2769C64B2988}" destId="{31624D99-696B-4CA5-9648-49E18187F39E}" srcOrd="1" destOrd="0" parTransId="{100E89BE-CE7B-4DAD-B7D6-1C2ABA03334E}" sibTransId="{370BFA3C-1C39-46DA-B171-215785531B27}"/>
    <dgm:cxn modelId="{5FEE9CF4-A19B-43FC-9BD0-D303480060B1}" srcId="{8A86D23D-C25C-48B4-B859-2769C64B2988}" destId="{A17C462D-440F-4FC5-8755-B482FAFBFE02}" srcOrd="3" destOrd="0" parTransId="{ACAA7D72-C7D3-4E4B-83C5-A8A090D83BE2}" sibTransId="{E99C5946-FB68-419B-A12A-868D963DF689}"/>
    <dgm:cxn modelId="{5CDCEB0C-CD95-4FDA-A4EA-0850FC04D61D}" srcId="{8A86D23D-C25C-48B4-B859-2769C64B2988}" destId="{1E342A1F-3B35-4D1E-A808-AC9C877E82BE}" srcOrd="4" destOrd="0" parTransId="{DF655137-E5FC-4A76-89C1-9B3D9222A6EF}" sibTransId="{FC91BA5A-F9AD-469B-8375-C8E2F3030D3B}"/>
    <dgm:cxn modelId="{FDEEA25B-6AAE-44F1-B43A-DC70D92A2365}" type="presParOf" srcId="{569D4A35-3F0F-4109-82AB-C1CADCB27947}" destId="{9F7051FE-3654-4C63-96B4-2F02FD02BF49}" srcOrd="0" destOrd="0" presId="urn:microsoft.com/office/officeart/2005/8/layout/lProcess1"/>
    <dgm:cxn modelId="{C45E0315-2929-4B4E-9B26-D04962B2C5CE}" type="presParOf" srcId="{9F7051FE-3654-4C63-96B4-2F02FD02BF49}" destId="{7AF76D4E-70E2-40C5-8DDF-A5796163D4AB}" srcOrd="0" destOrd="0" presId="urn:microsoft.com/office/officeart/2005/8/layout/lProcess1"/>
    <dgm:cxn modelId="{BC1BAB02-4F0D-48E0-8801-F5C3B828C535}" type="presParOf" srcId="{9F7051FE-3654-4C63-96B4-2F02FD02BF49}" destId="{521047EB-87F9-4A12-A732-0C4ADDEEA4D9}" srcOrd="1" destOrd="0" presId="urn:microsoft.com/office/officeart/2005/8/layout/lProcess1"/>
    <dgm:cxn modelId="{4F9BE897-0460-4EB5-847C-664BF5FEAC4A}" type="presParOf" srcId="{9F7051FE-3654-4C63-96B4-2F02FD02BF49}" destId="{10FFB0BF-E13C-4B2C-BAB1-023F9A7F97BC}" srcOrd="2" destOrd="0" presId="urn:microsoft.com/office/officeart/2005/8/layout/lProcess1"/>
    <dgm:cxn modelId="{81F0F6F2-EEB3-43DA-96F3-11FD09C94CE3}" type="presParOf" srcId="{9F7051FE-3654-4C63-96B4-2F02FD02BF49}" destId="{7E03A4B4-A3C5-4168-81C2-0B0985E1F6DA}" srcOrd="3" destOrd="0" presId="urn:microsoft.com/office/officeart/2005/8/layout/lProcess1"/>
    <dgm:cxn modelId="{83B143F1-1DFE-4C4E-A6BF-15E775C01517}" type="presParOf" srcId="{9F7051FE-3654-4C63-96B4-2F02FD02BF49}" destId="{12AA62C0-B361-4442-944E-257A1976BEF2}" srcOrd="4" destOrd="0" presId="urn:microsoft.com/office/officeart/2005/8/layout/lProcess1"/>
    <dgm:cxn modelId="{3AB9E664-4518-4951-827D-BF1F904CC3F9}" type="presParOf" srcId="{569D4A35-3F0F-4109-82AB-C1CADCB27947}" destId="{4A2ABD39-2D6A-4A95-B158-22EF11A0A60D}" srcOrd="1" destOrd="0" presId="urn:microsoft.com/office/officeart/2005/8/layout/lProcess1"/>
    <dgm:cxn modelId="{BAA92CF9-07D4-4785-8BDD-794EC34558A9}" type="presParOf" srcId="{569D4A35-3F0F-4109-82AB-C1CADCB27947}" destId="{55DD21AE-556D-4420-B274-C65DD101C916}" srcOrd="2" destOrd="0" presId="urn:microsoft.com/office/officeart/2005/8/layout/lProcess1"/>
    <dgm:cxn modelId="{E7825018-AD79-462B-923D-3D26854F02E0}" type="presParOf" srcId="{55DD21AE-556D-4420-B274-C65DD101C916}" destId="{F7223499-BCD4-4F93-BFD8-512C203012A2}" srcOrd="0" destOrd="0" presId="urn:microsoft.com/office/officeart/2005/8/layout/lProcess1"/>
    <dgm:cxn modelId="{823E279C-CF02-4CAC-8AA0-DFF312658DD4}" type="presParOf" srcId="{55DD21AE-556D-4420-B274-C65DD101C916}" destId="{8337D627-75C6-4FFC-B70A-FCC207278574}" srcOrd="1" destOrd="0" presId="urn:microsoft.com/office/officeart/2005/8/layout/lProcess1"/>
    <dgm:cxn modelId="{3E049B43-C8BC-4B88-BB74-E8FE65E93251}" type="presParOf" srcId="{55DD21AE-556D-4420-B274-C65DD101C916}" destId="{F8914333-1AA0-4E09-82FF-F6D3F3EF8AD2}" srcOrd="2" destOrd="0" presId="urn:microsoft.com/office/officeart/2005/8/layout/lProcess1"/>
    <dgm:cxn modelId="{DFE24071-8AD4-408B-A626-45D8F207665B}" type="presParOf" srcId="{55DD21AE-556D-4420-B274-C65DD101C916}" destId="{998B1EB3-EF7C-4EF7-A256-FD104ABB7A05}" srcOrd="3" destOrd="0" presId="urn:microsoft.com/office/officeart/2005/8/layout/lProcess1"/>
    <dgm:cxn modelId="{26576F5A-F4F6-4F85-A6EF-42A528620026}" type="presParOf" srcId="{55DD21AE-556D-4420-B274-C65DD101C916}" destId="{6EECCC2B-4806-4731-BD17-77978876C6C2}" srcOrd="4" destOrd="0" presId="urn:microsoft.com/office/officeart/2005/8/layout/lProcess1"/>
    <dgm:cxn modelId="{AE8A8065-D2DC-42F4-B7D2-EB2A8A0A5FE7}" type="presParOf" srcId="{55DD21AE-556D-4420-B274-C65DD101C916}" destId="{EF93BFC5-3DCD-40BD-8776-03130FD93D66}" srcOrd="5" destOrd="0" presId="urn:microsoft.com/office/officeart/2005/8/layout/lProcess1"/>
    <dgm:cxn modelId="{A8C91422-8CDB-45C6-8DEE-3A3DC448B343}" type="presParOf" srcId="{55DD21AE-556D-4420-B274-C65DD101C916}" destId="{D876CE31-AD3E-4B6C-A651-45EB1EBC29F2}" srcOrd="6" destOrd="0" presId="urn:microsoft.com/office/officeart/2005/8/layout/lProcess1"/>
    <dgm:cxn modelId="{D4FB5024-0E92-441C-9385-803EF87D39C6}" type="presParOf" srcId="{55DD21AE-556D-4420-B274-C65DD101C916}" destId="{B11298FE-CC40-43EF-B2C0-51EB1E21ADFC}" srcOrd="7" destOrd="0" presId="urn:microsoft.com/office/officeart/2005/8/layout/lProcess1"/>
    <dgm:cxn modelId="{A827F250-BB76-40BD-87CF-B1332DA61D11}" type="presParOf" srcId="{55DD21AE-556D-4420-B274-C65DD101C916}" destId="{7302A940-8A6E-47B9-B2D3-D7400C08CC58}" srcOrd="8" destOrd="0" presId="urn:microsoft.com/office/officeart/2005/8/layout/lProcess1"/>
    <dgm:cxn modelId="{BD4FB978-7EF6-4576-889B-61DCA83D8EDC}" type="presParOf" srcId="{55DD21AE-556D-4420-B274-C65DD101C916}" destId="{AD397A5A-FA46-4620-B42A-D33BD8FF08C9}" srcOrd="9" destOrd="0" presId="urn:microsoft.com/office/officeart/2005/8/layout/lProcess1"/>
    <dgm:cxn modelId="{61E5BAEA-0766-48B7-8B50-4F10A954E539}" type="presParOf" srcId="{55DD21AE-556D-4420-B274-C65DD101C916}" destId="{1D9B8F93-0171-4C02-9142-CB3B2B452F45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D882E575-6770-465A-998C-F8719173B6C3}">
      <dgm:prSet phldrT="[Текст]" custT="1"/>
      <dgm:spPr>
        <a:solidFill>
          <a:srgbClr val="FFFFFF"/>
        </a:solidFill>
        <a:ln w="9525">
          <a:solidFill>
            <a:srgbClr val="0070C0"/>
          </a:solidFill>
        </a:ln>
      </dgm:spPr>
      <dgm:t>
        <a:bodyPr anchor="t"/>
        <a:lstStyle/>
        <a:p>
          <a:pPr algn="just">
            <a:lnSpc>
              <a:spcPct val="90000"/>
            </a:lnSpc>
          </a:pPr>
          <a:r>
            <a:rPr lang="ru-RU" sz="17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истечении установленного  времени завершения ИС(И):</a:t>
          </a:r>
        </a:p>
        <a:p>
          <a:pPr algn="just">
            <a:lnSpc>
              <a:spcPct val="100000"/>
            </a:lnSpc>
          </a:pP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7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объявить</a:t>
          </a: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об окончании ИС(И)</a:t>
          </a:r>
        </a:p>
        <a:p>
          <a:pPr algn="l">
            <a:lnSpc>
              <a:spcPct val="100000"/>
            </a:lnSpc>
          </a:pP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7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собрать </a:t>
          </a: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у участников бланки регистрации и бланки записи ИС(И)</a:t>
          </a:r>
        </a:p>
        <a:p>
          <a:pPr algn="just">
            <a:lnSpc>
              <a:spcPct val="100000"/>
            </a:lnSpc>
          </a:pP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kumimoji="0" lang="ru-RU" sz="1700" b="1" i="0" u="none" strike="noStrike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поставить</a:t>
          </a:r>
          <a:r>
            <a:rPr kumimoji="0" lang="ru-RU" sz="1700" b="0" i="0" u="none" strike="noStrike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 «</a:t>
          </a:r>
          <a:r>
            <a:rPr kumimoji="0" lang="en-US" sz="1800" b="0" i="0" u="none" strike="noStrike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Z</a:t>
          </a:r>
          <a:r>
            <a:rPr kumimoji="0" lang="ru-RU" sz="1700" b="0" i="0" u="none" strike="noStrike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» области бланка записи, оставшейся незаполненной</a:t>
          </a:r>
        </a:p>
        <a:p>
          <a:pPr algn="just">
            <a:lnSpc>
              <a:spcPct val="100000"/>
            </a:lnSpc>
          </a:pPr>
          <a:r>
            <a:rPr kumimoji="0" lang="ru-RU" sz="1700" b="0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- з</a:t>
          </a:r>
          <a:r>
            <a:rPr kumimoji="0" lang="ru-RU" sz="17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аполнить</a:t>
          </a:r>
          <a:r>
            <a:rPr kumimoji="0" lang="ru-RU" sz="1700" b="0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 в БР поле «</a:t>
          </a:r>
          <a:r>
            <a:rPr kumimoji="0" lang="ru-RU" sz="1700" b="0" i="0" u="none" strike="noStrike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Количество бланков записи» – </a:t>
          </a:r>
          <a:r>
            <a:rPr kumimoji="0" lang="ru-RU" sz="1700" b="0" i="1" u="none" strike="noStrike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по факту (сколько бланков записи было использовано </a:t>
          </a:r>
          <a:endParaRPr kumimoji="0" lang="ru-RU" sz="1600" b="0" i="1" u="none" strike="noStrike" cap="none" spc="0" normalizeH="0" baseline="0" noProof="0" dirty="0" smtClean="0">
            <a:ln>
              <a:noFill/>
            </a:ln>
            <a:solidFill>
              <a:srgbClr val="0000CC"/>
            </a:solidFill>
            <a:effectLst/>
            <a:uLnTx/>
            <a:uFillTx/>
            <a:latin typeface="Cambria" pitchFamily="18" charset="0"/>
            <a:ea typeface="Cambria" pitchFamily="18" charset="0"/>
            <a:cs typeface="+mn-cs"/>
          </a:endParaRPr>
        </a:p>
        <a:p>
          <a:pPr algn="just">
            <a:lnSpc>
              <a:spcPct val="100000"/>
            </a:lnSpc>
          </a:pPr>
          <a:r>
            <a:rPr lang="ru-RU" sz="1700" b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7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заполнить </a:t>
          </a: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форму ИС-5</a:t>
          </a:r>
        </a:p>
        <a:p>
          <a:pPr algn="just">
            <a:lnSpc>
              <a:spcPct val="100000"/>
            </a:lnSpc>
          </a:pP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сделать метку «</a:t>
          </a:r>
          <a:r>
            <a:rPr lang="en-US" sz="1700" b="1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rPr>
            <a:t>X</a:t>
          </a: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» </a:t>
          </a:r>
          <a:r>
            <a:rPr lang="ru-RU" sz="1700" dirty="0" err="1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гелевой</a:t>
          </a: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ручкой чернилами красного цвета в оригиналах бланков ИС(И) </a:t>
          </a:r>
          <a:r>
            <a:rPr lang="ru-RU" sz="17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над словами «ИС(И)»</a:t>
          </a:r>
          <a:endParaRPr lang="ru-RU" sz="17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2DB272C3-445C-4C25-ACC1-93501D99E5AE}">
      <dgm:prSet phldrT="[Текст]"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 anchor="t"/>
        <a:lstStyle/>
        <a:p>
          <a:pPr algn="ctr">
            <a:spcAft>
              <a:spcPct val="35000"/>
            </a:spcAft>
          </a:pPr>
          <a:r>
            <a:rPr lang="ru-RU" sz="17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За 30 минут и за 5 минут</a:t>
          </a: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до окончания ИС(И) </a:t>
          </a:r>
          <a:r>
            <a:rPr lang="ru-RU" sz="17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сообщить </a:t>
          </a: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участникам:</a:t>
          </a:r>
        </a:p>
        <a:p>
          <a:pPr algn="l">
            <a:spcAft>
              <a:spcPct val="35000"/>
            </a:spcAft>
          </a:pP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о скором завершении ИС(И) </a:t>
          </a:r>
        </a:p>
        <a:p>
          <a:pPr algn="l">
            <a:spcAft>
              <a:spcPct val="35000"/>
            </a:spcAft>
          </a:pP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о необходимости перенести ИС(И) из черновиков в бланки записи</a:t>
          </a:r>
          <a:endParaRPr lang="ru-RU" sz="1700" b="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>
        <a:solidFill>
          <a:schemeClr val="bg1"/>
        </a:solidFill>
        <a:ln w="9525">
          <a:solidFill>
            <a:srgbClr val="0070C0"/>
          </a:solidFill>
        </a:ln>
      </dgm:spPr>
      <dgm:t>
        <a:bodyPr anchor="t"/>
        <a:lstStyle/>
        <a:p>
          <a:pPr algn="just">
            <a:spcAft>
              <a:spcPts val="600"/>
            </a:spcAft>
          </a:pP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завершении ИС(И) </a:t>
          </a:r>
          <a:r>
            <a:rPr lang="ru-RU" sz="17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передать</a:t>
          </a: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руководителю  ОО:</a:t>
          </a:r>
        </a:p>
        <a:p>
          <a:pPr algn="l">
            <a:spcAft>
              <a:spcPts val="600"/>
            </a:spcAft>
          </a:pP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ВДП с комплектами бланков ИС(И)</a:t>
          </a:r>
        </a:p>
        <a:p>
          <a:pPr algn="just">
            <a:spcAft>
              <a:spcPct val="35000"/>
            </a:spcAft>
          </a:pP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формы ИС-5, ИС-07, ИС-08, ИС-09</a:t>
          </a:r>
        </a:p>
        <a:p>
          <a:pPr algn="l">
            <a:spcAft>
              <a:spcPct val="35000"/>
            </a:spcAft>
          </a:pP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упаковку с неиспользованными/бракованными материалами ИС(И)</a:t>
          </a:r>
        </a:p>
        <a:p>
          <a:pPr algn="just">
            <a:spcAft>
              <a:spcPct val="35000"/>
            </a:spcAft>
          </a:pP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словари</a:t>
          </a:r>
        </a:p>
        <a:p>
          <a:pPr algn="just">
            <a:spcAft>
              <a:spcPct val="35000"/>
            </a:spcAft>
          </a:pPr>
          <a:r>
            <a: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инструкции</a:t>
          </a:r>
        </a:p>
        <a:p>
          <a:pPr algn="just">
            <a:spcAft>
              <a:spcPct val="35000"/>
            </a:spcAft>
          </a:pPr>
          <a:endParaRPr lang="ru-RU" sz="1600" dirty="0" smtClean="0">
            <a:solidFill>
              <a:srgbClr val="002060"/>
            </a:solidFill>
          </a:endParaRPr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76801" custScaleY="250000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X="410228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X="221136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92AB7FA8-8422-4C2D-BE62-14F787A96922}" type="presOf" srcId="{C39E6ABC-4EAA-4CD6-BA33-55486546061A}" destId="{8CA28A2A-D5EB-4894-B108-F1E8DCFDF20D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0E017D63-12CD-4CE5-A15D-B2C63F04AD29}" type="presOf" srcId="{2DB272C3-445C-4C25-ACC1-93501D99E5AE}" destId="{5AF06EFC-C78D-436E-86BA-3F3FFC9BF7BF}" srcOrd="0" destOrd="0" presId="urn:microsoft.com/office/officeart/2005/8/layout/hProcess9"/>
    <dgm:cxn modelId="{B65C1F86-1EFA-46E7-8EEB-D982619794DF}" type="presOf" srcId="{FB25F252-2912-43CB-93FE-E9FDF91A20F5}" destId="{D1D7CBC5-0926-4815-BC34-0148A68C5ECA}" srcOrd="0" destOrd="0" presId="urn:microsoft.com/office/officeart/2005/8/layout/hProcess9"/>
    <dgm:cxn modelId="{87DF57E0-2600-40ED-971C-DF47053F3440}" type="presOf" srcId="{D882E575-6770-465A-998C-F8719173B6C3}" destId="{B7249078-D660-46F4-B0B4-C57589B1B399}" srcOrd="0" destOrd="0" presId="urn:microsoft.com/office/officeart/2005/8/layout/hProcess9"/>
    <dgm:cxn modelId="{F5514C86-5477-44D0-B71C-62FBEC00AD9A}" type="presParOf" srcId="{D1D7CBC5-0926-4815-BC34-0148A68C5ECA}" destId="{53E5F6DF-54F0-44BE-A645-A7C81EAD4DD0}" srcOrd="0" destOrd="0" presId="urn:microsoft.com/office/officeart/2005/8/layout/hProcess9"/>
    <dgm:cxn modelId="{7D235430-B491-40FF-80FE-6AD48D32D1B2}" type="presParOf" srcId="{D1D7CBC5-0926-4815-BC34-0148A68C5ECA}" destId="{6AEA1DA4-FDC3-4029-BC89-B3235CE83EE2}" srcOrd="1" destOrd="0" presId="urn:microsoft.com/office/officeart/2005/8/layout/hProcess9"/>
    <dgm:cxn modelId="{56633829-BA99-48C7-9FAF-DFB48B776BF8}" type="presParOf" srcId="{6AEA1DA4-FDC3-4029-BC89-B3235CE83EE2}" destId="{5AF06EFC-C78D-436E-86BA-3F3FFC9BF7BF}" srcOrd="0" destOrd="0" presId="urn:microsoft.com/office/officeart/2005/8/layout/hProcess9"/>
    <dgm:cxn modelId="{C8F282F8-BFAC-4C67-8B61-521088BF91F4}" type="presParOf" srcId="{6AEA1DA4-FDC3-4029-BC89-B3235CE83EE2}" destId="{4B32ED92-1F4E-48B1-9E3B-59D3F7D9022B}" srcOrd="1" destOrd="0" presId="urn:microsoft.com/office/officeart/2005/8/layout/hProcess9"/>
    <dgm:cxn modelId="{0048265A-2354-4D86-B5D1-EEC01CF1EC34}" type="presParOf" srcId="{6AEA1DA4-FDC3-4029-BC89-B3235CE83EE2}" destId="{B7249078-D660-46F4-B0B4-C57589B1B399}" srcOrd="2" destOrd="0" presId="urn:microsoft.com/office/officeart/2005/8/layout/hProcess9"/>
    <dgm:cxn modelId="{BF4E97DE-C206-4E50-8C21-9557496A2D0E}" type="presParOf" srcId="{6AEA1DA4-FDC3-4029-BC89-B3235CE83EE2}" destId="{B73360A8-A075-46F6-9EFE-1F98FFBB88D6}" srcOrd="3" destOrd="0" presId="urn:microsoft.com/office/officeart/2005/8/layout/hProcess9"/>
    <dgm:cxn modelId="{893614FE-2EFB-4F9B-BE33-E6EF9AA773BF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CADAC1-FE8F-4380-9E70-8339662A5E2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002960-B5D0-4118-8415-FF9342E918B2}">
      <dgm:prSet phldrT="[Текст]" custT="1"/>
      <dgm:spPr>
        <a:solidFill>
          <a:schemeClr val="bg1"/>
        </a:solidFill>
        <a:ln w="9525">
          <a:solidFill>
            <a:schemeClr val="accent1"/>
          </a:solidFill>
        </a:ln>
      </dgm:spPr>
      <dgm:t>
        <a:bodyPr/>
        <a:lstStyle/>
        <a:p>
          <a:r>
            <a:rPr lang="ru-RU" sz="17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составляет Акт об удалении участника ИС(И) (ИС-09)</a:t>
          </a:r>
          <a:endParaRPr lang="ru-RU" sz="1700" b="1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gm:t>
    </dgm:pt>
    <dgm:pt modelId="{D3A62D7F-505A-40D1-B262-5CD4583EB771}" type="parTrans" cxnId="{21D9FFB1-E191-4C64-8FBB-DF8E189C1D14}">
      <dgm:prSet/>
      <dgm:spPr/>
      <dgm:t>
        <a:bodyPr/>
        <a:lstStyle/>
        <a:p>
          <a:endParaRPr lang="ru-RU"/>
        </a:p>
      </dgm:t>
    </dgm:pt>
    <dgm:pt modelId="{F34CD853-FFE7-446B-B5F9-E7C2A50CAA06}" type="sibTrans" cxnId="{21D9FFB1-E191-4C64-8FBB-DF8E189C1D14}">
      <dgm:prSet/>
      <dgm:spPr/>
      <dgm:t>
        <a:bodyPr/>
        <a:lstStyle/>
        <a:p>
          <a:endParaRPr lang="ru-RU"/>
        </a:p>
      </dgm:t>
    </dgm:pt>
    <dgm:pt modelId="{BFEE7920-6B0F-45A5-ABD0-FB1AEAB60BBD}">
      <dgm:prSet phldrT="[Текст]" custT="1"/>
      <dgm:spPr>
        <a:solidFill>
          <a:schemeClr val="bg1"/>
        </a:solidFill>
        <a:ln w="9525">
          <a:solidFill>
            <a:schemeClr val="accent1"/>
          </a:solidFill>
        </a:ln>
      </dgm:spPr>
      <dgm:t>
        <a:bodyPr/>
        <a:lstStyle/>
        <a:p>
          <a:r>
            <a:rPr lang="ru-RU" sz="17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вносит метку  «Х» в «Ведомость проведения ИС(И) в учебном кабинете ОО (месте проведения ) (ИС-05)</a:t>
          </a:r>
          <a:endParaRPr lang="ru-RU" sz="1700" b="1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gm:t>
    </dgm:pt>
    <dgm:pt modelId="{BD4F744D-A6AF-4D57-8F91-F99852BDA0A5}" type="parTrans" cxnId="{DCB8193C-1C11-43E7-AFDC-60A7E3F3E1A0}">
      <dgm:prSet/>
      <dgm:spPr/>
      <dgm:t>
        <a:bodyPr/>
        <a:lstStyle/>
        <a:p>
          <a:endParaRPr lang="ru-RU"/>
        </a:p>
      </dgm:t>
    </dgm:pt>
    <dgm:pt modelId="{39877CBA-18EB-4DA1-897F-5192CFECE706}" type="sibTrans" cxnId="{DCB8193C-1C11-43E7-AFDC-60A7E3F3E1A0}">
      <dgm:prSet/>
      <dgm:spPr/>
      <dgm:t>
        <a:bodyPr/>
        <a:lstStyle/>
        <a:p>
          <a:endParaRPr lang="ru-RU"/>
        </a:p>
      </dgm:t>
    </dgm:pt>
    <dgm:pt modelId="{DC723D34-1651-4F98-8EF9-6770D12C8C17}">
      <dgm:prSet phldrT="[Текст]" custT="1"/>
      <dgm:spPr>
        <a:solidFill>
          <a:schemeClr val="bg1"/>
        </a:solidFill>
        <a:ln w="9525">
          <a:solidFill>
            <a:schemeClr val="accent1"/>
          </a:solidFill>
        </a:ln>
      </dgm:spPr>
      <dgm:t>
        <a:bodyPr/>
        <a:lstStyle/>
        <a:p>
          <a:r>
            <a:rPr lang="ru-RU" sz="17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участник ИС(И) ставит подпись в форме ИС-05</a:t>
          </a:r>
          <a:endParaRPr lang="ru-RU" sz="1700" b="1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gm:t>
    </dgm:pt>
    <dgm:pt modelId="{676D60F7-731B-4442-AA84-8D7D681BE614}" type="parTrans" cxnId="{7EB46B45-3EBC-4052-A844-8CADF8A7F9EC}">
      <dgm:prSet/>
      <dgm:spPr/>
      <dgm:t>
        <a:bodyPr/>
        <a:lstStyle/>
        <a:p>
          <a:endParaRPr lang="ru-RU"/>
        </a:p>
      </dgm:t>
    </dgm:pt>
    <dgm:pt modelId="{C2AD25D4-C8CF-454D-98E9-EE52C38FD63B}" type="sibTrans" cxnId="{7EB46B45-3EBC-4052-A844-8CADF8A7F9EC}">
      <dgm:prSet/>
      <dgm:spPr/>
      <dgm:t>
        <a:bodyPr/>
        <a:lstStyle/>
        <a:p>
          <a:endParaRPr lang="ru-RU"/>
        </a:p>
      </dgm:t>
    </dgm:pt>
    <dgm:pt modelId="{6B22E8B4-2217-45FF-B325-239CDF878592}">
      <dgm:prSet phldrT="[Текст]" custT="1"/>
      <dgm:spPr>
        <a:solidFill>
          <a:schemeClr val="bg1"/>
        </a:solidFill>
        <a:ln w="9525">
          <a:solidFill>
            <a:schemeClr val="accent1"/>
          </a:solidFill>
        </a:ln>
      </dgm:spPr>
      <dgm:t>
        <a:bodyPr/>
        <a:lstStyle/>
        <a:p>
          <a:r>
            <a:rPr lang="ru-RU" sz="17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вносит метку «Х» в поле «Удален» бланка регистрации</a:t>
          </a:r>
          <a:endParaRPr lang="ru-RU" sz="1700" b="1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gm:t>
    </dgm:pt>
    <dgm:pt modelId="{08ECE170-99D0-4B54-9F08-ABB940022C2D}" type="parTrans" cxnId="{014D80B1-6DC4-44DF-828D-0C0F51828C31}">
      <dgm:prSet/>
      <dgm:spPr/>
      <dgm:t>
        <a:bodyPr/>
        <a:lstStyle/>
        <a:p>
          <a:endParaRPr lang="ru-RU"/>
        </a:p>
      </dgm:t>
    </dgm:pt>
    <dgm:pt modelId="{4A2A6740-2833-4D7F-B620-2EF3FB3716C7}" type="sibTrans" cxnId="{014D80B1-6DC4-44DF-828D-0C0F51828C31}">
      <dgm:prSet/>
      <dgm:spPr/>
      <dgm:t>
        <a:bodyPr/>
        <a:lstStyle/>
        <a:p>
          <a:endParaRPr lang="ru-RU"/>
        </a:p>
      </dgm:t>
    </dgm:pt>
    <dgm:pt modelId="{463242A9-A71A-41E0-B613-B323035AD35C}">
      <dgm:prSet custT="1"/>
      <dgm:spPr>
        <a:solidFill>
          <a:schemeClr val="bg1"/>
        </a:solidFill>
        <a:ln w="6350">
          <a:solidFill>
            <a:schemeClr val="accent1"/>
          </a:solidFill>
        </a:ln>
      </dgm:spPr>
      <dgm:t>
        <a:bodyPr/>
        <a:lstStyle/>
        <a:p>
          <a:r>
            <a:rPr lang="ru-RU" sz="17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ставит подпись в бланке регистрации</a:t>
          </a:r>
          <a:endParaRPr lang="ru-RU" sz="1700" b="1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gm:t>
    </dgm:pt>
    <dgm:pt modelId="{E6F0361D-221A-4F7A-BEDD-9B6B0BB78C8F}" type="parTrans" cxnId="{7F8F88A8-727E-4485-8EFC-740FC93A30B4}">
      <dgm:prSet/>
      <dgm:spPr/>
      <dgm:t>
        <a:bodyPr/>
        <a:lstStyle/>
        <a:p>
          <a:endParaRPr lang="ru-RU"/>
        </a:p>
      </dgm:t>
    </dgm:pt>
    <dgm:pt modelId="{50BAC0E2-7FED-40E5-9EF4-8100895585B5}" type="sibTrans" cxnId="{7F8F88A8-727E-4485-8EFC-740FC93A30B4}">
      <dgm:prSet/>
      <dgm:spPr/>
      <dgm:t>
        <a:bodyPr/>
        <a:lstStyle/>
        <a:p>
          <a:endParaRPr lang="ru-RU"/>
        </a:p>
      </dgm:t>
    </dgm:pt>
    <dgm:pt modelId="{CE7566AD-68F7-45A7-93EB-9B2522C5DE2A}" type="pres">
      <dgm:prSet presAssocID="{2ECADAC1-FE8F-4380-9E70-8339662A5E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08EFF-09D8-49F7-B3B2-B4D49B0868A0}" type="pres">
      <dgm:prSet presAssocID="{27002960-B5D0-4118-8415-FF9342E918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722AE-B3D8-46C3-B24F-2C1C1FA47591}" type="pres">
      <dgm:prSet presAssocID="{F34CD853-FFE7-446B-B5F9-E7C2A50CAA0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A8706B6-6AF5-4729-AB26-FCDCF4AA4345}" type="pres">
      <dgm:prSet presAssocID="{F34CD853-FFE7-446B-B5F9-E7C2A50CAA0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17AC2D1-7E78-4AF2-A064-FFD572435211}" type="pres">
      <dgm:prSet presAssocID="{BFEE7920-6B0F-45A5-ABD0-FB1AEAB60BBD}" presName="node" presStyleLbl="node1" presStyleIdx="1" presStyleCnt="5" custScaleY="154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91BB1-DC96-41BD-97D1-9B58CE4E32DE}" type="pres">
      <dgm:prSet presAssocID="{39877CBA-18EB-4DA1-897F-5192CFECE70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05783F9-4B91-4F40-AE6D-CAB4DEFFF0F8}" type="pres">
      <dgm:prSet presAssocID="{39877CBA-18EB-4DA1-897F-5192CFECE70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DB51EC1-0A13-4759-9038-D7C025007DEE}" type="pres">
      <dgm:prSet presAssocID="{DC723D34-1651-4F98-8EF9-6770D12C8C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824AC-5677-4D9A-921D-BA2A547874E4}" type="pres">
      <dgm:prSet presAssocID="{C2AD25D4-C8CF-454D-98E9-EE52C38FD63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1890471-16F9-4C49-AFD2-4FA04B82B485}" type="pres">
      <dgm:prSet presAssocID="{C2AD25D4-C8CF-454D-98E9-EE52C38FD63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9EA044D-35C6-4219-8EC1-ECBEAFC93A48}" type="pres">
      <dgm:prSet presAssocID="{6B22E8B4-2217-45FF-B325-239CDF87859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8F381-1261-4D4F-B63B-E5CD0CC2CC26}" type="pres">
      <dgm:prSet presAssocID="{4A2A6740-2833-4D7F-B620-2EF3FB3716C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A53D8E7-466B-47FF-8A26-5509A2C9D333}" type="pres">
      <dgm:prSet presAssocID="{4A2A6740-2833-4D7F-B620-2EF3FB3716C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A465F1F-AF20-4D71-B4BC-54FD971F25F0}" type="pres">
      <dgm:prSet presAssocID="{463242A9-A71A-41E0-B613-B323035AD3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C5FF8D-76BA-4D0E-B2D3-61C4174F600C}" type="presOf" srcId="{39877CBA-18EB-4DA1-897F-5192CFECE706}" destId="{5BE91BB1-DC96-41BD-97D1-9B58CE4E32DE}" srcOrd="0" destOrd="0" presId="urn:microsoft.com/office/officeart/2005/8/layout/process5"/>
    <dgm:cxn modelId="{DCB8193C-1C11-43E7-AFDC-60A7E3F3E1A0}" srcId="{2ECADAC1-FE8F-4380-9E70-8339662A5E2E}" destId="{BFEE7920-6B0F-45A5-ABD0-FB1AEAB60BBD}" srcOrd="1" destOrd="0" parTransId="{BD4F744D-A6AF-4D57-8F91-F99852BDA0A5}" sibTransId="{39877CBA-18EB-4DA1-897F-5192CFECE706}"/>
    <dgm:cxn modelId="{F152B220-CF44-43FA-9916-3DAC3512B1CD}" type="presOf" srcId="{2ECADAC1-FE8F-4380-9E70-8339662A5E2E}" destId="{CE7566AD-68F7-45A7-93EB-9B2522C5DE2A}" srcOrd="0" destOrd="0" presId="urn:microsoft.com/office/officeart/2005/8/layout/process5"/>
    <dgm:cxn modelId="{24EB264B-FA1C-4051-BA86-612D2DC5853A}" type="presOf" srcId="{39877CBA-18EB-4DA1-897F-5192CFECE706}" destId="{805783F9-4B91-4F40-AE6D-CAB4DEFFF0F8}" srcOrd="1" destOrd="0" presId="urn:microsoft.com/office/officeart/2005/8/layout/process5"/>
    <dgm:cxn modelId="{710F399C-A11E-4EB5-A55F-2F12D3F003EF}" type="presOf" srcId="{4A2A6740-2833-4D7F-B620-2EF3FB3716C7}" destId="{38F8F381-1261-4D4F-B63B-E5CD0CC2CC26}" srcOrd="0" destOrd="0" presId="urn:microsoft.com/office/officeart/2005/8/layout/process5"/>
    <dgm:cxn modelId="{316B03E8-C254-483E-957A-D1CEE8C8F360}" type="presOf" srcId="{6B22E8B4-2217-45FF-B325-239CDF878592}" destId="{49EA044D-35C6-4219-8EC1-ECBEAFC93A48}" srcOrd="0" destOrd="0" presId="urn:microsoft.com/office/officeart/2005/8/layout/process5"/>
    <dgm:cxn modelId="{2A8C6486-B2E9-4EE5-B1EE-59582026BE3B}" type="presOf" srcId="{F34CD853-FFE7-446B-B5F9-E7C2A50CAA06}" destId="{EA8706B6-6AF5-4729-AB26-FCDCF4AA4345}" srcOrd="1" destOrd="0" presId="urn:microsoft.com/office/officeart/2005/8/layout/process5"/>
    <dgm:cxn modelId="{7F8F88A8-727E-4485-8EFC-740FC93A30B4}" srcId="{2ECADAC1-FE8F-4380-9E70-8339662A5E2E}" destId="{463242A9-A71A-41E0-B613-B323035AD35C}" srcOrd="4" destOrd="0" parTransId="{E6F0361D-221A-4F7A-BEDD-9B6B0BB78C8F}" sibTransId="{50BAC0E2-7FED-40E5-9EF4-8100895585B5}"/>
    <dgm:cxn modelId="{A9B76D71-B661-4AE6-80BB-4D09F368FCDE}" type="presOf" srcId="{463242A9-A71A-41E0-B613-B323035AD35C}" destId="{BA465F1F-AF20-4D71-B4BC-54FD971F25F0}" srcOrd="0" destOrd="0" presId="urn:microsoft.com/office/officeart/2005/8/layout/process5"/>
    <dgm:cxn modelId="{89C20D4C-DF96-48E2-BA49-6D48E5F1C978}" type="presOf" srcId="{C2AD25D4-C8CF-454D-98E9-EE52C38FD63B}" destId="{01890471-16F9-4C49-AFD2-4FA04B82B485}" srcOrd="1" destOrd="0" presId="urn:microsoft.com/office/officeart/2005/8/layout/process5"/>
    <dgm:cxn modelId="{21D9FFB1-E191-4C64-8FBB-DF8E189C1D14}" srcId="{2ECADAC1-FE8F-4380-9E70-8339662A5E2E}" destId="{27002960-B5D0-4118-8415-FF9342E918B2}" srcOrd="0" destOrd="0" parTransId="{D3A62D7F-505A-40D1-B262-5CD4583EB771}" sibTransId="{F34CD853-FFE7-446B-B5F9-E7C2A50CAA06}"/>
    <dgm:cxn modelId="{C18CDB3D-A29B-4439-870E-EC6A1F919190}" type="presOf" srcId="{BFEE7920-6B0F-45A5-ABD0-FB1AEAB60BBD}" destId="{717AC2D1-7E78-4AF2-A064-FFD572435211}" srcOrd="0" destOrd="0" presId="urn:microsoft.com/office/officeart/2005/8/layout/process5"/>
    <dgm:cxn modelId="{014D80B1-6DC4-44DF-828D-0C0F51828C31}" srcId="{2ECADAC1-FE8F-4380-9E70-8339662A5E2E}" destId="{6B22E8B4-2217-45FF-B325-239CDF878592}" srcOrd="3" destOrd="0" parTransId="{08ECE170-99D0-4B54-9F08-ABB940022C2D}" sibTransId="{4A2A6740-2833-4D7F-B620-2EF3FB3716C7}"/>
    <dgm:cxn modelId="{B7BE53EB-EFB1-4791-A810-782D9F8F5062}" type="presOf" srcId="{F34CD853-FFE7-446B-B5F9-E7C2A50CAA06}" destId="{2B1722AE-B3D8-46C3-B24F-2C1C1FA47591}" srcOrd="0" destOrd="0" presId="urn:microsoft.com/office/officeart/2005/8/layout/process5"/>
    <dgm:cxn modelId="{34DC762F-BF67-462B-BD8A-B46A0E9F649B}" type="presOf" srcId="{DC723D34-1651-4F98-8EF9-6770D12C8C17}" destId="{BDB51EC1-0A13-4759-9038-D7C025007DEE}" srcOrd="0" destOrd="0" presId="urn:microsoft.com/office/officeart/2005/8/layout/process5"/>
    <dgm:cxn modelId="{F2FA1116-F38A-426C-A61D-57987CAADCE1}" type="presOf" srcId="{4A2A6740-2833-4D7F-B620-2EF3FB3716C7}" destId="{BA53D8E7-466B-47FF-8A26-5509A2C9D333}" srcOrd="1" destOrd="0" presId="urn:microsoft.com/office/officeart/2005/8/layout/process5"/>
    <dgm:cxn modelId="{0A2BA058-21BD-4499-B192-0B0C02B7B540}" type="presOf" srcId="{27002960-B5D0-4118-8415-FF9342E918B2}" destId="{54008EFF-09D8-49F7-B3B2-B4D49B0868A0}" srcOrd="0" destOrd="0" presId="urn:microsoft.com/office/officeart/2005/8/layout/process5"/>
    <dgm:cxn modelId="{7EB46B45-3EBC-4052-A844-8CADF8A7F9EC}" srcId="{2ECADAC1-FE8F-4380-9E70-8339662A5E2E}" destId="{DC723D34-1651-4F98-8EF9-6770D12C8C17}" srcOrd="2" destOrd="0" parTransId="{676D60F7-731B-4442-AA84-8D7D681BE614}" sibTransId="{C2AD25D4-C8CF-454D-98E9-EE52C38FD63B}"/>
    <dgm:cxn modelId="{0D54C4FF-EA78-45B8-931B-7DF803AEE963}" type="presOf" srcId="{C2AD25D4-C8CF-454D-98E9-EE52C38FD63B}" destId="{46C824AC-5677-4D9A-921D-BA2A547874E4}" srcOrd="0" destOrd="0" presId="urn:microsoft.com/office/officeart/2005/8/layout/process5"/>
    <dgm:cxn modelId="{42CFADF7-E1E7-4F72-B89F-86EC57025B29}" type="presParOf" srcId="{CE7566AD-68F7-45A7-93EB-9B2522C5DE2A}" destId="{54008EFF-09D8-49F7-B3B2-B4D49B0868A0}" srcOrd="0" destOrd="0" presId="urn:microsoft.com/office/officeart/2005/8/layout/process5"/>
    <dgm:cxn modelId="{B7BB6AEA-1C79-4E3F-A175-E2DD19D8DE96}" type="presParOf" srcId="{CE7566AD-68F7-45A7-93EB-9B2522C5DE2A}" destId="{2B1722AE-B3D8-46C3-B24F-2C1C1FA47591}" srcOrd="1" destOrd="0" presId="urn:microsoft.com/office/officeart/2005/8/layout/process5"/>
    <dgm:cxn modelId="{B143B11D-88CB-4FF4-A0A5-442D7BCA7E10}" type="presParOf" srcId="{2B1722AE-B3D8-46C3-B24F-2C1C1FA47591}" destId="{EA8706B6-6AF5-4729-AB26-FCDCF4AA4345}" srcOrd="0" destOrd="0" presId="urn:microsoft.com/office/officeart/2005/8/layout/process5"/>
    <dgm:cxn modelId="{871F50F6-85AD-4321-81E4-2970DD931FCE}" type="presParOf" srcId="{CE7566AD-68F7-45A7-93EB-9B2522C5DE2A}" destId="{717AC2D1-7E78-4AF2-A064-FFD572435211}" srcOrd="2" destOrd="0" presId="urn:microsoft.com/office/officeart/2005/8/layout/process5"/>
    <dgm:cxn modelId="{BE6D1D8A-3B87-4377-AC44-EFC146C4DC71}" type="presParOf" srcId="{CE7566AD-68F7-45A7-93EB-9B2522C5DE2A}" destId="{5BE91BB1-DC96-41BD-97D1-9B58CE4E32DE}" srcOrd="3" destOrd="0" presId="urn:microsoft.com/office/officeart/2005/8/layout/process5"/>
    <dgm:cxn modelId="{FD701996-B223-4D38-860A-9EEC4310E09A}" type="presParOf" srcId="{5BE91BB1-DC96-41BD-97D1-9B58CE4E32DE}" destId="{805783F9-4B91-4F40-AE6D-CAB4DEFFF0F8}" srcOrd="0" destOrd="0" presId="urn:microsoft.com/office/officeart/2005/8/layout/process5"/>
    <dgm:cxn modelId="{91CC3085-D46B-4623-8900-B84849AAE78C}" type="presParOf" srcId="{CE7566AD-68F7-45A7-93EB-9B2522C5DE2A}" destId="{BDB51EC1-0A13-4759-9038-D7C025007DEE}" srcOrd="4" destOrd="0" presId="urn:microsoft.com/office/officeart/2005/8/layout/process5"/>
    <dgm:cxn modelId="{91888243-9104-4228-9CF6-DCB7EE1D1377}" type="presParOf" srcId="{CE7566AD-68F7-45A7-93EB-9B2522C5DE2A}" destId="{46C824AC-5677-4D9A-921D-BA2A547874E4}" srcOrd="5" destOrd="0" presId="urn:microsoft.com/office/officeart/2005/8/layout/process5"/>
    <dgm:cxn modelId="{F8D9D526-2BBA-4D74-A723-14F575705FDF}" type="presParOf" srcId="{46C824AC-5677-4D9A-921D-BA2A547874E4}" destId="{01890471-16F9-4C49-AFD2-4FA04B82B485}" srcOrd="0" destOrd="0" presId="urn:microsoft.com/office/officeart/2005/8/layout/process5"/>
    <dgm:cxn modelId="{9E66171A-427D-4628-B1B5-5216CDFC48E2}" type="presParOf" srcId="{CE7566AD-68F7-45A7-93EB-9B2522C5DE2A}" destId="{49EA044D-35C6-4219-8EC1-ECBEAFC93A48}" srcOrd="6" destOrd="0" presId="urn:microsoft.com/office/officeart/2005/8/layout/process5"/>
    <dgm:cxn modelId="{C987C0FE-75D0-4019-B092-4CC90382965F}" type="presParOf" srcId="{CE7566AD-68F7-45A7-93EB-9B2522C5DE2A}" destId="{38F8F381-1261-4D4F-B63B-E5CD0CC2CC26}" srcOrd="7" destOrd="0" presId="urn:microsoft.com/office/officeart/2005/8/layout/process5"/>
    <dgm:cxn modelId="{4B21CE05-DB31-4A97-B3ED-AEEBB665CB75}" type="presParOf" srcId="{38F8F381-1261-4D4F-B63B-E5CD0CC2CC26}" destId="{BA53D8E7-466B-47FF-8A26-5509A2C9D333}" srcOrd="0" destOrd="0" presId="urn:microsoft.com/office/officeart/2005/8/layout/process5"/>
    <dgm:cxn modelId="{D02AB35C-CA5C-4FE2-BE08-84D3006B7EA6}" type="presParOf" srcId="{CE7566AD-68F7-45A7-93EB-9B2522C5DE2A}" destId="{BA465F1F-AF20-4D71-B4BC-54FD971F25F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DB5743-3DDA-45AD-8C13-1C5CBA524732}">
      <dsp:nvSpPr>
        <dsp:cNvPr id="0" name=""/>
        <dsp:cNvSpPr/>
      </dsp:nvSpPr>
      <dsp:spPr>
        <a:xfrm>
          <a:off x="-236309" y="-89604"/>
          <a:ext cx="7932988" cy="15106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78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Комплекты тем ИС за 15 минут до проведения ИС(И) размещаются </a:t>
          </a:r>
          <a:r>
            <a:rPr lang="en-US" sz="2000" u="sng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topic.rustest.ru</a:t>
          </a:r>
          <a:r>
            <a:rPr lang="ru-RU" sz="2000" u="none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, ссылка </a:t>
          </a:r>
          <a:r>
            <a:rPr lang="ru-RU" sz="2000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на данный ресурс  -  на сайте ФГБУ «ФЦТ» (</a:t>
          </a:r>
          <a:r>
            <a:rPr lang="en-US" sz="2000" u="sng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rustest.ru</a:t>
          </a:r>
          <a:r>
            <a:rPr lang="ru-RU" sz="2000" u="none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2000" u="none" kern="1200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sp:txBody>
      <dsp:txXfrm>
        <a:off x="-236309" y="-89604"/>
        <a:ext cx="6585868" cy="1510694"/>
      </dsp:txXfrm>
    </dsp:sp>
    <dsp:sp modelId="{51239260-4914-473C-870C-0878117A55F2}">
      <dsp:nvSpPr>
        <dsp:cNvPr id="0" name=""/>
        <dsp:cNvSpPr/>
      </dsp:nvSpPr>
      <dsp:spPr>
        <a:xfrm>
          <a:off x="837071" y="1565104"/>
          <a:ext cx="7038782" cy="74466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  <a:hlinkClick xmlns:r="http://schemas.openxmlformats.org/officeDocument/2006/relationships" r:id="rId1"/>
            </a:rPr>
            <a:t>http://www.yarregion.ru/depts/dobr</a:t>
          </a:r>
          <a:r>
            <a:rPr lang="ru-RU" sz="1800" u="sng" kern="12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rPr>
            <a:t> 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Cambria" pitchFamily="18" charset="0"/>
              <a:ea typeface="Cambria" pitchFamily="18" charset="0"/>
              <a:hlinkClick xmlns:r="http://schemas.openxmlformats.org/officeDocument/2006/relationships" r:id="rId2"/>
            </a:rPr>
            <a:t>http://www.</a:t>
          </a:r>
          <a:r>
            <a:rPr lang="en-US" sz="1800" u="sng" kern="1200" dirty="0" err="1" smtClean="0">
              <a:latin typeface="Cambria" pitchFamily="18" charset="0"/>
              <a:ea typeface="Cambria" pitchFamily="18" charset="0"/>
              <a:hlinkClick xmlns:r="http://schemas.openxmlformats.org/officeDocument/2006/relationships" r:id="rId2"/>
            </a:rPr>
            <a:t>coikko</a:t>
          </a:r>
          <a:r>
            <a:rPr lang="ru-RU" sz="1800" u="sng" kern="1200" dirty="0" smtClean="0">
              <a:latin typeface="Cambria" pitchFamily="18" charset="0"/>
              <a:ea typeface="Cambria" pitchFamily="18" charset="0"/>
              <a:hlinkClick xmlns:r="http://schemas.openxmlformats.org/officeDocument/2006/relationships" r:id="rId2"/>
            </a:rPr>
            <a:t>.</a:t>
          </a:r>
          <a:r>
            <a:rPr lang="en-US" sz="1800" u="sng" kern="1200" dirty="0" err="1" smtClean="0">
              <a:latin typeface="Cambria" pitchFamily="18" charset="0"/>
              <a:ea typeface="Cambria" pitchFamily="18" charset="0"/>
              <a:hlinkClick xmlns:r="http://schemas.openxmlformats.org/officeDocument/2006/relationships" r:id="rId2"/>
            </a:rPr>
            <a:t>ru</a:t>
          </a:r>
          <a:r>
            <a:rPr lang="ru-RU" sz="1800" u="sng" kern="1200" dirty="0" smtClean="0">
              <a:latin typeface="Cambria" pitchFamily="18" charset="0"/>
              <a:ea typeface="Cambria" pitchFamily="18" charset="0"/>
            </a:rPr>
            <a:t> </a:t>
          </a:r>
          <a:endParaRPr lang="ru-RU" sz="1800" u="sng" kern="1200" dirty="0">
            <a:solidFill>
              <a:srgbClr val="7030A0"/>
            </a:solidFill>
            <a:latin typeface="Cambria" pitchFamily="18" charset="0"/>
            <a:ea typeface="Cambria" pitchFamily="18" charset="0"/>
          </a:endParaRPr>
        </a:p>
      </dsp:txBody>
      <dsp:txXfrm>
        <a:off x="837071" y="1565104"/>
        <a:ext cx="5656392" cy="744665"/>
      </dsp:txXfrm>
    </dsp:sp>
    <dsp:sp modelId="{4455AAC2-1EA6-4A80-9983-9ECAA44AB620}">
      <dsp:nvSpPr>
        <dsp:cNvPr id="0" name=""/>
        <dsp:cNvSpPr/>
      </dsp:nvSpPr>
      <dsp:spPr>
        <a:xfrm>
          <a:off x="1427416" y="2803563"/>
          <a:ext cx="7089813" cy="119024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2000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Тексты ИИ за 15 минут до проведения размещаются департаментом образования в виртуальных кабинетах  ОО, направляются по электронной почте на адрес, указанный в РИС</a:t>
          </a:r>
          <a:endParaRPr lang="ru-RU" sz="2000" kern="1200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sp:txBody>
      <dsp:txXfrm>
        <a:off x="1427416" y="2803563"/>
        <a:ext cx="5697401" cy="1190248"/>
      </dsp:txXfrm>
    </dsp:sp>
    <dsp:sp modelId="{BDAAB858-A4CD-492B-9788-80669F2AA22E}">
      <dsp:nvSpPr>
        <dsp:cNvPr id="0" name=""/>
        <dsp:cNvSpPr/>
      </dsp:nvSpPr>
      <dsp:spPr>
        <a:xfrm>
          <a:off x="6488255" y="968318"/>
          <a:ext cx="761320" cy="76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6488255" y="968318"/>
        <a:ext cx="761320" cy="761320"/>
      </dsp:txXfrm>
    </dsp:sp>
    <dsp:sp modelId="{E2B9A3B1-35F8-497A-B9D2-547DF93FB71B}">
      <dsp:nvSpPr>
        <dsp:cNvPr id="0" name=""/>
        <dsp:cNvSpPr/>
      </dsp:nvSpPr>
      <dsp:spPr>
        <a:xfrm>
          <a:off x="7109324" y="2326983"/>
          <a:ext cx="761320" cy="76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7109324" y="2326983"/>
        <a:ext cx="761320" cy="7613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15EFF-3387-463B-A521-063EEA0814DC}">
      <dsp:nvSpPr>
        <dsp:cNvPr id="0" name=""/>
        <dsp:cNvSpPr/>
      </dsp:nvSpPr>
      <dsp:spPr>
        <a:xfrm>
          <a:off x="2562709" y="874838"/>
          <a:ext cx="5566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68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6368" y="917619"/>
        <a:ext cx="29364" cy="5878"/>
      </dsp:txXfrm>
    </dsp:sp>
    <dsp:sp modelId="{8B93FD5E-06AE-4B94-B697-48F87A6680FC}">
      <dsp:nvSpPr>
        <dsp:cNvPr id="0" name=""/>
        <dsp:cNvSpPr/>
      </dsp:nvSpPr>
      <dsp:spPr>
        <a:xfrm>
          <a:off x="11107" y="154538"/>
          <a:ext cx="2553401" cy="1532040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B4C9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составляет «Акт о досрочном завершении написания ИС(И) (ИС-08</a:t>
          </a:r>
          <a:r>
            <a:rPr lang="ru-RU" sz="1700" kern="1200" dirty="0" smtClean="0">
              <a:latin typeface="Cambria" pitchFamily="18" charset="0"/>
              <a:ea typeface="Cambria" pitchFamily="18" charset="0"/>
            </a:rPr>
            <a:t>)</a:t>
          </a:r>
          <a:endParaRPr lang="ru-RU" sz="1700" kern="1200" dirty="0">
            <a:latin typeface="Cambria" pitchFamily="18" charset="0"/>
            <a:ea typeface="Cambria" pitchFamily="18" charset="0"/>
          </a:endParaRPr>
        </a:p>
      </dsp:txBody>
      <dsp:txXfrm>
        <a:off x="11107" y="154538"/>
        <a:ext cx="2553401" cy="1532040"/>
      </dsp:txXfrm>
    </dsp:sp>
    <dsp:sp modelId="{9D49406B-B9BA-4F53-8E6D-7F31E497362A}">
      <dsp:nvSpPr>
        <dsp:cNvPr id="0" name=""/>
        <dsp:cNvSpPr/>
      </dsp:nvSpPr>
      <dsp:spPr>
        <a:xfrm>
          <a:off x="5703392" y="874838"/>
          <a:ext cx="5566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68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67051" y="917619"/>
        <a:ext cx="29364" cy="5878"/>
      </dsp:txXfrm>
    </dsp:sp>
    <dsp:sp modelId="{BD8B75EE-AF70-4416-9E52-1D44BA0F163E}">
      <dsp:nvSpPr>
        <dsp:cNvPr id="0" name=""/>
        <dsp:cNvSpPr/>
      </dsp:nvSpPr>
      <dsp:spPr>
        <a:xfrm>
          <a:off x="3151791" y="154538"/>
          <a:ext cx="2553401" cy="1532040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B4C9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вносит метку  «Х» в «Ведомость проведения ИС(И) в учебном кабинете ОО (месте проведения ) (ИС-05)</a:t>
          </a:r>
          <a:endParaRPr lang="ru-RU" sz="1700" b="1" kern="1200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sp:txBody>
      <dsp:txXfrm>
        <a:off x="3151791" y="154538"/>
        <a:ext cx="2553401" cy="1532040"/>
      </dsp:txXfrm>
    </dsp:sp>
    <dsp:sp modelId="{A734FF12-588C-4879-B026-1E814CA5FB97}">
      <dsp:nvSpPr>
        <dsp:cNvPr id="0" name=""/>
        <dsp:cNvSpPr/>
      </dsp:nvSpPr>
      <dsp:spPr>
        <a:xfrm>
          <a:off x="1287808" y="1684778"/>
          <a:ext cx="6281367" cy="556682"/>
        </a:xfrm>
        <a:custGeom>
          <a:avLst/>
          <a:gdLst/>
          <a:ahLst/>
          <a:cxnLst/>
          <a:rect l="0" t="0" r="0" b="0"/>
          <a:pathLst>
            <a:path>
              <a:moveTo>
                <a:pt x="6281367" y="0"/>
              </a:moveTo>
              <a:lnTo>
                <a:pt x="6281367" y="295441"/>
              </a:lnTo>
              <a:lnTo>
                <a:pt x="0" y="295441"/>
              </a:lnTo>
              <a:lnTo>
                <a:pt x="0" y="55668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0772" y="1960180"/>
        <a:ext cx="315438" cy="5878"/>
      </dsp:txXfrm>
    </dsp:sp>
    <dsp:sp modelId="{4AA4B3C4-4A67-4730-A020-E7AD7F43C139}">
      <dsp:nvSpPr>
        <dsp:cNvPr id="0" name=""/>
        <dsp:cNvSpPr/>
      </dsp:nvSpPr>
      <dsp:spPr>
        <a:xfrm>
          <a:off x="6292474" y="154538"/>
          <a:ext cx="2553401" cy="1532040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B4C9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участник ИС(И) ставит подпись в форме ИС-05</a:t>
          </a:r>
          <a:endParaRPr lang="ru-RU" sz="1700" b="1" kern="1200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sp:txBody>
      <dsp:txXfrm>
        <a:off x="6292474" y="154538"/>
        <a:ext cx="2553401" cy="1532040"/>
      </dsp:txXfrm>
    </dsp:sp>
    <dsp:sp modelId="{EACA7A63-0A9C-49C8-897C-0A0C66C4F18B}">
      <dsp:nvSpPr>
        <dsp:cNvPr id="0" name=""/>
        <dsp:cNvSpPr/>
      </dsp:nvSpPr>
      <dsp:spPr>
        <a:xfrm>
          <a:off x="2562709" y="2994161"/>
          <a:ext cx="5566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68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6368" y="3036942"/>
        <a:ext cx="29364" cy="5878"/>
      </dsp:txXfrm>
    </dsp:sp>
    <dsp:sp modelId="{45395A6A-FE5D-424C-BE19-AA3CCF3A2965}">
      <dsp:nvSpPr>
        <dsp:cNvPr id="0" name=""/>
        <dsp:cNvSpPr/>
      </dsp:nvSpPr>
      <dsp:spPr>
        <a:xfrm>
          <a:off x="11107" y="2273861"/>
          <a:ext cx="2553401" cy="1532040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B4C9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вносит метку «Х» в поле «Не закончил» бланка регистрации</a:t>
          </a:r>
          <a:endParaRPr lang="ru-RU" sz="1700" kern="1200" dirty="0">
            <a:latin typeface="Cambria" pitchFamily="18" charset="0"/>
            <a:ea typeface="Cambria" pitchFamily="18" charset="0"/>
          </a:endParaRPr>
        </a:p>
      </dsp:txBody>
      <dsp:txXfrm>
        <a:off x="11107" y="2273861"/>
        <a:ext cx="2553401" cy="1532040"/>
      </dsp:txXfrm>
    </dsp:sp>
    <dsp:sp modelId="{A833BD8B-2490-4D74-B2E5-82E37D0F9FA0}">
      <dsp:nvSpPr>
        <dsp:cNvPr id="0" name=""/>
        <dsp:cNvSpPr/>
      </dsp:nvSpPr>
      <dsp:spPr>
        <a:xfrm>
          <a:off x="3151791" y="2273861"/>
          <a:ext cx="2553401" cy="1532040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B4C9E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ставит подпись в бланке регистрации</a:t>
          </a:r>
          <a:endParaRPr lang="ru-RU" sz="1700" b="1" kern="1200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sp:txBody>
      <dsp:txXfrm>
        <a:off x="3151791" y="2273861"/>
        <a:ext cx="2553401" cy="15320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8F7475-C036-494B-B39A-61A1F3D72CC5}">
      <dsp:nvSpPr>
        <dsp:cNvPr id="0" name=""/>
        <dsp:cNvSpPr/>
      </dsp:nvSpPr>
      <dsp:spPr>
        <a:xfrm rot="5400000">
          <a:off x="-349225" y="1179940"/>
          <a:ext cx="1558967" cy="1889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7CC31-5AE7-460B-BD05-92EBD359C453}">
      <dsp:nvSpPr>
        <dsp:cNvPr id="0" name=""/>
        <dsp:cNvSpPr/>
      </dsp:nvSpPr>
      <dsp:spPr>
        <a:xfrm>
          <a:off x="2701" y="175102"/>
          <a:ext cx="2099201" cy="1259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mbria" pitchFamily="18" charset="0"/>
              <a:ea typeface="Cambria" pitchFamily="18" charset="0"/>
            </a:rPr>
            <a:t>вносит в бланк регистрации указанного участника метку «Х» в поле «В устной форме»</a:t>
          </a:r>
          <a:endParaRPr lang="ru-RU" sz="1500" kern="1200" dirty="0">
            <a:latin typeface="Cambria" pitchFamily="18" charset="0"/>
            <a:ea typeface="Cambria" pitchFamily="18" charset="0"/>
          </a:endParaRPr>
        </a:p>
      </dsp:txBody>
      <dsp:txXfrm>
        <a:off x="2701" y="175102"/>
        <a:ext cx="2099201" cy="1259521"/>
      </dsp:txXfrm>
    </dsp:sp>
    <dsp:sp modelId="{117D05DA-BBB9-4448-9D26-A1AF4FEFA356}">
      <dsp:nvSpPr>
        <dsp:cNvPr id="0" name=""/>
        <dsp:cNvSpPr/>
      </dsp:nvSpPr>
      <dsp:spPr>
        <a:xfrm rot="20872598">
          <a:off x="406220" y="1668104"/>
          <a:ext cx="2847732" cy="1889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1C81D-4B00-4EFA-84EC-D279A2D98C91}">
      <dsp:nvSpPr>
        <dsp:cNvPr id="0" name=""/>
        <dsp:cNvSpPr/>
      </dsp:nvSpPr>
      <dsp:spPr>
        <a:xfrm>
          <a:off x="2701" y="1749504"/>
          <a:ext cx="2099201" cy="1259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mbria" pitchFamily="18" charset="0"/>
              <a:ea typeface="Cambria" pitchFamily="18" charset="0"/>
            </a:rPr>
            <a:t>заверяет своей подписью внесение указанной отметки в специально отведенном поле</a:t>
          </a:r>
          <a:endParaRPr lang="ru-RU" sz="1500" kern="1200" dirty="0">
            <a:latin typeface="Cambria" pitchFamily="18" charset="0"/>
            <a:ea typeface="Cambria" pitchFamily="18" charset="0"/>
          </a:endParaRPr>
        </a:p>
      </dsp:txBody>
      <dsp:txXfrm>
        <a:off x="2701" y="1749504"/>
        <a:ext cx="2099201" cy="1259521"/>
      </dsp:txXfrm>
    </dsp:sp>
    <dsp:sp modelId="{C6036F10-D64D-483F-B68B-E9E5959FFB08}">
      <dsp:nvSpPr>
        <dsp:cNvPr id="0" name=""/>
        <dsp:cNvSpPr/>
      </dsp:nvSpPr>
      <dsp:spPr>
        <a:xfrm>
          <a:off x="2794640" y="522894"/>
          <a:ext cx="2099201" cy="2486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mbria" pitchFamily="18" charset="0"/>
              <a:ea typeface="Cambria" pitchFamily="18" charset="0"/>
            </a:rPr>
            <a:t>вносит метку в поле «Сдавал в устной форме (ОВЗ)» в форму ИС-05 «Ведомость проведения итогового сочинения (изложения) в учебном кабинете образовательной организации (месте проведения)»</a:t>
          </a:r>
          <a:endParaRPr lang="ru-RU" sz="1500" kern="1200" dirty="0">
            <a:latin typeface="Cambria" pitchFamily="18" charset="0"/>
            <a:ea typeface="Cambria" pitchFamily="18" charset="0"/>
          </a:endParaRPr>
        </a:p>
      </dsp:txBody>
      <dsp:txXfrm>
        <a:off x="2794640" y="522894"/>
        <a:ext cx="2099201" cy="248613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0EC46-ADCC-4AB5-A22E-2DA4EBE0BDB8}">
      <dsp:nvSpPr>
        <dsp:cNvPr id="0" name=""/>
        <dsp:cNvSpPr/>
      </dsp:nvSpPr>
      <dsp:spPr>
        <a:xfrm>
          <a:off x="319024" y="237889"/>
          <a:ext cx="2305440" cy="16421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182563" lvl="0" indent="9525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1200" b="0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>
        <a:off x="895384" y="237889"/>
        <a:ext cx="1729080" cy="1642175"/>
      </dsp:txXfrm>
    </dsp:sp>
    <dsp:sp modelId="{B31AD138-1675-42AD-B513-725E8E574B71}">
      <dsp:nvSpPr>
        <dsp:cNvPr id="0" name=""/>
        <dsp:cNvSpPr/>
      </dsp:nvSpPr>
      <dsp:spPr>
        <a:xfrm>
          <a:off x="0" y="0"/>
          <a:ext cx="1426712" cy="939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mbria" pitchFamily="18" charset="0"/>
              <a:ea typeface="Cambria" pitchFamily="18" charset="0"/>
            </a:rPr>
            <a:t>Технический специалист</a:t>
          </a:r>
          <a:endParaRPr lang="ru-RU" sz="1200" b="1" kern="1200" dirty="0">
            <a:latin typeface="Cambria" pitchFamily="18" charset="0"/>
            <a:ea typeface="Cambria" pitchFamily="18" charset="0"/>
          </a:endParaRPr>
        </a:p>
      </dsp:txBody>
      <dsp:txXfrm>
        <a:off x="0" y="0"/>
        <a:ext cx="1426712" cy="939324"/>
      </dsp:txXfrm>
    </dsp:sp>
    <dsp:sp modelId="{C9D93D5D-6F2D-4ADA-B48E-5CD518EC5AAC}">
      <dsp:nvSpPr>
        <dsp:cNvPr id="0" name=""/>
        <dsp:cNvSpPr/>
      </dsp:nvSpPr>
      <dsp:spPr>
        <a:xfrm>
          <a:off x="3024344" y="360034"/>
          <a:ext cx="2528399" cy="16421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>
        <a:off x="3656444" y="360034"/>
        <a:ext cx="1896299" cy="1642175"/>
      </dsp:txXfrm>
    </dsp:sp>
    <dsp:sp modelId="{D5728959-D1F7-49F2-80D4-5E378F69B21C}">
      <dsp:nvSpPr>
        <dsp:cNvPr id="0" name=""/>
        <dsp:cNvSpPr/>
      </dsp:nvSpPr>
      <dsp:spPr>
        <a:xfrm>
          <a:off x="2160241" y="0"/>
          <a:ext cx="1514623" cy="939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mbria" pitchFamily="18" charset="0"/>
              <a:ea typeface="Cambria" pitchFamily="18" charset="0"/>
            </a:rPr>
            <a:t>Руководитель ОО</a:t>
          </a:r>
          <a:endParaRPr lang="ru-RU" sz="1200" b="1" kern="1200" dirty="0">
            <a:latin typeface="Cambria" pitchFamily="18" charset="0"/>
            <a:ea typeface="Cambria" pitchFamily="18" charset="0"/>
          </a:endParaRPr>
        </a:p>
      </dsp:txBody>
      <dsp:txXfrm>
        <a:off x="2160241" y="0"/>
        <a:ext cx="1514623" cy="939324"/>
      </dsp:txXfrm>
    </dsp:sp>
    <dsp:sp modelId="{47DA9114-F54D-40F7-8B7A-9B6BA056B949}">
      <dsp:nvSpPr>
        <dsp:cNvPr id="0" name=""/>
        <dsp:cNvSpPr/>
      </dsp:nvSpPr>
      <dsp:spPr>
        <a:xfrm>
          <a:off x="6115455" y="223028"/>
          <a:ext cx="2737755" cy="16421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002060"/>
            </a:solidFill>
          </a:endParaRPr>
        </a:p>
      </dsp:txBody>
      <dsp:txXfrm>
        <a:off x="6799894" y="223028"/>
        <a:ext cx="2053316" cy="1642175"/>
      </dsp:txXfrm>
    </dsp:sp>
    <dsp:sp modelId="{F56EF7C9-D911-440D-83DD-ECABE237EA16}">
      <dsp:nvSpPr>
        <dsp:cNvPr id="0" name=""/>
        <dsp:cNvSpPr/>
      </dsp:nvSpPr>
      <dsp:spPr>
        <a:xfrm>
          <a:off x="5081588" y="91321"/>
          <a:ext cx="1080336" cy="939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mbria" pitchFamily="18" charset="0"/>
              <a:ea typeface="Cambria" pitchFamily="18" charset="0"/>
            </a:rPr>
            <a:t>Эксперты</a:t>
          </a:r>
          <a:endParaRPr lang="ru-RU" sz="1200" b="1" kern="1200" dirty="0">
            <a:latin typeface="Cambria" pitchFamily="18" charset="0"/>
            <a:ea typeface="Cambria" pitchFamily="18" charset="0"/>
          </a:endParaRPr>
        </a:p>
      </dsp:txBody>
      <dsp:txXfrm>
        <a:off x="5081588" y="91321"/>
        <a:ext cx="1080336" cy="93932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183E48-F3C6-456F-B370-369712FD78F3}">
      <dsp:nvSpPr>
        <dsp:cNvPr id="0" name=""/>
        <dsp:cNvSpPr/>
      </dsp:nvSpPr>
      <dsp:spPr>
        <a:xfrm>
          <a:off x="5308" y="0"/>
          <a:ext cx="1729920" cy="15121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002060"/>
            </a:solidFill>
          </a:endParaRPr>
        </a:p>
      </dsp:txBody>
      <dsp:txXfrm>
        <a:off x="437788" y="0"/>
        <a:ext cx="1297440" cy="1512168"/>
      </dsp:txXfrm>
    </dsp:sp>
    <dsp:sp modelId="{99BF36C6-27AD-4DD7-BE75-006D85CF11FB}">
      <dsp:nvSpPr>
        <dsp:cNvPr id="0" name=""/>
        <dsp:cNvSpPr/>
      </dsp:nvSpPr>
      <dsp:spPr>
        <a:xfrm>
          <a:off x="0" y="0"/>
          <a:ext cx="1289543" cy="864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mbria" pitchFamily="18" charset="0"/>
              <a:ea typeface="Cambria" pitchFamily="18" charset="0"/>
            </a:rPr>
            <a:t>Эксперты</a:t>
          </a:r>
          <a:endParaRPr lang="ru-RU" sz="1200" b="1" kern="1200" dirty="0">
            <a:latin typeface="Cambria" pitchFamily="18" charset="0"/>
            <a:ea typeface="Cambria" pitchFamily="18" charset="0"/>
          </a:endParaRPr>
        </a:p>
      </dsp:txBody>
      <dsp:txXfrm>
        <a:off x="0" y="0"/>
        <a:ext cx="1289543" cy="864960"/>
      </dsp:txXfrm>
    </dsp:sp>
    <dsp:sp modelId="{0DFD9DBB-A182-4CC4-B26F-383E581CBA33}">
      <dsp:nvSpPr>
        <dsp:cNvPr id="0" name=""/>
        <dsp:cNvSpPr/>
      </dsp:nvSpPr>
      <dsp:spPr>
        <a:xfrm>
          <a:off x="6336712" y="0"/>
          <a:ext cx="1729920" cy="15121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002060"/>
            </a:solidFill>
          </a:endParaRPr>
        </a:p>
      </dsp:txBody>
      <dsp:txXfrm>
        <a:off x="6769192" y="0"/>
        <a:ext cx="1297440" cy="1512168"/>
      </dsp:txXfrm>
    </dsp:sp>
    <dsp:sp modelId="{8C7C29C1-E86D-4351-82B8-2553A6063B79}">
      <dsp:nvSpPr>
        <dsp:cNvPr id="0" name=""/>
        <dsp:cNvSpPr/>
      </dsp:nvSpPr>
      <dsp:spPr>
        <a:xfrm>
          <a:off x="4968549" y="0"/>
          <a:ext cx="1411087" cy="864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rPr>
            <a:t>Технический специалист </a:t>
          </a:r>
          <a:endParaRPr lang="ru-RU" sz="1200" b="1" kern="1200" dirty="0">
            <a:solidFill>
              <a:schemeClr val="bg1"/>
            </a:solidFill>
            <a:latin typeface="Cambria" pitchFamily="18" charset="0"/>
            <a:ea typeface="Cambria" pitchFamily="18" charset="0"/>
          </a:endParaRPr>
        </a:p>
      </dsp:txBody>
      <dsp:txXfrm>
        <a:off x="4968549" y="0"/>
        <a:ext cx="1411087" cy="864960"/>
      </dsp:txXfrm>
    </dsp:sp>
    <dsp:sp modelId="{001F2533-0ADE-4EF5-ABCD-774DD2FEB234}">
      <dsp:nvSpPr>
        <dsp:cNvPr id="0" name=""/>
        <dsp:cNvSpPr/>
      </dsp:nvSpPr>
      <dsp:spPr>
        <a:xfrm>
          <a:off x="3456378" y="0"/>
          <a:ext cx="1729920" cy="15121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BF36B-FC62-4EE1-907C-331AEFE40A42}">
      <dsp:nvSpPr>
        <dsp:cNvPr id="0" name=""/>
        <dsp:cNvSpPr/>
      </dsp:nvSpPr>
      <dsp:spPr>
        <a:xfrm>
          <a:off x="2520280" y="0"/>
          <a:ext cx="1289543" cy="864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mbria" pitchFamily="18" charset="0"/>
              <a:ea typeface="Cambria" pitchFamily="18" charset="0"/>
            </a:rPr>
            <a:t>Эксперты</a:t>
          </a:r>
          <a:endParaRPr lang="ru-RU" sz="1200" b="1" kern="1200" dirty="0">
            <a:latin typeface="Cambria" pitchFamily="18" charset="0"/>
            <a:ea typeface="Cambria" pitchFamily="18" charset="0"/>
          </a:endParaRPr>
        </a:p>
      </dsp:txBody>
      <dsp:txXfrm>
        <a:off x="2520280" y="0"/>
        <a:ext cx="1289543" cy="86496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52CFC9-41E1-4A04-B13B-05B3F2405BFE}">
      <dsp:nvSpPr>
        <dsp:cNvPr id="0" name=""/>
        <dsp:cNvSpPr/>
      </dsp:nvSpPr>
      <dsp:spPr>
        <a:xfrm rot="16200000">
          <a:off x="1116123" y="-1116123"/>
          <a:ext cx="1908212" cy="4140460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обучающиеся XI (XII) классов, экстерны, получившие по ИС(И) неудовлетворительный результат («незачет»)</a:t>
          </a:r>
          <a:endParaRPr lang="ru-RU" sz="1600" b="1" kern="1200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sp:txBody>
      <dsp:txXfrm rot="16200000">
        <a:off x="1354650" y="-1354650"/>
        <a:ext cx="1431159" cy="4140460"/>
      </dsp:txXfrm>
    </dsp:sp>
    <dsp:sp modelId="{A16A8C02-5B0A-493A-88A8-99543C3CD0E4}">
      <dsp:nvSpPr>
        <dsp:cNvPr id="0" name=""/>
        <dsp:cNvSpPr/>
      </dsp:nvSpPr>
      <dsp:spPr>
        <a:xfrm>
          <a:off x="4140460" y="0"/>
          <a:ext cx="4140460" cy="1908212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обучающиеся XI (XII) классов, экстерны, удаленные с ИС(И) за нарушение установленных требований Порядка проведения ГИА-11 (п. 27)</a:t>
          </a:r>
          <a:endParaRPr lang="ru-RU" sz="1600" b="1" kern="1200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sp:txBody>
      <dsp:txXfrm>
        <a:off x="4140460" y="0"/>
        <a:ext cx="4140460" cy="1431159"/>
      </dsp:txXfrm>
    </dsp:sp>
    <dsp:sp modelId="{64FB27EA-EDAF-4D33-AF6F-01C9AD0D0632}">
      <dsp:nvSpPr>
        <dsp:cNvPr id="0" name=""/>
        <dsp:cNvSpPr/>
      </dsp:nvSpPr>
      <dsp:spPr>
        <a:xfrm rot="10800000">
          <a:off x="0" y="1908212"/>
          <a:ext cx="4140460" cy="1908212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участники ИС(И), не явившиеся на ИС(И) по уважительным причинам (болезнь или иные обстоятельства), подтвержденным документально</a:t>
          </a:r>
          <a:endParaRPr lang="ru-RU" sz="1600" b="1" kern="1200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sp:txBody>
      <dsp:txXfrm rot="10800000">
        <a:off x="0" y="2385265"/>
        <a:ext cx="4140460" cy="1431159"/>
      </dsp:txXfrm>
    </dsp:sp>
    <dsp:sp modelId="{65148947-A5C3-465B-81A5-AAECC8CA0956}">
      <dsp:nvSpPr>
        <dsp:cNvPr id="0" name=""/>
        <dsp:cNvSpPr/>
      </dsp:nvSpPr>
      <dsp:spPr>
        <a:xfrm rot="5400000">
          <a:off x="5256583" y="792088"/>
          <a:ext cx="1908212" cy="4140460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участники ИС(И), не завершившие написание ИС(И) по уважительным причинам (болезнь или иные обстоятельства), подтвержденным документально</a:t>
          </a:r>
          <a:endParaRPr lang="ru-RU" sz="1600" b="1" kern="1200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sp:txBody>
      <dsp:txXfrm rot="5400000">
        <a:off x="5495110" y="1030614"/>
        <a:ext cx="1431159" cy="4140460"/>
      </dsp:txXfrm>
    </dsp:sp>
    <dsp:sp modelId="{FCCC2832-465E-4949-9001-BEF37A27E66C}">
      <dsp:nvSpPr>
        <dsp:cNvPr id="0" name=""/>
        <dsp:cNvSpPr/>
      </dsp:nvSpPr>
      <dsp:spPr>
        <a:xfrm>
          <a:off x="2376263" y="1224137"/>
          <a:ext cx="3379981" cy="136814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rPr>
            <a:t>повторный допуск к написанию ИС(И)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rPr>
            <a:t>в дополнительные сроки</a:t>
          </a:r>
          <a:endParaRPr lang="ru-RU" sz="2000" b="1" kern="1200" dirty="0">
            <a:solidFill>
              <a:srgbClr val="0000CC"/>
            </a:solidFill>
            <a:latin typeface="Cambria" pitchFamily="18" charset="0"/>
            <a:ea typeface="Cambria" pitchFamily="18" charset="0"/>
          </a:endParaRPr>
        </a:p>
      </dsp:txBody>
      <dsp:txXfrm>
        <a:off x="2376263" y="1224137"/>
        <a:ext cx="3379981" cy="13681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3EEED-6712-40E0-9605-129ACE9B5CBE}">
      <dsp:nvSpPr>
        <dsp:cNvPr id="0" name=""/>
        <dsp:cNvSpPr/>
      </dsp:nvSpPr>
      <dsp:spPr>
        <a:xfrm>
          <a:off x="1098404" y="165025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для руководителя ОО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одна на ОО</a:t>
          </a: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i="0" kern="1200" dirty="0">
            <a:latin typeface="Cambria" pitchFamily="18" charset="0"/>
            <a:ea typeface="Cambria" pitchFamily="18" charset="0"/>
          </a:endParaRPr>
        </a:p>
      </dsp:txBody>
      <dsp:txXfrm>
        <a:off x="1098404" y="165025"/>
        <a:ext cx="2067222" cy="1240333"/>
      </dsp:txXfrm>
    </dsp:sp>
    <dsp:sp modelId="{DB47BB65-A465-4926-B8E2-71015D43F961}">
      <dsp:nvSpPr>
        <dsp:cNvPr id="0" name=""/>
        <dsp:cNvSpPr/>
      </dsp:nvSpPr>
      <dsp:spPr>
        <a:xfrm>
          <a:off x="3372349" y="165025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для технического специалиста при проведении ИС(И)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одна на ОО</a:t>
          </a: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i="0" kern="1200" dirty="0">
            <a:latin typeface="Cambria" pitchFamily="18" charset="0"/>
            <a:ea typeface="Cambria" pitchFamily="18" charset="0"/>
          </a:endParaRPr>
        </a:p>
      </dsp:txBody>
      <dsp:txXfrm>
        <a:off x="3372349" y="165025"/>
        <a:ext cx="2067222" cy="1240333"/>
      </dsp:txXfrm>
    </dsp:sp>
    <dsp:sp modelId="{A8DB13F7-B387-491E-9E6E-CEAA62DF887E}">
      <dsp:nvSpPr>
        <dsp:cNvPr id="0" name=""/>
        <dsp:cNvSpPr/>
      </dsp:nvSpPr>
      <dsp:spPr>
        <a:xfrm>
          <a:off x="5646294" y="165025"/>
          <a:ext cx="2399301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по тиражированию бланков и отчетных форм ИС(И)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одна на ОО</a:t>
          </a: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i="0" kern="1200" dirty="0">
            <a:latin typeface="Cambria" pitchFamily="18" charset="0"/>
            <a:ea typeface="Cambria" pitchFamily="18" charset="0"/>
          </a:endParaRPr>
        </a:p>
      </dsp:txBody>
      <dsp:txXfrm>
        <a:off x="5646294" y="165025"/>
        <a:ext cx="2399301" cy="1240333"/>
      </dsp:txXfrm>
    </dsp:sp>
    <dsp:sp modelId="{31CC0628-630F-4596-9320-45F88C435955}">
      <dsp:nvSpPr>
        <dsp:cNvPr id="0" name=""/>
        <dsp:cNvSpPr/>
      </dsp:nvSpPr>
      <dsp:spPr>
        <a:xfrm>
          <a:off x="961926" y="1612081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для технического специалиста по получению комплектов тем итогового сочинения </a:t>
          </a: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одна на ОО</a:t>
          </a: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</a:p>
      </dsp:txBody>
      <dsp:txXfrm>
        <a:off x="961926" y="1612081"/>
        <a:ext cx="2067222" cy="1240333"/>
      </dsp:txXfrm>
    </dsp:sp>
    <dsp:sp modelId="{EB03B846-11BB-4A03-8FA5-44D8747E5237}">
      <dsp:nvSpPr>
        <dsp:cNvPr id="0" name=""/>
        <dsp:cNvSpPr/>
      </dsp:nvSpPr>
      <dsp:spPr>
        <a:xfrm>
          <a:off x="3235871" y="1612081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для членов комиссии по проведению ИС(И)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аудиторий</a:t>
          </a: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i="0" kern="1200" dirty="0">
            <a:latin typeface="Cambria" pitchFamily="18" charset="0"/>
            <a:ea typeface="Cambria" pitchFamily="18" charset="0"/>
          </a:endParaRPr>
        </a:p>
      </dsp:txBody>
      <dsp:txXfrm>
        <a:off x="3235871" y="1612081"/>
        <a:ext cx="2067222" cy="1240333"/>
      </dsp:txXfrm>
    </dsp:sp>
    <dsp:sp modelId="{514A1735-256E-4129-AC42-7D5E7C8575BD}">
      <dsp:nvSpPr>
        <dsp:cNvPr id="0" name=""/>
        <dsp:cNvSpPr/>
      </dsp:nvSpPr>
      <dsp:spPr>
        <a:xfrm>
          <a:off x="5509816" y="1612081"/>
          <a:ext cx="2672257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 для участника ИС(И), зачитываемая членом комиссии по проведению ИС(И) в учебном кабинете  перед началом проведения ИС(И)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300" b="1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аудиторий</a:t>
          </a:r>
          <a:r>
            <a:rPr lang="ru-RU" sz="13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</a:p>
      </dsp:txBody>
      <dsp:txXfrm>
        <a:off x="5509816" y="1612081"/>
        <a:ext cx="2672257" cy="1240333"/>
      </dsp:txXfrm>
    </dsp:sp>
    <dsp:sp modelId="{2BF66D23-26E0-4D1E-B27F-72A38DE069BA}">
      <dsp:nvSpPr>
        <dsp:cNvPr id="0" name=""/>
        <dsp:cNvSpPr/>
      </dsp:nvSpPr>
      <dsp:spPr>
        <a:xfrm>
          <a:off x="1339" y="3059137"/>
          <a:ext cx="2319485" cy="1240333"/>
        </a:xfrm>
        <a:prstGeom prst="rect">
          <a:avLst/>
        </a:prstGeom>
        <a:solidFill>
          <a:schemeClr val="bg1"/>
        </a:solidFill>
        <a:ln w="63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 для участника итогового сочинения к комплекту тем итогового сочинения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участников</a:t>
          </a: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</a:p>
      </dsp:txBody>
      <dsp:txXfrm>
        <a:off x="1339" y="3059137"/>
        <a:ext cx="2319485" cy="1240333"/>
      </dsp:txXfrm>
    </dsp:sp>
    <dsp:sp modelId="{CF05F658-72FF-4CFA-80B8-6EC8B931763A}">
      <dsp:nvSpPr>
        <dsp:cNvPr id="0" name=""/>
        <dsp:cNvSpPr/>
      </dsp:nvSpPr>
      <dsp:spPr>
        <a:xfrm>
          <a:off x="2527547" y="3059137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для участника итогового изложения к тексту для итогового изложения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участников</a:t>
          </a: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i="0" kern="1200" dirty="0">
            <a:latin typeface="Cambria" pitchFamily="18" charset="0"/>
            <a:ea typeface="Cambria" pitchFamily="18" charset="0"/>
          </a:endParaRPr>
        </a:p>
      </dsp:txBody>
      <dsp:txXfrm>
        <a:off x="2527547" y="3059137"/>
        <a:ext cx="2067222" cy="1240333"/>
      </dsp:txXfrm>
    </dsp:sp>
    <dsp:sp modelId="{19C43CC6-E90E-4132-8D11-A3FC1A35D3EB}">
      <dsp:nvSpPr>
        <dsp:cNvPr id="0" name=""/>
        <dsp:cNvSpPr/>
      </dsp:nvSpPr>
      <dsp:spPr>
        <a:xfrm>
          <a:off x="4801492" y="3059137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для экспертов, участвующих в проверке ИС(И)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экспертов</a:t>
          </a:r>
          <a:r>
            <a:rPr lang="ru-RU" sz="1400" i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</a:p>
      </dsp:txBody>
      <dsp:txXfrm>
        <a:off x="4801492" y="3059137"/>
        <a:ext cx="2067222" cy="1240333"/>
      </dsp:txXfrm>
    </dsp:sp>
    <dsp:sp modelId="{FDD8EAE8-23C0-42E2-A2C5-5F91CB0B171E}">
      <dsp:nvSpPr>
        <dsp:cNvPr id="0" name=""/>
        <dsp:cNvSpPr/>
      </dsp:nvSpPr>
      <dsp:spPr>
        <a:xfrm>
          <a:off x="7075437" y="3059137"/>
          <a:ext cx="2067222" cy="1240333"/>
        </a:xfrm>
        <a:prstGeom prst="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rPr>
            <a:t>Инструкция </a:t>
          </a:r>
          <a:r>
            <a:rPr lang="ru-RU" sz="1300" b="0" kern="12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rPr>
            <a:t>руководителя ОО по проведению инструктажа для работников, привлекаемых к проведению ИС(И) в день  проведения ИС(И)</a:t>
          </a:r>
          <a:endParaRPr lang="ru-RU" sz="1300" b="0" i="0" kern="1200" dirty="0" smtClean="0">
            <a:solidFill>
              <a:srgbClr val="C00000"/>
            </a:solidFill>
            <a:latin typeface="Cambria" pitchFamily="18" charset="0"/>
            <a:ea typeface="Cambria" pitchFamily="18" charset="0"/>
          </a:endParaRPr>
        </a:p>
      </dsp:txBody>
      <dsp:txXfrm>
        <a:off x="7075437" y="3059137"/>
        <a:ext cx="2067222" cy="12403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3EEED-6712-40E0-9605-129ACE9B5CBE}">
      <dsp:nvSpPr>
        <dsp:cNvPr id="0" name=""/>
        <dsp:cNvSpPr/>
      </dsp:nvSpPr>
      <dsp:spPr>
        <a:xfrm>
          <a:off x="0" y="164556"/>
          <a:ext cx="2700300" cy="207023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по организации питания и перерывов для проведения лечебных и профилактических мероприятий для участников ИС(И) с ограниченными возможностями здоровья, детей-инвалидов и инвалидов ОО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одна на ОО</a:t>
          </a:r>
          <a:r>
            <a:rPr lang="ru-RU" sz="140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>
        <a:off x="0" y="164556"/>
        <a:ext cx="2700300" cy="2070233"/>
      </dsp:txXfrm>
    </dsp:sp>
    <dsp:sp modelId="{A7E0654B-8254-4E9F-95EE-ED9DECCEEEB0}">
      <dsp:nvSpPr>
        <dsp:cNvPr id="0" name=""/>
        <dsp:cNvSpPr/>
      </dsp:nvSpPr>
      <dsp:spPr>
        <a:xfrm>
          <a:off x="2952318" y="144012"/>
          <a:ext cx="2700300" cy="2070233"/>
        </a:xfrm>
        <a:prstGeom prst="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Инструкция по осуществлению общественного наблюдения при проведении и/или проверке ИС(И)</a:t>
          </a:r>
          <a:endParaRPr lang="ru-RU" sz="1400" b="1" i="1" kern="1200" dirty="0" smtClean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одна на ОО</a:t>
          </a:r>
          <a:r>
            <a:rPr lang="ru-RU" sz="140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</a:p>
      </dsp:txBody>
      <dsp:txXfrm>
        <a:off x="2952318" y="144012"/>
        <a:ext cx="2700300" cy="2070233"/>
      </dsp:txXfrm>
    </dsp:sp>
    <dsp:sp modelId="{26123148-EFE0-4B09-9B28-1B0489D53A8B}">
      <dsp:nvSpPr>
        <dsp:cNvPr id="0" name=""/>
        <dsp:cNvSpPr/>
      </dsp:nvSpPr>
      <dsp:spPr>
        <a:xfrm>
          <a:off x="5940659" y="164556"/>
          <a:ext cx="2700300" cy="2070233"/>
        </a:xfrm>
        <a:prstGeom prst="rect">
          <a:avLst/>
        </a:prstGeom>
        <a:solidFill>
          <a:schemeClr val="bg1"/>
        </a:solidFill>
        <a:ln w="63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Возвратные доставочные пакеты (конверты) с заполненным Сопроводительным бланком (форма 11-С(И))</a:t>
          </a:r>
          <a:r>
            <a:rPr lang="ru-RU" sz="140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аудиторий</a:t>
          </a:r>
          <a:r>
            <a:rPr lang="ru-RU" sz="1400" i="1" kern="1200" dirty="0" smtClean="0">
              <a:solidFill>
                <a:srgbClr val="002060"/>
              </a:solidFill>
              <a:latin typeface="+mn-lt"/>
            </a:rPr>
            <a:t>) </a:t>
          </a:r>
        </a:p>
      </dsp:txBody>
      <dsp:txXfrm>
        <a:off x="5940659" y="164556"/>
        <a:ext cx="2700300" cy="2070233"/>
      </dsp:txXfrm>
    </dsp:sp>
    <dsp:sp modelId="{930191C5-D21A-4BB7-A0DE-1DA0FE300480}">
      <dsp:nvSpPr>
        <dsp:cNvPr id="0" name=""/>
        <dsp:cNvSpPr/>
      </dsp:nvSpPr>
      <dsp:spPr>
        <a:xfrm>
          <a:off x="0" y="2376258"/>
          <a:ext cx="2700300" cy="1867127"/>
        </a:xfrm>
        <a:prstGeom prst="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Сопроводительный                                                      бланк  к материалам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 ИС(И)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количеству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аудиторий</a:t>
          </a:r>
          <a:r>
            <a:rPr lang="ru-RU" sz="1400" b="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r>
            <a:rPr lang="ru-RU" sz="1400" b="1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 </a:t>
          </a:r>
        </a:p>
      </dsp:txBody>
      <dsp:txXfrm>
        <a:off x="0" y="2376258"/>
        <a:ext cx="2700300" cy="1867127"/>
      </dsp:txXfrm>
    </dsp:sp>
    <dsp:sp modelId="{5ED55E84-BA40-4075-9A51-B42D3F36263B}">
      <dsp:nvSpPr>
        <dsp:cNvPr id="0" name=""/>
        <dsp:cNvSpPr/>
      </dsp:nvSpPr>
      <dsp:spPr>
        <a:xfrm>
          <a:off x="2952318" y="2376258"/>
          <a:ext cx="2700300" cy="1867127"/>
        </a:xfrm>
        <a:prstGeom prst="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Акт общественного наблюдения за проведением ИС(И) в ОО (месте проведения) (ИС-10)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Акт общественного наблюдения за проверкой ИС(И) в ОО (месте проверки) (ИС-11)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 </a:t>
          </a:r>
          <a:r>
            <a:rPr lang="ru-RU" sz="1400" i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по количеству  распределенных ОН</a:t>
          </a:r>
          <a:r>
            <a:rPr lang="ru-RU" sz="1400" i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)</a:t>
          </a:r>
        </a:p>
      </dsp:txBody>
      <dsp:txXfrm>
        <a:off x="2952318" y="2376258"/>
        <a:ext cx="2700300" cy="1867127"/>
      </dsp:txXfrm>
    </dsp:sp>
    <dsp:sp modelId="{0194BE33-0A22-419F-BA23-CC2ACB520AD9}">
      <dsp:nvSpPr>
        <dsp:cNvPr id="0" name=""/>
        <dsp:cNvSpPr/>
      </dsp:nvSpPr>
      <dsp:spPr>
        <a:xfrm>
          <a:off x="5940660" y="2376258"/>
          <a:ext cx="2700300" cy="1867127"/>
        </a:xfrm>
        <a:prstGeom prst="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Акт приемки-                                                   передачи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материалов         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ИС(И)  </a:t>
          </a:r>
          <a:r>
            <a:rPr lang="ru-RU" sz="140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</a:t>
          </a:r>
          <a:r>
            <a:rPr lang="ru-RU" sz="1400" b="1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один на ОО</a:t>
          </a:r>
          <a:r>
            <a:rPr lang="ru-RU" sz="140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>
        <a:off x="5940660" y="2376258"/>
        <a:ext cx="2700300" cy="18671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622A72-F599-4469-8BFB-34A79F451E2E}">
      <dsp:nvSpPr>
        <dsp:cNvPr id="0" name=""/>
        <dsp:cNvSpPr/>
      </dsp:nvSpPr>
      <dsp:spPr>
        <a:xfrm rot="5400000">
          <a:off x="-220918" y="223608"/>
          <a:ext cx="1472788" cy="103095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08:30</a:t>
          </a:r>
          <a:endParaRPr lang="ru-RU" sz="2300" b="1" kern="1200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sp:txBody>
      <dsp:txXfrm rot="5400000">
        <a:off x="-220918" y="223608"/>
        <a:ext cx="1472788" cy="1030952"/>
      </dsp:txXfrm>
    </dsp:sp>
    <dsp:sp modelId="{C699127A-CFA0-4D35-8945-B021E4FBCE29}">
      <dsp:nvSpPr>
        <dsp:cNvPr id="0" name=""/>
        <dsp:cNvSpPr/>
      </dsp:nvSpPr>
      <dsp:spPr>
        <a:xfrm rot="5400000">
          <a:off x="4105271" y="-3071629"/>
          <a:ext cx="957312" cy="7105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Комиссия по проведению ИС(И)</a:t>
          </a:r>
          <a:endParaRPr lang="ru-RU" sz="2000" b="1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 rot="5400000">
        <a:off x="4105271" y="-3071629"/>
        <a:ext cx="957312" cy="7105951"/>
      </dsp:txXfrm>
    </dsp:sp>
    <dsp:sp modelId="{AC90C5F2-CA69-46AC-8530-1D7803AAEDD5}">
      <dsp:nvSpPr>
        <dsp:cNvPr id="0" name=""/>
        <dsp:cNvSpPr/>
      </dsp:nvSpPr>
      <dsp:spPr>
        <a:xfrm rot="5400000">
          <a:off x="-220918" y="1500747"/>
          <a:ext cx="1472788" cy="103095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08:30</a:t>
          </a:r>
          <a:endParaRPr lang="ru-RU" sz="2300" b="1" kern="1200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sp:txBody>
      <dsp:txXfrm rot="5400000">
        <a:off x="-220918" y="1500747"/>
        <a:ext cx="1472788" cy="1030952"/>
      </dsp:txXfrm>
    </dsp:sp>
    <dsp:sp modelId="{869A862F-CD58-479A-9AF2-8D8F789D873E}">
      <dsp:nvSpPr>
        <dsp:cNvPr id="0" name=""/>
        <dsp:cNvSpPr/>
      </dsp:nvSpPr>
      <dsp:spPr>
        <a:xfrm rot="5400000">
          <a:off x="4105271" y="-1794489"/>
          <a:ext cx="957312" cy="7105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Медицинский работник</a:t>
          </a:r>
          <a:endParaRPr lang="ru-RU" sz="2000" b="1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 rot="5400000">
        <a:off x="4105271" y="-1794489"/>
        <a:ext cx="957312" cy="7105951"/>
      </dsp:txXfrm>
    </dsp:sp>
    <dsp:sp modelId="{B891303E-9333-4337-B964-D674CFBDB5DB}">
      <dsp:nvSpPr>
        <dsp:cNvPr id="0" name=""/>
        <dsp:cNvSpPr/>
      </dsp:nvSpPr>
      <dsp:spPr>
        <a:xfrm rot="5400000">
          <a:off x="-220918" y="2777887"/>
          <a:ext cx="1472788" cy="103095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с 09:00</a:t>
          </a:r>
          <a:endParaRPr lang="ru-RU" sz="2300" b="1" kern="1200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sp:txBody>
      <dsp:txXfrm rot="5400000">
        <a:off x="-220918" y="2777887"/>
        <a:ext cx="1472788" cy="1030952"/>
      </dsp:txXfrm>
    </dsp:sp>
    <dsp:sp modelId="{0510653B-D47C-44C9-9609-0D1E22456062}">
      <dsp:nvSpPr>
        <dsp:cNvPr id="0" name=""/>
        <dsp:cNvSpPr/>
      </dsp:nvSpPr>
      <dsp:spPr>
        <a:xfrm rot="5400000">
          <a:off x="4105271" y="-517350"/>
          <a:ext cx="957312" cy="7105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Участники ИС(И)</a:t>
          </a:r>
          <a:endParaRPr lang="ru-RU" sz="2000" b="1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 rot="5400000">
        <a:off x="4105271" y="-517350"/>
        <a:ext cx="957312" cy="710595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EBA32B-B2A7-4A96-9DB6-69A2A5BB9F30}">
      <dsp:nvSpPr>
        <dsp:cNvPr id="0" name=""/>
        <dsp:cNvSpPr/>
      </dsp:nvSpPr>
      <dsp:spPr>
        <a:xfrm>
          <a:off x="1208" y="342036"/>
          <a:ext cx="4103999" cy="10259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обеспечивает контроль проведения </a:t>
          </a:r>
          <a:endParaRPr lang="ru-RU" sz="1400" kern="1200" dirty="0">
            <a:solidFill>
              <a:srgbClr val="0070C0"/>
            </a:solidFill>
          </a:endParaRPr>
        </a:p>
      </dsp:txBody>
      <dsp:txXfrm>
        <a:off x="1208" y="342036"/>
        <a:ext cx="4103999" cy="1025999"/>
      </dsp:txXfrm>
    </dsp:sp>
    <dsp:sp modelId="{0C3286D7-87DF-47B0-ADF1-CE48200BD2D2}">
      <dsp:nvSpPr>
        <dsp:cNvPr id="0" name=""/>
        <dsp:cNvSpPr/>
      </dsp:nvSpPr>
      <dsp:spPr>
        <a:xfrm rot="5400000">
          <a:off x="1963433" y="1457811"/>
          <a:ext cx="179549" cy="1795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DC13C-8CC6-4A9A-AA63-3B32BA26A0FA}">
      <dsp:nvSpPr>
        <dsp:cNvPr id="0" name=""/>
        <dsp:cNvSpPr/>
      </dsp:nvSpPr>
      <dsp:spPr>
        <a:xfrm>
          <a:off x="1208" y="1727136"/>
          <a:ext cx="4103999" cy="102599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выдает  дополнительные бланки записи</a:t>
          </a:r>
          <a:endParaRPr lang="ru-RU" sz="1400" kern="1200" dirty="0"/>
        </a:p>
      </dsp:txBody>
      <dsp:txXfrm>
        <a:off x="1208" y="1727136"/>
        <a:ext cx="4103999" cy="1025999"/>
      </dsp:txXfrm>
    </dsp:sp>
    <dsp:sp modelId="{B23AA0C8-5704-4284-BD32-0A51ACB97FAF}">
      <dsp:nvSpPr>
        <dsp:cNvPr id="0" name=""/>
        <dsp:cNvSpPr/>
      </dsp:nvSpPr>
      <dsp:spPr>
        <a:xfrm rot="5400000">
          <a:off x="1963433" y="2842910"/>
          <a:ext cx="179549" cy="1795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29D7F-1313-4D0A-8344-DAD2CB99FCE6}">
      <dsp:nvSpPr>
        <dsp:cNvPr id="0" name=""/>
        <dsp:cNvSpPr/>
      </dsp:nvSpPr>
      <dsp:spPr>
        <a:xfrm>
          <a:off x="1208" y="3112235"/>
          <a:ext cx="4103999" cy="102599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выдает  дополнительные листы бумаги для черновиков</a:t>
          </a:r>
          <a:endParaRPr lang="ru-RU" sz="1400" kern="1200" dirty="0"/>
        </a:p>
      </dsp:txBody>
      <dsp:txXfrm>
        <a:off x="1208" y="3112235"/>
        <a:ext cx="4103999" cy="1025999"/>
      </dsp:txXfrm>
    </dsp:sp>
    <dsp:sp modelId="{BBA64027-C5EB-408C-A2B2-EFFB110238EA}">
      <dsp:nvSpPr>
        <dsp:cNvPr id="0" name=""/>
        <dsp:cNvSpPr/>
      </dsp:nvSpPr>
      <dsp:spPr>
        <a:xfrm>
          <a:off x="4679767" y="342036"/>
          <a:ext cx="4103999" cy="10259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рассматривает информацию о нарушениях, принимает меры по их устранению, организует проведение проверок по фактам нарушения установленного порядка проведения  ИС(И)</a:t>
          </a:r>
          <a:endParaRPr lang="ru-RU" sz="1400" kern="1200" dirty="0"/>
        </a:p>
      </dsp:txBody>
      <dsp:txXfrm>
        <a:off x="4679767" y="342036"/>
        <a:ext cx="4103999" cy="1025999"/>
      </dsp:txXfrm>
    </dsp:sp>
    <dsp:sp modelId="{1F8E7639-C9E9-4DAD-936B-0C1ED38B95B0}">
      <dsp:nvSpPr>
        <dsp:cNvPr id="0" name=""/>
        <dsp:cNvSpPr/>
      </dsp:nvSpPr>
      <dsp:spPr>
        <a:xfrm rot="5400000">
          <a:off x="6641992" y="1457811"/>
          <a:ext cx="179549" cy="1795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1D503-3883-4089-8552-86FCC49261AE}">
      <dsp:nvSpPr>
        <dsp:cNvPr id="0" name=""/>
        <dsp:cNvSpPr/>
      </dsp:nvSpPr>
      <dsp:spPr>
        <a:xfrm>
          <a:off x="4679767" y="1727136"/>
          <a:ext cx="4103999" cy="102599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принимает решение о переносе проведения ИС(И) при возникновении ЧС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(по согласованию с департаментом образования)</a:t>
          </a:r>
          <a:endParaRPr lang="ru-RU" sz="1400" kern="1200" dirty="0"/>
        </a:p>
      </dsp:txBody>
      <dsp:txXfrm>
        <a:off x="4679767" y="1727136"/>
        <a:ext cx="4103999" cy="1025999"/>
      </dsp:txXfrm>
    </dsp:sp>
    <dsp:sp modelId="{5CE9CADF-FB66-4C9C-B29B-66590926EA6B}">
      <dsp:nvSpPr>
        <dsp:cNvPr id="0" name=""/>
        <dsp:cNvSpPr/>
      </dsp:nvSpPr>
      <dsp:spPr>
        <a:xfrm rot="5400000">
          <a:off x="6641992" y="2842910"/>
          <a:ext cx="179549" cy="1795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5E06A-7117-4397-BEE2-892421DFF937}">
      <dsp:nvSpPr>
        <dsp:cNvPr id="0" name=""/>
        <dsp:cNvSpPr/>
      </dsp:nvSpPr>
      <dsp:spPr>
        <a:xfrm>
          <a:off x="4679767" y="3112235"/>
          <a:ext cx="4103999" cy="102599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заполняет статистические данные по проведению и проверке ИС(И)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4679767" y="3112235"/>
        <a:ext cx="4103999" cy="10259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E5F6DF-54F0-44BE-A645-A7C81EAD4DD0}">
      <dsp:nvSpPr>
        <dsp:cNvPr id="0" name=""/>
        <dsp:cNvSpPr/>
      </dsp:nvSpPr>
      <dsp:spPr>
        <a:xfrm>
          <a:off x="677737" y="0"/>
          <a:ext cx="7681021" cy="465998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06EFC-C78D-436E-86BA-3F3FFC9BF7BF}">
      <dsp:nvSpPr>
        <dsp:cNvPr id="0" name=""/>
        <dsp:cNvSpPr/>
      </dsp:nvSpPr>
      <dsp:spPr>
        <a:xfrm>
          <a:off x="107183" y="0"/>
          <a:ext cx="3855950" cy="4659982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В 08:40 </a:t>
          </a:r>
        </a:p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пройти инструктаж </a:t>
          </a:r>
          <a:r>
            <a:rPr lang="ru-RU" sz="1600" b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порядку проведения ИС(И)</a:t>
          </a:r>
          <a:endParaRPr lang="ru-RU" sz="1600" b="1" kern="1200" dirty="0" smtClean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получить</a:t>
          </a: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у руководителя ОО: </a:t>
          </a:r>
        </a:p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информацию о распределении по учебным кабинетам</a:t>
          </a:r>
        </a:p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- бланки ИС(И), дополнительные бланки записи</a:t>
          </a:r>
        </a:p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отчетные формы (ИС-5, ИС-07) для проведения ИС(И)</a:t>
          </a:r>
        </a:p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листы бумаги для черновиков </a:t>
          </a:r>
        </a:p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инструкции</a:t>
          </a:r>
        </a:p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словари</a:t>
          </a:r>
        </a:p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ВДП для упаковки бланков ИС(И)</a:t>
          </a:r>
        </a:p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Сопроводительный бланк </a:t>
          </a:r>
        </a:p>
      </dsp:txBody>
      <dsp:txXfrm>
        <a:off x="107183" y="0"/>
        <a:ext cx="3855950" cy="4659982"/>
      </dsp:txXfrm>
    </dsp:sp>
    <dsp:sp modelId="{B7249078-D660-46F4-B0B4-C57589B1B399}">
      <dsp:nvSpPr>
        <dsp:cNvPr id="0" name=""/>
        <dsp:cNvSpPr/>
      </dsp:nvSpPr>
      <dsp:spPr>
        <a:xfrm>
          <a:off x="4018058" y="0"/>
          <a:ext cx="2020493" cy="4659982"/>
        </a:xfrm>
        <a:prstGeom prst="roundRect">
          <a:avLst/>
        </a:prstGeom>
        <a:solidFill>
          <a:srgbClr val="FFFFFF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До  09:00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пройти</a:t>
          </a: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в учебный кабинет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проверить</a:t>
          </a: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его готовность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проверить</a:t>
          </a: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место для личных вещей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0" algn="l"/>
            </a:tabLs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раздать</a:t>
          </a: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черновики (по 2 листа)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0" algn="l"/>
            </a:tabLs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инструкции для участников ИС(И)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подготовить</a:t>
          </a: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на доске информацию для заполнения бланков ИС(И)</a:t>
          </a:r>
          <a:endParaRPr lang="ru-RU" sz="1600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>
        <a:off x="4018058" y="0"/>
        <a:ext cx="2020493" cy="4659982"/>
      </dsp:txXfrm>
    </dsp:sp>
    <dsp:sp modelId="{8CA28A2A-D5EB-4894-B108-F1E8DCFDF20D}">
      <dsp:nvSpPr>
        <dsp:cNvPr id="0" name=""/>
        <dsp:cNvSpPr/>
      </dsp:nvSpPr>
      <dsp:spPr>
        <a:xfrm>
          <a:off x="6116209" y="0"/>
          <a:ext cx="2835835" cy="4659982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С 09:00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 </a:t>
          </a: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обеспечить</a:t>
          </a: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вход  участников ИС(И)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осуществить</a:t>
          </a: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допуск по документу, удостоверяющему личность, и ИС-05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заполнить</a:t>
          </a: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ИС-07, в случае расхождения ПД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указать</a:t>
          </a: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место, где оставить личные вещи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</a:t>
          </a: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указать</a:t>
          </a: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участнику ИС(И) его рабочее место в кабинете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с 09:45 </a:t>
          </a:r>
          <a:r>
            <a:rPr lang="ru-RU" sz="16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получить у руководителя ОО темы сочинений и тексты для  изложений</a:t>
          </a:r>
          <a:endParaRPr lang="ru-RU" sz="1600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>
        <a:off x="6116209" y="0"/>
        <a:ext cx="2835835" cy="465998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F76D4E-70E2-40C5-8DDF-A5796163D4AB}">
      <dsp:nvSpPr>
        <dsp:cNvPr id="0" name=""/>
        <dsp:cNvSpPr/>
      </dsp:nvSpPr>
      <dsp:spPr>
        <a:xfrm>
          <a:off x="653191" y="540"/>
          <a:ext cx="2383436" cy="41287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до 10.00</a:t>
          </a:r>
          <a:endParaRPr lang="ru-RU" sz="2000" b="1" kern="1200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sp:txBody>
      <dsp:txXfrm>
        <a:off x="653191" y="540"/>
        <a:ext cx="2383436" cy="412870"/>
      </dsp:txXfrm>
    </dsp:sp>
    <dsp:sp modelId="{521047EB-87F9-4A12-A732-0C4ADDEEA4D9}">
      <dsp:nvSpPr>
        <dsp:cNvPr id="0" name=""/>
        <dsp:cNvSpPr/>
      </dsp:nvSpPr>
      <dsp:spPr>
        <a:xfrm rot="5400000">
          <a:off x="1792771" y="465548"/>
          <a:ext cx="104275" cy="1042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FB0BF-E13C-4B2C-BAB1-023F9A7F97BC}">
      <dsp:nvSpPr>
        <dsp:cNvPr id="0" name=""/>
        <dsp:cNvSpPr/>
      </dsp:nvSpPr>
      <dsp:spPr>
        <a:xfrm>
          <a:off x="61300" y="621961"/>
          <a:ext cx="3567218" cy="59585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B4C9E2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информировать участников о порядке проведения ИС(И)</a:t>
          </a:r>
          <a:endParaRPr lang="ru-RU" sz="1600" b="1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>
        <a:off x="61300" y="621961"/>
        <a:ext cx="3567218" cy="595859"/>
      </dsp:txXfrm>
    </dsp:sp>
    <dsp:sp modelId="{7E03A4B4-A3C5-4168-81C2-0B0985E1F6DA}">
      <dsp:nvSpPr>
        <dsp:cNvPr id="0" name=""/>
        <dsp:cNvSpPr/>
      </dsp:nvSpPr>
      <dsp:spPr>
        <a:xfrm rot="5400000">
          <a:off x="1792771" y="1269958"/>
          <a:ext cx="104275" cy="1042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A62C0-B361-4442-944E-257A1976BEF2}">
      <dsp:nvSpPr>
        <dsp:cNvPr id="0" name=""/>
        <dsp:cNvSpPr/>
      </dsp:nvSpPr>
      <dsp:spPr>
        <a:xfrm>
          <a:off x="66996" y="1426371"/>
          <a:ext cx="3555825" cy="110884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выдать участникам бланки ИС(И), листы бумаги для черновиков, словари, инструкции</a:t>
          </a:r>
          <a:endParaRPr lang="ru-RU" sz="1600" b="1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>
        <a:off x="66996" y="1426371"/>
        <a:ext cx="3555825" cy="1108840"/>
      </dsp:txXfrm>
    </dsp:sp>
    <dsp:sp modelId="{F7223499-BCD4-4F93-BFD8-512C203012A2}">
      <dsp:nvSpPr>
        <dsp:cNvPr id="0" name=""/>
        <dsp:cNvSpPr/>
      </dsp:nvSpPr>
      <dsp:spPr>
        <a:xfrm>
          <a:off x="4947703" y="540"/>
          <a:ext cx="2897972" cy="43444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в 10.00</a:t>
          </a:r>
          <a:endParaRPr lang="ru-RU" sz="2000" b="1" kern="1200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sp:txBody>
      <dsp:txXfrm>
        <a:off x="4947703" y="540"/>
        <a:ext cx="2897972" cy="434440"/>
      </dsp:txXfrm>
    </dsp:sp>
    <dsp:sp modelId="{8337D627-75C6-4FFC-B70A-FCC207278574}">
      <dsp:nvSpPr>
        <dsp:cNvPr id="0" name=""/>
        <dsp:cNvSpPr/>
      </dsp:nvSpPr>
      <dsp:spPr>
        <a:xfrm rot="5400000">
          <a:off x="6344551" y="487118"/>
          <a:ext cx="104275" cy="1042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14333-1AA0-4E09-82FF-F6D3F3EF8AD2}">
      <dsp:nvSpPr>
        <dsp:cNvPr id="0" name=""/>
        <dsp:cNvSpPr/>
      </dsp:nvSpPr>
      <dsp:spPr>
        <a:xfrm>
          <a:off x="3962199" y="643531"/>
          <a:ext cx="4868979" cy="59585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познакомить с темами итогового сочинения (текстом изложения)</a:t>
          </a:r>
          <a:endParaRPr lang="ru-RU" sz="1600" b="1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>
        <a:off x="3962199" y="643531"/>
        <a:ext cx="4868979" cy="595859"/>
      </dsp:txXfrm>
    </dsp:sp>
    <dsp:sp modelId="{998B1EB3-EF7C-4EF7-A256-FD104ABB7A05}">
      <dsp:nvSpPr>
        <dsp:cNvPr id="0" name=""/>
        <dsp:cNvSpPr/>
      </dsp:nvSpPr>
      <dsp:spPr>
        <a:xfrm rot="5400000">
          <a:off x="6344551" y="1291528"/>
          <a:ext cx="104275" cy="1042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CCC2B-4806-4731-BD17-77978876C6C2}">
      <dsp:nvSpPr>
        <dsp:cNvPr id="0" name=""/>
        <dsp:cNvSpPr/>
      </dsp:nvSpPr>
      <dsp:spPr>
        <a:xfrm>
          <a:off x="3962211" y="1447941"/>
          <a:ext cx="4868955" cy="59585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заполнить регистрационные поля бланков, указать номер темы ИС (текста ИИ) </a:t>
          </a:r>
          <a:endParaRPr lang="ru-RU" sz="1600" b="1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>
        <a:off x="3962211" y="1447941"/>
        <a:ext cx="4868955" cy="595859"/>
      </dsp:txXfrm>
    </dsp:sp>
    <dsp:sp modelId="{EF93BFC5-3DCD-40BD-8776-03130FD93D66}">
      <dsp:nvSpPr>
        <dsp:cNvPr id="0" name=""/>
        <dsp:cNvSpPr/>
      </dsp:nvSpPr>
      <dsp:spPr>
        <a:xfrm rot="5400000">
          <a:off x="6344551" y="2095938"/>
          <a:ext cx="104275" cy="1042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6CE31-AD3E-4B6C-A651-45EB1EBC29F2}">
      <dsp:nvSpPr>
        <dsp:cNvPr id="0" name=""/>
        <dsp:cNvSpPr/>
      </dsp:nvSpPr>
      <dsp:spPr>
        <a:xfrm>
          <a:off x="3962211" y="2252351"/>
          <a:ext cx="4868955" cy="59585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ЗАПИСАТЬ в бланк записи НАЗВАНИЕ ТЕМЫ СОЧИНЕНИЯ (ТЕКСТА ИЗЛОЖЕНИЯ)</a:t>
          </a:r>
          <a:endParaRPr lang="ru-RU" sz="1600" b="1" kern="1200" dirty="0">
            <a:solidFill>
              <a:srgbClr val="0070C0"/>
            </a:solidFill>
            <a:latin typeface="Cambria" pitchFamily="18" charset="0"/>
            <a:ea typeface="Cambria" pitchFamily="18" charset="0"/>
          </a:endParaRPr>
        </a:p>
      </dsp:txBody>
      <dsp:txXfrm>
        <a:off x="3962211" y="2252351"/>
        <a:ext cx="4868955" cy="595859"/>
      </dsp:txXfrm>
    </dsp:sp>
    <dsp:sp modelId="{B11298FE-CC40-43EF-B2C0-51EB1E21ADFC}">
      <dsp:nvSpPr>
        <dsp:cNvPr id="0" name=""/>
        <dsp:cNvSpPr/>
      </dsp:nvSpPr>
      <dsp:spPr>
        <a:xfrm rot="5400000">
          <a:off x="6344551" y="2900348"/>
          <a:ext cx="104275" cy="1042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2A940-8A6E-47B9-B2D3-D7400C08CC58}">
      <dsp:nvSpPr>
        <dsp:cNvPr id="0" name=""/>
        <dsp:cNvSpPr/>
      </dsp:nvSpPr>
      <dsp:spPr>
        <a:xfrm>
          <a:off x="3962211" y="3056761"/>
          <a:ext cx="4868955" cy="67479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проверить правильность заполнения регистрационных полей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(НОМЕР ТЕМЫ ИС, </a:t>
          </a:r>
          <a:r>
            <a:rPr lang="ru-RU" sz="1600" b="1" kern="12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rPr>
            <a:t>корректность КОДА РАБОТЫ</a:t>
          </a: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) </a:t>
          </a:r>
          <a:endParaRPr lang="ru-RU" sz="1600" b="1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>
        <a:off x="3962211" y="3056761"/>
        <a:ext cx="4868955" cy="674792"/>
      </dsp:txXfrm>
    </dsp:sp>
    <dsp:sp modelId="{AD397A5A-FA46-4620-B42A-D33BD8FF08C9}">
      <dsp:nvSpPr>
        <dsp:cNvPr id="0" name=""/>
        <dsp:cNvSpPr/>
      </dsp:nvSpPr>
      <dsp:spPr>
        <a:xfrm rot="5393461">
          <a:off x="6353818" y="3775249"/>
          <a:ext cx="87391" cy="1042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B8F93-0171-4C02-9142-CB3B2B452F45}">
      <dsp:nvSpPr>
        <dsp:cNvPr id="0" name=""/>
        <dsp:cNvSpPr/>
      </dsp:nvSpPr>
      <dsp:spPr>
        <a:xfrm>
          <a:off x="3984675" y="3923220"/>
          <a:ext cx="4827174" cy="59585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зафиксировать на доске начало, продолжительность и время окончания ИС(И)</a:t>
          </a:r>
          <a:endParaRPr lang="ru-RU" sz="1600" b="1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>
        <a:off x="3984675" y="3923220"/>
        <a:ext cx="4827174" cy="59585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E5F6DF-54F0-44BE-A645-A7C81EAD4DD0}">
      <dsp:nvSpPr>
        <dsp:cNvPr id="0" name=""/>
        <dsp:cNvSpPr/>
      </dsp:nvSpPr>
      <dsp:spPr>
        <a:xfrm>
          <a:off x="685799" y="0"/>
          <a:ext cx="7772400" cy="4464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06EFC-C78D-436E-86BA-3F3FFC9BF7BF}">
      <dsp:nvSpPr>
        <dsp:cNvPr id="0" name=""/>
        <dsp:cNvSpPr/>
      </dsp:nvSpPr>
      <dsp:spPr>
        <a:xfrm>
          <a:off x="98322" y="0"/>
          <a:ext cx="1932217" cy="4464496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За 30 минут и за 5 минут</a:t>
          </a: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до окончания ИС(И) </a:t>
          </a:r>
          <a:r>
            <a:rPr lang="ru-RU" sz="17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сообщить </a:t>
          </a: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участникам: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о скором завершении ИС(И)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о необходимости перенести ИС(И) из черновиков в бланки записи</a:t>
          </a:r>
          <a:endParaRPr lang="ru-RU" sz="1700" b="0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>
        <a:off x="98322" y="0"/>
        <a:ext cx="1932217" cy="4464496"/>
      </dsp:txXfrm>
    </dsp:sp>
    <dsp:sp modelId="{B7249078-D660-46F4-B0B4-C57589B1B399}">
      <dsp:nvSpPr>
        <dsp:cNvPr id="0" name=""/>
        <dsp:cNvSpPr/>
      </dsp:nvSpPr>
      <dsp:spPr>
        <a:xfrm>
          <a:off x="2088092" y="0"/>
          <a:ext cx="4483287" cy="4464496"/>
        </a:xfrm>
        <a:prstGeom prst="roundRect">
          <a:avLst/>
        </a:prstGeom>
        <a:solidFill>
          <a:srgbClr val="FFFFFF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истечении установленного  времени завершения ИС(И):</a:t>
          </a:r>
        </a:p>
        <a:p>
          <a:pPr lvl="0" algn="just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7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объявить</a:t>
          </a: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об окончании ИС(И)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7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собрать </a:t>
          </a: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у участников бланки регистрации и бланки записи ИС(И)</a:t>
          </a:r>
        </a:p>
        <a:p>
          <a:pPr lvl="0" algn="just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поставить</a:t>
          </a:r>
          <a:r>
            <a: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 «</a:t>
          </a:r>
          <a:r>
            <a: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Z</a:t>
          </a:r>
          <a:r>
            <a: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» области бланка записи, оставшейся незаполненной</a:t>
          </a:r>
        </a:p>
        <a:p>
          <a:pPr lvl="0" algn="just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- з</a:t>
          </a:r>
          <a:r>
            <a: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аполнить</a:t>
          </a:r>
          <a:r>
            <a: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 в БР поле «</a:t>
          </a:r>
          <a:r>
            <a: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Количество бланков записи» – </a:t>
          </a:r>
          <a:r>
            <a:rPr kumimoji="0" lang="ru-RU" sz="1700" b="0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rPr>
            <a:t>по факту (сколько бланков записи было использовано </a:t>
          </a:r>
          <a:endParaRPr kumimoji="0" lang="ru-RU" sz="1600" b="0" i="1" u="none" strike="noStrike" kern="1200" cap="none" spc="0" normalizeH="0" baseline="0" noProof="0" dirty="0" smtClean="0">
            <a:ln>
              <a:noFill/>
            </a:ln>
            <a:solidFill>
              <a:srgbClr val="0000CC"/>
            </a:solidFill>
            <a:effectLst/>
            <a:uLnTx/>
            <a:uFillTx/>
            <a:latin typeface="Cambria" pitchFamily="18" charset="0"/>
            <a:ea typeface="Cambria" pitchFamily="18" charset="0"/>
            <a:cs typeface="+mn-cs"/>
          </a:endParaRPr>
        </a:p>
        <a:p>
          <a:pPr lvl="0" algn="just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</a:t>
          </a:r>
          <a:r>
            <a:rPr lang="ru-RU" sz="17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заполнить </a:t>
          </a: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форму ИС-5</a:t>
          </a:r>
        </a:p>
        <a:p>
          <a:pPr lvl="0" algn="just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сделать метку «</a:t>
          </a:r>
          <a:r>
            <a:rPr lang="en-US" sz="1700" b="1" kern="12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rPr>
            <a:t>X</a:t>
          </a: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» </a:t>
          </a:r>
          <a:r>
            <a:rPr lang="ru-RU" sz="1700" kern="1200" dirty="0" err="1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гелевой</a:t>
          </a: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ручкой чернилами красного цвета в оригиналах бланков ИС(И) </a:t>
          </a:r>
          <a:r>
            <a:rPr lang="ru-RU" sz="1700" i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над словами «ИС(И)»</a:t>
          </a:r>
          <a:endParaRPr lang="ru-RU" sz="1700" kern="1200" dirty="0">
            <a:solidFill>
              <a:srgbClr val="002060"/>
            </a:solidFill>
            <a:latin typeface="Cambria" pitchFamily="18" charset="0"/>
            <a:ea typeface="Cambria" pitchFamily="18" charset="0"/>
          </a:endParaRPr>
        </a:p>
      </dsp:txBody>
      <dsp:txXfrm>
        <a:off x="2088092" y="0"/>
        <a:ext cx="4483287" cy="4464496"/>
      </dsp:txXfrm>
    </dsp:sp>
    <dsp:sp modelId="{8CA28A2A-D5EB-4894-B108-F1E8DCFDF20D}">
      <dsp:nvSpPr>
        <dsp:cNvPr id="0" name=""/>
        <dsp:cNvSpPr/>
      </dsp:nvSpPr>
      <dsp:spPr>
        <a:xfrm>
          <a:off x="6652752" y="0"/>
          <a:ext cx="2416744" cy="4464496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По завершении ИС(И) </a:t>
          </a:r>
          <a:r>
            <a:rPr lang="ru-RU" sz="1700" b="1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передать</a:t>
          </a: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 руководителю  ОО: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ВДП с комплектами бланков ИС(И)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формы ИС-5, ИС-07, ИС-08, ИС-09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упаковку с неиспользованными/бракованными материалами ИС(И)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словари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rPr>
            <a:t>- инструкции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2060"/>
            </a:solidFill>
          </a:endParaRPr>
        </a:p>
      </dsp:txBody>
      <dsp:txXfrm>
        <a:off x="6652752" y="0"/>
        <a:ext cx="2416744" cy="446449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008EFF-09D8-49F7-B3B2-B4D49B0868A0}">
      <dsp:nvSpPr>
        <dsp:cNvPr id="0" name=""/>
        <dsp:cNvSpPr/>
      </dsp:nvSpPr>
      <dsp:spPr>
        <a:xfrm>
          <a:off x="284596" y="367380"/>
          <a:ext cx="2228237" cy="1336942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составляет Акт об удалении участника ИС(И) (ИС-09)</a:t>
          </a:r>
          <a:endParaRPr lang="ru-RU" sz="1700" b="1" kern="1200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sp:txBody>
      <dsp:txXfrm>
        <a:off x="284596" y="367380"/>
        <a:ext cx="2228237" cy="1336942"/>
      </dsp:txXfrm>
    </dsp:sp>
    <dsp:sp modelId="{2B1722AE-B3D8-46C3-B24F-2C1C1FA47591}">
      <dsp:nvSpPr>
        <dsp:cNvPr id="0" name=""/>
        <dsp:cNvSpPr/>
      </dsp:nvSpPr>
      <dsp:spPr>
        <a:xfrm>
          <a:off x="2708919" y="759550"/>
          <a:ext cx="472386" cy="552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708919" y="759550"/>
        <a:ext cx="472386" cy="552602"/>
      </dsp:txXfrm>
    </dsp:sp>
    <dsp:sp modelId="{717AC2D1-7E78-4AF2-A064-FFD572435211}">
      <dsp:nvSpPr>
        <dsp:cNvPr id="0" name=""/>
        <dsp:cNvSpPr/>
      </dsp:nvSpPr>
      <dsp:spPr>
        <a:xfrm>
          <a:off x="3404129" y="1232"/>
          <a:ext cx="2228237" cy="2069239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вносит метку  «Х» в «Ведомость проведения ИС(И) в учебном кабинете ОО (месте проведения ) (ИС-05)</a:t>
          </a:r>
          <a:endParaRPr lang="ru-RU" sz="1700" b="1" kern="1200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sp:txBody>
      <dsp:txXfrm>
        <a:off x="3404129" y="1232"/>
        <a:ext cx="2228237" cy="2069239"/>
      </dsp:txXfrm>
    </dsp:sp>
    <dsp:sp modelId="{5BE91BB1-DC96-41BD-97D1-9B58CE4E32DE}">
      <dsp:nvSpPr>
        <dsp:cNvPr id="0" name=""/>
        <dsp:cNvSpPr/>
      </dsp:nvSpPr>
      <dsp:spPr>
        <a:xfrm>
          <a:off x="5828451" y="759550"/>
          <a:ext cx="472386" cy="552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828451" y="759550"/>
        <a:ext cx="472386" cy="552602"/>
      </dsp:txXfrm>
    </dsp:sp>
    <dsp:sp modelId="{BDB51EC1-0A13-4759-9038-D7C025007DEE}">
      <dsp:nvSpPr>
        <dsp:cNvPr id="0" name=""/>
        <dsp:cNvSpPr/>
      </dsp:nvSpPr>
      <dsp:spPr>
        <a:xfrm>
          <a:off x="6523661" y="367380"/>
          <a:ext cx="2228237" cy="1336942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участник ИС(И) ставит подпись в форме ИС-05</a:t>
          </a:r>
          <a:endParaRPr lang="ru-RU" sz="1700" b="1" kern="1200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sp:txBody>
      <dsp:txXfrm>
        <a:off x="6523661" y="367380"/>
        <a:ext cx="2228237" cy="1336942"/>
      </dsp:txXfrm>
    </dsp:sp>
    <dsp:sp modelId="{46C824AC-5677-4D9A-921D-BA2A547874E4}">
      <dsp:nvSpPr>
        <dsp:cNvPr id="0" name=""/>
        <dsp:cNvSpPr/>
      </dsp:nvSpPr>
      <dsp:spPr>
        <a:xfrm rot="5400000">
          <a:off x="7304558" y="2037882"/>
          <a:ext cx="666445" cy="552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5400000">
        <a:off x="7304558" y="2037882"/>
        <a:ext cx="666445" cy="552602"/>
      </dsp:txXfrm>
    </dsp:sp>
    <dsp:sp modelId="{49EA044D-35C6-4219-8EC1-ECBEAFC93A48}">
      <dsp:nvSpPr>
        <dsp:cNvPr id="0" name=""/>
        <dsp:cNvSpPr/>
      </dsp:nvSpPr>
      <dsp:spPr>
        <a:xfrm>
          <a:off x="6523661" y="2961766"/>
          <a:ext cx="2228237" cy="1336942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вносит метку «Х» в поле «Удален» бланка регистрации</a:t>
          </a:r>
          <a:endParaRPr lang="ru-RU" sz="1700" b="1" kern="1200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sp:txBody>
      <dsp:txXfrm>
        <a:off x="6523661" y="2961766"/>
        <a:ext cx="2228237" cy="1336942"/>
      </dsp:txXfrm>
    </dsp:sp>
    <dsp:sp modelId="{38F8F381-1261-4D4F-B63B-E5CD0CC2CC26}">
      <dsp:nvSpPr>
        <dsp:cNvPr id="0" name=""/>
        <dsp:cNvSpPr/>
      </dsp:nvSpPr>
      <dsp:spPr>
        <a:xfrm rot="10800000">
          <a:off x="5855190" y="3353936"/>
          <a:ext cx="472386" cy="552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5855190" y="3353936"/>
        <a:ext cx="472386" cy="552602"/>
      </dsp:txXfrm>
    </dsp:sp>
    <dsp:sp modelId="{BA465F1F-AF20-4D71-B4BC-54FD971F25F0}">
      <dsp:nvSpPr>
        <dsp:cNvPr id="0" name=""/>
        <dsp:cNvSpPr/>
      </dsp:nvSpPr>
      <dsp:spPr>
        <a:xfrm>
          <a:off x="3404129" y="2961766"/>
          <a:ext cx="2228237" cy="1336942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rPr>
            <a:t>ставит подпись в бланке регистрации</a:t>
          </a:r>
          <a:endParaRPr lang="ru-RU" sz="1700" b="1" kern="1200" dirty="0">
            <a:solidFill>
              <a:srgbClr val="0000FF"/>
            </a:solidFill>
            <a:latin typeface="Cambria" pitchFamily="18" charset="0"/>
            <a:ea typeface="Cambria" pitchFamily="18" charset="0"/>
          </a:endParaRPr>
        </a:p>
      </dsp:txBody>
      <dsp:txXfrm>
        <a:off x="3404129" y="2961766"/>
        <a:ext cx="2228237" cy="1336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96BCFB-AFDE-4A32-AB6F-4D871B3C9E8D}" type="datetimeFigureOut">
              <a:rPr lang="ru-RU"/>
              <a:pPr/>
              <a:t>07.12.2022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C16822-F229-40D7-B5BB-1B7B8055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768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50251-3460-4888-BD2D-CCAED85DA46C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0CF09-D75C-47A1-A282-0ADF4D3E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7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2FDCCD2-F56F-4D9C-98D2-EDFBA1A58811}" type="slidenum">
              <a:rPr lang="ru-RU" sz="1200">
                <a:latin typeface="Arial" charset="0"/>
              </a:rPr>
              <a:pPr algn="r"/>
              <a:t>24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014A1B-2EDC-4F4E-8A18-B1788B4A1AF4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92767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14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78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600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08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810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32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300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14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1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799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gif"/><Relationship Id="rId4" Type="http://schemas.openxmlformats.org/officeDocument/2006/relationships/image" Target="../media/image6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65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6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9542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Организация и                                                            проведение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итогового сочинения (изложения</a:t>
            </a:r>
            <a:r>
              <a:rPr lang="ru-RU" sz="40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ru-RU" sz="4000" b="1" dirty="0" smtClean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39952" y="4299942"/>
            <a:ext cx="4755902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главный специалист ГУ ЯО ЦОиККО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9790" y="483518"/>
            <a:ext cx="8695427" cy="139509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107758" algn="ctr">
              <a:spcBef>
                <a:spcPts val="79"/>
              </a:spcBef>
            </a:pPr>
            <a:endParaRPr sz="600" dirty="0">
              <a:cs typeface="Times New Roman"/>
            </a:endParaRP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b="1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ru-RU" sz="1400" b="1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Нарушения в заполнении </a:t>
            </a:r>
            <a:r>
              <a:rPr lang="ru-RU" sz="14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формы </a:t>
            </a:r>
            <a:r>
              <a:rPr lang="ru-RU" sz="1400" b="1" u="sng" spc="-1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ИС-06</a:t>
            </a:r>
            <a:r>
              <a:rPr lang="ru-RU" sz="1400" b="1" spc="-1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ru-RU" sz="14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«Протокол проверки итогового сочинения (изложения)»</a:t>
            </a: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endParaRPr lang="ru-RU" sz="1400" spc="-1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/>
            </a:endParaRP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endParaRPr lang="ru-RU" sz="1400" spc="-1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/>
            </a:endParaRPr>
          </a:p>
          <a:p>
            <a:pPr marL="146685" indent="-137160" algn="just">
              <a:spcBef>
                <a:spcPts val="630"/>
              </a:spcBef>
              <a:tabLst>
                <a:tab pos="146685" algn="l"/>
              </a:tabLst>
            </a:pPr>
            <a:r>
              <a:rPr lang="ru-RU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endParaRPr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sp>
        <p:nvSpPr>
          <p:cNvPr id="23" name="object 25"/>
          <p:cNvSpPr txBox="1">
            <a:spLocks noGrp="1"/>
          </p:cNvSpPr>
          <p:nvPr>
            <p:ph type="title"/>
          </p:nvPr>
        </p:nvSpPr>
        <p:spPr>
          <a:xfrm>
            <a:off x="171450" y="68134"/>
            <a:ext cx="8793038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400" b="1" spc="-4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ИС(И): организационные ситуации – 2021-2022</a:t>
            </a:r>
            <a:endParaRPr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2673062"/>
          <a:ext cx="864096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2304256">
                <a:tc>
                  <a:txBody>
                    <a:bodyPr/>
                    <a:lstStyle/>
                    <a:p>
                      <a:pPr marL="146685" indent="-137160" algn="just">
                        <a:spcBef>
                          <a:spcPts val="630"/>
                        </a:spcBef>
                        <a:buFont typeface="Wingdings" pitchFamily="2" charset="2"/>
                        <a:buChar char="Ø"/>
                        <a:tabLst>
                          <a:tab pos="146685" algn="l"/>
                        </a:tabLst>
                      </a:pPr>
                      <a:r>
                        <a:rPr lang="ru-RU" sz="1600" b="1" spc="-1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Не заполнены</a:t>
                      </a:r>
                      <a:r>
                        <a:rPr lang="ru-RU" sz="1600" spc="-1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или </a:t>
                      </a:r>
                      <a:r>
                        <a:rPr lang="ru-RU" sz="1600" b="1" spc="-1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неверно заполнены на бланке  регистрации поля:</a:t>
                      </a:r>
                    </a:p>
                    <a:p>
                      <a:pPr marL="146685" indent="-137160" algn="just">
                        <a:spcBef>
                          <a:spcPts val="630"/>
                        </a:spcBef>
                        <a:buFontTx/>
                        <a:buChar char="-"/>
                        <a:tabLst>
                          <a:tab pos="146685" algn="l"/>
                        </a:tabLst>
                      </a:pPr>
                      <a:r>
                        <a:rPr lang="ru-RU" sz="1600" b="1" spc="-1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требования к сочинению (изложению)</a:t>
                      </a:r>
                    </a:p>
                    <a:p>
                      <a:pPr marL="146685" indent="-137160" algn="just">
                        <a:spcBef>
                          <a:spcPts val="630"/>
                        </a:spcBef>
                        <a:buFontTx/>
                        <a:buChar char="-"/>
                        <a:tabLst>
                          <a:tab pos="146685" algn="l"/>
                        </a:tabLst>
                      </a:pPr>
                      <a:r>
                        <a:rPr lang="ru-RU" sz="1600" b="1" spc="-1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результаты оценивания сочинения (изложения) </a:t>
                      </a:r>
                    </a:p>
                    <a:p>
                      <a:pPr marL="146685" indent="-137160" algn="just">
                        <a:spcBef>
                          <a:spcPts val="630"/>
                        </a:spcBef>
                        <a:buFontTx/>
                        <a:buChar char="-"/>
                        <a:tabLst>
                          <a:tab pos="146685" algn="l"/>
                        </a:tabLst>
                      </a:pPr>
                      <a:r>
                        <a:rPr lang="ru-RU" sz="1600" b="1" spc="-1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результат проверки сочинения  (изложения)</a:t>
                      </a:r>
                    </a:p>
                    <a:p>
                      <a:pPr marL="146685" indent="-137160" algn="just">
                        <a:spcBef>
                          <a:spcPts val="630"/>
                        </a:spcBef>
                        <a:buFontTx/>
                        <a:buChar char="-"/>
                        <a:tabLst>
                          <a:tab pos="146685" algn="l"/>
                        </a:tabLst>
                      </a:pPr>
                      <a:r>
                        <a:rPr lang="ru-RU" sz="1600" b="1" spc="-1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нет подписи ответственного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31790"/>
            <a:ext cx="333294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7574"/>
            <a:ext cx="5181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058"/>
          <a:stretch/>
        </p:blipFill>
        <p:spPr>
          <a:xfrm>
            <a:off x="1140985" y="1437624"/>
            <a:ext cx="6862030" cy="298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Левая фигурная скобка 5"/>
          <p:cNvSpPr/>
          <p:nvPr/>
        </p:nvSpPr>
        <p:spPr>
          <a:xfrm>
            <a:off x="1600439" y="2303924"/>
            <a:ext cx="1243468" cy="1076180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691972"/>
            <a:ext cx="1440160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Должно быть проставлено 8 Х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1641" y="2459571"/>
            <a:ext cx="1522372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Для устной формы – пятый критерий не выставляется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Прямая со стрелкой 14"/>
          <p:cNvCxnSpPr>
            <a:endCxn id="22" idx="3"/>
          </p:cNvCxnSpPr>
          <p:nvPr/>
        </p:nvCxnSpPr>
        <p:spPr>
          <a:xfrm flipV="1">
            <a:off x="5197432" y="2722170"/>
            <a:ext cx="1628492" cy="9055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236568" y="2319801"/>
            <a:ext cx="720080" cy="216024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21354" y="3542122"/>
            <a:ext cx="1745066" cy="282006"/>
          </a:xfrm>
          <a:prstGeom prst="ellipse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62604" y="2368749"/>
            <a:ext cx="957902" cy="21094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708462" y="2370211"/>
            <a:ext cx="540676" cy="189924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777227" y="2303924"/>
            <a:ext cx="332526" cy="490006"/>
          </a:xfrm>
          <a:prstGeom prst="ellipse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91418" y="2355697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50832" y="2355697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33298" y="2370211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06363" y="2370211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73974" y="2538354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15870" y="2366206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41751" y="2536849"/>
            <a:ext cx="37426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200" dirty="0">
              <a:latin typeface="+mj-lt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5827726" y="3098101"/>
            <a:ext cx="800833" cy="177574"/>
          </a:xfrm>
          <a:custGeom>
            <a:avLst/>
            <a:gdLst>
              <a:gd name="connsiteX0" fmla="*/ 229333 w 800833"/>
              <a:gd name="connsiteY0" fmla="*/ 40822 h 236765"/>
              <a:gd name="connsiteX1" fmla="*/ 172183 w 800833"/>
              <a:gd name="connsiteY1" fmla="*/ 106136 h 236765"/>
              <a:gd name="connsiteX2" fmla="*/ 147691 w 800833"/>
              <a:gd name="connsiteY2" fmla="*/ 138793 h 236765"/>
              <a:gd name="connsiteX3" fmla="*/ 123198 w 800833"/>
              <a:gd name="connsiteY3" fmla="*/ 146958 h 236765"/>
              <a:gd name="connsiteX4" fmla="*/ 98705 w 800833"/>
              <a:gd name="connsiteY4" fmla="*/ 171450 h 236765"/>
              <a:gd name="connsiteX5" fmla="*/ 17062 w 800833"/>
              <a:gd name="connsiteY5" fmla="*/ 212272 h 236765"/>
              <a:gd name="connsiteX6" fmla="*/ 733 w 800833"/>
              <a:gd name="connsiteY6" fmla="*/ 179615 h 236765"/>
              <a:gd name="connsiteX7" fmla="*/ 49719 w 800833"/>
              <a:gd name="connsiteY7" fmla="*/ 8165 h 236765"/>
              <a:gd name="connsiteX8" fmla="*/ 74212 w 800833"/>
              <a:gd name="connsiteY8" fmla="*/ 0 h 236765"/>
              <a:gd name="connsiteX9" fmla="*/ 115033 w 800833"/>
              <a:gd name="connsiteY9" fmla="*/ 8165 h 236765"/>
              <a:gd name="connsiteX10" fmla="*/ 196676 w 800833"/>
              <a:gd name="connsiteY10" fmla="*/ 89808 h 236765"/>
              <a:gd name="connsiteX11" fmla="*/ 270155 w 800833"/>
              <a:gd name="connsiteY11" fmla="*/ 179615 h 236765"/>
              <a:gd name="connsiteX12" fmla="*/ 294648 w 800833"/>
              <a:gd name="connsiteY12" fmla="*/ 204108 h 236765"/>
              <a:gd name="connsiteX13" fmla="*/ 384455 w 800833"/>
              <a:gd name="connsiteY13" fmla="*/ 187779 h 236765"/>
              <a:gd name="connsiteX14" fmla="*/ 449769 w 800833"/>
              <a:gd name="connsiteY14" fmla="*/ 155122 h 236765"/>
              <a:gd name="connsiteX15" fmla="*/ 531412 w 800833"/>
              <a:gd name="connsiteY15" fmla="*/ 106136 h 236765"/>
              <a:gd name="connsiteX16" fmla="*/ 490591 w 800833"/>
              <a:gd name="connsiteY16" fmla="*/ 89808 h 236765"/>
              <a:gd name="connsiteX17" fmla="*/ 482426 w 800833"/>
              <a:gd name="connsiteY17" fmla="*/ 122465 h 236765"/>
              <a:gd name="connsiteX18" fmla="*/ 457933 w 800833"/>
              <a:gd name="connsiteY18" fmla="*/ 146958 h 236765"/>
              <a:gd name="connsiteX19" fmla="*/ 457933 w 800833"/>
              <a:gd name="connsiteY19" fmla="*/ 220436 h 236765"/>
              <a:gd name="connsiteX20" fmla="*/ 515083 w 800833"/>
              <a:gd name="connsiteY20" fmla="*/ 212272 h 236765"/>
              <a:gd name="connsiteX21" fmla="*/ 506919 w 800833"/>
              <a:gd name="connsiteY21" fmla="*/ 155122 h 236765"/>
              <a:gd name="connsiteX22" fmla="*/ 457933 w 800833"/>
              <a:gd name="connsiteY22" fmla="*/ 138793 h 236765"/>
              <a:gd name="connsiteX23" fmla="*/ 302812 w 800833"/>
              <a:gd name="connsiteY23" fmla="*/ 146958 h 236765"/>
              <a:gd name="connsiteX24" fmla="*/ 278319 w 800833"/>
              <a:gd name="connsiteY24" fmla="*/ 155122 h 236765"/>
              <a:gd name="connsiteX25" fmla="*/ 294648 w 800833"/>
              <a:gd name="connsiteY25" fmla="*/ 220436 h 236765"/>
              <a:gd name="connsiteX26" fmla="*/ 359962 w 800833"/>
              <a:gd name="connsiteY26" fmla="*/ 236765 h 236765"/>
              <a:gd name="connsiteX27" fmla="*/ 547741 w 800833"/>
              <a:gd name="connsiteY27" fmla="*/ 220436 h 236765"/>
              <a:gd name="connsiteX28" fmla="*/ 588562 w 800833"/>
              <a:gd name="connsiteY28" fmla="*/ 195943 h 236765"/>
              <a:gd name="connsiteX29" fmla="*/ 523248 w 800833"/>
              <a:gd name="connsiteY29" fmla="*/ 89808 h 236765"/>
              <a:gd name="connsiteX30" fmla="*/ 343633 w 800833"/>
              <a:gd name="connsiteY30" fmla="*/ 97972 h 236765"/>
              <a:gd name="connsiteX31" fmla="*/ 319141 w 800833"/>
              <a:gd name="connsiteY31" fmla="*/ 106136 h 236765"/>
              <a:gd name="connsiteX32" fmla="*/ 294648 w 800833"/>
              <a:gd name="connsiteY32" fmla="*/ 130629 h 236765"/>
              <a:gd name="connsiteX33" fmla="*/ 800833 w 800833"/>
              <a:gd name="connsiteY33" fmla="*/ 155122 h 23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0833" h="236765">
                <a:moveTo>
                  <a:pt x="229333" y="40822"/>
                </a:moveTo>
                <a:cubicBezTo>
                  <a:pt x="210283" y="62593"/>
                  <a:pt x="190703" y="83912"/>
                  <a:pt x="172183" y="106136"/>
                </a:cubicBezTo>
                <a:cubicBezTo>
                  <a:pt x="163472" y="116589"/>
                  <a:pt x="158144" y="130082"/>
                  <a:pt x="147691" y="138793"/>
                </a:cubicBezTo>
                <a:cubicBezTo>
                  <a:pt x="141080" y="144303"/>
                  <a:pt x="131362" y="144236"/>
                  <a:pt x="123198" y="146958"/>
                </a:cubicBezTo>
                <a:cubicBezTo>
                  <a:pt x="115034" y="155122"/>
                  <a:pt x="108538" y="165399"/>
                  <a:pt x="98705" y="171450"/>
                </a:cubicBezTo>
                <a:cubicBezTo>
                  <a:pt x="72792" y="187396"/>
                  <a:pt x="17062" y="212272"/>
                  <a:pt x="17062" y="212272"/>
                </a:cubicBezTo>
                <a:cubicBezTo>
                  <a:pt x="11619" y="201386"/>
                  <a:pt x="733" y="191786"/>
                  <a:pt x="733" y="179615"/>
                </a:cubicBezTo>
                <a:cubicBezTo>
                  <a:pt x="733" y="95191"/>
                  <a:pt x="-9887" y="50741"/>
                  <a:pt x="49719" y="8165"/>
                </a:cubicBezTo>
                <a:cubicBezTo>
                  <a:pt x="56722" y="3163"/>
                  <a:pt x="66048" y="2722"/>
                  <a:pt x="74212" y="0"/>
                </a:cubicBezTo>
                <a:cubicBezTo>
                  <a:pt x="87819" y="2722"/>
                  <a:pt x="103843" y="-41"/>
                  <a:pt x="115033" y="8165"/>
                </a:cubicBezTo>
                <a:cubicBezTo>
                  <a:pt x="146069" y="30925"/>
                  <a:pt x="196676" y="89808"/>
                  <a:pt x="196676" y="89808"/>
                </a:cubicBezTo>
                <a:cubicBezTo>
                  <a:pt x="214579" y="143509"/>
                  <a:pt x="198756" y="108215"/>
                  <a:pt x="270155" y="179615"/>
                </a:cubicBezTo>
                <a:lnTo>
                  <a:pt x="294648" y="204108"/>
                </a:lnTo>
                <a:cubicBezTo>
                  <a:pt x="324584" y="198665"/>
                  <a:pt x="355441" y="196941"/>
                  <a:pt x="384455" y="187779"/>
                </a:cubicBezTo>
                <a:cubicBezTo>
                  <a:pt x="407666" y="180449"/>
                  <a:pt x="428292" y="166577"/>
                  <a:pt x="449769" y="155122"/>
                </a:cubicBezTo>
                <a:cubicBezTo>
                  <a:pt x="496679" y="130104"/>
                  <a:pt x="497053" y="129042"/>
                  <a:pt x="531412" y="106136"/>
                </a:cubicBezTo>
                <a:cubicBezTo>
                  <a:pt x="537272" y="82697"/>
                  <a:pt x="560159" y="30178"/>
                  <a:pt x="490591" y="89808"/>
                </a:cubicBezTo>
                <a:cubicBezTo>
                  <a:pt x="482072" y="97110"/>
                  <a:pt x="487993" y="112723"/>
                  <a:pt x="482426" y="122465"/>
                </a:cubicBezTo>
                <a:cubicBezTo>
                  <a:pt x="476697" y="132490"/>
                  <a:pt x="466097" y="138794"/>
                  <a:pt x="457933" y="146958"/>
                </a:cubicBezTo>
                <a:cubicBezTo>
                  <a:pt x="457185" y="150700"/>
                  <a:pt x="438628" y="213196"/>
                  <a:pt x="457933" y="220436"/>
                </a:cubicBezTo>
                <a:cubicBezTo>
                  <a:pt x="475951" y="227193"/>
                  <a:pt x="496033" y="214993"/>
                  <a:pt x="515083" y="212272"/>
                </a:cubicBezTo>
                <a:cubicBezTo>
                  <a:pt x="512362" y="193222"/>
                  <a:pt x="518733" y="170312"/>
                  <a:pt x="506919" y="155122"/>
                </a:cubicBezTo>
                <a:cubicBezTo>
                  <a:pt x="496352" y="141536"/>
                  <a:pt x="457933" y="138793"/>
                  <a:pt x="457933" y="138793"/>
                </a:cubicBezTo>
                <a:cubicBezTo>
                  <a:pt x="406226" y="141515"/>
                  <a:pt x="354378" y="142270"/>
                  <a:pt x="302812" y="146958"/>
                </a:cubicBezTo>
                <a:cubicBezTo>
                  <a:pt x="294241" y="147737"/>
                  <a:pt x="279269" y="146569"/>
                  <a:pt x="278319" y="155122"/>
                </a:cubicBezTo>
                <a:cubicBezTo>
                  <a:pt x="275841" y="177426"/>
                  <a:pt x="278780" y="204568"/>
                  <a:pt x="294648" y="220436"/>
                </a:cubicBezTo>
                <a:cubicBezTo>
                  <a:pt x="310516" y="236304"/>
                  <a:pt x="359962" y="236765"/>
                  <a:pt x="359962" y="236765"/>
                </a:cubicBezTo>
                <a:cubicBezTo>
                  <a:pt x="422555" y="231322"/>
                  <a:pt x="485890" y="231481"/>
                  <a:pt x="547741" y="220436"/>
                </a:cubicBezTo>
                <a:cubicBezTo>
                  <a:pt x="563362" y="217646"/>
                  <a:pt x="587506" y="211776"/>
                  <a:pt x="588562" y="195943"/>
                </a:cubicBezTo>
                <a:cubicBezTo>
                  <a:pt x="595091" y="98010"/>
                  <a:pt x="575371" y="102838"/>
                  <a:pt x="523248" y="89808"/>
                </a:cubicBezTo>
                <a:cubicBezTo>
                  <a:pt x="463376" y="92529"/>
                  <a:pt x="403376" y="93193"/>
                  <a:pt x="343633" y="97972"/>
                </a:cubicBezTo>
                <a:cubicBezTo>
                  <a:pt x="335055" y="98658"/>
                  <a:pt x="326301" y="101362"/>
                  <a:pt x="319141" y="106136"/>
                </a:cubicBezTo>
                <a:cubicBezTo>
                  <a:pt x="309534" y="112541"/>
                  <a:pt x="302812" y="122465"/>
                  <a:pt x="294648" y="130629"/>
                </a:cubicBezTo>
                <a:cubicBezTo>
                  <a:pt x="232262" y="317772"/>
                  <a:pt x="277877" y="155122"/>
                  <a:pt x="800833" y="155122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363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ИС(И): выставление результатов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30700" y="3167601"/>
            <a:ext cx="374266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+mj-lt"/>
                <a:cs typeface="Arial" panose="020B0604020202020204" pitchFamily="34" charset="0"/>
              </a:rPr>
              <a:t>Х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7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347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Образец заполнения нижней части бланка регистрации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71550"/>
            <a:ext cx="85689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0"/>
            <a:ext cx="550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Хранение материалов ИС(И) в ОО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5486"/>
            <a:ext cx="3246268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491880" y="771551"/>
            <a:ext cx="5544616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b="1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1.  </a:t>
            </a:r>
          </a:p>
          <a:p>
            <a:pPr marL="12700">
              <a:spcBef>
                <a:spcPts val="105"/>
              </a:spcBef>
            </a:pPr>
            <a:r>
              <a:rPr lang="ru-RU" sz="15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- </a:t>
            </a:r>
            <a:r>
              <a:rPr lang="ru-RU" sz="15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Неиспользованные распечатанные индивидуальные комплекты бланков ИС(И)</a:t>
            </a:r>
            <a:endParaRPr lang="ru-RU" sz="15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15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Замененные индивидуальные комплекты бланков ИС(И) (брак, испорченные)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15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Неиспользованные дополнительные бланки записи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Использованные черновики</a:t>
            </a:r>
          </a:p>
          <a:p>
            <a:pPr algn="just"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Формы ИС(И): 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«</a:t>
            </a:r>
            <a:r>
              <a:rPr lang="ru-RU" sz="15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Списки распределения участников по образовательным организациям (местам проведения)» (ИС-01)</a:t>
            </a:r>
          </a:p>
          <a:p>
            <a:pPr algn="just"/>
            <a:r>
              <a:rPr lang="ru-RU" sz="15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«Прикрепление образовательной организации регистрации к образовательной организации проведения» (ИС-02)</a:t>
            </a:r>
            <a:endParaRPr lang="en-US" sz="15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algn="just"/>
            <a:r>
              <a:rPr lang="ru-RU" sz="15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- Журнал медицинского работника, входной фильтр</a:t>
            </a:r>
            <a:endParaRPr lang="ru-RU" sz="1500" dirty="0" smtClean="0">
              <a:latin typeface="Cambria" pitchFamily="18" charset="0"/>
              <a:ea typeface="Cambria" pitchFamily="18" charset="0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411510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месяц с момента проведения ИС(И)</a:t>
            </a:r>
            <a:endParaRPr lang="ru-RU" b="1" i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4083918"/>
            <a:ext cx="5328592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b="1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2.</a:t>
            </a:r>
          </a:p>
          <a:p>
            <a:pPr marL="12700">
              <a:spcBef>
                <a:spcPts val="105"/>
              </a:spcBef>
            </a:pPr>
            <a:r>
              <a:rPr lang="ru-RU" sz="1500" b="1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КОПИИ БЛАНКОВ РЕГИСТРАЦИИ</a:t>
            </a:r>
          </a:p>
          <a:p>
            <a:pPr marL="12700">
              <a:spcBef>
                <a:spcPts val="105"/>
              </a:spcBef>
            </a:pPr>
            <a:r>
              <a:rPr lang="ru-RU" sz="1500" b="1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КОПИИ БЛАНКОВ ЗАПИСИ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03848" y="603795"/>
            <a:ext cx="576064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П. 13.1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Порядка проведения ИС(И)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…</a:t>
            </a:r>
          </a:p>
          <a:p>
            <a:pPr indent="534988" algn="just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13.1. 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РУКОВОДИТЕЛЬ ОО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(или иных организаций, в которых проводилась проверка по решению департамента образования) в соответствии с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графиком доставки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материалов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ИС(И) доставляет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ОРИГИНАЛЫ БЛАНКОВ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ИС(И) участников ИС(И) с внесенными в них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результатами проверки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в том числе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оригиналы бланков ИС(И) с внесенной отметкой «Х»</a:t>
            </a:r>
            <a:r>
              <a:rPr lang="ru-RU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поля «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Не закончил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» или «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Удален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», подтвержденной подписью члена комиссии по проведению ИС(И),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ОТЧЕТНЫЕ ФОРМЫ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заполненные сопроводительные документы в РЦОИ для последующей обработки.</a:t>
            </a:r>
          </a:p>
          <a:p>
            <a:pPr marR="0" lvl="0" indent="5349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8" name="object 25"/>
          <p:cNvSpPr txBox="1">
            <a:spLocks noGrp="1"/>
          </p:cNvSpPr>
          <p:nvPr>
            <p:ph type="title"/>
          </p:nvPr>
        </p:nvSpPr>
        <p:spPr>
          <a:xfrm>
            <a:off x="3203848" y="555526"/>
            <a:ext cx="3276872" cy="286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800" b="1" spc="-4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Порядок проведения ИС(И)</a:t>
            </a:r>
            <a:endParaRPr sz="1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57175" algn="ctr">
              <a:spcBef>
                <a:spcPts val="630"/>
              </a:spcBef>
              <a:tabLst>
                <a:tab pos="180975" algn="l"/>
                <a:tab pos="266700" algn="l"/>
              </a:tabLst>
            </a:pPr>
            <a:r>
              <a:rPr lang="ru-RU" sz="2400" b="1" spc="-4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/>
              </a:rPr>
              <a:t>Доставка материалов ИС(И) в РЦОИ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555526"/>
            <a:ext cx="1057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КТО?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35646"/>
            <a:ext cx="30243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123478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Передача в РЦОИ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23478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552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9582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63638"/>
            <a:ext cx="1440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548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5552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1556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473350"/>
            <a:ext cx="1296144" cy="177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259632" y="627534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91556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84040" y="1139974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55552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12347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12347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314781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1000" b="1" dirty="0" smtClean="0">
                <a:solidFill>
                  <a:srgbClr val="002060"/>
                </a:solidFill>
                <a:latin typeface="+mn-lt"/>
              </a:rPr>
              <a:t>                   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9552" y="2067694"/>
            <a:ext cx="4261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О Р И Г И Н А Л Ы       Б Л А Н К О В </a:t>
            </a:r>
            <a:endParaRPr lang="ru-RU" sz="2000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87824" y="3579862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КОМПЛЕКТ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 УЧАСТНИКА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627534"/>
            <a:ext cx="3744416" cy="22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3507854"/>
            <a:ext cx="1790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КОМПЛЕКТ</a:t>
            </a:r>
            <a:endParaRPr lang="en-US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1 УЧАСТНИКА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429994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БЛАНКИ ЗАПИСИ только ЗАПОЛНЕННЫЕ</a:t>
            </a:r>
            <a:endParaRPr lang="ru-RU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92081" y="393990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Файл с формами и служебными записками </a:t>
            </a:r>
            <a:endParaRPr lang="ru-RU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Прямоугольник 23"/>
          <p:cNvSpPr>
            <a:spLocks noChangeArrowheads="1"/>
          </p:cNvSpPr>
          <p:nvPr/>
        </p:nvSpPr>
        <p:spPr bwMode="auto">
          <a:xfrm flipH="1">
            <a:off x="5724128" y="3075806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Указать количество бланков</a:t>
            </a:r>
            <a:endParaRPr lang="ru-RU" sz="2000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04248" y="2355726"/>
            <a:ext cx="504056" cy="792088"/>
          </a:xfrm>
          <a:prstGeom prst="straightConnector1">
            <a:avLst/>
          </a:prstGeom>
          <a:ln w="38100">
            <a:solidFill>
              <a:srgbClr val="06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71600" y="1347614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</a:t>
            </a:r>
            <a:endParaRPr lang="ru-RU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07904" y="127560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</a:t>
            </a:r>
            <a:endParaRPr lang="ru-RU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88024" y="48351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2040" y="3939902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16216" y="1851670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15</a:t>
            </a:r>
            <a:endParaRPr lang="ru-RU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0"/>
            <a:ext cx="658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Акт приемки-передачи материалов ИС(И)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(приложение 2 к инструкции 1)</a:t>
            </a:r>
            <a:endParaRPr lang="ru-RU" sz="12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699542"/>
            <a:ext cx="6120680" cy="432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spcBef>
                <a:spcPts val="105"/>
              </a:spcBef>
              <a:buAutoNum type="arabicPeriod"/>
            </a:pPr>
            <a:r>
              <a:rPr lang="ru-RU" sz="1400" b="1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ВДП с бланками ИС(И) (по количеству аудиторий)</a:t>
            </a:r>
          </a:p>
          <a:p>
            <a:pPr marL="355600" indent="-342900" algn="just">
              <a:spcBef>
                <a:spcPts val="105"/>
              </a:spcBef>
              <a:buAutoNum type="arabicPeriod"/>
            </a:pPr>
            <a:r>
              <a:rPr lang="ru-RU" sz="1400" b="1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Отчетные формы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«Список участников ИС(И) в ОО (месте проведения» (ИС-04)  (одна из ОО)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«Список участников ИС(И) в ОО (месте проведения) (ИС-05) (по количеству аудиторий)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«Протокол проверки ИС(И)» (ИС-06) (по количеству экспертов)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«Ведомость коррекции персональных данных участников ИС(И)» (ИС-07) (при наличии)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«Акт о досрочном завершении написания ИС(И) по уважительным причинам» (ИС-08) (при наличии)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 Акт об удалении участника ИС(И) (ИС-09) (при наличии)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Акт общественного наблюдения за проведением ИС(И) в ОО (месте проведения)(ИС-10) (по количеству распределенных ОН) 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Акт общественного наблюдения за проверкой ИС(И) в ОО (месте проверки)(ИС-11) (по количеству распределенных ОН) 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 Список работников, привлекаемых  к проведению ИС(И) в ОО (месте проведения) и общественных наблюдателей (ИС-12)</a:t>
            </a:r>
          </a:p>
          <a:p>
            <a:pPr marL="12700" algn="just">
              <a:spcBef>
                <a:spcPts val="105"/>
              </a:spcBef>
              <a:buFontTx/>
              <a:buChar char="-"/>
            </a:pPr>
            <a:r>
              <a:rPr lang="ru-RU" sz="14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Прочие документы и акты ОО, объяснительные и служебные записки (по факту)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3478"/>
            <a:ext cx="2392174" cy="32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3435846"/>
            <a:ext cx="2664296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lang="ru-RU" sz="1400" b="1" spc="-2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ВАЖНО!</a:t>
            </a:r>
            <a:r>
              <a:rPr lang="ru-RU" sz="14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Оригиналы бланков ИС(И) участников, которые были </a:t>
            </a:r>
            <a:r>
              <a:rPr lang="ru-RU" sz="1400" b="1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УДАЛЕНЫ</a:t>
            </a:r>
            <a:r>
              <a:rPr lang="ru-RU" sz="14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с ИС(И) или </a:t>
            </a:r>
            <a:r>
              <a:rPr lang="ru-RU" sz="1400" b="1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ДОСРОЧНО ЗАВЕРШИЛИ ПО ОБЪЕКТИВНЫМ ПРИЧИНАМ</a:t>
            </a:r>
            <a:r>
              <a:rPr lang="ru-RU" sz="14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ИС(И), доставляются  в РЦОИ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755576" y="483518"/>
          <a:ext cx="82809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59632" y="0"/>
            <a:ext cx="7524328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Порядок проведения ИС(И)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4248839"/>
            <a:ext cx="8640960" cy="8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Обучающиеся XI (XII) классов, экстерны, получившие по ИС(И) «незачет», могут быть повторно допущены к участию в ИС(И) в текущем учебном году, но не более двух раз и только в дополнительные сроки</a:t>
            </a:r>
            <a:endParaRPr lang="ru-RU" sz="16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179512" y="1707654"/>
            <a:ext cx="2880320" cy="1296144"/>
          </a:xfrm>
          <a:custGeom>
            <a:avLst/>
            <a:gdLst/>
            <a:ahLst/>
            <a:cxnLst/>
            <a:rect l="l" t="t" r="r" b="b"/>
            <a:pathLst>
              <a:path w="3752215" h="1910079">
                <a:moveTo>
                  <a:pt x="2679065" y="0"/>
                </a:moveTo>
                <a:lnTo>
                  <a:pt x="0" y="0"/>
                </a:lnTo>
                <a:lnTo>
                  <a:pt x="0" y="1909572"/>
                </a:lnTo>
                <a:lnTo>
                  <a:pt x="2679065" y="1909572"/>
                </a:lnTo>
                <a:lnTo>
                  <a:pt x="3752088" y="954786"/>
                </a:lnTo>
                <a:lnTo>
                  <a:pt x="267906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7"/>
          <p:cNvSpPr txBox="1"/>
          <p:nvPr/>
        </p:nvSpPr>
        <p:spPr>
          <a:xfrm>
            <a:off x="179512" y="1707654"/>
            <a:ext cx="252028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Решением педагогического </a:t>
            </a:r>
            <a:r>
              <a:rPr sz="1600" b="1" spc="-434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sz="1600" b="1" spc="-1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совета</a:t>
            </a:r>
            <a:r>
              <a:rPr sz="1600" b="1" spc="-1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ОО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повторно</a:t>
            </a:r>
            <a:endParaRPr sz="1600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/>
              </a:rPr>
              <a:t>допускаются</a:t>
            </a:r>
            <a:r>
              <a:rPr sz="1600" b="1" spc="-2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/>
              </a:rPr>
              <a:t>участники</a:t>
            </a:r>
            <a:r>
              <a:rPr sz="1600" b="1" spc="-5" dirty="0">
                <a:solidFill>
                  <a:srgbClr val="1F487C"/>
                </a:solidFill>
                <a:latin typeface="Cambria" pitchFamily="18" charset="0"/>
                <a:ea typeface="Cambria" pitchFamily="18" charset="0"/>
                <a:cs typeface="Times New Roman"/>
              </a:rPr>
              <a:t>:</a:t>
            </a:r>
            <a:endParaRPr sz="1600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483" y="431683"/>
            <a:ext cx="209074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spc="-4" dirty="0">
                <a:solidFill>
                  <a:srgbClr val="FFFFFF"/>
                </a:solidFill>
                <a:latin typeface="Cambria"/>
                <a:cs typeface="Cambria"/>
              </a:rPr>
              <a:t>19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4581" y="4067738"/>
            <a:ext cx="4533914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b="1" spc="-8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"/>
              </a:rPr>
              <a:t>Остались</a:t>
            </a:r>
            <a:r>
              <a:rPr sz="2100" b="1" spc="23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100" b="1" spc="-4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"/>
              </a:rPr>
              <a:t>ли</a:t>
            </a:r>
            <a:r>
              <a:rPr sz="2100" b="1" spc="-8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100" b="1" spc="-4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"/>
              </a:rPr>
              <a:t>у</a:t>
            </a:r>
            <a:r>
              <a:rPr sz="2100" b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100" b="1" spc="-8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"/>
              </a:rPr>
              <a:t>Вас</a:t>
            </a:r>
            <a:r>
              <a:rPr sz="2100" b="1" spc="8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100" b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"/>
              </a:rPr>
              <a:t>вопросы?</a:t>
            </a:r>
            <a:endParaRPr sz="21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71945" y="908390"/>
            <a:ext cx="4585265" cy="3174062"/>
            <a:chOff x="1355990" y="1211185"/>
            <a:chExt cx="7253605" cy="49904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439" y="1872487"/>
              <a:ext cx="3634740" cy="3670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92908" y="1304543"/>
              <a:ext cx="4525010" cy="3051175"/>
            </a:xfrm>
            <a:custGeom>
              <a:avLst/>
              <a:gdLst/>
              <a:ahLst/>
              <a:cxnLst/>
              <a:rect l="l" t="t" r="r" b="b"/>
              <a:pathLst>
                <a:path w="4525009" h="3051175">
                  <a:moveTo>
                    <a:pt x="35941" y="3042793"/>
                  </a:moveTo>
                  <a:lnTo>
                    <a:pt x="30353" y="3017901"/>
                  </a:lnTo>
                  <a:lnTo>
                    <a:pt x="0" y="3026283"/>
                  </a:lnTo>
                  <a:lnTo>
                    <a:pt x="8255" y="3051048"/>
                  </a:lnTo>
                  <a:lnTo>
                    <a:pt x="35941" y="3042793"/>
                  </a:lnTo>
                  <a:close/>
                </a:path>
                <a:path w="4525009" h="3051175">
                  <a:moveTo>
                    <a:pt x="140843" y="3015234"/>
                  </a:moveTo>
                  <a:lnTo>
                    <a:pt x="132588" y="2984881"/>
                  </a:lnTo>
                  <a:lnTo>
                    <a:pt x="107696" y="2993136"/>
                  </a:lnTo>
                  <a:lnTo>
                    <a:pt x="115951" y="3020695"/>
                  </a:lnTo>
                  <a:lnTo>
                    <a:pt x="140843" y="3015234"/>
                  </a:lnTo>
                  <a:close/>
                </a:path>
                <a:path w="4525009" h="3051175">
                  <a:moveTo>
                    <a:pt x="245745" y="2984881"/>
                  </a:moveTo>
                  <a:lnTo>
                    <a:pt x="237490" y="2957195"/>
                  </a:lnTo>
                  <a:lnTo>
                    <a:pt x="212598" y="2962783"/>
                  </a:lnTo>
                  <a:lnTo>
                    <a:pt x="220853" y="2993136"/>
                  </a:lnTo>
                  <a:lnTo>
                    <a:pt x="245745" y="2984881"/>
                  </a:lnTo>
                  <a:close/>
                </a:path>
                <a:path w="4525009" h="3051175">
                  <a:moveTo>
                    <a:pt x="353441" y="2951734"/>
                  </a:moveTo>
                  <a:lnTo>
                    <a:pt x="347853" y="2926969"/>
                  </a:lnTo>
                  <a:lnTo>
                    <a:pt x="317500" y="2935224"/>
                  </a:lnTo>
                  <a:lnTo>
                    <a:pt x="325755" y="2959989"/>
                  </a:lnTo>
                  <a:lnTo>
                    <a:pt x="353441" y="2951734"/>
                  </a:lnTo>
                  <a:close/>
                </a:path>
                <a:path w="4525009" h="3051175">
                  <a:moveTo>
                    <a:pt x="458343" y="2924175"/>
                  </a:moveTo>
                  <a:lnTo>
                    <a:pt x="450088" y="2899283"/>
                  </a:lnTo>
                  <a:lnTo>
                    <a:pt x="425196" y="2904871"/>
                  </a:lnTo>
                  <a:lnTo>
                    <a:pt x="433451" y="2932430"/>
                  </a:lnTo>
                  <a:lnTo>
                    <a:pt x="458343" y="2924175"/>
                  </a:lnTo>
                  <a:close/>
                </a:path>
                <a:path w="4525009" h="3051175">
                  <a:moveTo>
                    <a:pt x="563245" y="2893822"/>
                  </a:moveTo>
                  <a:lnTo>
                    <a:pt x="554990" y="2868930"/>
                  </a:lnTo>
                  <a:lnTo>
                    <a:pt x="530098" y="2877312"/>
                  </a:lnTo>
                  <a:lnTo>
                    <a:pt x="538353" y="2902077"/>
                  </a:lnTo>
                  <a:lnTo>
                    <a:pt x="563245" y="2893822"/>
                  </a:lnTo>
                  <a:close/>
                </a:path>
                <a:path w="4525009" h="3051175">
                  <a:moveTo>
                    <a:pt x="670941" y="2866263"/>
                  </a:moveTo>
                  <a:lnTo>
                    <a:pt x="665480" y="2841371"/>
                  </a:lnTo>
                  <a:lnTo>
                    <a:pt x="635000" y="2846959"/>
                  </a:lnTo>
                  <a:lnTo>
                    <a:pt x="643382" y="2874518"/>
                  </a:lnTo>
                  <a:lnTo>
                    <a:pt x="670941" y="2866263"/>
                  </a:lnTo>
                  <a:close/>
                </a:path>
                <a:path w="4525009" h="3051175">
                  <a:moveTo>
                    <a:pt x="775843" y="2838577"/>
                  </a:moveTo>
                  <a:lnTo>
                    <a:pt x="767588" y="2808351"/>
                  </a:lnTo>
                  <a:lnTo>
                    <a:pt x="742696" y="2819273"/>
                  </a:lnTo>
                  <a:lnTo>
                    <a:pt x="751078" y="2844165"/>
                  </a:lnTo>
                  <a:lnTo>
                    <a:pt x="775843" y="2838577"/>
                  </a:lnTo>
                  <a:close/>
                </a:path>
                <a:path w="4525009" h="3051175">
                  <a:moveTo>
                    <a:pt x="883539" y="2808351"/>
                  </a:moveTo>
                  <a:lnTo>
                    <a:pt x="872490" y="2780665"/>
                  </a:lnTo>
                  <a:lnTo>
                    <a:pt x="847598" y="2786253"/>
                  </a:lnTo>
                  <a:lnTo>
                    <a:pt x="855980" y="2816606"/>
                  </a:lnTo>
                  <a:lnTo>
                    <a:pt x="883539" y="2808351"/>
                  </a:lnTo>
                  <a:close/>
                </a:path>
                <a:path w="4525009" h="3051175">
                  <a:moveTo>
                    <a:pt x="988441" y="2780665"/>
                  </a:moveTo>
                  <a:lnTo>
                    <a:pt x="982980" y="2750312"/>
                  </a:lnTo>
                  <a:lnTo>
                    <a:pt x="955294" y="2758694"/>
                  </a:lnTo>
                  <a:lnTo>
                    <a:pt x="963676" y="2786253"/>
                  </a:lnTo>
                  <a:lnTo>
                    <a:pt x="988441" y="2780665"/>
                  </a:lnTo>
                  <a:close/>
                </a:path>
                <a:path w="4525009" h="3051175">
                  <a:moveTo>
                    <a:pt x="1093343" y="2747645"/>
                  </a:moveTo>
                  <a:lnTo>
                    <a:pt x="1085088" y="2722753"/>
                  </a:lnTo>
                  <a:lnTo>
                    <a:pt x="1060196" y="2728341"/>
                  </a:lnTo>
                  <a:lnTo>
                    <a:pt x="1068578" y="2753106"/>
                  </a:lnTo>
                  <a:lnTo>
                    <a:pt x="1093343" y="2747645"/>
                  </a:lnTo>
                  <a:close/>
                </a:path>
                <a:path w="4525009" h="3051175">
                  <a:moveTo>
                    <a:pt x="1201039" y="2717292"/>
                  </a:moveTo>
                  <a:lnTo>
                    <a:pt x="1195578" y="2692400"/>
                  </a:lnTo>
                  <a:lnTo>
                    <a:pt x="1165225" y="2700655"/>
                  </a:lnTo>
                  <a:lnTo>
                    <a:pt x="1173480" y="2725547"/>
                  </a:lnTo>
                  <a:lnTo>
                    <a:pt x="1201039" y="2717292"/>
                  </a:lnTo>
                  <a:close/>
                </a:path>
                <a:path w="4525009" h="3051175">
                  <a:moveTo>
                    <a:pt x="1305941" y="2689606"/>
                  </a:moveTo>
                  <a:lnTo>
                    <a:pt x="1300480" y="2664841"/>
                  </a:lnTo>
                  <a:lnTo>
                    <a:pt x="1272921" y="2670302"/>
                  </a:lnTo>
                  <a:lnTo>
                    <a:pt x="1281176" y="2697988"/>
                  </a:lnTo>
                  <a:lnTo>
                    <a:pt x="1305941" y="2689606"/>
                  </a:lnTo>
                  <a:close/>
                </a:path>
                <a:path w="4525009" h="3051175">
                  <a:moveTo>
                    <a:pt x="1410970" y="2659380"/>
                  </a:moveTo>
                  <a:lnTo>
                    <a:pt x="1402588" y="2634488"/>
                  </a:lnTo>
                  <a:lnTo>
                    <a:pt x="1377823" y="2642743"/>
                  </a:lnTo>
                  <a:lnTo>
                    <a:pt x="1386078" y="2667635"/>
                  </a:lnTo>
                  <a:lnTo>
                    <a:pt x="1410970" y="2659380"/>
                  </a:lnTo>
                  <a:close/>
                </a:path>
                <a:path w="4525009" h="3051175">
                  <a:moveTo>
                    <a:pt x="1518539" y="2631694"/>
                  </a:moveTo>
                  <a:lnTo>
                    <a:pt x="1513078" y="2604135"/>
                  </a:lnTo>
                  <a:lnTo>
                    <a:pt x="1482725" y="2609723"/>
                  </a:lnTo>
                  <a:lnTo>
                    <a:pt x="1490980" y="2639949"/>
                  </a:lnTo>
                  <a:lnTo>
                    <a:pt x="1518539" y="2631694"/>
                  </a:lnTo>
                  <a:close/>
                </a:path>
                <a:path w="4525009" h="3051175">
                  <a:moveTo>
                    <a:pt x="1623568" y="2604135"/>
                  </a:moveTo>
                  <a:lnTo>
                    <a:pt x="1615186" y="2573782"/>
                  </a:lnTo>
                  <a:lnTo>
                    <a:pt x="1590421" y="2582037"/>
                  </a:lnTo>
                  <a:lnTo>
                    <a:pt x="1598676" y="2609723"/>
                  </a:lnTo>
                  <a:lnTo>
                    <a:pt x="1623568" y="2604135"/>
                  </a:lnTo>
                  <a:close/>
                </a:path>
                <a:path w="4525009" h="3051175">
                  <a:moveTo>
                    <a:pt x="1728470" y="2573782"/>
                  </a:moveTo>
                  <a:lnTo>
                    <a:pt x="1720215" y="2546223"/>
                  </a:lnTo>
                  <a:lnTo>
                    <a:pt x="1695323" y="2551684"/>
                  </a:lnTo>
                  <a:lnTo>
                    <a:pt x="1703578" y="2582037"/>
                  </a:lnTo>
                  <a:lnTo>
                    <a:pt x="1728470" y="2573782"/>
                  </a:lnTo>
                  <a:close/>
                </a:path>
                <a:path w="4525009" h="3051175">
                  <a:moveTo>
                    <a:pt x="1836166" y="2540762"/>
                  </a:moveTo>
                  <a:lnTo>
                    <a:pt x="1830578" y="2515870"/>
                  </a:lnTo>
                  <a:lnTo>
                    <a:pt x="1800225" y="2524125"/>
                  </a:lnTo>
                  <a:lnTo>
                    <a:pt x="1808480" y="2549017"/>
                  </a:lnTo>
                  <a:lnTo>
                    <a:pt x="1836166" y="2540762"/>
                  </a:lnTo>
                  <a:close/>
                </a:path>
                <a:path w="4525009" h="3051175">
                  <a:moveTo>
                    <a:pt x="1941068" y="2513076"/>
                  </a:moveTo>
                  <a:lnTo>
                    <a:pt x="1932813" y="2488311"/>
                  </a:lnTo>
                  <a:lnTo>
                    <a:pt x="1907921" y="2493772"/>
                  </a:lnTo>
                  <a:lnTo>
                    <a:pt x="1916176" y="2521331"/>
                  </a:lnTo>
                  <a:lnTo>
                    <a:pt x="1941068" y="2513076"/>
                  </a:lnTo>
                  <a:close/>
                </a:path>
                <a:path w="4525009" h="3051175">
                  <a:moveTo>
                    <a:pt x="2048764" y="2482723"/>
                  </a:moveTo>
                  <a:lnTo>
                    <a:pt x="2043176" y="2457958"/>
                  </a:lnTo>
                  <a:lnTo>
                    <a:pt x="2012823" y="2466213"/>
                  </a:lnTo>
                  <a:lnTo>
                    <a:pt x="2021078" y="2491105"/>
                  </a:lnTo>
                  <a:lnTo>
                    <a:pt x="2048764" y="2482723"/>
                  </a:lnTo>
                  <a:close/>
                </a:path>
                <a:path w="4525009" h="3051175">
                  <a:moveTo>
                    <a:pt x="2153666" y="2455164"/>
                  </a:moveTo>
                  <a:lnTo>
                    <a:pt x="2148078" y="2430399"/>
                  </a:lnTo>
                  <a:lnTo>
                    <a:pt x="2120519" y="2435860"/>
                  </a:lnTo>
                  <a:lnTo>
                    <a:pt x="2128774" y="2463419"/>
                  </a:lnTo>
                  <a:lnTo>
                    <a:pt x="2153666" y="2455164"/>
                  </a:lnTo>
                  <a:close/>
                </a:path>
                <a:path w="4525009" h="3051175">
                  <a:moveTo>
                    <a:pt x="2258568" y="2427605"/>
                  </a:moveTo>
                  <a:lnTo>
                    <a:pt x="2250313" y="2397252"/>
                  </a:lnTo>
                  <a:lnTo>
                    <a:pt x="2225421" y="2405507"/>
                  </a:lnTo>
                  <a:lnTo>
                    <a:pt x="2233676" y="2433066"/>
                  </a:lnTo>
                  <a:lnTo>
                    <a:pt x="2258568" y="2427605"/>
                  </a:lnTo>
                  <a:close/>
                </a:path>
                <a:path w="4525009" h="3051175">
                  <a:moveTo>
                    <a:pt x="2396617" y="2370963"/>
                  </a:moveTo>
                  <a:lnTo>
                    <a:pt x="2385568" y="2346071"/>
                  </a:lnTo>
                  <a:lnTo>
                    <a:pt x="2360676" y="2357120"/>
                  </a:lnTo>
                  <a:lnTo>
                    <a:pt x="2371725" y="2382012"/>
                  </a:lnTo>
                  <a:lnTo>
                    <a:pt x="2396617" y="2370963"/>
                  </a:lnTo>
                  <a:close/>
                </a:path>
                <a:path w="4525009" h="3051175">
                  <a:moveTo>
                    <a:pt x="2495931" y="2326767"/>
                  </a:moveTo>
                  <a:lnTo>
                    <a:pt x="2484882" y="2302014"/>
                  </a:lnTo>
                  <a:lnTo>
                    <a:pt x="2459990" y="2313051"/>
                  </a:lnTo>
                  <a:lnTo>
                    <a:pt x="2471039" y="2337816"/>
                  </a:lnTo>
                  <a:lnTo>
                    <a:pt x="2495931" y="2326767"/>
                  </a:lnTo>
                  <a:close/>
                </a:path>
                <a:path w="4525009" h="3051175">
                  <a:moveTo>
                    <a:pt x="2540508" y="0"/>
                  </a:moveTo>
                  <a:lnTo>
                    <a:pt x="2513076" y="0"/>
                  </a:lnTo>
                  <a:lnTo>
                    <a:pt x="2513076" y="30480"/>
                  </a:lnTo>
                  <a:lnTo>
                    <a:pt x="2537714" y="30480"/>
                  </a:lnTo>
                  <a:lnTo>
                    <a:pt x="2540508" y="0"/>
                  </a:lnTo>
                  <a:close/>
                </a:path>
                <a:path w="4525009" h="3051175">
                  <a:moveTo>
                    <a:pt x="2598039" y="2285377"/>
                  </a:moveTo>
                  <a:lnTo>
                    <a:pt x="2586990" y="2257806"/>
                  </a:lnTo>
                  <a:lnTo>
                    <a:pt x="2562225" y="2268855"/>
                  </a:lnTo>
                  <a:lnTo>
                    <a:pt x="2573274" y="2293620"/>
                  </a:lnTo>
                  <a:lnTo>
                    <a:pt x="2598039" y="2285377"/>
                  </a:lnTo>
                  <a:close/>
                </a:path>
                <a:path w="4525009" h="3051175">
                  <a:moveTo>
                    <a:pt x="2647188" y="7620"/>
                  </a:moveTo>
                  <a:lnTo>
                    <a:pt x="2619756" y="7620"/>
                  </a:lnTo>
                  <a:lnTo>
                    <a:pt x="2619756" y="32258"/>
                  </a:lnTo>
                  <a:lnTo>
                    <a:pt x="2625217" y="32258"/>
                  </a:lnTo>
                  <a:lnTo>
                    <a:pt x="2647188" y="35052"/>
                  </a:lnTo>
                  <a:lnTo>
                    <a:pt x="2647188" y="7620"/>
                  </a:lnTo>
                  <a:close/>
                </a:path>
                <a:path w="4525009" h="3051175">
                  <a:moveTo>
                    <a:pt x="2700147" y="2241296"/>
                  </a:moveTo>
                  <a:lnTo>
                    <a:pt x="2691892" y="2216404"/>
                  </a:lnTo>
                  <a:lnTo>
                    <a:pt x="2661539" y="2227453"/>
                  </a:lnTo>
                  <a:lnTo>
                    <a:pt x="2672588" y="2252218"/>
                  </a:lnTo>
                  <a:lnTo>
                    <a:pt x="2700147" y="2241296"/>
                  </a:lnTo>
                  <a:close/>
                </a:path>
                <a:path w="4525009" h="3051175">
                  <a:moveTo>
                    <a:pt x="2761488" y="19304"/>
                  </a:moveTo>
                  <a:lnTo>
                    <a:pt x="2741930" y="13716"/>
                  </a:lnTo>
                  <a:lnTo>
                    <a:pt x="2730754" y="13716"/>
                  </a:lnTo>
                  <a:lnTo>
                    <a:pt x="2727960" y="41402"/>
                  </a:lnTo>
                  <a:lnTo>
                    <a:pt x="2739136" y="44196"/>
                  </a:lnTo>
                  <a:lnTo>
                    <a:pt x="2755900" y="44196"/>
                  </a:lnTo>
                  <a:lnTo>
                    <a:pt x="2761488" y="19304"/>
                  </a:lnTo>
                  <a:close/>
                </a:path>
                <a:path w="4525009" h="3051175">
                  <a:moveTo>
                    <a:pt x="2802382" y="2199894"/>
                  </a:moveTo>
                  <a:lnTo>
                    <a:pt x="2794000" y="2175002"/>
                  </a:lnTo>
                  <a:lnTo>
                    <a:pt x="2766441" y="2186051"/>
                  </a:lnTo>
                  <a:lnTo>
                    <a:pt x="2777490" y="2210816"/>
                  </a:lnTo>
                  <a:lnTo>
                    <a:pt x="2802382" y="2199894"/>
                  </a:lnTo>
                  <a:close/>
                </a:path>
                <a:path w="4525009" h="3051175">
                  <a:moveTo>
                    <a:pt x="2868168" y="29972"/>
                  </a:moveTo>
                  <a:lnTo>
                    <a:pt x="2848737" y="24384"/>
                  </a:lnTo>
                  <a:lnTo>
                    <a:pt x="2837688" y="24384"/>
                  </a:lnTo>
                  <a:lnTo>
                    <a:pt x="2837688" y="49276"/>
                  </a:lnTo>
                  <a:lnTo>
                    <a:pt x="2845943" y="54864"/>
                  </a:lnTo>
                  <a:lnTo>
                    <a:pt x="2865374" y="54864"/>
                  </a:lnTo>
                  <a:lnTo>
                    <a:pt x="2868168" y="29972"/>
                  </a:lnTo>
                  <a:close/>
                </a:path>
                <a:path w="4525009" h="3051175">
                  <a:moveTo>
                    <a:pt x="2904490" y="2158492"/>
                  </a:moveTo>
                  <a:lnTo>
                    <a:pt x="2893441" y="2133600"/>
                  </a:lnTo>
                  <a:lnTo>
                    <a:pt x="2868549" y="2144649"/>
                  </a:lnTo>
                  <a:lnTo>
                    <a:pt x="2879598" y="2169414"/>
                  </a:lnTo>
                  <a:lnTo>
                    <a:pt x="2904490" y="2158492"/>
                  </a:lnTo>
                  <a:close/>
                </a:path>
                <a:path w="4525009" h="3051175">
                  <a:moveTo>
                    <a:pt x="2976372" y="40640"/>
                  </a:moveTo>
                  <a:lnTo>
                    <a:pt x="2959862" y="40640"/>
                  </a:lnTo>
                  <a:lnTo>
                    <a:pt x="2951734" y="35052"/>
                  </a:lnTo>
                  <a:lnTo>
                    <a:pt x="2948940" y="65786"/>
                  </a:lnTo>
                  <a:lnTo>
                    <a:pt x="2954401" y="65786"/>
                  </a:lnTo>
                  <a:lnTo>
                    <a:pt x="2973578" y="68580"/>
                  </a:lnTo>
                  <a:lnTo>
                    <a:pt x="2976372" y="40640"/>
                  </a:lnTo>
                  <a:close/>
                </a:path>
                <a:path w="4525009" h="3051175">
                  <a:moveTo>
                    <a:pt x="3006598" y="2114296"/>
                  </a:moveTo>
                  <a:lnTo>
                    <a:pt x="2995549" y="2089404"/>
                  </a:lnTo>
                  <a:lnTo>
                    <a:pt x="2970657" y="2100453"/>
                  </a:lnTo>
                  <a:lnTo>
                    <a:pt x="2979039" y="2125345"/>
                  </a:lnTo>
                  <a:lnTo>
                    <a:pt x="3006598" y="2114296"/>
                  </a:lnTo>
                  <a:close/>
                </a:path>
                <a:path w="4525009" h="3051175">
                  <a:moveTo>
                    <a:pt x="3089148" y="57658"/>
                  </a:moveTo>
                  <a:lnTo>
                    <a:pt x="3067812" y="54864"/>
                  </a:lnTo>
                  <a:lnTo>
                    <a:pt x="3059811" y="54864"/>
                  </a:lnTo>
                  <a:lnTo>
                    <a:pt x="3057144" y="79502"/>
                  </a:lnTo>
                  <a:lnTo>
                    <a:pt x="3065145" y="79502"/>
                  </a:lnTo>
                  <a:lnTo>
                    <a:pt x="3081147" y="82296"/>
                  </a:lnTo>
                  <a:lnTo>
                    <a:pt x="3089148" y="57658"/>
                  </a:lnTo>
                  <a:close/>
                </a:path>
                <a:path w="4525009" h="3051175">
                  <a:moveTo>
                    <a:pt x="3105912" y="2070100"/>
                  </a:moveTo>
                  <a:lnTo>
                    <a:pt x="3094863" y="2045208"/>
                  </a:lnTo>
                  <a:lnTo>
                    <a:pt x="3070098" y="2056257"/>
                  </a:lnTo>
                  <a:lnTo>
                    <a:pt x="3081147" y="2081149"/>
                  </a:lnTo>
                  <a:lnTo>
                    <a:pt x="3105912" y="2070100"/>
                  </a:lnTo>
                  <a:close/>
                </a:path>
                <a:path w="4525009" h="3051175">
                  <a:moveTo>
                    <a:pt x="3197352" y="76962"/>
                  </a:moveTo>
                  <a:lnTo>
                    <a:pt x="3175000" y="71374"/>
                  </a:lnTo>
                  <a:lnTo>
                    <a:pt x="3166618" y="68580"/>
                  </a:lnTo>
                  <a:lnTo>
                    <a:pt x="3163824" y="96520"/>
                  </a:lnTo>
                  <a:lnTo>
                    <a:pt x="3166618" y="96520"/>
                  </a:lnTo>
                  <a:lnTo>
                    <a:pt x="3188970" y="102108"/>
                  </a:lnTo>
                  <a:lnTo>
                    <a:pt x="3197352" y="76962"/>
                  </a:lnTo>
                  <a:close/>
                </a:path>
                <a:path w="4525009" h="3051175">
                  <a:moveTo>
                    <a:pt x="3208147" y="2028698"/>
                  </a:moveTo>
                  <a:lnTo>
                    <a:pt x="3197098" y="2003806"/>
                  </a:lnTo>
                  <a:lnTo>
                    <a:pt x="3172206" y="2014855"/>
                  </a:lnTo>
                  <a:lnTo>
                    <a:pt x="3183255" y="2039747"/>
                  </a:lnTo>
                  <a:lnTo>
                    <a:pt x="3208147" y="2028698"/>
                  </a:lnTo>
                  <a:close/>
                </a:path>
                <a:path w="4525009" h="3051175">
                  <a:moveTo>
                    <a:pt x="3305556" y="94107"/>
                  </a:moveTo>
                  <a:lnTo>
                    <a:pt x="3302762" y="94107"/>
                  </a:lnTo>
                  <a:lnTo>
                    <a:pt x="3280410" y="91440"/>
                  </a:lnTo>
                  <a:lnTo>
                    <a:pt x="3277616" y="91440"/>
                  </a:lnTo>
                  <a:lnTo>
                    <a:pt x="3272028" y="115443"/>
                  </a:lnTo>
                  <a:lnTo>
                    <a:pt x="3272028" y="118110"/>
                  </a:lnTo>
                  <a:lnTo>
                    <a:pt x="3294380" y="123444"/>
                  </a:lnTo>
                  <a:lnTo>
                    <a:pt x="3297174" y="123444"/>
                  </a:lnTo>
                  <a:lnTo>
                    <a:pt x="3305556" y="94107"/>
                  </a:lnTo>
                  <a:close/>
                </a:path>
                <a:path w="4525009" h="3051175">
                  <a:moveTo>
                    <a:pt x="3307461" y="1984502"/>
                  </a:moveTo>
                  <a:lnTo>
                    <a:pt x="3296412" y="1959737"/>
                  </a:lnTo>
                  <a:lnTo>
                    <a:pt x="3271520" y="1970786"/>
                  </a:lnTo>
                  <a:lnTo>
                    <a:pt x="3282569" y="1995551"/>
                  </a:lnTo>
                  <a:lnTo>
                    <a:pt x="3307461" y="1984502"/>
                  </a:lnTo>
                  <a:close/>
                </a:path>
                <a:path w="4525009" h="3051175">
                  <a:moveTo>
                    <a:pt x="3409569" y="1940306"/>
                  </a:moveTo>
                  <a:lnTo>
                    <a:pt x="3398520" y="1915541"/>
                  </a:lnTo>
                  <a:lnTo>
                    <a:pt x="3373755" y="1926590"/>
                  </a:lnTo>
                  <a:lnTo>
                    <a:pt x="3384804" y="1951355"/>
                  </a:lnTo>
                  <a:lnTo>
                    <a:pt x="3409569" y="1940306"/>
                  </a:lnTo>
                  <a:close/>
                </a:path>
                <a:path w="4525009" h="3051175">
                  <a:moveTo>
                    <a:pt x="3412236" y="118364"/>
                  </a:moveTo>
                  <a:lnTo>
                    <a:pt x="3401441" y="115570"/>
                  </a:lnTo>
                  <a:lnTo>
                    <a:pt x="3385312" y="112776"/>
                  </a:lnTo>
                  <a:lnTo>
                    <a:pt x="3377184" y="140462"/>
                  </a:lnTo>
                  <a:lnTo>
                    <a:pt x="3398774" y="143256"/>
                  </a:lnTo>
                  <a:lnTo>
                    <a:pt x="3406902" y="143256"/>
                  </a:lnTo>
                  <a:lnTo>
                    <a:pt x="3412236" y="118364"/>
                  </a:lnTo>
                  <a:close/>
                </a:path>
                <a:path w="4525009" h="3051175">
                  <a:moveTo>
                    <a:pt x="3511677" y="1898904"/>
                  </a:moveTo>
                  <a:lnTo>
                    <a:pt x="3500628" y="1874139"/>
                  </a:lnTo>
                  <a:lnTo>
                    <a:pt x="3473069" y="1882394"/>
                  </a:lnTo>
                  <a:lnTo>
                    <a:pt x="3484118" y="1909953"/>
                  </a:lnTo>
                  <a:lnTo>
                    <a:pt x="3511677" y="1898904"/>
                  </a:lnTo>
                  <a:close/>
                </a:path>
                <a:path w="4525009" h="3051175">
                  <a:moveTo>
                    <a:pt x="3517392" y="144018"/>
                  </a:moveTo>
                  <a:lnTo>
                    <a:pt x="3506216" y="141351"/>
                  </a:lnTo>
                  <a:lnTo>
                    <a:pt x="3492246" y="138684"/>
                  </a:lnTo>
                  <a:lnTo>
                    <a:pt x="3483864" y="165354"/>
                  </a:lnTo>
                  <a:lnTo>
                    <a:pt x="3500628" y="165354"/>
                  </a:lnTo>
                  <a:lnTo>
                    <a:pt x="3511804" y="170688"/>
                  </a:lnTo>
                  <a:lnTo>
                    <a:pt x="3517392" y="144018"/>
                  </a:lnTo>
                  <a:close/>
                </a:path>
                <a:path w="4525009" h="3051175">
                  <a:moveTo>
                    <a:pt x="3611118" y="1857502"/>
                  </a:moveTo>
                  <a:lnTo>
                    <a:pt x="3600069" y="1832737"/>
                  </a:lnTo>
                  <a:lnTo>
                    <a:pt x="3575177" y="1843786"/>
                  </a:lnTo>
                  <a:lnTo>
                    <a:pt x="3586226" y="1868551"/>
                  </a:lnTo>
                  <a:lnTo>
                    <a:pt x="3611118" y="1857502"/>
                  </a:lnTo>
                  <a:close/>
                </a:path>
                <a:path w="4525009" h="3051175">
                  <a:moveTo>
                    <a:pt x="3713226" y="1816100"/>
                  </a:moveTo>
                  <a:lnTo>
                    <a:pt x="3702177" y="1788541"/>
                  </a:lnTo>
                  <a:lnTo>
                    <a:pt x="3677285" y="1799590"/>
                  </a:lnTo>
                  <a:lnTo>
                    <a:pt x="3688334" y="1827149"/>
                  </a:lnTo>
                  <a:lnTo>
                    <a:pt x="3713226" y="1816100"/>
                  </a:lnTo>
                  <a:close/>
                </a:path>
                <a:path w="4525009" h="3051175">
                  <a:moveTo>
                    <a:pt x="3812540" y="1772031"/>
                  </a:moveTo>
                  <a:lnTo>
                    <a:pt x="3801618" y="1747139"/>
                  </a:lnTo>
                  <a:lnTo>
                    <a:pt x="3776726" y="1758188"/>
                  </a:lnTo>
                  <a:lnTo>
                    <a:pt x="3787775" y="1783080"/>
                  </a:lnTo>
                  <a:lnTo>
                    <a:pt x="3812540" y="1772031"/>
                  </a:lnTo>
                  <a:close/>
                </a:path>
                <a:path w="4525009" h="3051175">
                  <a:moveTo>
                    <a:pt x="3914762" y="1727835"/>
                  </a:moveTo>
                  <a:lnTo>
                    <a:pt x="3903713" y="1702943"/>
                  </a:lnTo>
                  <a:lnTo>
                    <a:pt x="3878834" y="1713992"/>
                  </a:lnTo>
                  <a:lnTo>
                    <a:pt x="3889883" y="1738884"/>
                  </a:lnTo>
                  <a:lnTo>
                    <a:pt x="3914762" y="1727835"/>
                  </a:lnTo>
                  <a:close/>
                </a:path>
                <a:path w="4525009" h="3051175">
                  <a:moveTo>
                    <a:pt x="4014089" y="1686433"/>
                  </a:moveTo>
                  <a:lnTo>
                    <a:pt x="4005834" y="1658874"/>
                  </a:lnTo>
                  <a:lnTo>
                    <a:pt x="3978275" y="1669796"/>
                  </a:lnTo>
                  <a:lnTo>
                    <a:pt x="3989197" y="1694688"/>
                  </a:lnTo>
                  <a:lnTo>
                    <a:pt x="4014089" y="1686433"/>
                  </a:lnTo>
                  <a:close/>
                </a:path>
                <a:path w="4525009" h="3051175">
                  <a:moveTo>
                    <a:pt x="4116197" y="1642237"/>
                  </a:moveTo>
                  <a:lnTo>
                    <a:pt x="4105148" y="1617472"/>
                  </a:lnTo>
                  <a:lnTo>
                    <a:pt x="4080383" y="1628394"/>
                  </a:lnTo>
                  <a:lnTo>
                    <a:pt x="4091432" y="1653286"/>
                  </a:lnTo>
                  <a:lnTo>
                    <a:pt x="4116197" y="1642237"/>
                  </a:lnTo>
                  <a:close/>
                </a:path>
                <a:path w="4525009" h="3051175">
                  <a:moveTo>
                    <a:pt x="4218305" y="1598041"/>
                  </a:moveTo>
                  <a:lnTo>
                    <a:pt x="4210050" y="1573276"/>
                  </a:lnTo>
                  <a:lnTo>
                    <a:pt x="4182491" y="1584325"/>
                  </a:lnTo>
                  <a:lnTo>
                    <a:pt x="4193540" y="1609090"/>
                  </a:lnTo>
                  <a:lnTo>
                    <a:pt x="4218305" y="1598041"/>
                  </a:lnTo>
                  <a:close/>
                </a:path>
                <a:path w="4525009" h="3051175">
                  <a:moveTo>
                    <a:pt x="4323207" y="1556639"/>
                  </a:moveTo>
                  <a:lnTo>
                    <a:pt x="4312158" y="1529080"/>
                  </a:lnTo>
                  <a:lnTo>
                    <a:pt x="4287393" y="1540129"/>
                  </a:lnTo>
                  <a:lnTo>
                    <a:pt x="4295648" y="1565021"/>
                  </a:lnTo>
                  <a:lnTo>
                    <a:pt x="4323207" y="1556639"/>
                  </a:lnTo>
                  <a:close/>
                </a:path>
                <a:path w="4525009" h="3051175">
                  <a:moveTo>
                    <a:pt x="4422648" y="1515237"/>
                  </a:moveTo>
                  <a:lnTo>
                    <a:pt x="4411599" y="1490472"/>
                  </a:lnTo>
                  <a:lnTo>
                    <a:pt x="4386707" y="1501521"/>
                  </a:lnTo>
                  <a:lnTo>
                    <a:pt x="4397756" y="1526286"/>
                  </a:lnTo>
                  <a:lnTo>
                    <a:pt x="4422648" y="1515237"/>
                  </a:lnTo>
                  <a:close/>
                </a:path>
                <a:path w="4525009" h="3051175">
                  <a:moveTo>
                    <a:pt x="4524756" y="1471168"/>
                  </a:moveTo>
                  <a:lnTo>
                    <a:pt x="4513707" y="1446276"/>
                  </a:lnTo>
                  <a:lnTo>
                    <a:pt x="4488815" y="1457325"/>
                  </a:lnTo>
                  <a:lnTo>
                    <a:pt x="4499864" y="1482217"/>
                  </a:lnTo>
                  <a:lnTo>
                    <a:pt x="4524756" y="1471168"/>
                  </a:lnTo>
                  <a:close/>
                </a:path>
              </a:pathLst>
            </a:custGeom>
            <a:solidFill>
              <a:srgbClr val="A8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990" y="1211185"/>
              <a:ext cx="7253557" cy="499037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071" y="1794509"/>
            <a:ext cx="1096137" cy="1983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888" y="2185493"/>
            <a:ext cx="5593080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30" dirty="0">
                <a:latin typeface="Cambria" pitchFamily="18" charset="0"/>
                <a:ea typeface="Cambria" pitchFamily="18" charset="0"/>
              </a:rPr>
              <a:t>СПАСИБО </a:t>
            </a:r>
            <a:r>
              <a:rPr sz="3300" dirty="0">
                <a:latin typeface="Cambria" pitchFamily="18" charset="0"/>
                <a:ea typeface="Cambria" pitchFamily="18" charset="0"/>
              </a:rPr>
              <a:t>ЗА</a:t>
            </a:r>
            <a:r>
              <a:rPr sz="3300" spc="-15" dirty="0">
                <a:latin typeface="Cambria" pitchFamily="18" charset="0"/>
                <a:ea typeface="Cambria" pitchFamily="18" charset="0"/>
              </a:rPr>
              <a:t> </a:t>
            </a:r>
            <a:r>
              <a:rPr sz="3300" spc="-4" dirty="0">
                <a:latin typeface="Cambria" pitchFamily="18" charset="0"/>
                <a:ea typeface="Cambria" pitchFamily="18" charset="0"/>
              </a:rPr>
              <a:t>ВНИМАНИЕ!</a:t>
            </a:r>
            <a:endParaRPr sz="33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4" y="951310"/>
            <a:ext cx="7773987" cy="37861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Контакты</a:t>
            </a:r>
            <a:r>
              <a:rPr lang="ru-RU" sz="3600" b="1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Cambria" pitchFamily="18" charset="0"/>
              </a:rPr>
            </a:br>
            <a:endParaRPr lang="ru-RU" sz="3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1491630"/>
            <a:ext cx="7993062" cy="2737471"/>
          </a:xfrm>
        </p:spPr>
        <p:txBody>
          <a:bodyPr rtlCol="0"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002060"/>
                </a:solidFill>
                <a:latin typeface="Cambria" pitchFamily="18" charset="0"/>
              </a:rPr>
              <a:t>Государственное учреждение Ярославской области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002060"/>
                </a:solidFill>
                <a:latin typeface="Cambria" pitchFamily="18" charset="0"/>
              </a:rPr>
              <a:t> «Центр оценки и контроля качества образования»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Адрес </a:t>
            </a:r>
            <a:r>
              <a:rPr lang="ru-RU" sz="1900" dirty="0">
                <a:solidFill>
                  <a:srgbClr val="002060"/>
                </a:solidFill>
                <a:latin typeface="Cambria" pitchFamily="18" charset="0"/>
              </a:rPr>
              <a:t>электронной почты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  <a:r>
              <a:rPr lang="en-US" sz="19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latin typeface="Cambria" pitchFamily="18" charset="0"/>
              </a:rPr>
              <a:t>smirnova@coikko.ru</a:t>
            </a:r>
            <a:endParaRPr lang="ru-RU" sz="19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Телефон: 8(4852)28 08 83</a:t>
            </a:r>
            <a:endParaRPr lang="ru-RU" sz="1900" dirty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>
              <a:solidFill>
                <a:schemeClr val="tx1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9790" y="555526"/>
            <a:ext cx="8695427" cy="34110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107758" algn="ctr">
              <a:spcBef>
                <a:spcPts val="79"/>
              </a:spcBef>
            </a:pPr>
            <a:endParaRPr sz="600" dirty="0">
              <a:cs typeface="Times New Roman"/>
            </a:endParaRP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b="1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ru-RU" sz="20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Вписаны в бланки ИС(И) </a:t>
            </a:r>
            <a:r>
              <a:rPr lang="ru-RU" sz="2000" b="1" spc="-1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номера тем ИС(И), </a:t>
            </a:r>
            <a:r>
              <a:rPr lang="ru-RU" sz="20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которых </a:t>
            </a:r>
            <a:r>
              <a:rPr lang="ru-RU" sz="2000" b="1" spc="-1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не было в перечне тем  </a:t>
            </a: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endParaRPr lang="ru-RU" sz="2000" b="1" spc="-1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/>
            </a:endParaRP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sz="20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ru-RU" sz="2000" b="1" spc="-1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Не записана</a:t>
            </a:r>
            <a:r>
              <a:rPr lang="ru-RU" sz="2000" spc="-1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ru-RU" sz="20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тема ИС(И) в бланки записи</a:t>
            </a: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endParaRPr lang="ru-RU" sz="2000" spc="-1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/>
            </a:endParaRP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sz="2000" b="1" spc="-4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ru-RU" sz="2000" b="1" spc="-4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Допуск</a:t>
            </a:r>
            <a:r>
              <a:rPr lang="ru-RU" sz="2000" spc="-4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 участника в аудиторию с документом, удостоверяющим личность,</a:t>
            </a:r>
            <a:r>
              <a:rPr lang="ru-RU" sz="2000" b="1" spc="-4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ru-RU" sz="2000" b="1" spc="-4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(паспорт) в обложке</a:t>
            </a:r>
          </a:p>
          <a:p>
            <a:pPr marL="146685" indent="-137160" algn="just">
              <a:spcBef>
                <a:spcPts val="630"/>
              </a:spcBef>
              <a:tabLst>
                <a:tab pos="146685" algn="l"/>
              </a:tabLst>
            </a:pPr>
            <a:endParaRPr lang="ru-RU" sz="2000" b="1" spc="-1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/>
            </a:endParaRP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sz="20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Нарушения </a:t>
            </a:r>
            <a:r>
              <a:rPr lang="ru-RU" sz="2000" b="1" spc="-1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в комплектовании бланков ИС(И)  </a:t>
            </a:r>
            <a:r>
              <a:rPr lang="ru-RU" sz="20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для доставки в РЦОИ</a:t>
            </a:r>
            <a:endParaRPr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sp>
        <p:nvSpPr>
          <p:cNvPr id="23" name="object 25"/>
          <p:cNvSpPr txBox="1">
            <a:spLocks noGrp="1"/>
          </p:cNvSpPr>
          <p:nvPr>
            <p:ph type="title"/>
          </p:nvPr>
        </p:nvSpPr>
        <p:spPr>
          <a:xfrm>
            <a:off x="171450" y="68134"/>
            <a:ext cx="8865046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400" b="1" spc="-4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ИС(И): организационные ситуации – 2021-2022</a:t>
            </a:r>
            <a:endParaRPr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63564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Инструкция </a:t>
            </a:r>
          </a:p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для руководителя ОО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27584" y="627534"/>
            <a:ext cx="7628384" cy="3384375"/>
          </a:xfrm>
        </p:spPr>
        <p:txBody>
          <a:bodyPr/>
          <a:lstStyle/>
          <a:p>
            <a:r>
              <a:rPr lang="ru-RU" sz="3200" dirty="0" smtClean="0">
                <a:latin typeface="Cambria" pitchFamily="18" charset="0"/>
              </a:rPr>
              <a:t> </a:t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32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2969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Руководитель ОО </a:t>
            </a:r>
            <a:r>
              <a:rPr lang="ru-RU" sz="2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должен ознакомиться  и ознакомить членов комиссии по проведению ИС(И) и проверке ИС(И)</a:t>
            </a:r>
            <a:r>
              <a:rPr lang="en-US" sz="2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c</a:t>
            </a:r>
            <a:r>
              <a:rPr lang="ru-RU" sz="2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843558"/>
            <a:ext cx="8712968" cy="41549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нормативными правовыми документами, регламентирующими проведение ИС(И) </a:t>
            </a:r>
          </a:p>
          <a:p>
            <a:pPr algn="just">
              <a:buFont typeface="Wingdings" pitchFamily="2" charset="2"/>
              <a:buChar char="ü"/>
            </a:pPr>
            <a:endParaRPr lang="ru-RU" sz="1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порядком проведения ИС(И), утвержденным департаментом образования</a:t>
            </a:r>
          </a:p>
          <a:p>
            <a:pPr algn="just">
              <a:buFont typeface="Wingdings" pitchFamily="2" charset="2"/>
              <a:buChar char="ü"/>
            </a:pPr>
            <a:endParaRPr lang="ru-RU" sz="1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методическими материалами </a:t>
            </a:r>
            <a:r>
              <a:rPr lang="ru-RU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рекомендуемыми к использованию при организации и проведении ИС(И)</a:t>
            </a:r>
          </a:p>
          <a:p>
            <a:pPr algn="just">
              <a:buFont typeface="Wingdings" pitchFamily="2" charset="2"/>
              <a:buChar char="ü"/>
            </a:pPr>
            <a:endParaRPr lang="ru-RU" sz="1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инструкцией, определяющей порядок работы руководителя образовательной организации, инструкциями, определяющими порядок работы лиц, привлекаемых к проведению ИС(И) </a:t>
            </a:r>
          </a:p>
          <a:p>
            <a:pPr algn="just">
              <a:buFont typeface="Wingdings" pitchFamily="2" charset="2"/>
              <a:buChar char="ü"/>
            </a:pPr>
            <a:endParaRPr lang="ru-RU" sz="1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правилами заполнения бланков ИС(И)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критериями 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оценивания ИС(И)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0"/>
            <a:ext cx="676875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Подготовка</a:t>
            </a:r>
            <a:r>
              <a:rPr lang="ru-RU" sz="2400" b="1" spc="-3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к</a:t>
            </a:r>
            <a:r>
              <a:rPr lang="ru-RU" sz="2400" b="1" spc="-1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spc="-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проведению ИС(И)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2342736" cy="1059582"/>
            <a:chOff x="392278" y="74"/>
            <a:chExt cx="2342736" cy="1059582"/>
          </a:xfrm>
          <a:solidFill>
            <a:srgbClr val="A2C2E8"/>
          </a:solidFill>
        </p:grpSpPr>
        <p:sp>
          <p:nvSpPr>
            <p:cNvPr id="12" name="Овал 11"/>
            <p:cNvSpPr/>
            <p:nvPr/>
          </p:nvSpPr>
          <p:spPr>
            <a:xfrm>
              <a:off x="392278" y="74"/>
              <a:ext cx="2342736" cy="105958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735364" y="195560"/>
              <a:ext cx="1656564" cy="7200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не позднее чем за две недели</a:t>
              </a:r>
              <a:endParaRPr lang="ru-RU" sz="2000" b="1" kern="12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14" name="object 20"/>
          <p:cNvGrpSpPr/>
          <p:nvPr/>
        </p:nvGrpSpPr>
        <p:grpSpPr>
          <a:xfrm>
            <a:off x="1907704" y="555527"/>
            <a:ext cx="6984776" cy="720079"/>
            <a:chOff x="3389376" y="1306702"/>
            <a:chExt cx="7745730" cy="1028446"/>
          </a:xfrm>
        </p:grpSpPr>
        <p:pic>
          <p:nvPicPr>
            <p:cNvPr id="15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89875" y="1879091"/>
              <a:ext cx="132460" cy="176657"/>
            </a:xfrm>
            <a:prstGeom prst="rect">
              <a:avLst/>
            </a:prstGeom>
          </p:spPr>
        </p:pic>
        <p:sp>
          <p:nvSpPr>
            <p:cNvPr id="16" name="object 22"/>
            <p:cNvSpPr/>
            <p:nvPr/>
          </p:nvSpPr>
          <p:spPr>
            <a:xfrm>
              <a:off x="7301483" y="1406651"/>
              <a:ext cx="967740" cy="906780"/>
            </a:xfrm>
            <a:custGeom>
              <a:avLst/>
              <a:gdLst/>
              <a:ahLst/>
              <a:cxnLst/>
              <a:rect l="l" t="t" r="r" b="b"/>
              <a:pathLst>
                <a:path w="967740" h="906780">
                  <a:moveTo>
                    <a:pt x="48641" y="557530"/>
                  </a:moveTo>
                  <a:lnTo>
                    <a:pt x="33020" y="557530"/>
                  </a:lnTo>
                  <a:lnTo>
                    <a:pt x="26924" y="565150"/>
                  </a:lnTo>
                  <a:lnTo>
                    <a:pt x="26924" y="901700"/>
                  </a:lnTo>
                  <a:lnTo>
                    <a:pt x="33020" y="906780"/>
                  </a:lnTo>
                  <a:lnTo>
                    <a:pt x="940816" y="906780"/>
                  </a:lnTo>
                  <a:lnTo>
                    <a:pt x="947039" y="901700"/>
                  </a:lnTo>
                  <a:lnTo>
                    <a:pt x="947039" y="877570"/>
                  </a:lnTo>
                  <a:lnTo>
                    <a:pt x="52705" y="877570"/>
                  </a:lnTo>
                  <a:lnTo>
                    <a:pt x="52705" y="836930"/>
                  </a:lnTo>
                  <a:lnTo>
                    <a:pt x="947039" y="836930"/>
                  </a:lnTo>
                  <a:lnTo>
                    <a:pt x="947039" y="810260"/>
                  </a:lnTo>
                  <a:lnTo>
                    <a:pt x="55880" y="810260"/>
                  </a:lnTo>
                  <a:lnTo>
                    <a:pt x="55880" y="565150"/>
                  </a:lnTo>
                  <a:lnTo>
                    <a:pt x="48641" y="557530"/>
                  </a:lnTo>
                  <a:close/>
                </a:path>
                <a:path w="967740" h="906780">
                  <a:moveTo>
                    <a:pt x="191262" y="836930"/>
                  </a:moveTo>
                  <a:lnTo>
                    <a:pt x="161290" y="836930"/>
                  </a:lnTo>
                  <a:lnTo>
                    <a:pt x="161290" y="877570"/>
                  </a:lnTo>
                  <a:lnTo>
                    <a:pt x="191262" y="877570"/>
                  </a:lnTo>
                  <a:lnTo>
                    <a:pt x="191262" y="836930"/>
                  </a:lnTo>
                  <a:close/>
                </a:path>
                <a:path w="967740" h="906780">
                  <a:moveTo>
                    <a:pt x="807466" y="836930"/>
                  </a:moveTo>
                  <a:lnTo>
                    <a:pt x="779526" y="836930"/>
                  </a:lnTo>
                  <a:lnTo>
                    <a:pt x="779526" y="877570"/>
                  </a:lnTo>
                  <a:lnTo>
                    <a:pt x="807466" y="877570"/>
                  </a:lnTo>
                  <a:lnTo>
                    <a:pt x="807466" y="836930"/>
                  </a:lnTo>
                  <a:close/>
                </a:path>
                <a:path w="967740" h="906780">
                  <a:moveTo>
                    <a:pt x="947039" y="836930"/>
                  </a:moveTo>
                  <a:lnTo>
                    <a:pt x="916051" y="836930"/>
                  </a:lnTo>
                  <a:lnTo>
                    <a:pt x="916051" y="877570"/>
                  </a:lnTo>
                  <a:lnTo>
                    <a:pt x="947039" y="877570"/>
                  </a:lnTo>
                  <a:lnTo>
                    <a:pt x="947039" y="836930"/>
                  </a:lnTo>
                  <a:close/>
                </a:path>
                <a:path w="967740" h="906780">
                  <a:moveTo>
                    <a:pt x="381508" y="694690"/>
                  </a:moveTo>
                  <a:lnTo>
                    <a:pt x="341122" y="694690"/>
                  </a:lnTo>
                  <a:lnTo>
                    <a:pt x="351536" y="704850"/>
                  </a:lnTo>
                  <a:lnTo>
                    <a:pt x="351536" y="741680"/>
                  </a:lnTo>
                  <a:lnTo>
                    <a:pt x="207772" y="741680"/>
                  </a:lnTo>
                  <a:lnTo>
                    <a:pt x="201675" y="748030"/>
                  </a:lnTo>
                  <a:lnTo>
                    <a:pt x="201675" y="810260"/>
                  </a:lnTo>
                  <a:lnTo>
                    <a:pt x="772287" y="810260"/>
                  </a:lnTo>
                  <a:lnTo>
                    <a:pt x="772287" y="808990"/>
                  </a:lnTo>
                  <a:lnTo>
                    <a:pt x="228473" y="808990"/>
                  </a:lnTo>
                  <a:lnTo>
                    <a:pt x="228473" y="768350"/>
                  </a:lnTo>
                  <a:lnTo>
                    <a:pt x="772287" y="768350"/>
                  </a:lnTo>
                  <a:lnTo>
                    <a:pt x="772287" y="748030"/>
                  </a:lnTo>
                  <a:lnTo>
                    <a:pt x="767308" y="742950"/>
                  </a:lnTo>
                  <a:lnTo>
                    <a:pt x="589280" y="742950"/>
                  </a:lnTo>
                  <a:lnTo>
                    <a:pt x="562356" y="740410"/>
                  </a:lnTo>
                  <a:lnTo>
                    <a:pt x="381508" y="740410"/>
                  </a:lnTo>
                  <a:lnTo>
                    <a:pt x="381508" y="694690"/>
                  </a:lnTo>
                  <a:close/>
                </a:path>
                <a:path w="967740" h="906780">
                  <a:moveTo>
                    <a:pt x="940816" y="711200"/>
                  </a:moveTo>
                  <a:lnTo>
                    <a:pt x="925322" y="711200"/>
                  </a:lnTo>
                  <a:lnTo>
                    <a:pt x="919099" y="717550"/>
                  </a:lnTo>
                  <a:lnTo>
                    <a:pt x="919099" y="810260"/>
                  </a:lnTo>
                  <a:lnTo>
                    <a:pt x="947039" y="810260"/>
                  </a:lnTo>
                  <a:lnTo>
                    <a:pt x="947039" y="717550"/>
                  </a:lnTo>
                  <a:lnTo>
                    <a:pt x="940816" y="711200"/>
                  </a:lnTo>
                  <a:close/>
                </a:path>
                <a:path w="967740" h="906780">
                  <a:moveTo>
                    <a:pt x="772287" y="768350"/>
                  </a:moveTo>
                  <a:lnTo>
                    <a:pt x="740283" y="768350"/>
                  </a:lnTo>
                  <a:lnTo>
                    <a:pt x="740283" y="808990"/>
                  </a:lnTo>
                  <a:lnTo>
                    <a:pt x="772287" y="808990"/>
                  </a:lnTo>
                  <a:lnTo>
                    <a:pt x="772287" y="768350"/>
                  </a:lnTo>
                  <a:close/>
                </a:path>
                <a:path w="967740" h="906780">
                  <a:moveTo>
                    <a:pt x="617220" y="298450"/>
                  </a:moveTo>
                  <a:lnTo>
                    <a:pt x="589280" y="298450"/>
                  </a:lnTo>
                  <a:lnTo>
                    <a:pt x="589280" y="345440"/>
                  </a:lnTo>
                  <a:lnTo>
                    <a:pt x="590423" y="349250"/>
                  </a:lnTo>
                  <a:lnTo>
                    <a:pt x="593471" y="350520"/>
                  </a:lnTo>
                  <a:lnTo>
                    <a:pt x="608965" y="367030"/>
                  </a:lnTo>
                  <a:lnTo>
                    <a:pt x="608965" y="674370"/>
                  </a:lnTo>
                  <a:lnTo>
                    <a:pt x="593471" y="690880"/>
                  </a:lnTo>
                  <a:lnTo>
                    <a:pt x="590423" y="692150"/>
                  </a:lnTo>
                  <a:lnTo>
                    <a:pt x="589280" y="695960"/>
                  </a:lnTo>
                  <a:lnTo>
                    <a:pt x="589280" y="742950"/>
                  </a:lnTo>
                  <a:lnTo>
                    <a:pt x="767308" y="742950"/>
                  </a:lnTo>
                  <a:lnTo>
                    <a:pt x="766064" y="741680"/>
                  </a:lnTo>
                  <a:lnTo>
                    <a:pt x="616204" y="741680"/>
                  </a:lnTo>
                  <a:lnTo>
                    <a:pt x="616204" y="704850"/>
                  </a:lnTo>
                  <a:lnTo>
                    <a:pt x="626491" y="694690"/>
                  </a:lnTo>
                  <a:lnTo>
                    <a:pt x="734822" y="694690"/>
                  </a:lnTo>
                  <a:lnTo>
                    <a:pt x="734060" y="690880"/>
                  </a:lnTo>
                  <a:lnTo>
                    <a:pt x="731012" y="689610"/>
                  </a:lnTo>
                  <a:lnTo>
                    <a:pt x="715391" y="674370"/>
                  </a:lnTo>
                  <a:lnTo>
                    <a:pt x="715391" y="664210"/>
                  </a:lnTo>
                  <a:lnTo>
                    <a:pt x="635889" y="664210"/>
                  </a:lnTo>
                  <a:lnTo>
                    <a:pt x="635889" y="373380"/>
                  </a:lnTo>
                  <a:lnTo>
                    <a:pt x="712343" y="373380"/>
                  </a:lnTo>
                  <a:lnTo>
                    <a:pt x="712343" y="364490"/>
                  </a:lnTo>
                  <a:lnTo>
                    <a:pt x="727837" y="350520"/>
                  </a:lnTo>
                  <a:lnTo>
                    <a:pt x="729869" y="347980"/>
                  </a:lnTo>
                  <a:lnTo>
                    <a:pt x="731012" y="344170"/>
                  </a:lnTo>
                  <a:lnTo>
                    <a:pt x="627507" y="344170"/>
                  </a:lnTo>
                  <a:lnTo>
                    <a:pt x="617220" y="334010"/>
                  </a:lnTo>
                  <a:lnTo>
                    <a:pt x="617220" y="298450"/>
                  </a:lnTo>
                  <a:close/>
                </a:path>
                <a:path w="967740" h="906780">
                  <a:moveTo>
                    <a:pt x="530957" y="34290"/>
                  </a:moveTo>
                  <a:lnTo>
                    <a:pt x="482726" y="34290"/>
                  </a:lnTo>
                  <a:lnTo>
                    <a:pt x="696849" y="200660"/>
                  </a:lnTo>
                  <a:lnTo>
                    <a:pt x="212979" y="200660"/>
                  </a:lnTo>
                  <a:lnTo>
                    <a:pt x="200372" y="203200"/>
                  </a:lnTo>
                  <a:lnTo>
                    <a:pt x="189849" y="210820"/>
                  </a:lnTo>
                  <a:lnTo>
                    <a:pt x="182635" y="220980"/>
                  </a:lnTo>
                  <a:lnTo>
                    <a:pt x="179959" y="233680"/>
                  </a:lnTo>
                  <a:lnTo>
                    <a:pt x="179959" y="270510"/>
                  </a:lnTo>
                  <a:lnTo>
                    <a:pt x="45466" y="270510"/>
                  </a:lnTo>
                  <a:lnTo>
                    <a:pt x="11430" y="299720"/>
                  </a:lnTo>
                  <a:lnTo>
                    <a:pt x="0" y="420370"/>
                  </a:lnTo>
                  <a:lnTo>
                    <a:pt x="0" y="422910"/>
                  </a:lnTo>
                  <a:lnTo>
                    <a:pt x="1016" y="427990"/>
                  </a:lnTo>
                  <a:lnTo>
                    <a:pt x="4191" y="430530"/>
                  </a:lnTo>
                  <a:lnTo>
                    <a:pt x="6223" y="433070"/>
                  </a:lnTo>
                  <a:lnTo>
                    <a:pt x="10287" y="435610"/>
                  </a:lnTo>
                  <a:lnTo>
                    <a:pt x="257429" y="435610"/>
                  </a:lnTo>
                  <a:lnTo>
                    <a:pt x="257429" y="674370"/>
                  </a:lnTo>
                  <a:lnTo>
                    <a:pt x="242950" y="689610"/>
                  </a:lnTo>
                  <a:lnTo>
                    <a:pt x="239775" y="690880"/>
                  </a:lnTo>
                  <a:lnTo>
                    <a:pt x="238887" y="695960"/>
                  </a:lnTo>
                  <a:lnTo>
                    <a:pt x="238887" y="741680"/>
                  </a:lnTo>
                  <a:lnTo>
                    <a:pt x="265684" y="741680"/>
                  </a:lnTo>
                  <a:lnTo>
                    <a:pt x="265684" y="704850"/>
                  </a:lnTo>
                  <a:lnTo>
                    <a:pt x="276098" y="694690"/>
                  </a:lnTo>
                  <a:lnTo>
                    <a:pt x="381508" y="694690"/>
                  </a:lnTo>
                  <a:lnTo>
                    <a:pt x="379475" y="690880"/>
                  </a:lnTo>
                  <a:lnTo>
                    <a:pt x="377317" y="687070"/>
                  </a:lnTo>
                  <a:lnTo>
                    <a:pt x="361823" y="673100"/>
                  </a:lnTo>
                  <a:lnTo>
                    <a:pt x="361823" y="664210"/>
                  </a:lnTo>
                  <a:lnTo>
                    <a:pt x="285369" y="664210"/>
                  </a:lnTo>
                  <a:lnTo>
                    <a:pt x="285369" y="406400"/>
                  </a:lnTo>
                  <a:lnTo>
                    <a:pt x="30988" y="406400"/>
                  </a:lnTo>
                  <a:lnTo>
                    <a:pt x="41275" y="300990"/>
                  </a:lnTo>
                  <a:lnTo>
                    <a:pt x="41275" y="298450"/>
                  </a:lnTo>
                  <a:lnTo>
                    <a:pt x="43434" y="297180"/>
                  </a:lnTo>
                  <a:lnTo>
                    <a:pt x="617220" y="297180"/>
                  </a:lnTo>
                  <a:lnTo>
                    <a:pt x="617220" y="295910"/>
                  </a:lnTo>
                  <a:lnTo>
                    <a:pt x="954469" y="295910"/>
                  </a:lnTo>
                  <a:lnTo>
                    <a:pt x="951583" y="287020"/>
                  </a:lnTo>
                  <a:lnTo>
                    <a:pt x="944086" y="276860"/>
                  </a:lnTo>
                  <a:lnTo>
                    <a:pt x="933684" y="270510"/>
                  </a:lnTo>
                  <a:lnTo>
                    <a:pt x="921258" y="267970"/>
                  </a:lnTo>
                  <a:lnTo>
                    <a:pt x="211963" y="267970"/>
                  </a:lnTo>
                  <a:lnTo>
                    <a:pt x="208788" y="266700"/>
                  </a:lnTo>
                  <a:lnTo>
                    <a:pt x="208788" y="229870"/>
                  </a:lnTo>
                  <a:lnTo>
                    <a:pt x="211963" y="227330"/>
                  </a:lnTo>
                  <a:lnTo>
                    <a:pt x="785687" y="227330"/>
                  </a:lnTo>
                  <a:lnTo>
                    <a:pt x="784070" y="219710"/>
                  </a:lnTo>
                  <a:lnTo>
                    <a:pt x="776827" y="209550"/>
                  </a:lnTo>
                  <a:lnTo>
                    <a:pt x="766298" y="201930"/>
                  </a:lnTo>
                  <a:lnTo>
                    <a:pt x="753745" y="199390"/>
                  </a:lnTo>
                  <a:lnTo>
                    <a:pt x="741299" y="199390"/>
                  </a:lnTo>
                  <a:lnTo>
                    <a:pt x="530957" y="34290"/>
                  </a:lnTo>
                  <a:close/>
                </a:path>
                <a:path w="967740" h="906780">
                  <a:moveTo>
                    <a:pt x="734822" y="694690"/>
                  </a:moveTo>
                  <a:lnTo>
                    <a:pt x="690626" y="694690"/>
                  </a:lnTo>
                  <a:lnTo>
                    <a:pt x="701040" y="704850"/>
                  </a:lnTo>
                  <a:lnTo>
                    <a:pt x="701040" y="741680"/>
                  </a:lnTo>
                  <a:lnTo>
                    <a:pt x="735076" y="741680"/>
                  </a:lnTo>
                  <a:lnTo>
                    <a:pt x="735076" y="695960"/>
                  </a:lnTo>
                  <a:lnTo>
                    <a:pt x="734822" y="694690"/>
                  </a:lnTo>
                  <a:close/>
                </a:path>
                <a:path w="967740" h="906780">
                  <a:moveTo>
                    <a:pt x="485267" y="511810"/>
                  </a:moveTo>
                  <a:lnTo>
                    <a:pt x="431165" y="537210"/>
                  </a:lnTo>
                  <a:lnTo>
                    <a:pt x="410090" y="568960"/>
                  </a:lnTo>
                  <a:lnTo>
                    <a:pt x="408432" y="581660"/>
                  </a:lnTo>
                  <a:lnTo>
                    <a:pt x="408432" y="740410"/>
                  </a:lnTo>
                  <a:lnTo>
                    <a:pt x="435229" y="740410"/>
                  </a:lnTo>
                  <a:lnTo>
                    <a:pt x="435229" y="572770"/>
                  </a:lnTo>
                  <a:lnTo>
                    <a:pt x="439420" y="566420"/>
                  </a:lnTo>
                  <a:lnTo>
                    <a:pt x="445643" y="562610"/>
                  </a:lnTo>
                  <a:lnTo>
                    <a:pt x="470408" y="546100"/>
                  </a:lnTo>
                  <a:lnTo>
                    <a:pt x="473964" y="542290"/>
                  </a:lnTo>
                  <a:lnTo>
                    <a:pt x="478409" y="541020"/>
                  </a:lnTo>
                  <a:lnTo>
                    <a:pt x="542815" y="541020"/>
                  </a:lnTo>
                  <a:lnTo>
                    <a:pt x="538607" y="537210"/>
                  </a:lnTo>
                  <a:lnTo>
                    <a:pt x="513842" y="520700"/>
                  </a:lnTo>
                  <a:lnTo>
                    <a:pt x="507019" y="516890"/>
                  </a:lnTo>
                  <a:lnTo>
                    <a:pt x="499935" y="514350"/>
                  </a:lnTo>
                  <a:lnTo>
                    <a:pt x="485267" y="511810"/>
                  </a:lnTo>
                  <a:close/>
                </a:path>
                <a:path w="967740" h="906780">
                  <a:moveTo>
                    <a:pt x="542815" y="541020"/>
                  </a:moveTo>
                  <a:lnTo>
                    <a:pt x="487680" y="541020"/>
                  </a:lnTo>
                  <a:lnTo>
                    <a:pt x="492633" y="542290"/>
                  </a:lnTo>
                  <a:lnTo>
                    <a:pt x="497332" y="546100"/>
                  </a:lnTo>
                  <a:lnTo>
                    <a:pt x="522097" y="562610"/>
                  </a:lnTo>
                  <a:lnTo>
                    <a:pt x="528320" y="566420"/>
                  </a:lnTo>
                  <a:lnTo>
                    <a:pt x="532511" y="572770"/>
                  </a:lnTo>
                  <a:lnTo>
                    <a:pt x="532511" y="740410"/>
                  </a:lnTo>
                  <a:lnTo>
                    <a:pt x="562356" y="740410"/>
                  </a:lnTo>
                  <a:lnTo>
                    <a:pt x="562356" y="581660"/>
                  </a:lnTo>
                  <a:lnTo>
                    <a:pt x="560681" y="568960"/>
                  </a:lnTo>
                  <a:lnTo>
                    <a:pt x="555910" y="557530"/>
                  </a:lnTo>
                  <a:lnTo>
                    <a:pt x="548425" y="546100"/>
                  </a:lnTo>
                  <a:lnTo>
                    <a:pt x="542815" y="541020"/>
                  </a:lnTo>
                  <a:close/>
                </a:path>
                <a:path w="967740" h="906780">
                  <a:moveTo>
                    <a:pt x="945007" y="435610"/>
                  </a:moveTo>
                  <a:lnTo>
                    <a:pt x="916051" y="435610"/>
                  </a:lnTo>
                  <a:lnTo>
                    <a:pt x="916051" y="666750"/>
                  </a:lnTo>
                  <a:lnTo>
                    <a:pt x="922274" y="673100"/>
                  </a:lnTo>
                  <a:lnTo>
                    <a:pt x="937641" y="673100"/>
                  </a:lnTo>
                  <a:lnTo>
                    <a:pt x="945007" y="666750"/>
                  </a:lnTo>
                  <a:lnTo>
                    <a:pt x="945007" y="435610"/>
                  </a:lnTo>
                  <a:close/>
                </a:path>
                <a:path w="967740" h="906780">
                  <a:moveTo>
                    <a:pt x="361823" y="373380"/>
                  </a:moveTo>
                  <a:lnTo>
                    <a:pt x="332867" y="373380"/>
                  </a:lnTo>
                  <a:lnTo>
                    <a:pt x="332867" y="664210"/>
                  </a:lnTo>
                  <a:lnTo>
                    <a:pt x="361823" y="664210"/>
                  </a:lnTo>
                  <a:lnTo>
                    <a:pt x="361823" y="373380"/>
                  </a:lnTo>
                  <a:close/>
                </a:path>
                <a:path w="967740" h="906780">
                  <a:moveTo>
                    <a:pt x="712343" y="373380"/>
                  </a:moveTo>
                  <a:lnTo>
                    <a:pt x="683387" y="373380"/>
                  </a:lnTo>
                  <a:lnTo>
                    <a:pt x="683387" y="664210"/>
                  </a:lnTo>
                  <a:lnTo>
                    <a:pt x="715391" y="664210"/>
                  </a:lnTo>
                  <a:lnTo>
                    <a:pt x="715391" y="435610"/>
                  </a:lnTo>
                  <a:lnTo>
                    <a:pt x="957326" y="435610"/>
                  </a:lnTo>
                  <a:lnTo>
                    <a:pt x="961517" y="434340"/>
                  </a:lnTo>
                  <a:lnTo>
                    <a:pt x="963549" y="430530"/>
                  </a:lnTo>
                  <a:lnTo>
                    <a:pt x="966724" y="426720"/>
                  </a:lnTo>
                  <a:lnTo>
                    <a:pt x="967613" y="422910"/>
                  </a:lnTo>
                  <a:lnTo>
                    <a:pt x="966724" y="417830"/>
                  </a:lnTo>
                  <a:lnTo>
                    <a:pt x="965629" y="406400"/>
                  </a:lnTo>
                  <a:lnTo>
                    <a:pt x="712343" y="406400"/>
                  </a:lnTo>
                  <a:lnTo>
                    <a:pt x="712343" y="373380"/>
                  </a:lnTo>
                  <a:close/>
                </a:path>
                <a:path w="967740" h="906780">
                  <a:moveTo>
                    <a:pt x="51689" y="435610"/>
                  </a:moveTo>
                  <a:lnTo>
                    <a:pt x="22733" y="435610"/>
                  </a:lnTo>
                  <a:lnTo>
                    <a:pt x="22733" y="514350"/>
                  </a:lnTo>
                  <a:lnTo>
                    <a:pt x="29972" y="520700"/>
                  </a:lnTo>
                  <a:lnTo>
                    <a:pt x="45466" y="520700"/>
                  </a:lnTo>
                  <a:lnTo>
                    <a:pt x="51689" y="514350"/>
                  </a:lnTo>
                  <a:lnTo>
                    <a:pt x="51689" y="435610"/>
                  </a:lnTo>
                  <a:close/>
                </a:path>
                <a:path w="967740" h="906780">
                  <a:moveTo>
                    <a:pt x="265684" y="297180"/>
                  </a:moveTo>
                  <a:lnTo>
                    <a:pt x="237871" y="297180"/>
                  </a:lnTo>
                  <a:lnTo>
                    <a:pt x="237871" y="344170"/>
                  </a:lnTo>
                  <a:lnTo>
                    <a:pt x="238887" y="347980"/>
                  </a:lnTo>
                  <a:lnTo>
                    <a:pt x="255397" y="364490"/>
                  </a:lnTo>
                  <a:lnTo>
                    <a:pt x="255397" y="406400"/>
                  </a:lnTo>
                  <a:lnTo>
                    <a:pt x="285369" y="406400"/>
                  </a:lnTo>
                  <a:lnTo>
                    <a:pt x="285369" y="373380"/>
                  </a:lnTo>
                  <a:lnTo>
                    <a:pt x="361823" y="373380"/>
                  </a:lnTo>
                  <a:lnTo>
                    <a:pt x="361823" y="365760"/>
                  </a:lnTo>
                  <a:lnTo>
                    <a:pt x="379475" y="349250"/>
                  </a:lnTo>
                  <a:lnTo>
                    <a:pt x="381508" y="345440"/>
                  </a:lnTo>
                  <a:lnTo>
                    <a:pt x="276098" y="345440"/>
                  </a:lnTo>
                  <a:lnTo>
                    <a:pt x="265684" y="334010"/>
                  </a:lnTo>
                  <a:lnTo>
                    <a:pt x="265684" y="297180"/>
                  </a:lnTo>
                  <a:close/>
                </a:path>
                <a:path w="967740" h="906780">
                  <a:moveTo>
                    <a:pt x="954881" y="297180"/>
                  </a:moveTo>
                  <a:lnTo>
                    <a:pt x="925322" y="297180"/>
                  </a:lnTo>
                  <a:lnTo>
                    <a:pt x="926338" y="298450"/>
                  </a:lnTo>
                  <a:lnTo>
                    <a:pt x="927354" y="300990"/>
                  </a:lnTo>
                  <a:lnTo>
                    <a:pt x="937641" y="406400"/>
                  </a:lnTo>
                  <a:lnTo>
                    <a:pt x="965629" y="406400"/>
                  </a:lnTo>
                  <a:lnTo>
                    <a:pt x="955294" y="298450"/>
                  </a:lnTo>
                  <a:lnTo>
                    <a:pt x="954881" y="297180"/>
                  </a:lnTo>
                  <a:close/>
                </a:path>
                <a:path w="967740" h="906780">
                  <a:moveTo>
                    <a:pt x="617220" y="297180"/>
                  </a:moveTo>
                  <a:lnTo>
                    <a:pt x="351536" y="297180"/>
                  </a:lnTo>
                  <a:lnTo>
                    <a:pt x="351536" y="334010"/>
                  </a:lnTo>
                  <a:lnTo>
                    <a:pt x="341122" y="345440"/>
                  </a:lnTo>
                  <a:lnTo>
                    <a:pt x="381508" y="345440"/>
                  </a:lnTo>
                  <a:lnTo>
                    <a:pt x="381508" y="298450"/>
                  </a:lnTo>
                  <a:lnTo>
                    <a:pt x="617220" y="298450"/>
                  </a:lnTo>
                  <a:lnTo>
                    <a:pt x="617220" y="297180"/>
                  </a:lnTo>
                  <a:close/>
                </a:path>
                <a:path w="967740" h="906780">
                  <a:moveTo>
                    <a:pt x="954469" y="295910"/>
                  </a:moveTo>
                  <a:lnTo>
                    <a:pt x="702945" y="295910"/>
                  </a:lnTo>
                  <a:lnTo>
                    <a:pt x="702945" y="334010"/>
                  </a:lnTo>
                  <a:lnTo>
                    <a:pt x="692658" y="344170"/>
                  </a:lnTo>
                  <a:lnTo>
                    <a:pt x="731012" y="344170"/>
                  </a:lnTo>
                  <a:lnTo>
                    <a:pt x="731012" y="297180"/>
                  </a:lnTo>
                  <a:lnTo>
                    <a:pt x="954881" y="297180"/>
                  </a:lnTo>
                  <a:lnTo>
                    <a:pt x="954469" y="295910"/>
                  </a:lnTo>
                  <a:close/>
                </a:path>
                <a:path w="967740" h="906780">
                  <a:moveTo>
                    <a:pt x="785687" y="227330"/>
                  </a:moveTo>
                  <a:lnTo>
                    <a:pt x="756793" y="227330"/>
                  </a:lnTo>
                  <a:lnTo>
                    <a:pt x="759841" y="229870"/>
                  </a:lnTo>
                  <a:lnTo>
                    <a:pt x="759841" y="266700"/>
                  </a:lnTo>
                  <a:lnTo>
                    <a:pt x="756793" y="267970"/>
                  </a:lnTo>
                  <a:lnTo>
                    <a:pt x="786765" y="267970"/>
                  </a:lnTo>
                  <a:lnTo>
                    <a:pt x="786765" y="232410"/>
                  </a:lnTo>
                  <a:lnTo>
                    <a:pt x="785687" y="227330"/>
                  </a:lnTo>
                  <a:close/>
                </a:path>
                <a:path w="967740" h="906780">
                  <a:moveTo>
                    <a:pt x="345313" y="113030"/>
                  </a:moveTo>
                  <a:lnTo>
                    <a:pt x="337820" y="113030"/>
                  </a:lnTo>
                  <a:lnTo>
                    <a:pt x="334518" y="114300"/>
                  </a:lnTo>
                  <a:lnTo>
                    <a:pt x="331850" y="116840"/>
                  </a:lnTo>
                  <a:lnTo>
                    <a:pt x="224409" y="200660"/>
                  </a:lnTo>
                  <a:lnTo>
                    <a:pt x="272923" y="200660"/>
                  </a:lnTo>
                  <a:lnTo>
                    <a:pt x="350393" y="139700"/>
                  </a:lnTo>
                  <a:lnTo>
                    <a:pt x="356743" y="133350"/>
                  </a:lnTo>
                  <a:lnTo>
                    <a:pt x="357759" y="125730"/>
                  </a:lnTo>
                  <a:lnTo>
                    <a:pt x="352551" y="118110"/>
                  </a:lnTo>
                  <a:lnTo>
                    <a:pt x="349631" y="115570"/>
                  </a:lnTo>
                  <a:lnTo>
                    <a:pt x="345313" y="113030"/>
                  </a:lnTo>
                  <a:close/>
                </a:path>
                <a:path w="967740" h="906780">
                  <a:moveTo>
                    <a:pt x="486410" y="0"/>
                  </a:moveTo>
                  <a:lnTo>
                    <a:pt x="480314" y="0"/>
                  </a:lnTo>
                  <a:lnTo>
                    <a:pt x="477139" y="1270"/>
                  </a:lnTo>
                  <a:lnTo>
                    <a:pt x="474472" y="3810"/>
                  </a:lnTo>
                  <a:lnTo>
                    <a:pt x="383540" y="74930"/>
                  </a:lnTo>
                  <a:lnTo>
                    <a:pt x="377317" y="80010"/>
                  </a:lnTo>
                  <a:lnTo>
                    <a:pt x="376300" y="88900"/>
                  </a:lnTo>
                  <a:lnTo>
                    <a:pt x="381508" y="95250"/>
                  </a:lnTo>
                  <a:lnTo>
                    <a:pt x="384429" y="99060"/>
                  </a:lnTo>
                  <a:lnTo>
                    <a:pt x="388366" y="101600"/>
                  </a:lnTo>
                  <a:lnTo>
                    <a:pt x="395732" y="101600"/>
                  </a:lnTo>
                  <a:lnTo>
                    <a:pt x="399034" y="100330"/>
                  </a:lnTo>
                  <a:lnTo>
                    <a:pt x="402209" y="97790"/>
                  </a:lnTo>
                  <a:lnTo>
                    <a:pt x="482726" y="34290"/>
                  </a:lnTo>
                  <a:lnTo>
                    <a:pt x="530957" y="34290"/>
                  </a:lnTo>
                  <a:lnTo>
                    <a:pt x="492125" y="3810"/>
                  </a:lnTo>
                  <a:lnTo>
                    <a:pt x="489585" y="1270"/>
                  </a:lnTo>
                  <a:lnTo>
                    <a:pt x="486410" y="0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9768" y="1880615"/>
              <a:ext cx="130936" cy="175133"/>
            </a:xfrm>
            <a:prstGeom prst="rect">
              <a:avLst/>
            </a:prstGeom>
          </p:spPr>
        </p:pic>
        <p:pic>
          <p:nvPicPr>
            <p:cNvPr id="18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7662" y="1735836"/>
              <a:ext cx="138556" cy="138684"/>
            </a:xfrm>
            <a:prstGeom prst="rect">
              <a:avLst/>
            </a:prstGeom>
          </p:spPr>
        </p:pic>
        <p:sp>
          <p:nvSpPr>
            <p:cNvPr id="19" name="object 25"/>
            <p:cNvSpPr/>
            <p:nvPr/>
          </p:nvSpPr>
          <p:spPr>
            <a:xfrm>
              <a:off x="10178796" y="1559178"/>
              <a:ext cx="956310" cy="775970"/>
            </a:xfrm>
            <a:custGeom>
              <a:avLst/>
              <a:gdLst/>
              <a:ahLst/>
              <a:cxnLst/>
              <a:rect l="l" t="t" r="r" b="b"/>
              <a:pathLst>
                <a:path w="956309" h="775969">
                  <a:moveTo>
                    <a:pt x="222504" y="514858"/>
                  </a:moveTo>
                  <a:lnTo>
                    <a:pt x="217424" y="508889"/>
                  </a:lnTo>
                  <a:lnTo>
                    <a:pt x="118872" y="508889"/>
                  </a:lnTo>
                  <a:lnTo>
                    <a:pt x="111252" y="508889"/>
                  </a:lnTo>
                  <a:lnTo>
                    <a:pt x="105283" y="514858"/>
                  </a:lnTo>
                  <a:lnTo>
                    <a:pt x="105283" y="530352"/>
                  </a:lnTo>
                  <a:lnTo>
                    <a:pt x="111252" y="536194"/>
                  </a:lnTo>
                  <a:lnTo>
                    <a:pt x="216535" y="536194"/>
                  </a:lnTo>
                  <a:lnTo>
                    <a:pt x="222504" y="530352"/>
                  </a:lnTo>
                  <a:lnTo>
                    <a:pt x="222504" y="514858"/>
                  </a:lnTo>
                  <a:close/>
                </a:path>
                <a:path w="956309" h="775969">
                  <a:moveTo>
                    <a:pt x="222504" y="394462"/>
                  </a:moveTo>
                  <a:lnTo>
                    <a:pt x="217424" y="388493"/>
                  </a:lnTo>
                  <a:lnTo>
                    <a:pt x="118872" y="388493"/>
                  </a:lnTo>
                  <a:lnTo>
                    <a:pt x="111252" y="388493"/>
                  </a:lnTo>
                  <a:lnTo>
                    <a:pt x="105283" y="394462"/>
                  </a:lnTo>
                  <a:lnTo>
                    <a:pt x="105283" y="409956"/>
                  </a:lnTo>
                  <a:lnTo>
                    <a:pt x="111252" y="415798"/>
                  </a:lnTo>
                  <a:lnTo>
                    <a:pt x="216535" y="415798"/>
                  </a:lnTo>
                  <a:lnTo>
                    <a:pt x="222504" y="409067"/>
                  </a:lnTo>
                  <a:lnTo>
                    <a:pt x="222504" y="394462"/>
                  </a:lnTo>
                  <a:close/>
                </a:path>
                <a:path w="956309" h="775969">
                  <a:moveTo>
                    <a:pt x="222504" y="275590"/>
                  </a:moveTo>
                  <a:lnTo>
                    <a:pt x="217424" y="269621"/>
                  </a:lnTo>
                  <a:lnTo>
                    <a:pt x="118872" y="269621"/>
                  </a:lnTo>
                  <a:lnTo>
                    <a:pt x="111252" y="269621"/>
                  </a:lnTo>
                  <a:lnTo>
                    <a:pt x="105283" y="275590"/>
                  </a:lnTo>
                  <a:lnTo>
                    <a:pt x="105283" y="290957"/>
                  </a:lnTo>
                  <a:lnTo>
                    <a:pt x="111252" y="296926"/>
                  </a:lnTo>
                  <a:lnTo>
                    <a:pt x="216535" y="296926"/>
                  </a:lnTo>
                  <a:lnTo>
                    <a:pt x="222504" y="290195"/>
                  </a:lnTo>
                  <a:lnTo>
                    <a:pt x="222504" y="275590"/>
                  </a:lnTo>
                  <a:close/>
                </a:path>
                <a:path w="956309" h="775969">
                  <a:moveTo>
                    <a:pt x="432689" y="634365"/>
                  </a:moveTo>
                  <a:lnTo>
                    <a:pt x="426720" y="627761"/>
                  </a:lnTo>
                  <a:lnTo>
                    <a:pt x="329184" y="627761"/>
                  </a:lnTo>
                  <a:lnTo>
                    <a:pt x="321564" y="627761"/>
                  </a:lnTo>
                  <a:lnTo>
                    <a:pt x="315595" y="634365"/>
                  </a:lnTo>
                  <a:lnTo>
                    <a:pt x="315595" y="648462"/>
                  </a:lnTo>
                  <a:lnTo>
                    <a:pt x="321564" y="655066"/>
                  </a:lnTo>
                  <a:lnTo>
                    <a:pt x="426720" y="655066"/>
                  </a:lnTo>
                  <a:lnTo>
                    <a:pt x="432689" y="648462"/>
                  </a:lnTo>
                  <a:lnTo>
                    <a:pt x="432689" y="634365"/>
                  </a:lnTo>
                  <a:close/>
                </a:path>
                <a:path w="956309" h="775969">
                  <a:moveTo>
                    <a:pt x="432689" y="514858"/>
                  </a:moveTo>
                  <a:lnTo>
                    <a:pt x="426720" y="508889"/>
                  </a:lnTo>
                  <a:lnTo>
                    <a:pt x="329184" y="508889"/>
                  </a:lnTo>
                  <a:lnTo>
                    <a:pt x="321564" y="508889"/>
                  </a:lnTo>
                  <a:lnTo>
                    <a:pt x="315595" y="514858"/>
                  </a:lnTo>
                  <a:lnTo>
                    <a:pt x="315595" y="530352"/>
                  </a:lnTo>
                  <a:lnTo>
                    <a:pt x="321564" y="536194"/>
                  </a:lnTo>
                  <a:lnTo>
                    <a:pt x="426720" y="536194"/>
                  </a:lnTo>
                  <a:lnTo>
                    <a:pt x="432689" y="530352"/>
                  </a:lnTo>
                  <a:lnTo>
                    <a:pt x="432689" y="514858"/>
                  </a:lnTo>
                  <a:close/>
                </a:path>
                <a:path w="956309" h="775969">
                  <a:moveTo>
                    <a:pt x="432689" y="275590"/>
                  </a:moveTo>
                  <a:lnTo>
                    <a:pt x="426720" y="269621"/>
                  </a:lnTo>
                  <a:lnTo>
                    <a:pt x="329184" y="269621"/>
                  </a:lnTo>
                  <a:lnTo>
                    <a:pt x="321564" y="269621"/>
                  </a:lnTo>
                  <a:lnTo>
                    <a:pt x="315595" y="275590"/>
                  </a:lnTo>
                  <a:lnTo>
                    <a:pt x="315595" y="290957"/>
                  </a:lnTo>
                  <a:lnTo>
                    <a:pt x="321564" y="296926"/>
                  </a:lnTo>
                  <a:lnTo>
                    <a:pt x="426720" y="296926"/>
                  </a:lnTo>
                  <a:lnTo>
                    <a:pt x="432689" y="290195"/>
                  </a:lnTo>
                  <a:lnTo>
                    <a:pt x="432689" y="275590"/>
                  </a:lnTo>
                  <a:close/>
                </a:path>
                <a:path w="956309" h="775969">
                  <a:moveTo>
                    <a:pt x="643001" y="634365"/>
                  </a:moveTo>
                  <a:lnTo>
                    <a:pt x="637032" y="627761"/>
                  </a:lnTo>
                  <a:lnTo>
                    <a:pt x="539496" y="627761"/>
                  </a:lnTo>
                  <a:lnTo>
                    <a:pt x="531749" y="627761"/>
                  </a:lnTo>
                  <a:lnTo>
                    <a:pt x="525780" y="634365"/>
                  </a:lnTo>
                  <a:lnTo>
                    <a:pt x="525780" y="648462"/>
                  </a:lnTo>
                  <a:lnTo>
                    <a:pt x="531749" y="655066"/>
                  </a:lnTo>
                  <a:lnTo>
                    <a:pt x="637032" y="655066"/>
                  </a:lnTo>
                  <a:lnTo>
                    <a:pt x="643001" y="648462"/>
                  </a:lnTo>
                  <a:lnTo>
                    <a:pt x="643001" y="634365"/>
                  </a:lnTo>
                  <a:close/>
                </a:path>
                <a:path w="956309" h="775969">
                  <a:moveTo>
                    <a:pt x="643001" y="394462"/>
                  </a:moveTo>
                  <a:lnTo>
                    <a:pt x="637032" y="388493"/>
                  </a:lnTo>
                  <a:lnTo>
                    <a:pt x="539496" y="388493"/>
                  </a:lnTo>
                  <a:lnTo>
                    <a:pt x="531749" y="388493"/>
                  </a:lnTo>
                  <a:lnTo>
                    <a:pt x="525780" y="394462"/>
                  </a:lnTo>
                  <a:lnTo>
                    <a:pt x="525780" y="409956"/>
                  </a:lnTo>
                  <a:lnTo>
                    <a:pt x="531749" y="415798"/>
                  </a:lnTo>
                  <a:lnTo>
                    <a:pt x="637032" y="415798"/>
                  </a:lnTo>
                  <a:lnTo>
                    <a:pt x="643001" y="409067"/>
                  </a:lnTo>
                  <a:lnTo>
                    <a:pt x="643001" y="394462"/>
                  </a:lnTo>
                  <a:close/>
                </a:path>
                <a:path w="956309" h="775969">
                  <a:moveTo>
                    <a:pt x="851789" y="634365"/>
                  </a:moveTo>
                  <a:lnTo>
                    <a:pt x="846709" y="627761"/>
                  </a:lnTo>
                  <a:lnTo>
                    <a:pt x="747776" y="627761"/>
                  </a:lnTo>
                  <a:lnTo>
                    <a:pt x="739902" y="627761"/>
                  </a:lnTo>
                  <a:lnTo>
                    <a:pt x="733044" y="634365"/>
                  </a:lnTo>
                  <a:lnTo>
                    <a:pt x="733044" y="648462"/>
                  </a:lnTo>
                  <a:lnTo>
                    <a:pt x="739902" y="655066"/>
                  </a:lnTo>
                  <a:lnTo>
                    <a:pt x="844931" y="655066"/>
                  </a:lnTo>
                  <a:lnTo>
                    <a:pt x="851789" y="648462"/>
                  </a:lnTo>
                  <a:lnTo>
                    <a:pt x="851789" y="634365"/>
                  </a:lnTo>
                  <a:close/>
                </a:path>
                <a:path w="956309" h="775969">
                  <a:moveTo>
                    <a:pt x="851789" y="514858"/>
                  </a:moveTo>
                  <a:lnTo>
                    <a:pt x="846709" y="508889"/>
                  </a:lnTo>
                  <a:lnTo>
                    <a:pt x="747776" y="508889"/>
                  </a:lnTo>
                  <a:lnTo>
                    <a:pt x="739902" y="508889"/>
                  </a:lnTo>
                  <a:lnTo>
                    <a:pt x="733044" y="514858"/>
                  </a:lnTo>
                  <a:lnTo>
                    <a:pt x="733044" y="530352"/>
                  </a:lnTo>
                  <a:lnTo>
                    <a:pt x="739902" y="536194"/>
                  </a:lnTo>
                  <a:lnTo>
                    <a:pt x="844931" y="536194"/>
                  </a:lnTo>
                  <a:lnTo>
                    <a:pt x="851789" y="530352"/>
                  </a:lnTo>
                  <a:lnTo>
                    <a:pt x="851789" y="514858"/>
                  </a:lnTo>
                  <a:close/>
                </a:path>
                <a:path w="956309" h="775969">
                  <a:moveTo>
                    <a:pt x="851789" y="275590"/>
                  </a:moveTo>
                  <a:lnTo>
                    <a:pt x="846709" y="269621"/>
                  </a:lnTo>
                  <a:lnTo>
                    <a:pt x="747776" y="269621"/>
                  </a:lnTo>
                  <a:lnTo>
                    <a:pt x="739902" y="269621"/>
                  </a:lnTo>
                  <a:lnTo>
                    <a:pt x="733044" y="275590"/>
                  </a:lnTo>
                  <a:lnTo>
                    <a:pt x="733044" y="290957"/>
                  </a:lnTo>
                  <a:lnTo>
                    <a:pt x="739902" y="296926"/>
                  </a:lnTo>
                  <a:lnTo>
                    <a:pt x="844931" y="296926"/>
                  </a:lnTo>
                  <a:lnTo>
                    <a:pt x="851789" y="290195"/>
                  </a:lnTo>
                  <a:lnTo>
                    <a:pt x="851789" y="275590"/>
                  </a:lnTo>
                  <a:close/>
                </a:path>
                <a:path w="956309" h="775969">
                  <a:moveTo>
                    <a:pt x="895985" y="155194"/>
                  </a:moveTo>
                  <a:lnTo>
                    <a:pt x="890016" y="149225"/>
                  </a:lnTo>
                  <a:lnTo>
                    <a:pt x="76200" y="149225"/>
                  </a:lnTo>
                  <a:lnTo>
                    <a:pt x="68580" y="149225"/>
                  </a:lnTo>
                  <a:lnTo>
                    <a:pt x="62611" y="155194"/>
                  </a:lnTo>
                  <a:lnTo>
                    <a:pt x="62611" y="170688"/>
                  </a:lnTo>
                  <a:lnTo>
                    <a:pt x="68580" y="176530"/>
                  </a:lnTo>
                  <a:lnTo>
                    <a:pt x="890016" y="176530"/>
                  </a:lnTo>
                  <a:lnTo>
                    <a:pt x="895985" y="170688"/>
                  </a:lnTo>
                  <a:lnTo>
                    <a:pt x="895985" y="155194"/>
                  </a:lnTo>
                  <a:close/>
                </a:path>
                <a:path w="956309" h="775969">
                  <a:moveTo>
                    <a:pt x="956183" y="119126"/>
                  </a:moveTo>
                  <a:lnTo>
                    <a:pt x="952042" y="96113"/>
                  </a:lnTo>
                  <a:lnTo>
                    <a:pt x="946315" y="87376"/>
                  </a:lnTo>
                  <a:lnTo>
                    <a:pt x="939698" y="77304"/>
                  </a:lnTo>
                  <a:lnTo>
                    <a:pt x="930529" y="71018"/>
                  </a:lnTo>
                  <a:lnTo>
                    <a:pt x="930529" y="119126"/>
                  </a:lnTo>
                  <a:lnTo>
                    <a:pt x="930529" y="716407"/>
                  </a:lnTo>
                  <a:lnTo>
                    <a:pt x="927582" y="728522"/>
                  </a:lnTo>
                  <a:lnTo>
                    <a:pt x="920673" y="738327"/>
                  </a:lnTo>
                  <a:lnTo>
                    <a:pt x="910729" y="744880"/>
                  </a:lnTo>
                  <a:lnTo>
                    <a:pt x="898652" y="747268"/>
                  </a:lnTo>
                  <a:lnTo>
                    <a:pt x="60071" y="747268"/>
                  </a:lnTo>
                  <a:lnTo>
                    <a:pt x="48006" y="744880"/>
                  </a:lnTo>
                  <a:lnTo>
                    <a:pt x="38201" y="738327"/>
                  </a:lnTo>
                  <a:lnTo>
                    <a:pt x="31610" y="728522"/>
                  </a:lnTo>
                  <a:lnTo>
                    <a:pt x="29210" y="716407"/>
                  </a:lnTo>
                  <a:lnTo>
                    <a:pt x="29210" y="119126"/>
                  </a:lnTo>
                  <a:lnTo>
                    <a:pt x="31610" y="106934"/>
                  </a:lnTo>
                  <a:lnTo>
                    <a:pt x="38201" y="96824"/>
                  </a:lnTo>
                  <a:lnTo>
                    <a:pt x="48006" y="89928"/>
                  </a:lnTo>
                  <a:lnTo>
                    <a:pt x="60071" y="87376"/>
                  </a:lnTo>
                  <a:lnTo>
                    <a:pt x="90932" y="87376"/>
                  </a:lnTo>
                  <a:lnTo>
                    <a:pt x="90932" y="89027"/>
                  </a:lnTo>
                  <a:lnTo>
                    <a:pt x="93205" y="99999"/>
                  </a:lnTo>
                  <a:lnTo>
                    <a:pt x="99441" y="109004"/>
                  </a:lnTo>
                  <a:lnTo>
                    <a:pt x="108712" y="115112"/>
                  </a:lnTo>
                  <a:lnTo>
                    <a:pt x="120142" y="117348"/>
                  </a:lnTo>
                  <a:lnTo>
                    <a:pt x="150241" y="117348"/>
                  </a:lnTo>
                  <a:lnTo>
                    <a:pt x="161658" y="115112"/>
                  </a:lnTo>
                  <a:lnTo>
                    <a:pt x="170942" y="109004"/>
                  </a:lnTo>
                  <a:lnTo>
                    <a:pt x="177165" y="99999"/>
                  </a:lnTo>
                  <a:lnTo>
                    <a:pt x="179260" y="89916"/>
                  </a:lnTo>
                  <a:lnTo>
                    <a:pt x="179451" y="89027"/>
                  </a:lnTo>
                  <a:lnTo>
                    <a:pt x="179451" y="87376"/>
                  </a:lnTo>
                  <a:lnTo>
                    <a:pt x="780288" y="87376"/>
                  </a:lnTo>
                  <a:lnTo>
                    <a:pt x="780288" y="89027"/>
                  </a:lnTo>
                  <a:lnTo>
                    <a:pt x="782535" y="99999"/>
                  </a:lnTo>
                  <a:lnTo>
                    <a:pt x="788720" y="109004"/>
                  </a:lnTo>
                  <a:lnTo>
                    <a:pt x="797966" y="115112"/>
                  </a:lnTo>
                  <a:lnTo>
                    <a:pt x="809371" y="117348"/>
                  </a:lnTo>
                  <a:lnTo>
                    <a:pt x="839470" y="117348"/>
                  </a:lnTo>
                  <a:lnTo>
                    <a:pt x="850430" y="115112"/>
                  </a:lnTo>
                  <a:lnTo>
                    <a:pt x="859434" y="109004"/>
                  </a:lnTo>
                  <a:lnTo>
                    <a:pt x="865543" y="99999"/>
                  </a:lnTo>
                  <a:lnTo>
                    <a:pt x="867600" y="89916"/>
                  </a:lnTo>
                  <a:lnTo>
                    <a:pt x="867791" y="89027"/>
                  </a:lnTo>
                  <a:lnTo>
                    <a:pt x="867791" y="87376"/>
                  </a:lnTo>
                  <a:lnTo>
                    <a:pt x="899541" y="87376"/>
                  </a:lnTo>
                  <a:lnTo>
                    <a:pt x="911606" y="89928"/>
                  </a:lnTo>
                  <a:lnTo>
                    <a:pt x="921461" y="96824"/>
                  </a:lnTo>
                  <a:lnTo>
                    <a:pt x="928090" y="106934"/>
                  </a:lnTo>
                  <a:lnTo>
                    <a:pt x="930529" y="119126"/>
                  </a:lnTo>
                  <a:lnTo>
                    <a:pt x="930529" y="71018"/>
                  </a:lnTo>
                  <a:lnTo>
                    <a:pt x="921207" y="64604"/>
                  </a:lnTo>
                  <a:lnTo>
                    <a:pt x="898652" y="59944"/>
                  </a:lnTo>
                  <a:lnTo>
                    <a:pt x="866902" y="59944"/>
                  </a:lnTo>
                  <a:lnTo>
                    <a:pt x="866902" y="29083"/>
                  </a:lnTo>
                  <a:lnTo>
                    <a:pt x="866571" y="27432"/>
                  </a:lnTo>
                  <a:lnTo>
                    <a:pt x="864641" y="17627"/>
                  </a:lnTo>
                  <a:lnTo>
                    <a:pt x="858456" y="8407"/>
                  </a:lnTo>
                  <a:lnTo>
                    <a:pt x="849210" y="2247"/>
                  </a:lnTo>
                  <a:lnTo>
                    <a:pt x="840359" y="508"/>
                  </a:lnTo>
                  <a:lnTo>
                    <a:pt x="840359" y="27432"/>
                  </a:lnTo>
                  <a:lnTo>
                    <a:pt x="840359" y="89916"/>
                  </a:lnTo>
                  <a:lnTo>
                    <a:pt x="806831" y="89916"/>
                  </a:lnTo>
                  <a:lnTo>
                    <a:pt x="806831" y="87376"/>
                  </a:lnTo>
                  <a:lnTo>
                    <a:pt x="806831" y="59944"/>
                  </a:lnTo>
                  <a:lnTo>
                    <a:pt x="806831" y="29083"/>
                  </a:lnTo>
                  <a:lnTo>
                    <a:pt x="808609" y="29083"/>
                  </a:lnTo>
                  <a:lnTo>
                    <a:pt x="839470" y="27432"/>
                  </a:lnTo>
                  <a:lnTo>
                    <a:pt x="840359" y="27432"/>
                  </a:lnTo>
                  <a:lnTo>
                    <a:pt x="840359" y="508"/>
                  </a:lnTo>
                  <a:lnTo>
                    <a:pt x="837819" y="0"/>
                  </a:lnTo>
                  <a:lnTo>
                    <a:pt x="808609" y="0"/>
                  </a:lnTo>
                  <a:lnTo>
                    <a:pt x="797128" y="2247"/>
                  </a:lnTo>
                  <a:lnTo>
                    <a:pt x="787857" y="8407"/>
                  </a:lnTo>
                  <a:lnTo>
                    <a:pt x="781646" y="17627"/>
                  </a:lnTo>
                  <a:lnTo>
                    <a:pt x="779399" y="29083"/>
                  </a:lnTo>
                  <a:lnTo>
                    <a:pt x="779399" y="59944"/>
                  </a:lnTo>
                  <a:lnTo>
                    <a:pt x="178562" y="59944"/>
                  </a:lnTo>
                  <a:lnTo>
                    <a:pt x="178562" y="29083"/>
                  </a:lnTo>
                  <a:lnTo>
                    <a:pt x="178231" y="27432"/>
                  </a:lnTo>
                  <a:lnTo>
                    <a:pt x="176276" y="17627"/>
                  </a:lnTo>
                  <a:lnTo>
                    <a:pt x="170040" y="8407"/>
                  </a:lnTo>
                  <a:lnTo>
                    <a:pt x="160769" y="2247"/>
                  </a:lnTo>
                  <a:lnTo>
                    <a:pt x="152019" y="533"/>
                  </a:lnTo>
                  <a:lnTo>
                    <a:pt x="152019" y="27432"/>
                  </a:lnTo>
                  <a:lnTo>
                    <a:pt x="152019" y="89916"/>
                  </a:lnTo>
                  <a:lnTo>
                    <a:pt x="119253" y="89916"/>
                  </a:lnTo>
                  <a:lnTo>
                    <a:pt x="119253" y="87376"/>
                  </a:lnTo>
                  <a:lnTo>
                    <a:pt x="119253" y="29083"/>
                  </a:lnTo>
                  <a:lnTo>
                    <a:pt x="150241" y="27432"/>
                  </a:lnTo>
                  <a:lnTo>
                    <a:pt x="152019" y="27432"/>
                  </a:lnTo>
                  <a:lnTo>
                    <a:pt x="152019" y="533"/>
                  </a:lnTo>
                  <a:lnTo>
                    <a:pt x="149352" y="0"/>
                  </a:lnTo>
                  <a:lnTo>
                    <a:pt x="119253" y="0"/>
                  </a:lnTo>
                  <a:lnTo>
                    <a:pt x="107848" y="2247"/>
                  </a:lnTo>
                  <a:lnTo>
                    <a:pt x="98615" y="8407"/>
                  </a:lnTo>
                  <a:lnTo>
                    <a:pt x="92417" y="17627"/>
                  </a:lnTo>
                  <a:lnTo>
                    <a:pt x="90170" y="29083"/>
                  </a:lnTo>
                  <a:lnTo>
                    <a:pt x="90170" y="59944"/>
                  </a:lnTo>
                  <a:lnTo>
                    <a:pt x="59309" y="59944"/>
                  </a:lnTo>
                  <a:lnTo>
                    <a:pt x="36588" y="64604"/>
                  </a:lnTo>
                  <a:lnTo>
                    <a:pt x="17691" y="77304"/>
                  </a:lnTo>
                  <a:lnTo>
                    <a:pt x="4775" y="96113"/>
                  </a:lnTo>
                  <a:lnTo>
                    <a:pt x="0" y="119126"/>
                  </a:lnTo>
                  <a:lnTo>
                    <a:pt x="0" y="716407"/>
                  </a:lnTo>
                  <a:lnTo>
                    <a:pt x="4775" y="739051"/>
                  </a:lnTo>
                  <a:lnTo>
                    <a:pt x="17691" y="757910"/>
                  </a:lnTo>
                  <a:lnTo>
                    <a:pt x="36588" y="770813"/>
                  </a:lnTo>
                  <a:lnTo>
                    <a:pt x="59309" y="775589"/>
                  </a:lnTo>
                  <a:lnTo>
                    <a:pt x="897001" y="775589"/>
                  </a:lnTo>
                  <a:lnTo>
                    <a:pt x="920013" y="770813"/>
                  </a:lnTo>
                  <a:lnTo>
                    <a:pt x="938822" y="757910"/>
                  </a:lnTo>
                  <a:lnTo>
                    <a:pt x="945984" y="747268"/>
                  </a:lnTo>
                  <a:lnTo>
                    <a:pt x="951522" y="739051"/>
                  </a:lnTo>
                  <a:lnTo>
                    <a:pt x="956183" y="716407"/>
                  </a:lnTo>
                  <a:lnTo>
                    <a:pt x="956183" y="119126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94390" y="1918843"/>
              <a:ext cx="120268" cy="86741"/>
            </a:xfrm>
            <a:prstGeom prst="rect">
              <a:avLst/>
            </a:prstGeom>
          </p:spPr>
        </p:pic>
        <p:pic>
          <p:nvPicPr>
            <p:cNvPr id="21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11840" y="1918843"/>
              <a:ext cx="120268" cy="86741"/>
            </a:xfrm>
            <a:prstGeom prst="rect">
              <a:avLst/>
            </a:prstGeom>
          </p:spPr>
        </p:pic>
        <p:pic>
          <p:nvPicPr>
            <p:cNvPr id="22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1528" y="2037587"/>
              <a:ext cx="120269" cy="88391"/>
            </a:xfrm>
            <a:prstGeom prst="rect">
              <a:avLst/>
            </a:prstGeom>
          </p:spPr>
        </p:pic>
        <p:pic>
          <p:nvPicPr>
            <p:cNvPr id="23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84078" y="2156460"/>
              <a:ext cx="120269" cy="88391"/>
            </a:xfrm>
            <a:prstGeom prst="rect">
              <a:avLst/>
            </a:prstGeom>
          </p:spPr>
        </p:pic>
        <p:pic>
          <p:nvPicPr>
            <p:cNvPr id="24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1528" y="1798447"/>
              <a:ext cx="120269" cy="86613"/>
            </a:xfrm>
            <a:prstGeom prst="rect">
              <a:avLst/>
            </a:prstGeom>
          </p:spPr>
        </p:pic>
        <p:sp>
          <p:nvSpPr>
            <p:cNvPr id="25" name="object 31"/>
            <p:cNvSpPr/>
            <p:nvPr/>
          </p:nvSpPr>
          <p:spPr>
            <a:xfrm>
              <a:off x="3389376" y="1306702"/>
              <a:ext cx="988060" cy="986790"/>
            </a:xfrm>
            <a:custGeom>
              <a:avLst/>
              <a:gdLst/>
              <a:ahLst/>
              <a:cxnLst/>
              <a:rect l="l" t="t" r="r" b="b"/>
              <a:pathLst>
                <a:path w="988060" h="986789">
                  <a:moveTo>
                    <a:pt x="556260" y="384048"/>
                  </a:moveTo>
                  <a:lnTo>
                    <a:pt x="516229" y="363080"/>
                  </a:lnTo>
                  <a:lnTo>
                    <a:pt x="457631" y="356374"/>
                  </a:lnTo>
                  <a:lnTo>
                    <a:pt x="445262" y="356108"/>
                  </a:lnTo>
                  <a:lnTo>
                    <a:pt x="437769" y="356108"/>
                  </a:lnTo>
                  <a:lnTo>
                    <a:pt x="431419" y="362204"/>
                  </a:lnTo>
                  <a:lnTo>
                    <a:pt x="431419" y="377825"/>
                  </a:lnTo>
                  <a:lnTo>
                    <a:pt x="437769" y="384048"/>
                  </a:lnTo>
                  <a:lnTo>
                    <a:pt x="445262" y="384048"/>
                  </a:lnTo>
                  <a:lnTo>
                    <a:pt x="462445" y="384708"/>
                  </a:lnTo>
                  <a:lnTo>
                    <a:pt x="486257" y="386943"/>
                  </a:lnTo>
                  <a:lnTo>
                    <a:pt x="511670" y="391121"/>
                  </a:lnTo>
                  <a:lnTo>
                    <a:pt x="533654" y="397637"/>
                  </a:lnTo>
                  <a:lnTo>
                    <a:pt x="535686" y="398653"/>
                  </a:lnTo>
                  <a:lnTo>
                    <a:pt x="545465" y="398653"/>
                  </a:lnTo>
                  <a:lnTo>
                    <a:pt x="550799" y="396621"/>
                  </a:lnTo>
                  <a:lnTo>
                    <a:pt x="552958" y="391287"/>
                  </a:lnTo>
                  <a:lnTo>
                    <a:pt x="556260" y="384048"/>
                  </a:lnTo>
                  <a:close/>
                </a:path>
                <a:path w="988060" h="986789">
                  <a:moveTo>
                    <a:pt x="693420" y="269240"/>
                  </a:moveTo>
                  <a:lnTo>
                    <a:pt x="642035" y="225666"/>
                  </a:lnTo>
                  <a:lnTo>
                    <a:pt x="594067" y="204203"/>
                  </a:lnTo>
                  <a:lnTo>
                    <a:pt x="543293" y="191198"/>
                  </a:lnTo>
                  <a:lnTo>
                    <a:pt x="490982" y="186817"/>
                  </a:lnTo>
                  <a:lnTo>
                    <a:pt x="477520" y="187071"/>
                  </a:lnTo>
                  <a:lnTo>
                    <a:pt x="432460" y="192938"/>
                  </a:lnTo>
                  <a:lnTo>
                    <a:pt x="388912" y="205143"/>
                  </a:lnTo>
                  <a:lnTo>
                    <a:pt x="347560" y="223380"/>
                  </a:lnTo>
                  <a:lnTo>
                    <a:pt x="309130" y="247345"/>
                  </a:lnTo>
                  <a:lnTo>
                    <a:pt x="274320" y="276733"/>
                  </a:lnTo>
                  <a:lnTo>
                    <a:pt x="244475" y="311251"/>
                  </a:lnTo>
                  <a:lnTo>
                    <a:pt x="220484" y="349161"/>
                  </a:lnTo>
                  <a:lnTo>
                    <a:pt x="202552" y="390093"/>
                  </a:lnTo>
                  <a:lnTo>
                    <a:pt x="190881" y="433641"/>
                  </a:lnTo>
                  <a:lnTo>
                    <a:pt x="185674" y="479425"/>
                  </a:lnTo>
                  <a:lnTo>
                    <a:pt x="186436" y="524497"/>
                  </a:lnTo>
                  <a:lnTo>
                    <a:pt x="193687" y="568452"/>
                  </a:lnTo>
                  <a:lnTo>
                    <a:pt x="207289" y="610679"/>
                  </a:lnTo>
                  <a:lnTo>
                    <a:pt x="227088" y="650557"/>
                  </a:lnTo>
                  <a:lnTo>
                    <a:pt x="252984" y="687451"/>
                  </a:lnTo>
                  <a:lnTo>
                    <a:pt x="260477" y="692785"/>
                  </a:lnTo>
                  <a:lnTo>
                    <a:pt x="266954" y="692785"/>
                  </a:lnTo>
                  <a:lnTo>
                    <a:pt x="248196" y="628002"/>
                  </a:lnTo>
                  <a:lnTo>
                    <a:pt x="227926" y="581456"/>
                  </a:lnTo>
                  <a:lnTo>
                    <a:pt x="216458" y="531939"/>
                  </a:lnTo>
                  <a:lnTo>
                    <a:pt x="214630" y="480568"/>
                  </a:lnTo>
                  <a:lnTo>
                    <a:pt x="222161" y="429552"/>
                  </a:lnTo>
                  <a:lnTo>
                    <a:pt x="238340" y="381317"/>
                  </a:lnTo>
                  <a:lnTo>
                    <a:pt x="262953" y="337096"/>
                  </a:lnTo>
                  <a:lnTo>
                    <a:pt x="295783" y="298069"/>
                  </a:lnTo>
                  <a:lnTo>
                    <a:pt x="336042" y="265328"/>
                  </a:lnTo>
                  <a:lnTo>
                    <a:pt x="380847" y="240753"/>
                  </a:lnTo>
                  <a:lnTo>
                    <a:pt x="429056" y="224586"/>
                  </a:lnTo>
                  <a:lnTo>
                    <a:pt x="479552" y="217043"/>
                  </a:lnTo>
                  <a:lnTo>
                    <a:pt x="490855" y="216535"/>
                  </a:lnTo>
                  <a:lnTo>
                    <a:pt x="496316" y="216535"/>
                  </a:lnTo>
                  <a:lnTo>
                    <a:pt x="543102" y="220599"/>
                  </a:lnTo>
                  <a:lnTo>
                    <a:pt x="587921" y="232473"/>
                  </a:lnTo>
                  <a:lnTo>
                    <a:pt x="630059" y="251688"/>
                  </a:lnTo>
                  <a:lnTo>
                    <a:pt x="668782" y="277749"/>
                  </a:lnTo>
                  <a:lnTo>
                    <a:pt x="671576" y="280035"/>
                  </a:lnTo>
                  <a:lnTo>
                    <a:pt x="674751" y="281178"/>
                  </a:lnTo>
                  <a:lnTo>
                    <a:pt x="681990" y="281178"/>
                  </a:lnTo>
                  <a:lnTo>
                    <a:pt x="686054" y="279273"/>
                  </a:lnTo>
                  <a:lnTo>
                    <a:pt x="689102" y="275717"/>
                  </a:lnTo>
                  <a:lnTo>
                    <a:pt x="693420" y="269240"/>
                  </a:lnTo>
                  <a:close/>
                </a:path>
                <a:path w="988060" h="986789">
                  <a:moveTo>
                    <a:pt x="797814" y="509651"/>
                  </a:moveTo>
                  <a:lnTo>
                    <a:pt x="797585" y="463473"/>
                  </a:lnTo>
                  <a:lnTo>
                    <a:pt x="790651" y="418858"/>
                  </a:lnTo>
                  <a:lnTo>
                    <a:pt x="777201" y="376402"/>
                  </a:lnTo>
                  <a:lnTo>
                    <a:pt x="757466" y="336664"/>
                  </a:lnTo>
                  <a:lnTo>
                    <a:pt x="731647" y="300228"/>
                  </a:lnTo>
                  <a:lnTo>
                    <a:pt x="724154" y="294132"/>
                  </a:lnTo>
                  <a:lnTo>
                    <a:pt x="716661" y="294132"/>
                  </a:lnTo>
                  <a:lnTo>
                    <a:pt x="713613" y="295275"/>
                  </a:lnTo>
                  <a:lnTo>
                    <a:pt x="711327" y="297053"/>
                  </a:lnTo>
                  <a:lnTo>
                    <a:pt x="704977" y="302387"/>
                  </a:lnTo>
                  <a:lnTo>
                    <a:pt x="704977" y="312039"/>
                  </a:lnTo>
                  <a:lnTo>
                    <a:pt x="709168" y="317373"/>
                  </a:lnTo>
                  <a:lnTo>
                    <a:pt x="737273" y="359714"/>
                  </a:lnTo>
                  <a:lnTo>
                    <a:pt x="757199" y="405930"/>
                  </a:lnTo>
                  <a:lnTo>
                    <a:pt x="768311" y="455142"/>
                  </a:lnTo>
                  <a:lnTo>
                    <a:pt x="770001" y="506476"/>
                  </a:lnTo>
                  <a:lnTo>
                    <a:pt x="762444" y="557784"/>
                  </a:lnTo>
                  <a:lnTo>
                    <a:pt x="746277" y="606374"/>
                  </a:lnTo>
                  <a:lnTo>
                    <a:pt x="721664" y="651002"/>
                  </a:lnTo>
                  <a:lnTo>
                    <a:pt x="688848" y="690245"/>
                  </a:lnTo>
                  <a:lnTo>
                    <a:pt x="661035" y="714883"/>
                  </a:lnTo>
                  <a:lnTo>
                    <a:pt x="661035" y="636905"/>
                  </a:lnTo>
                  <a:lnTo>
                    <a:pt x="657631" y="617448"/>
                  </a:lnTo>
                  <a:lnTo>
                    <a:pt x="648233" y="600227"/>
                  </a:lnTo>
                  <a:lnTo>
                    <a:pt x="634022" y="586638"/>
                  </a:lnTo>
                  <a:lnTo>
                    <a:pt x="632333" y="585825"/>
                  </a:lnTo>
                  <a:lnTo>
                    <a:pt x="632333" y="735076"/>
                  </a:lnTo>
                  <a:lnTo>
                    <a:pt x="624306" y="739724"/>
                  </a:lnTo>
                  <a:lnTo>
                    <a:pt x="616178" y="743953"/>
                  </a:lnTo>
                  <a:lnTo>
                    <a:pt x="607847" y="747776"/>
                  </a:lnTo>
                  <a:lnTo>
                    <a:pt x="599186" y="751205"/>
                  </a:lnTo>
                  <a:lnTo>
                    <a:pt x="599186" y="654939"/>
                  </a:lnTo>
                  <a:lnTo>
                    <a:pt x="592709" y="648589"/>
                  </a:lnTo>
                  <a:lnTo>
                    <a:pt x="576834" y="648589"/>
                  </a:lnTo>
                  <a:lnTo>
                    <a:pt x="569214" y="654939"/>
                  </a:lnTo>
                  <a:lnTo>
                    <a:pt x="569214" y="760730"/>
                  </a:lnTo>
                  <a:lnTo>
                    <a:pt x="553364" y="764997"/>
                  </a:lnTo>
                  <a:lnTo>
                    <a:pt x="537629" y="768134"/>
                  </a:lnTo>
                  <a:lnTo>
                    <a:pt x="521677" y="770267"/>
                  </a:lnTo>
                  <a:lnTo>
                    <a:pt x="505206" y="771525"/>
                  </a:lnTo>
                  <a:lnTo>
                    <a:pt x="492379" y="771525"/>
                  </a:lnTo>
                  <a:lnTo>
                    <a:pt x="472440" y="770750"/>
                  </a:lnTo>
                  <a:lnTo>
                    <a:pt x="452539" y="768565"/>
                  </a:lnTo>
                  <a:lnTo>
                    <a:pt x="432816" y="765149"/>
                  </a:lnTo>
                  <a:lnTo>
                    <a:pt x="413385" y="760730"/>
                  </a:lnTo>
                  <a:lnTo>
                    <a:pt x="413385" y="751205"/>
                  </a:lnTo>
                  <a:lnTo>
                    <a:pt x="413385" y="654939"/>
                  </a:lnTo>
                  <a:lnTo>
                    <a:pt x="407035" y="648589"/>
                  </a:lnTo>
                  <a:lnTo>
                    <a:pt x="391033" y="648589"/>
                  </a:lnTo>
                  <a:lnTo>
                    <a:pt x="384556" y="654939"/>
                  </a:lnTo>
                  <a:lnTo>
                    <a:pt x="384556" y="751205"/>
                  </a:lnTo>
                  <a:lnTo>
                    <a:pt x="376212" y="747153"/>
                  </a:lnTo>
                  <a:lnTo>
                    <a:pt x="358724" y="739140"/>
                  </a:lnTo>
                  <a:lnTo>
                    <a:pt x="350393" y="735076"/>
                  </a:lnTo>
                  <a:lnTo>
                    <a:pt x="350393" y="717042"/>
                  </a:lnTo>
                  <a:lnTo>
                    <a:pt x="350393" y="636905"/>
                  </a:lnTo>
                  <a:lnTo>
                    <a:pt x="373888" y="605790"/>
                  </a:lnTo>
                  <a:lnTo>
                    <a:pt x="425196" y="590931"/>
                  </a:lnTo>
                  <a:lnTo>
                    <a:pt x="434721" y="588772"/>
                  </a:lnTo>
                  <a:lnTo>
                    <a:pt x="438023" y="585470"/>
                  </a:lnTo>
                  <a:lnTo>
                    <a:pt x="478548" y="611251"/>
                  </a:lnTo>
                  <a:lnTo>
                    <a:pt x="489331" y="612267"/>
                  </a:lnTo>
                  <a:lnTo>
                    <a:pt x="500595" y="611251"/>
                  </a:lnTo>
                  <a:lnTo>
                    <a:pt x="511810" y="608126"/>
                  </a:lnTo>
                  <a:lnTo>
                    <a:pt x="522439" y="602792"/>
                  </a:lnTo>
                  <a:lnTo>
                    <a:pt x="532003" y="595122"/>
                  </a:lnTo>
                  <a:lnTo>
                    <a:pt x="541528" y="585470"/>
                  </a:lnTo>
                  <a:lnTo>
                    <a:pt x="545846" y="588772"/>
                  </a:lnTo>
                  <a:lnTo>
                    <a:pt x="550037" y="589788"/>
                  </a:lnTo>
                  <a:lnTo>
                    <a:pt x="553339" y="590931"/>
                  </a:lnTo>
                  <a:lnTo>
                    <a:pt x="605536" y="605790"/>
                  </a:lnTo>
                  <a:lnTo>
                    <a:pt x="614934" y="610374"/>
                  </a:lnTo>
                  <a:lnTo>
                    <a:pt x="622007" y="617347"/>
                  </a:lnTo>
                  <a:lnTo>
                    <a:pt x="626465" y="626338"/>
                  </a:lnTo>
                  <a:lnTo>
                    <a:pt x="628015" y="636905"/>
                  </a:lnTo>
                  <a:lnTo>
                    <a:pt x="628015" y="735076"/>
                  </a:lnTo>
                  <a:lnTo>
                    <a:pt x="632333" y="735076"/>
                  </a:lnTo>
                  <a:lnTo>
                    <a:pt x="632333" y="585825"/>
                  </a:lnTo>
                  <a:lnTo>
                    <a:pt x="631596" y="585470"/>
                  </a:lnTo>
                  <a:lnTo>
                    <a:pt x="627087" y="583311"/>
                  </a:lnTo>
                  <a:lnTo>
                    <a:pt x="616204" y="578104"/>
                  </a:lnTo>
                  <a:lnTo>
                    <a:pt x="565023" y="563118"/>
                  </a:lnTo>
                  <a:lnTo>
                    <a:pt x="557657" y="559943"/>
                  </a:lnTo>
                  <a:lnTo>
                    <a:pt x="552196" y="554609"/>
                  </a:lnTo>
                  <a:lnTo>
                    <a:pt x="552196" y="548132"/>
                  </a:lnTo>
                  <a:lnTo>
                    <a:pt x="552196" y="535305"/>
                  </a:lnTo>
                  <a:lnTo>
                    <a:pt x="557657" y="531114"/>
                  </a:lnTo>
                  <a:lnTo>
                    <a:pt x="561848" y="527812"/>
                  </a:lnTo>
                  <a:lnTo>
                    <a:pt x="564603" y="525780"/>
                  </a:lnTo>
                  <a:lnTo>
                    <a:pt x="590169" y="489267"/>
                  </a:lnTo>
                  <a:lnTo>
                    <a:pt x="598170" y="446659"/>
                  </a:lnTo>
                  <a:lnTo>
                    <a:pt x="598170" y="419989"/>
                  </a:lnTo>
                  <a:lnTo>
                    <a:pt x="603377" y="408178"/>
                  </a:lnTo>
                  <a:lnTo>
                    <a:pt x="611924" y="368681"/>
                  </a:lnTo>
                  <a:lnTo>
                    <a:pt x="612013" y="306705"/>
                  </a:lnTo>
                  <a:lnTo>
                    <a:pt x="612013" y="283210"/>
                  </a:lnTo>
                  <a:lnTo>
                    <a:pt x="605536" y="276733"/>
                  </a:lnTo>
                  <a:lnTo>
                    <a:pt x="584200" y="276733"/>
                  </a:lnTo>
                  <a:lnTo>
                    <a:pt x="584200" y="306705"/>
                  </a:lnTo>
                  <a:lnTo>
                    <a:pt x="584073" y="368681"/>
                  </a:lnTo>
                  <a:lnTo>
                    <a:pt x="583793" y="373888"/>
                  </a:lnTo>
                  <a:lnTo>
                    <a:pt x="582587" y="381241"/>
                  </a:lnTo>
                  <a:lnTo>
                    <a:pt x="580605" y="388188"/>
                  </a:lnTo>
                  <a:lnTo>
                    <a:pt x="577850" y="394335"/>
                  </a:lnTo>
                  <a:lnTo>
                    <a:pt x="571373" y="409321"/>
                  </a:lnTo>
                  <a:lnTo>
                    <a:pt x="569214" y="411480"/>
                  </a:lnTo>
                  <a:lnTo>
                    <a:pt x="569214" y="446659"/>
                  </a:lnTo>
                  <a:lnTo>
                    <a:pt x="567804" y="462407"/>
                  </a:lnTo>
                  <a:lnTo>
                    <a:pt x="545846" y="503174"/>
                  </a:lnTo>
                  <a:lnTo>
                    <a:pt x="527685" y="515556"/>
                  </a:lnTo>
                  <a:lnTo>
                    <a:pt x="527685" y="561975"/>
                  </a:lnTo>
                  <a:lnTo>
                    <a:pt x="514858" y="573786"/>
                  </a:lnTo>
                  <a:lnTo>
                    <a:pt x="508508" y="580263"/>
                  </a:lnTo>
                  <a:lnTo>
                    <a:pt x="500888" y="583311"/>
                  </a:lnTo>
                  <a:lnTo>
                    <a:pt x="485013" y="583311"/>
                  </a:lnTo>
                  <a:lnTo>
                    <a:pt x="476504" y="580263"/>
                  </a:lnTo>
                  <a:lnTo>
                    <a:pt x="458216" y="561975"/>
                  </a:lnTo>
                  <a:lnTo>
                    <a:pt x="459371" y="557733"/>
                  </a:lnTo>
                  <a:lnTo>
                    <a:pt x="460375" y="553466"/>
                  </a:lnTo>
                  <a:lnTo>
                    <a:pt x="460375" y="548132"/>
                  </a:lnTo>
                  <a:lnTo>
                    <a:pt x="467575" y="550316"/>
                  </a:lnTo>
                  <a:lnTo>
                    <a:pt x="474662" y="551992"/>
                  </a:lnTo>
                  <a:lnTo>
                    <a:pt x="481545" y="553085"/>
                  </a:lnTo>
                  <a:lnTo>
                    <a:pt x="488188" y="553466"/>
                  </a:lnTo>
                  <a:lnTo>
                    <a:pt x="491363" y="553466"/>
                  </a:lnTo>
                  <a:lnTo>
                    <a:pt x="499364" y="553250"/>
                  </a:lnTo>
                  <a:lnTo>
                    <a:pt x="507377" y="552424"/>
                  </a:lnTo>
                  <a:lnTo>
                    <a:pt x="515416" y="550799"/>
                  </a:lnTo>
                  <a:lnTo>
                    <a:pt x="523494" y="548132"/>
                  </a:lnTo>
                  <a:lnTo>
                    <a:pt x="524383" y="553466"/>
                  </a:lnTo>
                  <a:lnTo>
                    <a:pt x="525526" y="557784"/>
                  </a:lnTo>
                  <a:lnTo>
                    <a:pt x="527685" y="561975"/>
                  </a:lnTo>
                  <a:lnTo>
                    <a:pt x="527685" y="515556"/>
                  </a:lnTo>
                  <a:lnTo>
                    <a:pt x="519391" y="519722"/>
                  </a:lnTo>
                  <a:lnTo>
                    <a:pt x="504088" y="524217"/>
                  </a:lnTo>
                  <a:lnTo>
                    <a:pt x="459828" y="518591"/>
                  </a:lnTo>
                  <a:lnTo>
                    <a:pt x="419506" y="474192"/>
                  </a:lnTo>
                  <a:lnTo>
                    <a:pt x="413385" y="442341"/>
                  </a:lnTo>
                  <a:lnTo>
                    <a:pt x="413385" y="411480"/>
                  </a:lnTo>
                  <a:lnTo>
                    <a:pt x="412369" y="409321"/>
                  </a:lnTo>
                  <a:lnTo>
                    <a:pt x="402717" y="392176"/>
                  </a:lnTo>
                  <a:lnTo>
                    <a:pt x="400558" y="384683"/>
                  </a:lnTo>
                  <a:lnTo>
                    <a:pt x="397383" y="378206"/>
                  </a:lnTo>
                  <a:lnTo>
                    <a:pt x="397383" y="368681"/>
                  </a:lnTo>
                  <a:lnTo>
                    <a:pt x="402412" y="344538"/>
                  </a:lnTo>
                  <a:lnTo>
                    <a:pt x="416064" y="324840"/>
                  </a:lnTo>
                  <a:lnTo>
                    <a:pt x="436118" y="311569"/>
                  </a:lnTo>
                  <a:lnTo>
                    <a:pt x="460375" y="306705"/>
                  </a:lnTo>
                  <a:lnTo>
                    <a:pt x="584200" y="306705"/>
                  </a:lnTo>
                  <a:lnTo>
                    <a:pt x="584200" y="276733"/>
                  </a:lnTo>
                  <a:lnTo>
                    <a:pt x="459359" y="276733"/>
                  </a:lnTo>
                  <a:lnTo>
                    <a:pt x="423418" y="284048"/>
                  </a:lnTo>
                  <a:lnTo>
                    <a:pt x="394246" y="303898"/>
                  </a:lnTo>
                  <a:lnTo>
                    <a:pt x="374675" y="333159"/>
                  </a:lnTo>
                  <a:lnTo>
                    <a:pt x="367538" y="368681"/>
                  </a:lnTo>
                  <a:lnTo>
                    <a:pt x="367538" y="370840"/>
                  </a:lnTo>
                  <a:lnTo>
                    <a:pt x="383540" y="419989"/>
                  </a:lnTo>
                  <a:lnTo>
                    <a:pt x="383540" y="444500"/>
                  </a:lnTo>
                  <a:lnTo>
                    <a:pt x="386803" y="471589"/>
                  </a:lnTo>
                  <a:lnTo>
                    <a:pt x="396087" y="496290"/>
                  </a:lnTo>
                  <a:lnTo>
                    <a:pt x="410591" y="517804"/>
                  </a:lnTo>
                  <a:lnTo>
                    <a:pt x="429514" y="535305"/>
                  </a:lnTo>
                  <a:lnTo>
                    <a:pt x="429514" y="554609"/>
                  </a:lnTo>
                  <a:lnTo>
                    <a:pt x="424053" y="561975"/>
                  </a:lnTo>
                  <a:lnTo>
                    <a:pt x="417703" y="564134"/>
                  </a:lnTo>
                  <a:lnTo>
                    <a:pt x="365379" y="579120"/>
                  </a:lnTo>
                  <a:lnTo>
                    <a:pt x="348183" y="587730"/>
                  </a:lnTo>
                  <a:lnTo>
                    <a:pt x="334276" y="601332"/>
                  </a:lnTo>
                  <a:lnTo>
                    <a:pt x="324954" y="618540"/>
                  </a:lnTo>
                  <a:lnTo>
                    <a:pt x="321564" y="637921"/>
                  </a:lnTo>
                  <a:lnTo>
                    <a:pt x="321564" y="717042"/>
                  </a:lnTo>
                  <a:lnTo>
                    <a:pt x="319405" y="714883"/>
                  </a:lnTo>
                  <a:lnTo>
                    <a:pt x="317373" y="712724"/>
                  </a:lnTo>
                  <a:lnTo>
                    <a:pt x="315214" y="711581"/>
                  </a:lnTo>
                  <a:lnTo>
                    <a:pt x="312420" y="709295"/>
                  </a:lnTo>
                  <a:lnTo>
                    <a:pt x="309245" y="708152"/>
                  </a:lnTo>
                  <a:lnTo>
                    <a:pt x="302006" y="708152"/>
                  </a:lnTo>
                  <a:lnTo>
                    <a:pt x="297942" y="710057"/>
                  </a:lnTo>
                  <a:lnTo>
                    <a:pt x="294894" y="713740"/>
                  </a:lnTo>
                  <a:lnTo>
                    <a:pt x="289560" y="720090"/>
                  </a:lnTo>
                  <a:lnTo>
                    <a:pt x="341337" y="763231"/>
                  </a:lnTo>
                  <a:lnTo>
                    <a:pt x="388708" y="784656"/>
                  </a:lnTo>
                  <a:lnTo>
                    <a:pt x="439077" y="797877"/>
                  </a:lnTo>
                  <a:lnTo>
                    <a:pt x="491363" y="802386"/>
                  </a:lnTo>
                  <a:lnTo>
                    <a:pt x="506349" y="802386"/>
                  </a:lnTo>
                  <a:lnTo>
                    <a:pt x="551180" y="796582"/>
                  </a:lnTo>
                  <a:lnTo>
                    <a:pt x="594448" y="784377"/>
                  </a:lnTo>
                  <a:lnTo>
                    <a:pt x="623417" y="771525"/>
                  </a:lnTo>
                  <a:lnTo>
                    <a:pt x="635596" y="766127"/>
                  </a:lnTo>
                  <a:lnTo>
                    <a:pt x="659485" y="751205"/>
                  </a:lnTo>
                  <a:lnTo>
                    <a:pt x="674027" y="742137"/>
                  </a:lnTo>
                  <a:lnTo>
                    <a:pt x="706577" y="714883"/>
                  </a:lnTo>
                  <a:lnTo>
                    <a:pt x="739000" y="678078"/>
                  </a:lnTo>
                  <a:lnTo>
                    <a:pt x="762990" y="639876"/>
                  </a:lnTo>
                  <a:lnTo>
                    <a:pt x="780923" y="598690"/>
                  </a:lnTo>
                  <a:lnTo>
                    <a:pt x="792594" y="555104"/>
                  </a:lnTo>
                  <a:lnTo>
                    <a:pt x="797814" y="509651"/>
                  </a:lnTo>
                  <a:close/>
                </a:path>
                <a:path w="988060" h="986789">
                  <a:moveTo>
                    <a:pt x="987552" y="431800"/>
                  </a:moveTo>
                  <a:lnTo>
                    <a:pt x="984046" y="420370"/>
                  </a:lnTo>
                  <a:lnTo>
                    <a:pt x="977239" y="411480"/>
                  </a:lnTo>
                  <a:lnTo>
                    <a:pt x="967841" y="405130"/>
                  </a:lnTo>
                  <a:lnTo>
                    <a:pt x="958596" y="403059"/>
                  </a:lnTo>
                  <a:lnTo>
                    <a:pt x="958596" y="430530"/>
                  </a:lnTo>
                  <a:lnTo>
                    <a:pt x="958596" y="431800"/>
                  </a:lnTo>
                  <a:lnTo>
                    <a:pt x="956564" y="557530"/>
                  </a:lnTo>
                  <a:lnTo>
                    <a:pt x="914908" y="557530"/>
                  </a:lnTo>
                  <a:lnTo>
                    <a:pt x="904379" y="560070"/>
                  </a:lnTo>
                  <a:lnTo>
                    <a:pt x="895680" y="563880"/>
                  </a:lnTo>
                  <a:lnTo>
                    <a:pt x="889381" y="571500"/>
                  </a:lnTo>
                  <a:lnTo>
                    <a:pt x="886079" y="581660"/>
                  </a:lnTo>
                  <a:lnTo>
                    <a:pt x="876668" y="615950"/>
                  </a:lnTo>
                  <a:lnTo>
                    <a:pt x="864514" y="648970"/>
                  </a:lnTo>
                  <a:lnTo>
                    <a:pt x="849744" y="681990"/>
                  </a:lnTo>
                  <a:lnTo>
                    <a:pt x="832485" y="712470"/>
                  </a:lnTo>
                  <a:lnTo>
                    <a:pt x="827900" y="722630"/>
                  </a:lnTo>
                  <a:lnTo>
                    <a:pt x="826935" y="731520"/>
                  </a:lnTo>
                  <a:lnTo>
                    <a:pt x="829564" y="741680"/>
                  </a:lnTo>
                  <a:lnTo>
                    <a:pt x="835787" y="750570"/>
                  </a:lnTo>
                  <a:lnTo>
                    <a:pt x="865759" y="778510"/>
                  </a:lnTo>
                  <a:lnTo>
                    <a:pt x="865759" y="779780"/>
                  </a:lnTo>
                  <a:lnTo>
                    <a:pt x="779145" y="867410"/>
                  </a:lnTo>
                  <a:lnTo>
                    <a:pt x="776986" y="867410"/>
                  </a:lnTo>
                  <a:lnTo>
                    <a:pt x="768210" y="858520"/>
                  </a:lnTo>
                  <a:lnTo>
                    <a:pt x="748157" y="838200"/>
                  </a:lnTo>
                  <a:lnTo>
                    <a:pt x="742442" y="831850"/>
                  </a:lnTo>
                  <a:lnTo>
                    <a:pt x="734568" y="829310"/>
                  </a:lnTo>
                  <a:lnTo>
                    <a:pt x="721106" y="829310"/>
                  </a:lnTo>
                  <a:lnTo>
                    <a:pt x="715518" y="830580"/>
                  </a:lnTo>
                  <a:lnTo>
                    <a:pt x="710692" y="833120"/>
                  </a:lnTo>
                  <a:lnTo>
                    <a:pt x="679678" y="852170"/>
                  </a:lnTo>
                  <a:lnTo>
                    <a:pt x="647458" y="866140"/>
                  </a:lnTo>
                  <a:lnTo>
                    <a:pt x="614006" y="878840"/>
                  </a:lnTo>
                  <a:lnTo>
                    <a:pt x="579374" y="886460"/>
                  </a:lnTo>
                  <a:lnTo>
                    <a:pt x="570217" y="891540"/>
                  </a:lnTo>
                  <a:lnTo>
                    <a:pt x="562698" y="897890"/>
                  </a:lnTo>
                  <a:lnTo>
                    <a:pt x="557618" y="906780"/>
                  </a:lnTo>
                  <a:lnTo>
                    <a:pt x="555752" y="916940"/>
                  </a:lnTo>
                  <a:lnTo>
                    <a:pt x="555752" y="960120"/>
                  </a:lnTo>
                  <a:lnTo>
                    <a:pt x="429641" y="960120"/>
                  </a:lnTo>
                  <a:lnTo>
                    <a:pt x="429641" y="916940"/>
                  </a:lnTo>
                  <a:lnTo>
                    <a:pt x="428066" y="906780"/>
                  </a:lnTo>
                  <a:lnTo>
                    <a:pt x="423506" y="897890"/>
                  </a:lnTo>
                  <a:lnTo>
                    <a:pt x="416128" y="891540"/>
                  </a:lnTo>
                  <a:lnTo>
                    <a:pt x="406146" y="886460"/>
                  </a:lnTo>
                  <a:lnTo>
                    <a:pt x="371487" y="877570"/>
                  </a:lnTo>
                  <a:lnTo>
                    <a:pt x="338035" y="866140"/>
                  </a:lnTo>
                  <a:lnTo>
                    <a:pt x="321906" y="858520"/>
                  </a:lnTo>
                  <a:lnTo>
                    <a:pt x="305765" y="850900"/>
                  </a:lnTo>
                  <a:lnTo>
                    <a:pt x="274701" y="833120"/>
                  </a:lnTo>
                  <a:lnTo>
                    <a:pt x="269367" y="831850"/>
                  </a:lnTo>
                  <a:lnTo>
                    <a:pt x="264033" y="828040"/>
                  </a:lnTo>
                  <a:lnTo>
                    <a:pt x="251206" y="828040"/>
                  </a:lnTo>
                  <a:lnTo>
                    <a:pt x="243713" y="831850"/>
                  </a:lnTo>
                  <a:lnTo>
                    <a:pt x="208407" y="867410"/>
                  </a:lnTo>
                  <a:lnTo>
                    <a:pt x="206248" y="867410"/>
                  </a:lnTo>
                  <a:lnTo>
                    <a:pt x="119761" y="779780"/>
                  </a:lnTo>
                  <a:lnTo>
                    <a:pt x="119761" y="778510"/>
                  </a:lnTo>
                  <a:lnTo>
                    <a:pt x="149606" y="750570"/>
                  </a:lnTo>
                  <a:lnTo>
                    <a:pt x="154952" y="741680"/>
                  </a:lnTo>
                  <a:lnTo>
                    <a:pt x="157683" y="732790"/>
                  </a:lnTo>
                  <a:lnTo>
                    <a:pt x="157187" y="722630"/>
                  </a:lnTo>
                  <a:lnTo>
                    <a:pt x="152908" y="712470"/>
                  </a:lnTo>
                  <a:lnTo>
                    <a:pt x="135509" y="681990"/>
                  </a:lnTo>
                  <a:lnTo>
                    <a:pt x="120548" y="648970"/>
                  </a:lnTo>
                  <a:lnTo>
                    <a:pt x="108394" y="615950"/>
                  </a:lnTo>
                  <a:lnTo>
                    <a:pt x="99441" y="581660"/>
                  </a:lnTo>
                  <a:lnTo>
                    <a:pt x="96126" y="572770"/>
                  </a:lnTo>
                  <a:lnTo>
                    <a:pt x="89827" y="565150"/>
                  </a:lnTo>
                  <a:lnTo>
                    <a:pt x="81127" y="560070"/>
                  </a:lnTo>
                  <a:lnTo>
                    <a:pt x="70612" y="557530"/>
                  </a:lnTo>
                  <a:lnTo>
                    <a:pt x="27813" y="557530"/>
                  </a:lnTo>
                  <a:lnTo>
                    <a:pt x="27813" y="430530"/>
                  </a:lnTo>
                  <a:lnTo>
                    <a:pt x="70612" y="430530"/>
                  </a:lnTo>
                  <a:lnTo>
                    <a:pt x="81127" y="429260"/>
                  </a:lnTo>
                  <a:lnTo>
                    <a:pt x="89827" y="424180"/>
                  </a:lnTo>
                  <a:lnTo>
                    <a:pt x="96126" y="416560"/>
                  </a:lnTo>
                  <a:lnTo>
                    <a:pt x="99441" y="406400"/>
                  </a:lnTo>
                  <a:lnTo>
                    <a:pt x="108826" y="372110"/>
                  </a:lnTo>
                  <a:lnTo>
                    <a:pt x="120929" y="337820"/>
                  </a:lnTo>
                  <a:lnTo>
                    <a:pt x="135648" y="306070"/>
                  </a:lnTo>
                  <a:lnTo>
                    <a:pt x="152908" y="275590"/>
                  </a:lnTo>
                  <a:lnTo>
                    <a:pt x="157480" y="266700"/>
                  </a:lnTo>
                  <a:lnTo>
                    <a:pt x="158445" y="256540"/>
                  </a:lnTo>
                  <a:lnTo>
                    <a:pt x="155816" y="246380"/>
                  </a:lnTo>
                  <a:lnTo>
                    <a:pt x="149606" y="238760"/>
                  </a:lnTo>
                  <a:lnTo>
                    <a:pt x="119761" y="208280"/>
                  </a:lnTo>
                  <a:lnTo>
                    <a:pt x="119761" y="207010"/>
                  </a:lnTo>
                  <a:lnTo>
                    <a:pt x="206248" y="120650"/>
                  </a:lnTo>
                  <a:lnTo>
                    <a:pt x="208407" y="120650"/>
                  </a:lnTo>
                  <a:lnTo>
                    <a:pt x="242951" y="154940"/>
                  </a:lnTo>
                  <a:lnTo>
                    <a:pt x="250952" y="158750"/>
                  </a:lnTo>
                  <a:lnTo>
                    <a:pt x="264414" y="158750"/>
                  </a:lnTo>
                  <a:lnTo>
                    <a:pt x="269875" y="157480"/>
                  </a:lnTo>
                  <a:lnTo>
                    <a:pt x="274701" y="153670"/>
                  </a:lnTo>
                  <a:lnTo>
                    <a:pt x="305765" y="135890"/>
                  </a:lnTo>
                  <a:lnTo>
                    <a:pt x="316522" y="130810"/>
                  </a:lnTo>
                  <a:lnTo>
                    <a:pt x="338035" y="120650"/>
                  </a:lnTo>
                  <a:lnTo>
                    <a:pt x="371487" y="109220"/>
                  </a:lnTo>
                  <a:lnTo>
                    <a:pt x="415226" y="96520"/>
                  </a:lnTo>
                  <a:lnTo>
                    <a:pt x="429641" y="71120"/>
                  </a:lnTo>
                  <a:lnTo>
                    <a:pt x="429641" y="27940"/>
                  </a:lnTo>
                  <a:lnTo>
                    <a:pt x="556895" y="27940"/>
                  </a:lnTo>
                  <a:lnTo>
                    <a:pt x="556895" y="71120"/>
                  </a:lnTo>
                  <a:lnTo>
                    <a:pt x="558609" y="81280"/>
                  </a:lnTo>
                  <a:lnTo>
                    <a:pt x="563524" y="90170"/>
                  </a:lnTo>
                  <a:lnTo>
                    <a:pt x="571246" y="96520"/>
                  </a:lnTo>
                  <a:lnTo>
                    <a:pt x="581406" y="100330"/>
                  </a:lnTo>
                  <a:lnTo>
                    <a:pt x="615607" y="109220"/>
                  </a:lnTo>
                  <a:lnTo>
                    <a:pt x="648995" y="121920"/>
                  </a:lnTo>
                  <a:lnTo>
                    <a:pt x="681202" y="135890"/>
                  </a:lnTo>
                  <a:lnTo>
                    <a:pt x="711835" y="153670"/>
                  </a:lnTo>
                  <a:lnTo>
                    <a:pt x="716788" y="157480"/>
                  </a:lnTo>
                  <a:lnTo>
                    <a:pt x="722376" y="158750"/>
                  </a:lnTo>
                  <a:lnTo>
                    <a:pt x="735457" y="158750"/>
                  </a:lnTo>
                  <a:lnTo>
                    <a:pt x="743077" y="156210"/>
                  </a:lnTo>
                  <a:lnTo>
                    <a:pt x="749173" y="149860"/>
                  </a:lnTo>
                  <a:lnTo>
                    <a:pt x="768718" y="130810"/>
                  </a:lnTo>
                  <a:lnTo>
                    <a:pt x="779145" y="120650"/>
                  </a:lnTo>
                  <a:lnTo>
                    <a:pt x="780161" y="120650"/>
                  </a:lnTo>
                  <a:lnTo>
                    <a:pt x="866775" y="207010"/>
                  </a:lnTo>
                  <a:lnTo>
                    <a:pt x="866775" y="208280"/>
                  </a:lnTo>
                  <a:lnTo>
                    <a:pt x="837946" y="238760"/>
                  </a:lnTo>
                  <a:lnTo>
                    <a:pt x="832002" y="246380"/>
                  </a:lnTo>
                  <a:lnTo>
                    <a:pt x="828967" y="255270"/>
                  </a:lnTo>
                  <a:lnTo>
                    <a:pt x="829348" y="265430"/>
                  </a:lnTo>
                  <a:lnTo>
                    <a:pt x="833628" y="275590"/>
                  </a:lnTo>
                  <a:lnTo>
                    <a:pt x="851446" y="306070"/>
                  </a:lnTo>
                  <a:lnTo>
                    <a:pt x="866355" y="337820"/>
                  </a:lnTo>
                  <a:lnTo>
                    <a:pt x="878268" y="372110"/>
                  </a:lnTo>
                  <a:lnTo>
                    <a:pt x="887095" y="406400"/>
                  </a:lnTo>
                  <a:lnTo>
                    <a:pt x="890485" y="415290"/>
                  </a:lnTo>
                  <a:lnTo>
                    <a:pt x="897026" y="424180"/>
                  </a:lnTo>
                  <a:lnTo>
                    <a:pt x="905802" y="429260"/>
                  </a:lnTo>
                  <a:lnTo>
                    <a:pt x="915924" y="430530"/>
                  </a:lnTo>
                  <a:lnTo>
                    <a:pt x="958596" y="430530"/>
                  </a:lnTo>
                  <a:lnTo>
                    <a:pt x="958596" y="403059"/>
                  </a:lnTo>
                  <a:lnTo>
                    <a:pt x="956564" y="402590"/>
                  </a:lnTo>
                  <a:lnTo>
                    <a:pt x="913765" y="402590"/>
                  </a:lnTo>
                  <a:lnTo>
                    <a:pt x="913765" y="401320"/>
                  </a:lnTo>
                  <a:lnTo>
                    <a:pt x="903998" y="364490"/>
                  </a:lnTo>
                  <a:lnTo>
                    <a:pt x="890930" y="328930"/>
                  </a:lnTo>
                  <a:lnTo>
                    <a:pt x="874864" y="293370"/>
                  </a:lnTo>
                  <a:lnTo>
                    <a:pt x="856107" y="260350"/>
                  </a:lnTo>
                  <a:lnTo>
                    <a:pt x="884936" y="229870"/>
                  </a:lnTo>
                  <a:lnTo>
                    <a:pt x="892149" y="219710"/>
                  </a:lnTo>
                  <a:lnTo>
                    <a:pt x="894549" y="208280"/>
                  </a:lnTo>
                  <a:lnTo>
                    <a:pt x="892149" y="196850"/>
                  </a:lnTo>
                  <a:lnTo>
                    <a:pt x="884936" y="186690"/>
                  </a:lnTo>
                  <a:lnTo>
                    <a:pt x="818692" y="120650"/>
                  </a:lnTo>
                  <a:lnTo>
                    <a:pt x="798322" y="100330"/>
                  </a:lnTo>
                  <a:lnTo>
                    <a:pt x="792480" y="95250"/>
                  </a:lnTo>
                  <a:lnTo>
                    <a:pt x="784733" y="91440"/>
                  </a:lnTo>
                  <a:lnTo>
                    <a:pt x="769239" y="91440"/>
                  </a:lnTo>
                  <a:lnTo>
                    <a:pt x="761492" y="95250"/>
                  </a:lnTo>
                  <a:lnTo>
                    <a:pt x="755650" y="100330"/>
                  </a:lnTo>
                  <a:lnTo>
                    <a:pt x="726821" y="130810"/>
                  </a:lnTo>
                  <a:lnTo>
                    <a:pt x="724662" y="130810"/>
                  </a:lnTo>
                  <a:lnTo>
                    <a:pt x="691946" y="110490"/>
                  </a:lnTo>
                  <a:lnTo>
                    <a:pt x="657860" y="95250"/>
                  </a:lnTo>
                  <a:lnTo>
                    <a:pt x="622147" y="82550"/>
                  </a:lnTo>
                  <a:lnTo>
                    <a:pt x="584581" y="72390"/>
                  </a:lnTo>
                  <a:lnTo>
                    <a:pt x="583565" y="72390"/>
                  </a:lnTo>
                  <a:lnTo>
                    <a:pt x="583565" y="30480"/>
                  </a:lnTo>
                  <a:lnTo>
                    <a:pt x="583018" y="27940"/>
                  </a:lnTo>
                  <a:lnTo>
                    <a:pt x="581126" y="19050"/>
                  </a:lnTo>
                  <a:lnTo>
                    <a:pt x="574573" y="8890"/>
                  </a:lnTo>
                  <a:lnTo>
                    <a:pt x="565023" y="2540"/>
                  </a:lnTo>
                  <a:lnTo>
                    <a:pt x="553593" y="0"/>
                  </a:lnTo>
                  <a:lnTo>
                    <a:pt x="431800" y="0"/>
                  </a:lnTo>
                  <a:lnTo>
                    <a:pt x="420357" y="2540"/>
                  </a:lnTo>
                  <a:lnTo>
                    <a:pt x="410806" y="8890"/>
                  </a:lnTo>
                  <a:lnTo>
                    <a:pt x="404253" y="19050"/>
                  </a:lnTo>
                  <a:lnTo>
                    <a:pt x="401828" y="30480"/>
                  </a:lnTo>
                  <a:lnTo>
                    <a:pt x="401828" y="72390"/>
                  </a:lnTo>
                  <a:lnTo>
                    <a:pt x="400812" y="72390"/>
                  </a:lnTo>
                  <a:lnTo>
                    <a:pt x="364058" y="82550"/>
                  </a:lnTo>
                  <a:lnTo>
                    <a:pt x="328015" y="95250"/>
                  </a:lnTo>
                  <a:lnTo>
                    <a:pt x="293382" y="111760"/>
                  </a:lnTo>
                  <a:lnTo>
                    <a:pt x="260858" y="130810"/>
                  </a:lnTo>
                  <a:lnTo>
                    <a:pt x="258699" y="130810"/>
                  </a:lnTo>
                  <a:lnTo>
                    <a:pt x="249047" y="120650"/>
                  </a:lnTo>
                  <a:lnTo>
                    <a:pt x="229743" y="100330"/>
                  </a:lnTo>
                  <a:lnTo>
                    <a:pt x="223901" y="95250"/>
                  </a:lnTo>
                  <a:lnTo>
                    <a:pt x="216154" y="91440"/>
                  </a:lnTo>
                  <a:lnTo>
                    <a:pt x="200660" y="91440"/>
                  </a:lnTo>
                  <a:lnTo>
                    <a:pt x="193040" y="95250"/>
                  </a:lnTo>
                  <a:lnTo>
                    <a:pt x="100584" y="186690"/>
                  </a:lnTo>
                  <a:lnTo>
                    <a:pt x="93357" y="196850"/>
                  </a:lnTo>
                  <a:lnTo>
                    <a:pt x="90957" y="208280"/>
                  </a:lnTo>
                  <a:lnTo>
                    <a:pt x="93357" y="219710"/>
                  </a:lnTo>
                  <a:lnTo>
                    <a:pt x="100584" y="229870"/>
                  </a:lnTo>
                  <a:lnTo>
                    <a:pt x="129286" y="260350"/>
                  </a:lnTo>
                  <a:lnTo>
                    <a:pt x="110096" y="293370"/>
                  </a:lnTo>
                  <a:lnTo>
                    <a:pt x="94068" y="327660"/>
                  </a:lnTo>
                  <a:lnTo>
                    <a:pt x="81241" y="363220"/>
                  </a:lnTo>
                  <a:lnTo>
                    <a:pt x="71628" y="401320"/>
                  </a:lnTo>
                  <a:lnTo>
                    <a:pt x="71628" y="402590"/>
                  </a:lnTo>
                  <a:lnTo>
                    <a:pt x="28956" y="402590"/>
                  </a:lnTo>
                  <a:lnTo>
                    <a:pt x="17614" y="405130"/>
                  </a:lnTo>
                  <a:lnTo>
                    <a:pt x="8420" y="411480"/>
                  </a:lnTo>
                  <a:lnTo>
                    <a:pt x="2247" y="420370"/>
                  </a:lnTo>
                  <a:lnTo>
                    <a:pt x="0" y="431800"/>
                  </a:lnTo>
                  <a:lnTo>
                    <a:pt x="0" y="556260"/>
                  </a:lnTo>
                  <a:lnTo>
                    <a:pt x="2247" y="567690"/>
                  </a:lnTo>
                  <a:lnTo>
                    <a:pt x="8420" y="576580"/>
                  </a:lnTo>
                  <a:lnTo>
                    <a:pt x="17614" y="582930"/>
                  </a:lnTo>
                  <a:lnTo>
                    <a:pt x="28956" y="585470"/>
                  </a:lnTo>
                  <a:lnTo>
                    <a:pt x="71628" y="585470"/>
                  </a:lnTo>
                  <a:lnTo>
                    <a:pt x="71628" y="586740"/>
                  </a:lnTo>
                  <a:lnTo>
                    <a:pt x="81381" y="623570"/>
                  </a:lnTo>
                  <a:lnTo>
                    <a:pt x="94449" y="659130"/>
                  </a:lnTo>
                  <a:lnTo>
                    <a:pt x="110515" y="693420"/>
                  </a:lnTo>
                  <a:lnTo>
                    <a:pt x="129286" y="726440"/>
                  </a:lnTo>
                  <a:lnTo>
                    <a:pt x="129286" y="728980"/>
                  </a:lnTo>
                  <a:lnTo>
                    <a:pt x="100584" y="758190"/>
                  </a:lnTo>
                  <a:lnTo>
                    <a:pt x="93357" y="767080"/>
                  </a:lnTo>
                  <a:lnTo>
                    <a:pt x="90957" y="778510"/>
                  </a:lnTo>
                  <a:lnTo>
                    <a:pt x="93357" y="789940"/>
                  </a:lnTo>
                  <a:lnTo>
                    <a:pt x="100584" y="800100"/>
                  </a:lnTo>
                  <a:lnTo>
                    <a:pt x="187071" y="886460"/>
                  </a:lnTo>
                  <a:lnTo>
                    <a:pt x="193040" y="894080"/>
                  </a:lnTo>
                  <a:lnTo>
                    <a:pt x="200660" y="896620"/>
                  </a:lnTo>
                  <a:lnTo>
                    <a:pt x="216154" y="896620"/>
                  </a:lnTo>
                  <a:lnTo>
                    <a:pt x="223901" y="894080"/>
                  </a:lnTo>
                  <a:lnTo>
                    <a:pt x="229743" y="886460"/>
                  </a:lnTo>
                  <a:lnTo>
                    <a:pt x="249478" y="867410"/>
                  </a:lnTo>
                  <a:lnTo>
                    <a:pt x="258699" y="858520"/>
                  </a:lnTo>
                  <a:lnTo>
                    <a:pt x="260858" y="858520"/>
                  </a:lnTo>
                  <a:lnTo>
                    <a:pt x="293077" y="877570"/>
                  </a:lnTo>
                  <a:lnTo>
                    <a:pt x="327215" y="892810"/>
                  </a:lnTo>
                  <a:lnTo>
                    <a:pt x="363143" y="906780"/>
                  </a:lnTo>
                  <a:lnTo>
                    <a:pt x="400812" y="915670"/>
                  </a:lnTo>
                  <a:lnTo>
                    <a:pt x="401828" y="915670"/>
                  </a:lnTo>
                  <a:lnTo>
                    <a:pt x="401828" y="958850"/>
                  </a:lnTo>
                  <a:lnTo>
                    <a:pt x="404253" y="970280"/>
                  </a:lnTo>
                  <a:lnTo>
                    <a:pt x="410806" y="979170"/>
                  </a:lnTo>
                  <a:lnTo>
                    <a:pt x="420357" y="985520"/>
                  </a:lnTo>
                  <a:lnTo>
                    <a:pt x="431800" y="986790"/>
                  </a:lnTo>
                  <a:lnTo>
                    <a:pt x="555752" y="986790"/>
                  </a:lnTo>
                  <a:lnTo>
                    <a:pt x="567004" y="985520"/>
                  </a:lnTo>
                  <a:lnTo>
                    <a:pt x="576160" y="979170"/>
                  </a:lnTo>
                  <a:lnTo>
                    <a:pt x="582320" y="970280"/>
                  </a:lnTo>
                  <a:lnTo>
                    <a:pt x="584327" y="960120"/>
                  </a:lnTo>
                  <a:lnTo>
                    <a:pt x="584581" y="958850"/>
                  </a:lnTo>
                  <a:lnTo>
                    <a:pt x="584581" y="915670"/>
                  </a:lnTo>
                  <a:lnTo>
                    <a:pt x="586740" y="915670"/>
                  </a:lnTo>
                  <a:lnTo>
                    <a:pt x="623392" y="905510"/>
                  </a:lnTo>
                  <a:lnTo>
                    <a:pt x="659206" y="892810"/>
                  </a:lnTo>
                  <a:lnTo>
                    <a:pt x="693801" y="877570"/>
                  </a:lnTo>
                  <a:lnTo>
                    <a:pt x="726821" y="858520"/>
                  </a:lnTo>
                  <a:lnTo>
                    <a:pt x="727837" y="858520"/>
                  </a:lnTo>
                  <a:lnTo>
                    <a:pt x="757809" y="886460"/>
                  </a:lnTo>
                  <a:lnTo>
                    <a:pt x="763651" y="894080"/>
                  </a:lnTo>
                  <a:lnTo>
                    <a:pt x="771144" y="896620"/>
                  </a:lnTo>
                  <a:lnTo>
                    <a:pt x="786257" y="896620"/>
                  </a:lnTo>
                  <a:lnTo>
                    <a:pt x="794131" y="894080"/>
                  </a:lnTo>
                  <a:lnTo>
                    <a:pt x="800481" y="886460"/>
                  </a:lnTo>
                  <a:lnTo>
                    <a:pt x="819581" y="867410"/>
                  </a:lnTo>
                  <a:lnTo>
                    <a:pt x="887095" y="800100"/>
                  </a:lnTo>
                  <a:lnTo>
                    <a:pt x="893737" y="789940"/>
                  </a:lnTo>
                  <a:lnTo>
                    <a:pt x="895946" y="778510"/>
                  </a:lnTo>
                  <a:lnTo>
                    <a:pt x="893737" y="767080"/>
                  </a:lnTo>
                  <a:lnTo>
                    <a:pt x="887095" y="758190"/>
                  </a:lnTo>
                  <a:lnTo>
                    <a:pt x="857123" y="728980"/>
                  </a:lnTo>
                  <a:lnTo>
                    <a:pt x="857123" y="726440"/>
                  </a:lnTo>
                  <a:lnTo>
                    <a:pt x="876846" y="693420"/>
                  </a:lnTo>
                  <a:lnTo>
                    <a:pt x="892822" y="660400"/>
                  </a:lnTo>
                  <a:lnTo>
                    <a:pt x="905395" y="624840"/>
                  </a:lnTo>
                  <a:lnTo>
                    <a:pt x="914908" y="586740"/>
                  </a:lnTo>
                  <a:lnTo>
                    <a:pt x="914908" y="585470"/>
                  </a:lnTo>
                  <a:lnTo>
                    <a:pt x="957580" y="585470"/>
                  </a:lnTo>
                  <a:lnTo>
                    <a:pt x="969010" y="582930"/>
                  </a:lnTo>
                  <a:lnTo>
                    <a:pt x="978560" y="576580"/>
                  </a:lnTo>
                  <a:lnTo>
                    <a:pt x="985113" y="567690"/>
                  </a:lnTo>
                  <a:lnTo>
                    <a:pt x="987552" y="556260"/>
                  </a:lnTo>
                  <a:lnTo>
                    <a:pt x="987552" y="431800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395536" y="1275606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ject 4"/>
          <p:cNvSpPr txBox="1">
            <a:spLocks/>
          </p:cNvSpPr>
          <p:nvPr/>
        </p:nvSpPr>
        <p:spPr>
          <a:xfrm>
            <a:off x="179513" y="1347614"/>
            <a:ext cx="3168352" cy="22527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95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ВЫДЕЛИТЬ</a:t>
            </a:r>
          </a:p>
          <a:p>
            <a:pPr marR="456565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помещение</a:t>
            </a:r>
            <a:r>
              <a:rPr kumimoji="0" lang="ru-RU" sz="1400" b="1" i="0" u="none" strike="noStrike" kern="1200" cap="none" spc="3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ru-RU" sz="1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для</a:t>
            </a:r>
            <a:r>
              <a:rPr kumimoji="0" lang="ru-RU" sz="14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ru-RU" sz="14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технического </a:t>
            </a:r>
            <a:r>
              <a:rPr kumimoji="0" lang="ru-RU" sz="1400" b="1" i="0" u="none" strike="noStrike" kern="1200" cap="none" spc="-42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ru-RU" sz="1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специалиста,</a:t>
            </a:r>
            <a:r>
              <a:rPr kumimoji="0" lang="ru-RU" sz="14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оборудованное: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9085" marR="0" lvl="0" indent="-28702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/>
              <a:buChar char=""/>
              <a:tabLst>
                <a:tab pos="299720" algn="l"/>
              </a:tabLst>
              <a:defRPr/>
            </a:pPr>
            <a:r>
              <a:rPr kumimoji="0" lang="ru-RU" sz="1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телефонной</a:t>
            </a:r>
            <a:r>
              <a:rPr kumimoji="0" lang="ru-RU" sz="1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 связью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Arial"/>
            </a:endParaRPr>
          </a:p>
          <a:p>
            <a:pPr marL="299085" marR="0" lvl="0" indent="-28702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/>
              <a:buChar char=""/>
              <a:tabLst>
                <a:tab pos="299720" algn="l"/>
              </a:tabLst>
              <a:defRPr/>
            </a:pPr>
            <a:r>
              <a:rPr kumimoji="0" lang="ru-RU" sz="1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принтером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Arial"/>
            </a:endParaRPr>
          </a:p>
          <a:p>
            <a:pPr marL="299085" marR="0" lvl="0" indent="-28702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/>
              <a:buChar char=""/>
              <a:tabLst>
                <a:tab pos="299720" algn="l"/>
              </a:tabLst>
              <a:defRPr/>
            </a:pPr>
            <a:r>
              <a:rPr kumimoji="0" lang="ru-RU" sz="1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техническим</a:t>
            </a:r>
            <a:r>
              <a:rPr kumimoji="0" lang="ru-RU" sz="14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оборудованием</a:t>
            </a:r>
            <a:r>
              <a:rPr kumimoji="0" lang="ru-RU" sz="1400" b="0" i="0" u="none" strike="noStrike" kern="1200" cap="none" spc="1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для</a:t>
            </a:r>
          </a:p>
          <a:p>
            <a:pPr marL="299085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проведения</a:t>
            </a:r>
            <a:r>
              <a:rPr kumimoji="0" lang="ru-RU" sz="1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копирования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Arial"/>
            </a:endParaRPr>
          </a:p>
          <a:p>
            <a:pPr marL="299085" marR="0" lvl="0" indent="-28702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/>
              <a:buChar char=""/>
              <a:tabLst>
                <a:tab pos="299720" algn="l"/>
              </a:tabLst>
              <a:defRPr/>
            </a:pPr>
            <a:r>
              <a:rPr kumimoji="0" lang="ru-RU" sz="1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персональным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компьютером</a:t>
            </a:r>
          </a:p>
          <a:p>
            <a:pPr marL="299085" marR="508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выходом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в</a:t>
            </a:r>
            <a:r>
              <a:rPr kumimoji="0" lang="ru-RU" sz="14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сеть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kumimoji="0" lang="ru-RU" sz="14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0606BA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Интернет</a:t>
            </a:r>
            <a:endParaRPr kumimoji="0" lang="ru-RU" sz="1400" b="0" i="0" u="none" strike="noStrike" kern="1200" cap="none" spc="-5" normalizeH="0" baseline="0" noProof="0" dirty="0">
              <a:ln>
                <a:noFill/>
              </a:ln>
              <a:solidFill>
                <a:srgbClr val="0606BA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Arial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275856" y="771550"/>
            <a:ext cx="0" cy="367240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7"/>
          <p:cNvSpPr txBox="1"/>
          <p:nvPr/>
        </p:nvSpPr>
        <p:spPr>
          <a:xfrm>
            <a:off x="3491880" y="1347614"/>
            <a:ext cx="324036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ОПРЕДЕЛИТЬ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1905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4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10" dirty="0" err="1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количество</a:t>
            </a:r>
            <a:r>
              <a:rPr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и</a:t>
            </a:r>
            <a:r>
              <a:rPr lang="ru-RU"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10" dirty="0" err="1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расположение</a:t>
            </a:r>
            <a:r>
              <a:rPr sz="14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4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10" dirty="0" err="1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учебных</a:t>
            </a:r>
            <a:r>
              <a:rPr sz="14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43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15" dirty="0" err="1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кабинетов</a:t>
            </a:r>
            <a:endParaRPr lang="ru-RU" sz="1400" spc="-15" dirty="0" smtClean="0">
              <a:solidFill>
                <a:srgbClr val="123380"/>
              </a:solidFill>
              <a:latin typeface="Cambria" pitchFamily="18" charset="0"/>
              <a:ea typeface="Cambria" pitchFamily="18" charset="0"/>
              <a:cs typeface="Arial"/>
            </a:endParaRPr>
          </a:p>
          <a:p>
            <a:pPr marL="1905" algn="just">
              <a:lnSpc>
                <a:spcPct val="100000"/>
              </a:lnSpc>
              <a:buFont typeface="Wingdings" pitchFamily="2" charset="2"/>
              <a:buChar char="ü"/>
            </a:pPr>
            <a:endParaRPr lang="ru-RU" sz="1400" spc="-15" dirty="0" smtClean="0">
              <a:solidFill>
                <a:srgbClr val="123380"/>
              </a:solidFill>
              <a:latin typeface="Cambria" pitchFamily="18" charset="0"/>
              <a:ea typeface="Cambria" pitchFamily="18" charset="0"/>
              <a:cs typeface="Arial"/>
            </a:endParaRPr>
          </a:p>
          <a:p>
            <a:pPr marL="12065" marR="5080" algn="just">
              <a:spcBef>
                <a:spcPts val="5"/>
              </a:spcBef>
              <a:buFont typeface="Wingdings" pitchFamily="2" charset="2"/>
              <a:buChar char="ü"/>
            </a:pPr>
            <a:r>
              <a:rPr lang="ru-RU" sz="1400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400" b="1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место для хранения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бланков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ИС(И), копий бланков ИС(И), черновиков, отчетных форм в ОО </a:t>
            </a: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+mn-lt"/>
              <a:cs typeface="Arial"/>
            </a:endParaRPr>
          </a:p>
        </p:txBody>
      </p:sp>
      <p:sp>
        <p:nvSpPr>
          <p:cNvPr id="27" name="object 6"/>
          <p:cNvSpPr txBox="1"/>
          <p:nvPr/>
        </p:nvSpPr>
        <p:spPr>
          <a:xfrm>
            <a:off x="6983760" y="1419622"/>
            <a:ext cx="1980728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ОПРЕДЕЛИТЬ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12700" marR="5080" indent="57785" algn="ctr">
              <a:lnSpc>
                <a:spcPct val="100000"/>
              </a:lnSpc>
            </a:pPr>
            <a:r>
              <a:rPr sz="14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изменения</a:t>
            </a:r>
            <a:r>
              <a:rPr sz="1400" spc="5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текущего </a:t>
            </a:r>
            <a:r>
              <a:rPr sz="1400" b="1" spc="-1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 расписания</a:t>
            </a:r>
            <a:r>
              <a:rPr sz="1400" b="1" spc="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spc="-1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занятий</a:t>
            </a:r>
            <a:r>
              <a:rPr sz="1400" b="1" spc="3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spc="-1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ОО </a:t>
            </a:r>
            <a:r>
              <a:rPr sz="1400" b="1" spc="-43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(при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1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необходимости)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491880" y="1347614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588224" y="1347614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3867894"/>
            <a:ext cx="698555" cy="95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51520" y="3723878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827584" y="3723878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ОБЕСПЕЧИТЬ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участников ИС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орфографическими словарями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ИИ – орфографическими и толковыми словарями</a:t>
            </a:r>
            <a:endParaRPr lang="ru-RU" sz="1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660232" y="3075806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ject 5"/>
          <p:cNvSpPr txBox="1"/>
          <p:nvPr/>
        </p:nvSpPr>
        <p:spPr>
          <a:xfrm>
            <a:off x="3419872" y="3147814"/>
            <a:ext cx="2736304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8895" algn="ctr">
              <a:lnSpc>
                <a:spcPct val="100000"/>
              </a:lnSpc>
              <a:spcBef>
                <a:spcPts val="95"/>
              </a:spcBef>
            </a:pPr>
            <a:r>
              <a:rPr sz="1400" b="1" spc="-3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ОРГАНИЗОВАТЬ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R="49530" algn="ctr">
              <a:lnSpc>
                <a:spcPct val="100000"/>
              </a:lnSpc>
            </a:pPr>
            <a:r>
              <a:rPr sz="1400" b="1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условия/специальные</a:t>
            </a:r>
            <a:r>
              <a:rPr sz="1400" b="1" spc="3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spc="-2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условия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для</a:t>
            </a:r>
            <a:r>
              <a:rPr sz="14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проведения</a:t>
            </a:r>
            <a:r>
              <a:rPr sz="1400" spc="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1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итогового </a:t>
            </a:r>
            <a:r>
              <a:rPr sz="14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сочинения</a:t>
            </a:r>
            <a:r>
              <a:rPr sz="1400" spc="5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(изложения)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416559" marR="465455" algn="ctr">
              <a:lnSpc>
                <a:spcPct val="100000"/>
              </a:lnSpc>
            </a:pP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для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участников</a:t>
            </a:r>
            <a:r>
              <a:rPr sz="1400" spc="4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</a:t>
            </a:r>
            <a:r>
              <a:rPr sz="1400" spc="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2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ОВЗ,</a:t>
            </a:r>
            <a:r>
              <a:rPr sz="1400" spc="2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детей-инвалидов </a:t>
            </a:r>
            <a:r>
              <a:rPr sz="1400" spc="-43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</a:t>
            </a:r>
            <a:r>
              <a:rPr sz="1400" spc="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инвалидов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563888" y="3147814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444208" y="3147814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ОБЕСПЕЧИТЬ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присутствие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медицинского работника</a:t>
            </a:r>
            <a:endParaRPr lang="ru-RU" sz="1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23478"/>
            <a:ext cx="8640960" cy="39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Подготовка</a:t>
            </a:r>
            <a:r>
              <a:rPr lang="ru-RU" sz="2400" b="1" spc="-3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к</a:t>
            </a:r>
            <a:r>
              <a:rPr lang="ru-RU" sz="2400" b="1" spc="-1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spc="-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проведению </a:t>
            </a:r>
            <a:r>
              <a:rPr lang="ru-RU" sz="2400" b="1" spc="-1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ИС(И</a:t>
            </a:r>
            <a:r>
              <a:rPr lang="ru-RU" sz="2400" b="1" spc="-1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3" name="object 12"/>
          <p:cNvGrpSpPr/>
          <p:nvPr/>
        </p:nvGrpSpPr>
        <p:grpSpPr>
          <a:xfrm>
            <a:off x="1619672" y="627534"/>
            <a:ext cx="1368152" cy="792088"/>
            <a:chOff x="5574791" y="1277086"/>
            <a:chExt cx="1590040" cy="958850"/>
          </a:xfrm>
        </p:grpSpPr>
        <p:pic>
          <p:nvPicPr>
            <p:cNvPr id="14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1303" y="1277086"/>
              <a:ext cx="1019555" cy="877849"/>
            </a:xfrm>
            <a:prstGeom prst="rect">
              <a:avLst/>
            </a:prstGeom>
          </p:spPr>
        </p:pic>
        <p:sp>
          <p:nvSpPr>
            <p:cNvPr id="15" name="object 14"/>
            <p:cNvSpPr/>
            <p:nvPr/>
          </p:nvSpPr>
          <p:spPr>
            <a:xfrm>
              <a:off x="5942076" y="1303019"/>
              <a:ext cx="707390" cy="775970"/>
            </a:xfrm>
            <a:custGeom>
              <a:avLst/>
              <a:gdLst/>
              <a:ahLst/>
              <a:cxnLst/>
              <a:rect l="l" t="t" r="r" b="b"/>
              <a:pathLst>
                <a:path w="707390" h="775969">
                  <a:moveTo>
                    <a:pt x="205740" y="413893"/>
                  </a:moveTo>
                  <a:lnTo>
                    <a:pt x="195707" y="382524"/>
                  </a:lnTo>
                  <a:lnTo>
                    <a:pt x="174625" y="382524"/>
                  </a:lnTo>
                  <a:lnTo>
                    <a:pt x="164592" y="413893"/>
                  </a:lnTo>
                  <a:lnTo>
                    <a:pt x="185674" y="438912"/>
                  </a:lnTo>
                  <a:lnTo>
                    <a:pt x="205740" y="413893"/>
                  </a:lnTo>
                  <a:close/>
                </a:path>
                <a:path w="707390" h="775969">
                  <a:moveTo>
                    <a:pt x="268224" y="377190"/>
                  </a:moveTo>
                  <a:lnTo>
                    <a:pt x="261620" y="372237"/>
                  </a:lnTo>
                  <a:lnTo>
                    <a:pt x="255016" y="370586"/>
                  </a:lnTo>
                  <a:lnTo>
                    <a:pt x="246888" y="367284"/>
                  </a:lnTo>
                  <a:lnTo>
                    <a:pt x="185928" y="449961"/>
                  </a:lnTo>
                  <a:lnTo>
                    <a:pt x="123444" y="367284"/>
                  </a:lnTo>
                  <a:lnTo>
                    <a:pt x="82804" y="388073"/>
                  </a:lnTo>
                  <a:lnTo>
                    <a:pt x="48717" y="417753"/>
                  </a:lnTo>
                  <a:lnTo>
                    <a:pt x="22593" y="454914"/>
                  </a:lnTo>
                  <a:lnTo>
                    <a:pt x="5880" y="498132"/>
                  </a:lnTo>
                  <a:lnTo>
                    <a:pt x="0" y="545973"/>
                  </a:lnTo>
                  <a:lnTo>
                    <a:pt x="0" y="658368"/>
                  </a:lnTo>
                  <a:lnTo>
                    <a:pt x="16332" y="673430"/>
                  </a:lnTo>
                  <a:lnTo>
                    <a:pt x="56578" y="685520"/>
                  </a:lnTo>
                  <a:lnTo>
                    <a:pt x="115011" y="693559"/>
                  </a:lnTo>
                  <a:lnTo>
                    <a:pt x="185928" y="696468"/>
                  </a:lnTo>
                  <a:lnTo>
                    <a:pt x="187579" y="696468"/>
                  </a:lnTo>
                  <a:lnTo>
                    <a:pt x="187579" y="572389"/>
                  </a:lnTo>
                  <a:lnTo>
                    <a:pt x="193230" y="516788"/>
                  </a:lnTo>
                  <a:lnTo>
                    <a:pt x="209372" y="464883"/>
                  </a:lnTo>
                  <a:lnTo>
                    <a:pt x="217449" y="449961"/>
                  </a:lnTo>
                  <a:lnTo>
                    <a:pt x="234772" y="417944"/>
                  </a:lnTo>
                  <a:lnTo>
                    <a:pt x="268224" y="377190"/>
                  </a:lnTo>
                  <a:close/>
                </a:path>
                <a:path w="707390" h="775969">
                  <a:moveTo>
                    <a:pt x="484632" y="321691"/>
                  </a:moveTo>
                  <a:lnTo>
                    <a:pt x="476250" y="320040"/>
                  </a:lnTo>
                  <a:lnTo>
                    <a:pt x="444373" y="320040"/>
                  </a:lnTo>
                  <a:lnTo>
                    <a:pt x="435991" y="321691"/>
                  </a:lnTo>
                  <a:lnTo>
                    <a:pt x="435914" y="324370"/>
                  </a:lnTo>
                  <a:lnTo>
                    <a:pt x="436626" y="331114"/>
                  </a:lnTo>
                  <a:lnTo>
                    <a:pt x="439521" y="339966"/>
                  </a:lnTo>
                  <a:lnTo>
                    <a:pt x="446024" y="348996"/>
                  </a:lnTo>
                  <a:lnTo>
                    <a:pt x="474599" y="348996"/>
                  </a:lnTo>
                  <a:lnTo>
                    <a:pt x="476161" y="347218"/>
                  </a:lnTo>
                  <a:lnTo>
                    <a:pt x="479615" y="341972"/>
                  </a:lnTo>
                  <a:lnTo>
                    <a:pt x="483057" y="333413"/>
                  </a:lnTo>
                  <a:lnTo>
                    <a:pt x="484632" y="321691"/>
                  </a:lnTo>
                  <a:close/>
                </a:path>
                <a:path w="707390" h="775969">
                  <a:moveTo>
                    <a:pt x="486156" y="397256"/>
                  </a:moveTo>
                  <a:lnTo>
                    <a:pt x="474218" y="353568"/>
                  </a:lnTo>
                  <a:lnTo>
                    <a:pt x="445008" y="353568"/>
                  </a:lnTo>
                  <a:lnTo>
                    <a:pt x="431292" y="397256"/>
                  </a:lnTo>
                  <a:lnTo>
                    <a:pt x="459613" y="429768"/>
                  </a:lnTo>
                  <a:lnTo>
                    <a:pt x="486156" y="397256"/>
                  </a:lnTo>
                  <a:close/>
                </a:path>
                <a:path w="707390" h="775969">
                  <a:moveTo>
                    <a:pt x="612648" y="154686"/>
                  </a:moveTo>
                  <a:lnTo>
                    <a:pt x="604786" y="105778"/>
                  </a:lnTo>
                  <a:lnTo>
                    <a:pt x="582930" y="63322"/>
                  </a:lnTo>
                  <a:lnTo>
                    <a:pt x="549605" y="29845"/>
                  </a:lnTo>
                  <a:lnTo>
                    <a:pt x="507352" y="7886"/>
                  </a:lnTo>
                  <a:lnTo>
                    <a:pt x="458724" y="0"/>
                  </a:lnTo>
                  <a:lnTo>
                    <a:pt x="410083" y="7886"/>
                  </a:lnTo>
                  <a:lnTo>
                    <a:pt x="367830" y="29845"/>
                  </a:lnTo>
                  <a:lnTo>
                    <a:pt x="334505" y="63322"/>
                  </a:lnTo>
                  <a:lnTo>
                    <a:pt x="312648" y="105778"/>
                  </a:lnTo>
                  <a:lnTo>
                    <a:pt x="304800" y="154686"/>
                  </a:lnTo>
                  <a:lnTo>
                    <a:pt x="312648" y="203606"/>
                  </a:lnTo>
                  <a:lnTo>
                    <a:pt x="334505" y="246062"/>
                  </a:lnTo>
                  <a:lnTo>
                    <a:pt x="367830" y="279539"/>
                  </a:lnTo>
                  <a:lnTo>
                    <a:pt x="410083" y="301498"/>
                  </a:lnTo>
                  <a:lnTo>
                    <a:pt x="458724" y="309372"/>
                  </a:lnTo>
                  <a:lnTo>
                    <a:pt x="507352" y="301498"/>
                  </a:lnTo>
                  <a:lnTo>
                    <a:pt x="549605" y="279539"/>
                  </a:lnTo>
                  <a:lnTo>
                    <a:pt x="582930" y="246062"/>
                  </a:lnTo>
                  <a:lnTo>
                    <a:pt x="604786" y="203606"/>
                  </a:lnTo>
                  <a:lnTo>
                    <a:pt x="612648" y="154686"/>
                  </a:lnTo>
                  <a:close/>
                </a:path>
                <a:path w="707390" h="775969">
                  <a:moveTo>
                    <a:pt x="707123" y="573659"/>
                  </a:moveTo>
                  <a:lnTo>
                    <a:pt x="701548" y="520496"/>
                  </a:lnTo>
                  <a:lnTo>
                    <a:pt x="685609" y="471055"/>
                  </a:lnTo>
                  <a:lnTo>
                    <a:pt x="660488" y="426567"/>
                  </a:lnTo>
                  <a:lnTo>
                    <a:pt x="627392" y="388277"/>
                  </a:lnTo>
                  <a:lnTo>
                    <a:pt x="587514" y="357441"/>
                  </a:lnTo>
                  <a:lnTo>
                    <a:pt x="542036" y="335280"/>
                  </a:lnTo>
                  <a:lnTo>
                    <a:pt x="459486" y="446278"/>
                  </a:lnTo>
                  <a:lnTo>
                    <a:pt x="377063" y="335280"/>
                  </a:lnTo>
                  <a:lnTo>
                    <a:pt x="330885" y="357441"/>
                  </a:lnTo>
                  <a:lnTo>
                    <a:pt x="290537" y="388277"/>
                  </a:lnTo>
                  <a:lnTo>
                    <a:pt x="257149" y="426567"/>
                  </a:lnTo>
                  <a:lnTo>
                    <a:pt x="231889" y="471055"/>
                  </a:lnTo>
                  <a:lnTo>
                    <a:pt x="215887" y="520496"/>
                  </a:lnTo>
                  <a:lnTo>
                    <a:pt x="210312" y="573659"/>
                  </a:lnTo>
                  <a:lnTo>
                    <a:pt x="210312" y="724408"/>
                  </a:lnTo>
                  <a:lnTo>
                    <a:pt x="261200" y="754595"/>
                  </a:lnTo>
                  <a:lnTo>
                    <a:pt x="314769" y="765746"/>
                  </a:lnTo>
                  <a:lnTo>
                    <a:pt x="382104" y="773074"/>
                  </a:lnTo>
                  <a:lnTo>
                    <a:pt x="459486" y="775716"/>
                  </a:lnTo>
                  <a:lnTo>
                    <a:pt x="536117" y="773074"/>
                  </a:lnTo>
                  <a:lnTo>
                    <a:pt x="602996" y="765746"/>
                  </a:lnTo>
                  <a:lnTo>
                    <a:pt x="656336" y="754595"/>
                  </a:lnTo>
                  <a:lnTo>
                    <a:pt x="692315" y="740524"/>
                  </a:lnTo>
                  <a:lnTo>
                    <a:pt x="707123" y="724408"/>
                  </a:lnTo>
                  <a:lnTo>
                    <a:pt x="707123" y="573659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79" y="1418843"/>
              <a:ext cx="231648" cy="263651"/>
            </a:xfrm>
            <a:prstGeom prst="rect">
              <a:avLst/>
            </a:prstGeom>
          </p:spPr>
        </p:pic>
        <p:pic>
          <p:nvPicPr>
            <p:cNvPr id="17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7771" y="1418843"/>
              <a:ext cx="233172" cy="323088"/>
            </a:xfrm>
            <a:prstGeom prst="rect">
              <a:avLst/>
            </a:prstGeom>
          </p:spPr>
        </p:pic>
        <p:sp>
          <p:nvSpPr>
            <p:cNvPr id="18" name="object 17"/>
            <p:cNvSpPr/>
            <p:nvPr/>
          </p:nvSpPr>
          <p:spPr>
            <a:xfrm>
              <a:off x="6591299" y="1670303"/>
              <a:ext cx="268605" cy="329565"/>
            </a:xfrm>
            <a:custGeom>
              <a:avLst/>
              <a:gdLst/>
              <a:ahLst/>
              <a:cxnLst/>
              <a:rect l="l" t="t" r="r" b="b"/>
              <a:pathLst>
                <a:path w="268604" h="329564">
                  <a:moveTo>
                    <a:pt x="21335" y="0"/>
                  </a:moveTo>
                  <a:lnTo>
                    <a:pt x="14858" y="3301"/>
                  </a:lnTo>
                  <a:lnTo>
                    <a:pt x="6603" y="4953"/>
                  </a:lnTo>
                  <a:lnTo>
                    <a:pt x="0" y="9906"/>
                  </a:lnTo>
                  <a:lnTo>
                    <a:pt x="33442" y="50657"/>
                  </a:lnTo>
                  <a:lnTo>
                    <a:pt x="58848" y="97599"/>
                  </a:lnTo>
                  <a:lnTo>
                    <a:pt x="74991" y="149494"/>
                  </a:lnTo>
                  <a:lnTo>
                    <a:pt x="80645" y="205105"/>
                  </a:lnTo>
                  <a:lnTo>
                    <a:pt x="80645" y="329184"/>
                  </a:lnTo>
                  <a:lnTo>
                    <a:pt x="83947" y="329184"/>
                  </a:lnTo>
                  <a:lnTo>
                    <a:pt x="154602" y="326266"/>
                  </a:lnTo>
                  <a:lnTo>
                    <a:pt x="212471" y="318230"/>
                  </a:lnTo>
                  <a:lnTo>
                    <a:pt x="252146" y="306145"/>
                  </a:lnTo>
                  <a:lnTo>
                    <a:pt x="268224" y="291084"/>
                  </a:lnTo>
                  <a:lnTo>
                    <a:pt x="268224" y="178688"/>
                  </a:lnTo>
                  <a:lnTo>
                    <a:pt x="262335" y="130844"/>
                  </a:lnTo>
                  <a:lnTo>
                    <a:pt x="245620" y="87626"/>
                  </a:lnTo>
                  <a:lnTo>
                    <a:pt x="242141" y="82676"/>
                  </a:lnTo>
                  <a:lnTo>
                    <a:pt x="83947" y="82676"/>
                  </a:lnTo>
                  <a:lnTo>
                    <a:pt x="21335" y="0"/>
                  </a:lnTo>
                  <a:close/>
                </a:path>
                <a:path w="268604" h="329564">
                  <a:moveTo>
                    <a:pt x="144779" y="0"/>
                  </a:moveTo>
                  <a:lnTo>
                    <a:pt x="83947" y="82676"/>
                  </a:lnTo>
                  <a:lnTo>
                    <a:pt x="242141" y="82676"/>
                  </a:lnTo>
                  <a:lnTo>
                    <a:pt x="219504" y="50462"/>
                  </a:lnTo>
                  <a:lnTo>
                    <a:pt x="185415" y="20778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/>
            <p:cNvSpPr/>
            <p:nvPr/>
          </p:nvSpPr>
          <p:spPr>
            <a:xfrm>
              <a:off x="5574791" y="2189988"/>
              <a:ext cx="1590040" cy="45720"/>
            </a:xfrm>
            <a:custGeom>
              <a:avLst/>
              <a:gdLst/>
              <a:ahLst/>
              <a:cxnLst/>
              <a:rect l="l" t="t" r="r" b="b"/>
              <a:pathLst>
                <a:path w="1590040" h="45719">
                  <a:moveTo>
                    <a:pt x="1587500" y="0"/>
                  </a:moveTo>
                  <a:lnTo>
                    <a:pt x="2032" y="0"/>
                  </a:lnTo>
                  <a:lnTo>
                    <a:pt x="0" y="2032"/>
                  </a:lnTo>
                  <a:lnTo>
                    <a:pt x="0" y="4699"/>
                  </a:lnTo>
                  <a:lnTo>
                    <a:pt x="0" y="43687"/>
                  </a:lnTo>
                  <a:lnTo>
                    <a:pt x="2032" y="45720"/>
                  </a:lnTo>
                  <a:lnTo>
                    <a:pt x="1587500" y="45720"/>
                  </a:lnTo>
                  <a:lnTo>
                    <a:pt x="1589532" y="43687"/>
                  </a:lnTo>
                  <a:lnTo>
                    <a:pt x="1589532" y="2032"/>
                  </a:lnTo>
                  <a:lnTo>
                    <a:pt x="1587500" y="0"/>
                  </a:lnTo>
                  <a:close/>
                </a:path>
              </a:pathLst>
            </a:custGeom>
            <a:solidFill>
              <a:srgbClr val="FF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1"/>
          <p:cNvSpPr txBox="1"/>
          <p:nvPr/>
        </p:nvSpPr>
        <p:spPr>
          <a:xfrm>
            <a:off x="611560" y="1491630"/>
            <a:ext cx="2736304" cy="11035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400" b="1" spc="-2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СФОРМИРОВАТЬ</a:t>
            </a:r>
            <a:r>
              <a:rPr sz="1400" b="1" spc="2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</a:t>
            </a:r>
            <a:r>
              <a:rPr sz="1400" b="1" spc="-2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400" b="1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ПОДГОТОВИТЬ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33655" marR="26670" algn="ctr">
              <a:spcBef>
                <a:spcPts val="70"/>
              </a:spcBef>
            </a:pP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состав </a:t>
            </a:r>
            <a:r>
              <a:rPr sz="14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сотрудников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ОО,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привлекаемых </a:t>
            </a:r>
            <a:r>
              <a:rPr sz="1400" spc="-32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к </a:t>
            </a:r>
            <a:r>
              <a:rPr sz="1400" spc="-5" dirty="0" err="1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проведению</a:t>
            </a:r>
            <a:r>
              <a:rPr lang="ru-RU"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и проверке </a:t>
            </a:r>
            <a:r>
              <a:rPr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4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ИС(И</a:t>
            </a:r>
            <a:r>
              <a:rPr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)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grpSp>
        <p:nvGrpSpPr>
          <p:cNvPr id="4" name="object 20"/>
          <p:cNvGrpSpPr/>
          <p:nvPr/>
        </p:nvGrpSpPr>
        <p:grpSpPr>
          <a:xfrm>
            <a:off x="3779912" y="555526"/>
            <a:ext cx="1368152" cy="864096"/>
            <a:chOff x="8976359" y="1205483"/>
            <a:chExt cx="1588135" cy="1080770"/>
          </a:xfrm>
        </p:grpSpPr>
        <p:pic>
          <p:nvPicPr>
            <p:cNvPr id="22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96399" y="1205483"/>
              <a:ext cx="903719" cy="973836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66375" y="1289303"/>
              <a:ext cx="124968" cy="152400"/>
            </a:xfrm>
            <a:prstGeom prst="rect">
              <a:avLst/>
            </a:prstGeom>
          </p:spPr>
        </p:pic>
        <p:sp>
          <p:nvSpPr>
            <p:cNvPr id="24" name="object 23"/>
            <p:cNvSpPr/>
            <p:nvPr/>
          </p:nvSpPr>
          <p:spPr>
            <a:xfrm>
              <a:off x="9349740" y="1220723"/>
              <a:ext cx="802005" cy="871855"/>
            </a:xfrm>
            <a:custGeom>
              <a:avLst/>
              <a:gdLst/>
              <a:ahLst/>
              <a:cxnLst/>
              <a:rect l="l" t="t" r="r" b="b"/>
              <a:pathLst>
                <a:path w="802004" h="871855">
                  <a:moveTo>
                    <a:pt x="353568" y="414147"/>
                  </a:moveTo>
                  <a:lnTo>
                    <a:pt x="348996" y="409956"/>
                  </a:lnTo>
                  <a:lnTo>
                    <a:pt x="82169" y="409956"/>
                  </a:lnTo>
                  <a:lnTo>
                    <a:pt x="73152" y="414147"/>
                  </a:lnTo>
                  <a:lnTo>
                    <a:pt x="73152" y="430657"/>
                  </a:lnTo>
                  <a:lnTo>
                    <a:pt x="82169" y="438912"/>
                  </a:lnTo>
                  <a:lnTo>
                    <a:pt x="335534" y="438912"/>
                  </a:lnTo>
                  <a:lnTo>
                    <a:pt x="348996" y="438912"/>
                  </a:lnTo>
                  <a:lnTo>
                    <a:pt x="353568" y="430657"/>
                  </a:lnTo>
                  <a:lnTo>
                    <a:pt x="353568" y="414147"/>
                  </a:lnTo>
                  <a:close/>
                </a:path>
                <a:path w="802004" h="871855">
                  <a:moveTo>
                    <a:pt x="353568" y="339852"/>
                  </a:moveTo>
                  <a:lnTo>
                    <a:pt x="348996" y="335280"/>
                  </a:lnTo>
                  <a:lnTo>
                    <a:pt x="82169" y="335280"/>
                  </a:lnTo>
                  <a:lnTo>
                    <a:pt x="73152" y="339852"/>
                  </a:lnTo>
                  <a:lnTo>
                    <a:pt x="73152" y="348996"/>
                  </a:lnTo>
                  <a:lnTo>
                    <a:pt x="74701" y="355714"/>
                  </a:lnTo>
                  <a:lnTo>
                    <a:pt x="78778" y="361569"/>
                  </a:lnTo>
                  <a:lnTo>
                    <a:pt x="84556" y="365721"/>
                  </a:lnTo>
                  <a:lnTo>
                    <a:pt x="91186" y="367284"/>
                  </a:lnTo>
                  <a:lnTo>
                    <a:pt x="335534" y="367284"/>
                  </a:lnTo>
                  <a:lnTo>
                    <a:pt x="344030" y="365721"/>
                  </a:lnTo>
                  <a:lnTo>
                    <a:pt x="349592" y="361581"/>
                  </a:lnTo>
                  <a:lnTo>
                    <a:pt x="352640" y="355714"/>
                  </a:lnTo>
                  <a:lnTo>
                    <a:pt x="353568" y="348996"/>
                  </a:lnTo>
                  <a:lnTo>
                    <a:pt x="353568" y="339852"/>
                  </a:lnTo>
                  <a:close/>
                </a:path>
                <a:path w="802004" h="871855">
                  <a:moveTo>
                    <a:pt x="353568" y="280416"/>
                  </a:moveTo>
                  <a:lnTo>
                    <a:pt x="352640" y="271780"/>
                  </a:lnTo>
                  <a:lnTo>
                    <a:pt x="349592" y="266128"/>
                  </a:lnTo>
                  <a:lnTo>
                    <a:pt x="344030" y="263067"/>
                  </a:lnTo>
                  <a:lnTo>
                    <a:pt x="335534" y="262128"/>
                  </a:lnTo>
                  <a:lnTo>
                    <a:pt x="91186" y="262128"/>
                  </a:lnTo>
                  <a:lnTo>
                    <a:pt x="84556" y="263067"/>
                  </a:lnTo>
                  <a:lnTo>
                    <a:pt x="78778" y="266128"/>
                  </a:lnTo>
                  <a:lnTo>
                    <a:pt x="74701" y="271780"/>
                  </a:lnTo>
                  <a:lnTo>
                    <a:pt x="73152" y="280416"/>
                  </a:lnTo>
                  <a:lnTo>
                    <a:pt x="73152" y="289560"/>
                  </a:lnTo>
                  <a:lnTo>
                    <a:pt x="82169" y="294132"/>
                  </a:lnTo>
                  <a:lnTo>
                    <a:pt x="335534" y="294132"/>
                  </a:lnTo>
                  <a:lnTo>
                    <a:pt x="348996" y="294132"/>
                  </a:lnTo>
                  <a:lnTo>
                    <a:pt x="353568" y="289560"/>
                  </a:lnTo>
                  <a:lnTo>
                    <a:pt x="353568" y="280416"/>
                  </a:lnTo>
                  <a:close/>
                </a:path>
                <a:path w="802004" h="871855">
                  <a:moveTo>
                    <a:pt x="353568" y="207264"/>
                  </a:moveTo>
                  <a:lnTo>
                    <a:pt x="352640" y="200558"/>
                  </a:lnTo>
                  <a:lnTo>
                    <a:pt x="349592" y="194703"/>
                  </a:lnTo>
                  <a:lnTo>
                    <a:pt x="344030" y="190550"/>
                  </a:lnTo>
                  <a:lnTo>
                    <a:pt x="335534" y="188976"/>
                  </a:lnTo>
                  <a:lnTo>
                    <a:pt x="91186" y="188976"/>
                  </a:lnTo>
                  <a:lnTo>
                    <a:pt x="84556" y="190550"/>
                  </a:lnTo>
                  <a:lnTo>
                    <a:pt x="78778" y="194691"/>
                  </a:lnTo>
                  <a:lnTo>
                    <a:pt x="74701" y="200558"/>
                  </a:lnTo>
                  <a:lnTo>
                    <a:pt x="73152" y="207264"/>
                  </a:lnTo>
                  <a:lnTo>
                    <a:pt x="73152" y="216408"/>
                  </a:lnTo>
                  <a:lnTo>
                    <a:pt x="82169" y="220980"/>
                  </a:lnTo>
                  <a:lnTo>
                    <a:pt x="335534" y="220980"/>
                  </a:lnTo>
                  <a:lnTo>
                    <a:pt x="348996" y="220980"/>
                  </a:lnTo>
                  <a:lnTo>
                    <a:pt x="353568" y="216408"/>
                  </a:lnTo>
                  <a:lnTo>
                    <a:pt x="353568" y="207264"/>
                  </a:lnTo>
                  <a:close/>
                </a:path>
                <a:path w="802004" h="871855">
                  <a:moveTo>
                    <a:pt x="801624" y="411988"/>
                  </a:moveTo>
                  <a:lnTo>
                    <a:pt x="797052" y="366395"/>
                  </a:lnTo>
                  <a:lnTo>
                    <a:pt x="784593" y="352806"/>
                  </a:lnTo>
                  <a:lnTo>
                    <a:pt x="719963" y="282270"/>
                  </a:lnTo>
                  <a:lnTo>
                    <a:pt x="719963" y="398272"/>
                  </a:lnTo>
                  <a:lnTo>
                    <a:pt x="715391" y="407416"/>
                  </a:lnTo>
                  <a:lnTo>
                    <a:pt x="692785" y="439293"/>
                  </a:lnTo>
                  <a:lnTo>
                    <a:pt x="683641" y="457454"/>
                  </a:lnTo>
                  <a:lnTo>
                    <a:pt x="683082" y="405180"/>
                  </a:lnTo>
                  <a:lnTo>
                    <a:pt x="679196" y="352806"/>
                  </a:lnTo>
                  <a:lnTo>
                    <a:pt x="719963" y="398272"/>
                  </a:lnTo>
                  <a:lnTo>
                    <a:pt x="719963" y="282270"/>
                  </a:lnTo>
                  <a:lnTo>
                    <a:pt x="692785" y="252603"/>
                  </a:lnTo>
                  <a:lnTo>
                    <a:pt x="685939" y="246684"/>
                  </a:lnTo>
                  <a:lnTo>
                    <a:pt x="679145" y="242430"/>
                  </a:lnTo>
                  <a:lnTo>
                    <a:pt x="672363" y="239877"/>
                  </a:lnTo>
                  <a:lnTo>
                    <a:pt x="665607" y="239014"/>
                  </a:lnTo>
                  <a:lnTo>
                    <a:pt x="633857" y="239014"/>
                  </a:lnTo>
                  <a:lnTo>
                    <a:pt x="656463" y="257175"/>
                  </a:lnTo>
                  <a:lnTo>
                    <a:pt x="624713" y="270891"/>
                  </a:lnTo>
                  <a:lnTo>
                    <a:pt x="638302" y="298196"/>
                  </a:lnTo>
                  <a:lnTo>
                    <a:pt x="597535" y="389255"/>
                  </a:lnTo>
                  <a:lnTo>
                    <a:pt x="592963" y="261747"/>
                  </a:lnTo>
                  <a:lnTo>
                    <a:pt x="597535" y="257175"/>
                  </a:lnTo>
                  <a:lnTo>
                    <a:pt x="588391" y="225298"/>
                  </a:lnTo>
                  <a:lnTo>
                    <a:pt x="565785" y="225298"/>
                  </a:lnTo>
                  <a:lnTo>
                    <a:pt x="556641" y="257175"/>
                  </a:lnTo>
                  <a:lnTo>
                    <a:pt x="561213" y="261747"/>
                  </a:lnTo>
                  <a:lnTo>
                    <a:pt x="556641" y="389255"/>
                  </a:lnTo>
                  <a:lnTo>
                    <a:pt x="511302" y="298196"/>
                  </a:lnTo>
                  <a:lnTo>
                    <a:pt x="529463" y="270891"/>
                  </a:lnTo>
                  <a:lnTo>
                    <a:pt x="497713" y="257175"/>
                  </a:lnTo>
                  <a:lnTo>
                    <a:pt x="524891" y="234442"/>
                  </a:lnTo>
                  <a:lnTo>
                    <a:pt x="520446" y="229870"/>
                  </a:lnTo>
                  <a:lnTo>
                    <a:pt x="498856" y="219811"/>
                  </a:lnTo>
                  <a:lnTo>
                    <a:pt x="477304" y="210553"/>
                  </a:lnTo>
                  <a:lnTo>
                    <a:pt x="459168" y="202996"/>
                  </a:lnTo>
                  <a:lnTo>
                    <a:pt x="447802" y="197993"/>
                  </a:lnTo>
                  <a:lnTo>
                    <a:pt x="443484" y="194386"/>
                  </a:lnTo>
                  <a:lnTo>
                    <a:pt x="443484" y="45339"/>
                  </a:lnTo>
                  <a:lnTo>
                    <a:pt x="443484" y="22733"/>
                  </a:lnTo>
                  <a:lnTo>
                    <a:pt x="441210" y="15328"/>
                  </a:lnTo>
                  <a:lnTo>
                    <a:pt x="435559" y="7937"/>
                  </a:lnTo>
                  <a:lnTo>
                    <a:pt x="428205" y="2273"/>
                  </a:lnTo>
                  <a:lnTo>
                    <a:pt x="420878" y="0"/>
                  </a:lnTo>
                  <a:lnTo>
                    <a:pt x="398272" y="0"/>
                  </a:lnTo>
                  <a:lnTo>
                    <a:pt x="398272" y="45339"/>
                  </a:lnTo>
                  <a:lnTo>
                    <a:pt x="398272" y="512445"/>
                  </a:lnTo>
                  <a:lnTo>
                    <a:pt x="45212" y="512445"/>
                  </a:lnTo>
                  <a:lnTo>
                    <a:pt x="45212" y="140589"/>
                  </a:lnTo>
                  <a:lnTo>
                    <a:pt x="126746" y="140589"/>
                  </a:lnTo>
                  <a:lnTo>
                    <a:pt x="133362" y="139039"/>
                  </a:lnTo>
                  <a:lnTo>
                    <a:pt x="139141" y="134937"/>
                  </a:lnTo>
                  <a:lnTo>
                    <a:pt x="143217" y="129133"/>
                  </a:lnTo>
                  <a:lnTo>
                    <a:pt x="144780" y="122428"/>
                  </a:lnTo>
                  <a:lnTo>
                    <a:pt x="144780" y="104267"/>
                  </a:lnTo>
                  <a:lnTo>
                    <a:pt x="144780" y="68072"/>
                  </a:lnTo>
                  <a:lnTo>
                    <a:pt x="144780" y="45339"/>
                  </a:lnTo>
                  <a:lnTo>
                    <a:pt x="398272" y="45339"/>
                  </a:lnTo>
                  <a:lnTo>
                    <a:pt x="398272" y="0"/>
                  </a:lnTo>
                  <a:lnTo>
                    <a:pt x="117602" y="0"/>
                  </a:lnTo>
                  <a:lnTo>
                    <a:pt x="113157" y="4572"/>
                  </a:lnTo>
                  <a:lnTo>
                    <a:pt x="108585" y="9017"/>
                  </a:lnTo>
                  <a:lnTo>
                    <a:pt x="108585" y="68072"/>
                  </a:lnTo>
                  <a:lnTo>
                    <a:pt x="108585" y="104267"/>
                  </a:lnTo>
                  <a:lnTo>
                    <a:pt x="72390" y="104267"/>
                  </a:lnTo>
                  <a:lnTo>
                    <a:pt x="108585" y="68072"/>
                  </a:lnTo>
                  <a:lnTo>
                    <a:pt x="108585" y="9017"/>
                  </a:lnTo>
                  <a:lnTo>
                    <a:pt x="4572" y="108839"/>
                  </a:lnTo>
                  <a:lnTo>
                    <a:pt x="0" y="113411"/>
                  </a:lnTo>
                  <a:lnTo>
                    <a:pt x="0" y="535051"/>
                  </a:lnTo>
                  <a:lnTo>
                    <a:pt x="1612" y="544398"/>
                  </a:lnTo>
                  <a:lnTo>
                    <a:pt x="6197" y="551561"/>
                  </a:lnTo>
                  <a:lnTo>
                    <a:pt x="13335" y="556171"/>
                  </a:lnTo>
                  <a:lnTo>
                    <a:pt x="22606" y="557784"/>
                  </a:lnTo>
                  <a:lnTo>
                    <a:pt x="420878" y="557784"/>
                  </a:lnTo>
                  <a:lnTo>
                    <a:pt x="428205" y="556171"/>
                  </a:lnTo>
                  <a:lnTo>
                    <a:pt x="435559" y="551561"/>
                  </a:lnTo>
                  <a:lnTo>
                    <a:pt x="441210" y="544398"/>
                  </a:lnTo>
                  <a:lnTo>
                    <a:pt x="443484" y="535051"/>
                  </a:lnTo>
                  <a:lnTo>
                    <a:pt x="443484" y="512445"/>
                  </a:lnTo>
                  <a:lnTo>
                    <a:pt x="443484" y="279298"/>
                  </a:lnTo>
                  <a:lnTo>
                    <a:pt x="451802" y="282219"/>
                  </a:lnTo>
                  <a:lnTo>
                    <a:pt x="465874" y="287489"/>
                  </a:lnTo>
                  <a:lnTo>
                    <a:pt x="479552" y="293624"/>
                  </a:lnTo>
                  <a:lnTo>
                    <a:pt x="476897" y="348297"/>
                  </a:lnTo>
                  <a:lnTo>
                    <a:pt x="474446" y="403186"/>
                  </a:lnTo>
                  <a:lnTo>
                    <a:pt x="472427" y="458495"/>
                  </a:lnTo>
                  <a:lnTo>
                    <a:pt x="471043" y="514451"/>
                  </a:lnTo>
                  <a:lnTo>
                    <a:pt x="470535" y="571246"/>
                  </a:lnTo>
                  <a:lnTo>
                    <a:pt x="479552" y="571246"/>
                  </a:lnTo>
                  <a:lnTo>
                    <a:pt x="488696" y="871728"/>
                  </a:lnTo>
                  <a:lnTo>
                    <a:pt x="574802" y="871728"/>
                  </a:lnTo>
                  <a:lnTo>
                    <a:pt x="574802" y="571246"/>
                  </a:lnTo>
                  <a:lnTo>
                    <a:pt x="583946" y="571246"/>
                  </a:lnTo>
                  <a:lnTo>
                    <a:pt x="592963" y="871728"/>
                  </a:lnTo>
                  <a:lnTo>
                    <a:pt x="679196" y="871728"/>
                  </a:lnTo>
                  <a:lnTo>
                    <a:pt x="679196" y="571246"/>
                  </a:lnTo>
                  <a:lnTo>
                    <a:pt x="688213" y="571246"/>
                  </a:lnTo>
                  <a:lnTo>
                    <a:pt x="687489" y="558393"/>
                  </a:lnTo>
                  <a:lnTo>
                    <a:pt x="685927" y="546798"/>
                  </a:lnTo>
                  <a:lnTo>
                    <a:pt x="684352" y="536067"/>
                  </a:lnTo>
                  <a:lnTo>
                    <a:pt x="683641" y="525780"/>
                  </a:lnTo>
                  <a:lnTo>
                    <a:pt x="708596" y="538861"/>
                  </a:lnTo>
                  <a:lnTo>
                    <a:pt x="720636" y="544322"/>
                  </a:lnTo>
                  <a:lnTo>
                    <a:pt x="733552" y="548513"/>
                  </a:lnTo>
                  <a:lnTo>
                    <a:pt x="745629" y="525780"/>
                  </a:lnTo>
                  <a:lnTo>
                    <a:pt x="769874" y="480187"/>
                  </a:lnTo>
                  <a:lnTo>
                    <a:pt x="779602" y="457454"/>
                  </a:lnTo>
                  <a:lnTo>
                    <a:pt x="783463" y="448437"/>
                  </a:lnTo>
                  <a:lnTo>
                    <a:pt x="792607" y="430149"/>
                  </a:lnTo>
                  <a:lnTo>
                    <a:pt x="797052" y="421132"/>
                  </a:lnTo>
                  <a:lnTo>
                    <a:pt x="801624" y="416560"/>
                  </a:lnTo>
                  <a:lnTo>
                    <a:pt x="801624" y="411988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4"/>
            <p:cNvSpPr/>
            <p:nvPr/>
          </p:nvSpPr>
          <p:spPr>
            <a:xfrm>
              <a:off x="8976359" y="2240280"/>
              <a:ext cx="1588135" cy="45720"/>
            </a:xfrm>
            <a:custGeom>
              <a:avLst/>
              <a:gdLst/>
              <a:ahLst/>
              <a:cxnLst/>
              <a:rect l="l" t="t" r="r" b="b"/>
              <a:pathLst>
                <a:path w="1588134" h="45719">
                  <a:moveTo>
                    <a:pt x="1585976" y="0"/>
                  </a:moveTo>
                  <a:lnTo>
                    <a:pt x="2032" y="0"/>
                  </a:lnTo>
                  <a:lnTo>
                    <a:pt x="0" y="2032"/>
                  </a:lnTo>
                  <a:lnTo>
                    <a:pt x="0" y="4699"/>
                  </a:lnTo>
                  <a:lnTo>
                    <a:pt x="0" y="43687"/>
                  </a:lnTo>
                  <a:lnTo>
                    <a:pt x="2032" y="45720"/>
                  </a:lnTo>
                  <a:lnTo>
                    <a:pt x="1585976" y="45720"/>
                  </a:lnTo>
                  <a:lnTo>
                    <a:pt x="1588008" y="43687"/>
                  </a:lnTo>
                  <a:lnTo>
                    <a:pt x="1588008" y="2032"/>
                  </a:lnTo>
                  <a:lnTo>
                    <a:pt x="1585976" y="0"/>
                  </a:lnTo>
                  <a:close/>
                </a:path>
              </a:pathLst>
            </a:custGeom>
            <a:solidFill>
              <a:srgbClr val="FF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9"/>
          <p:cNvSpPr txBox="1"/>
          <p:nvPr/>
        </p:nvSpPr>
        <p:spPr>
          <a:xfrm>
            <a:off x="3275856" y="1491630"/>
            <a:ext cx="2448272" cy="11163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spcBef>
                <a:spcPts val="105"/>
              </a:spcBef>
            </a:pPr>
            <a:r>
              <a:rPr sz="1400" b="1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ПОДГОТОВИТЬ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12065" marR="5080" indent="49530" algn="ctr">
              <a:spcBef>
                <a:spcPts val="160"/>
              </a:spcBef>
            </a:pP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приказ</a:t>
            </a:r>
            <a:r>
              <a:rPr sz="1400" spc="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назначении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1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ответственного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лица за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организацию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 </a:t>
            </a:r>
            <a:r>
              <a:rPr sz="1400" spc="-10" dirty="0" err="1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проведение</a:t>
            </a:r>
            <a:r>
              <a:rPr sz="14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32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4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ИС(И</a:t>
            </a:r>
            <a:r>
              <a:rPr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)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grpSp>
        <p:nvGrpSpPr>
          <p:cNvPr id="5" name="object 26"/>
          <p:cNvGrpSpPr/>
          <p:nvPr/>
        </p:nvGrpSpPr>
        <p:grpSpPr>
          <a:xfrm>
            <a:off x="1115616" y="2787774"/>
            <a:ext cx="1440160" cy="800611"/>
            <a:chOff x="2257044" y="3503650"/>
            <a:chExt cx="1590040" cy="1016635"/>
          </a:xfrm>
        </p:grpSpPr>
        <p:pic>
          <p:nvPicPr>
            <p:cNvPr id="28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3284" y="3503650"/>
              <a:ext cx="909828" cy="996721"/>
            </a:xfrm>
            <a:prstGeom prst="rect">
              <a:avLst/>
            </a:prstGeom>
          </p:spPr>
        </p:pic>
        <p:sp>
          <p:nvSpPr>
            <p:cNvPr id="29" name="object 28"/>
            <p:cNvSpPr/>
            <p:nvPr/>
          </p:nvSpPr>
          <p:spPr>
            <a:xfrm>
              <a:off x="3110049" y="3585971"/>
              <a:ext cx="403860" cy="725805"/>
            </a:xfrm>
            <a:custGeom>
              <a:avLst/>
              <a:gdLst/>
              <a:ahLst/>
              <a:cxnLst/>
              <a:rect l="l" t="t" r="r" b="b"/>
              <a:pathLst>
                <a:path w="403860" h="725804">
                  <a:moveTo>
                    <a:pt x="31803" y="0"/>
                  </a:moveTo>
                  <a:lnTo>
                    <a:pt x="18341" y="4572"/>
                  </a:lnTo>
                  <a:lnTo>
                    <a:pt x="8290" y="11886"/>
                  </a:lnTo>
                  <a:lnTo>
                    <a:pt x="2037" y="22606"/>
                  </a:lnTo>
                  <a:lnTo>
                    <a:pt x="0" y="35040"/>
                  </a:lnTo>
                  <a:lnTo>
                    <a:pt x="2593" y="47497"/>
                  </a:lnTo>
                  <a:lnTo>
                    <a:pt x="22786" y="81406"/>
                  </a:lnTo>
                  <a:lnTo>
                    <a:pt x="31803" y="92709"/>
                  </a:lnTo>
                  <a:lnTo>
                    <a:pt x="51151" y="119213"/>
                  </a:lnTo>
                  <a:lnTo>
                    <a:pt x="104134" y="168933"/>
                  </a:lnTo>
                  <a:lnTo>
                    <a:pt x="144083" y="186971"/>
                  </a:lnTo>
                  <a:lnTo>
                    <a:pt x="164264" y="189864"/>
                  </a:lnTo>
                  <a:lnTo>
                    <a:pt x="164264" y="366140"/>
                  </a:lnTo>
                  <a:lnTo>
                    <a:pt x="166550" y="372871"/>
                  </a:lnTo>
                  <a:lnTo>
                    <a:pt x="168709" y="379602"/>
                  </a:lnTo>
                  <a:lnTo>
                    <a:pt x="168709" y="689228"/>
                  </a:lnTo>
                  <a:lnTo>
                    <a:pt x="171485" y="703456"/>
                  </a:lnTo>
                  <a:lnTo>
                    <a:pt x="179107" y="714946"/>
                  </a:lnTo>
                  <a:lnTo>
                    <a:pt x="190515" y="722626"/>
                  </a:lnTo>
                  <a:lnTo>
                    <a:pt x="204650" y="725423"/>
                  </a:lnTo>
                  <a:lnTo>
                    <a:pt x="220106" y="722626"/>
                  </a:lnTo>
                  <a:lnTo>
                    <a:pt x="232193" y="714946"/>
                  </a:lnTo>
                  <a:lnTo>
                    <a:pt x="240065" y="703456"/>
                  </a:lnTo>
                  <a:lnTo>
                    <a:pt x="242877" y="689228"/>
                  </a:lnTo>
                  <a:lnTo>
                    <a:pt x="242877" y="429386"/>
                  </a:lnTo>
                  <a:lnTo>
                    <a:pt x="323649" y="429386"/>
                  </a:lnTo>
                  <a:lnTo>
                    <a:pt x="323649" y="390905"/>
                  </a:lnTo>
                  <a:lnTo>
                    <a:pt x="366613" y="390905"/>
                  </a:lnTo>
                  <a:lnTo>
                    <a:pt x="367240" y="390459"/>
                  </a:lnTo>
                  <a:lnTo>
                    <a:pt x="373052" y="384175"/>
                  </a:lnTo>
                  <a:lnTo>
                    <a:pt x="396965" y="323214"/>
                  </a:lnTo>
                  <a:lnTo>
                    <a:pt x="330380" y="323214"/>
                  </a:lnTo>
                  <a:lnTo>
                    <a:pt x="330380" y="287019"/>
                  </a:lnTo>
                  <a:lnTo>
                    <a:pt x="247322" y="287019"/>
                  </a:lnTo>
                  <a:lnTo>
                    <a:pt x="227129" y="259841"/>
                  </a:lnTo>
                  <a:lnTo>
                    <a:pt x="247322" y="128777"/>
                  </a:lnTo>
                  <a:lnTo>
                    <a:pt x="312977" y="128777"/>
                  </a:lnTo>
                  <a:lnTo>
                    <a:pt x="309437" y="126491"/>
                  </a:lnTo>
                  <a:lnTo>
                    <a:pt x="247322" y="126491"/>
                  </a:lnTo>
                  <a:lnTo>
                    <a:pt x="165006" y="126440"/>
                  </a:lnTo>
                  <a:lnTo>
                    <a:pt x="124092" y="105527"/>
                  </a:lnTo>
                  <a:lnTo>
                    <a:pt x="96319" y="75707"/>
                  </a:lnTo>
                  <a:lnTo>
                    <a:pt x="74451" y="44197"/>
                  </a:lnTo>
                  <a:lnTo>
                    <a:pt x="61013" y="20319"/>
                  </a:lnTo>
                  <a:lnTo>
                    <a:pt x="56441" y="13588"/>
                  </a:lnTo>
                  <a:lnTo>
                    <a:pt x="51996" y="9016"/>
                  </a:lnTo>
                  <a:lnTo>
                    <a:pt x="45265" y="4572"/>
                  </a:lnTo>
                  <a:lnTo>
                    <a:pt x="36248" y="2286"/>
                  </a:lnTo>
                  <a:lnTo>
                    <a:pt x="31803" y="0"/>
                  </a:lnTo>
                  <a:close/>
                </a:path>
                <a:path w="403860" h="725804">
                  <a:moveTo>
                    <a:pt x="323649" y="429386"/>
                  </a:moveTo>
                  <a:lnTo>
                    <a:pt x="247322" y="429386"/>
                  </a:lnTo>
                  <a:lnTo>
                    <a:pt x="247322" y="689228"/>
                  </a:lnTo>
                  <a:lnTo>
                    <a:pt x="250455" y="703456"/>
                  </a:lnTo>
                  <a:lnTo>
                    <a:pt x="258863" y="714946"/>
                  </a:lnTo>
                  <a:lnTo>
                    <a:pt x="271057" y="722626"/>
                  </a:lnTo>
                  <a:lnTo>
                    <a:pt x="285549" y="725423"/>
                  </a:lnTo>
                  <a:lnTo>
                    <a:pt x="300021" y="722626"/>
                  </a:lnTo>
                  <a:lnTo>
                    <a:pt x="312171" y="714946"/>
                  </a:lnTo>
                  <a:lnTo>
                    <a:pt x="320536" y="703456"/>
                  </a:lnTo>
                  <a:lnTo>
                    <a:pt x="323649" y="689228"/>
                  </a:lnTo>
                  <a:lnTo>
                    <a:pt x="323649" y="429386"/>
                  </a:lnTo>
                  <a:close/>
                </a:path>
                <a:path w="403860" h="725804">
                  <a:moveTo>
                    <a:pt x="366613" y="390905"/>
                  </a:moveTo>
                  <a:lnTo>
                    <a:pt x="323649" y="390905"/>
                  </a:lnTo>
                  <a:lnTo>
                    <a:pt x="323649" y="393191"/>
                  </a:lnTo>
                  <a:lnTo>
                    <a:pt x="325935" y="395477"/>
                  </a:lnTo>
                  <a:lnTo>
                    <a:pt x="330380" y="395477"/>
                  </a:lnTo>
                  <a:lnTo>
                    <a:pt x="334952" y="397763"/>
                  </a:lnTo>
                  <a:lnTo>
                    <a:pt x="339397" y="400050"/>
                  </a:lnTo>
                  <a:lnTo>
                    <a:pt x="343969" y="400050"/>
                  </a:lnTo>
                  <a:lnTo>
                    <a:pt x="352282" y="398837"/>
                  </a:lnTo>
                  <a:lnTo>
                    <a:pt x="360200" y="395477"/>
                  </a:lnTo>
                  <a:lnTo>
                    <a:pt x="366613" y="390905"/>
                  </a:lnTo>
                  <a:close/>
                </a:path>
                <a:path w="403860" h="725804">
                  <a:moveTo>
                    <a:pt x="396639" y="232790"/>
                  </a:moveTo>
                  <a:lnTo>
                    <a:pt x="330380" y="232790"/>
                  </a:lnTo>
                  <a:lnTo>
                    <a:pt x="337363" y="251045"/>
                  </a:lnTo>
                  <a:lnTo>
                    <a:pt x="340524" y="272049"/>
                  </a:lnTo>
                  <a:lnTo>
                    <a:pt x="338613" y="296031"/>
                  </a:lnTo>
                  <a:lnTo>
                    <a:pt x="330380" y="323214"/>
                  </a:lnTo>
                  <a:lnTo>
                    <a:pt x="396965" y="323214"/>
                  </a:lnTo>
                  <a:lnTo>
                    <a:pt x="398662" y="318889"/>
                  </a:lnTo>
                  <a:lnTo>
                    <a:pt x="403760" y="263963"/>
                  </a:lnTo>
                  <a:lnTo>
                    <a:pt x="396639" y="232790"/>
                  </a:lnTo>
                  <a:close/>
                </a:path>
                <a:path w="403860" h="725804">
                  <a:moveTo>
                    <a:pt x="312977" y="128777"/>
                  </a:moveTo>
                  <a:lnTo>
                    <a:pt x="247322" y="128777"/>
                  </a:lnTo>
                  <a:lnTo>
                    <a:pt x="267515" y="259841"/>
                  </a:lnTo>
                  <a:lnTo>
                    <a:pt x="247322" y="287019"/>
                  </a:lnTo>
                  <a:lnTo>
                    <a:pt x="330380" y="287019"/>
                  </a:lnTo>
                  <a:lnTo>
                    <a:pt x="330380" y="232790"/>
                  </a:lnTo>
                  <a:lnTo>
                    <a:pt x="396639" y="232790"/>
                  </a:lnTo>
                  <a:lnTo>
                    <a:pt x="393416" y="218683"/>
                  </a:lnTo>
                  <a:lnTo>
                    <a:pt x="372700" y="182336"/>
                  </a:lnTo>
                  <a:lnTo>
                    <a:pt x="346680" y="154208"/>
                  </a:lnTo>
                  <a:lnTo>
                    <a:pt x="320427" y="133588"/>
                  </a:lnTo>
                  <a:lnTo>
                    <a:pt x="312977" y="128777"/>
                  </a:lnTo>
                  <a:close/>
                </a:path>
                <a:path w="403860" h="725804">
                  <a:moveTo>
                    <a:pt x="267515" y="106171"/>
                  </a:moveTo>
                  <a:lnTo>
                    <a:pt x="247322" y="126491"/>
                  </a:lnTo>
                  <a:lnTo>
                    <a:pt x="309437" y="126491"/>
                  </a:lnTo>
                  <a:lnTo>
                    <a:pt x="299011" y="119760"/>
                  </a:lnTo>
                  <a:lnTo>
                    <a:pt x="296725" y="117475"/>
                  </a:lnTo>
                  <a:lnTo>
                    <a:pt x="290000" y="114155"/>
                  </a:lnTo>
                  <a:lnTo>
                    <a:pt x="283025" y="111013"/>
                  </a:lnTo>
                  <a:lnTo>
                    <a:pt x="275597" y="108277"/>
                  </a:lnTo>
                  <a:lnTo>
                    <a:pt x="267515" y="106171"/>
                  </a:lnTo>
                  <a:close/>
                </a:path>
                <a:path w="403860" h="725804">
                  <a:moveTo>
                    <a:pt x="227129" y="104012"/>
                  </a:moveTo>
                  <a:lnTo>
                    <a:pt x="220386" y="107045"/>
                  </a:lnTo>
                  <a:lnTo>
                    <a:pt x="213667" y="109886"/>
                  </a:lnTo>
                  <a:lnTo>
                    <a:pt x="206948" y="113156"/>
                  </a:lnTo>
                  <a:lnTo>
                    <a:pt x="200205" y="117475"/>
                  </a:lnTo>
                  <a:lnTo>
                    <a:pt x="195760" y="117475"/>
                  </a:lnTo>
                  <a:lnTo>
                    <a:pt x="193474" y="119760"/>
                  </a:lnTo>
                  <a:lnTo>
                    <a:pt x="183715" y="123940"/>
                  </a:lnTo>
                  <a:lnTo>
                    <a:pt x="174361" y="126237"/>
                  </a:lnTo>
                  <a:lnTo>
                    <a:pt x="165006" y="126440"/>
                  </a:lnTo>
                  <a:lnTo>
                    <a:pt x="247276" y="126440"/>
                  </a:lnTo>
                  <a:lnTo>
                    <a:pt x="227129" y="104012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5076" y="3521963"/>
              <a:ext cx="161544" cy="163068"/>
            </a:xfrm>
            <a:prstGeom prst="rect">
              <a:avLst/>
            </a:prstGeom>
          </p:spPr>
        </p:pic>
        <p:sp>
          <p:nvSpPr>
            <p:cNvPr id="31" name="object 30"/>
            <p:cNvSpPr/>
            <p:nvPr/>
          </p:nvSpPr>
          <p:spPr>
            <a:xfrm>
              <a:off x="2735580" y="3518915"/>
              <a:ext cx="490855" cy="460375"/>
            </a:xfrm>
            <a:custGeom>
              <a:avLst/>
              <a:gdLst/>
              <a:ahLst/>
              <a:cxnLst/>
              <a:rect l="l" t="t" r="r" b="b"/>
              <a:pathLst>
                <a:path w="490855" h="460375">
                  <a:moveTo>
                    <a:pt x="443483" y="0"/>
                  </a:moveTo>
                  <a:lnTo>
                    <a:pt x="44957" y="0"/>
                  </a:lnTo>
                  <a:lnTo>
                    <a:pt x="27539" y="3583"/>
                  </a:lnTo>
                  <a:lnTo>
                    <a:pt x="13239" y="13335"/>
                  </a:lnTo>
                  <a:lnTo>
                    <a:pt x="3559" y="27753"/>
                  </a:lnTo>
                  <a:lnTo>
                    <a:pt x="0" y="45338"/>
                  </a:lnTo>
                  <a:lnTo>
                    <a:pt x="0" y="412623"/>
                  </a:lnTo>
                  <a:lnTo>
                    <a:pt x="3559" y="431530"/>
                  </a:lnTo>
                  <a:lnTo>
                    <a:pt x="13239" y="446627"/>
                  </a:lnTo>
                  <a:lnTo>
                    <a:pt x="27539" y="456628"/>
                  </a:lnTo>
                  <a:lnTo>
                    <a:pt x="44957" y="460248"/>
                  </a:lnTo>
                  <a:lnTo>
                    <a:pt x="443483" y="460248"/>
                  </a:lnTo>
                  <a:lnTo>
                    <a:pt x="461313" y="456628"/>
                  </a:lnTo>
                  <a:lnTo>
                    <a:pt x="476392" y="446627"/>
                  </a:lnTo>
                  <a:lnTo>
                    <a:pt x="486828" y="431530"/>
                  </a:lnTo>
                  <a:lnTo>
                    <a:pt x="487454" y="428498"/>
                  </a:lnTo>
                  <a:lnTo>
                    <a:pt x="36068" y="428498"/>
                  </a:lnTo>
                  <a:lnTo>
                    <a:pt x="29209" y="421767"/>
                  </a:lnTo>
                  <a:lnTo>
                    <a:pt x="29209" y="36322"/>
                  </a:lnTo>
                  <a:lnTo>
                    <a:pt x="36068" y="29463"/>
                  </a:lnTo>
                  <a:lnTo>
                    <a:pt x="487207" y="29463"/>
                  </a:lnTo>
                  <a:lnTo>
                    <a:pt x="486828" y="27753"/>
                  </a:lnTo>
                  <a:lnTo>
                    <a:pt x="476392" y="13335"/>
                  </a:lnTo>
                  <a:lnTo>
                    <a:pt x="461313" y="3583"/>
                  </a:lnTo>
                  <a:lnTo>
                    <a:pt x="443483" y="0"/>
                  </a:lnTo>
                  <a:close/>
                </a:path>
                <a:path w="490855" h="460375">
                  <a:moveTo>
                    <a:pt x="487207" y="29463"/>
                  </a:moveTo>
                  <a:lnTo>
                    <a:pt x="452500" y="29463"/>
                  </a:lnTo>
                  <a:lnTo>
                    <a:pt x="459231" y="36322"/>
                  </a:lnTo>
                  <a:lnTo>
                    <a:pt x="459231" y="421767"/>
                  </a:lnTo>
                  <a:lnTo>
                    <a:pt x="452500" y="428498"/>
                  </a:lnTo>
                  <a:lnTo>
                    <a:pt x="487454" y="428498"/>
                  </a:lnTo>
                  <a:lnTo>
                    <a:pt x="490727" y="412623"/>
                  </a:lnTo>
                  <a:lnTo>
                    <a:pt x="490727" y="45338"/>
                  </a:lnTo>
                  <a:lnTo>
                    <a:pt x="487207" y="29463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29356" y="4024883"/>
              <a:ext cx="501650" cy="275844"/>
            </a:xfrm>
            <a:prstGeom prst="rect">
              <a:avLst/>
            </a:prstGeom>
          </p:spPr>
        </p:pic>
        <p:sp>
          <p:nvSpPr>
            <p:cNvPr id="33" name="object 32"/>
            <p:cNvSpPr/>
            <p:nvPr/>
          </p:nvSpPr>
          <p:spPr>
            <a:xfrm>
              <a:off x="2706624" y="4323587"/>
              <a:ext cx="734695" cy="90170"/>
            </a:xfrm>
            <a:custGeom>
              <a:avLst/>
              <a:gdLst/>
              <a:ahLst/>
              <a:cxnLst/>
              <a:rect l="l" t="t" r="r" b="b"/>
              <a:pathLst>
                <a:path w="734695" h="90170">
                  <a:moveTo>
                    <a:pt x="734568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734568" y="89916"/>
                  </a:lnTo>
                  <a:lnTo>
                    <a:pt x="734568" y="0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3"/>
            <p:cNvSpPr/>
            <p:nvPr/>
          </p:nvSpPr>
          <p:spPr>
            <a:xfrm>
              <a:off x="2257044" y="4474463"/>
              <a:ext cx="1590040" cy="45720"/>
            </a:xfrm>
            <a:custGeom>
              <a:avLst/>
              <a:gdLst/>
              <a:ahLst/>
              <a:cxnLst/>
              <a:rect l="l" t="t" r="r" b="b"/>
              <a:pathLst>
                <a:path w="1590039" h="45720">
                  <a:moveTo>
                    <a:pt x="1587500" y="0"/>
                  </a:moveTo>
                  <a:lnTo>
                    <a:pt x="2031" y="0"/>
                  </a:lnTo>
                  <a:lnTo>
                    <a:pt x="0" y="2031"/>
                  </a:lnTo>
                  <a:lnTo>
                    <a:pt x="0" y="4699"/>
                  </a:lnTo>
                  <a:lnTo>
                    <a:pt x="0" y="43687"/>
                  </a:lnTo>
                  <a:lnTo>
                    <a:pt x="2031" y="45719"/>
                  </a:lnTo>
                  <a:lnTo>
                    <a:pt x="1587500" y="45719"/>
                  </a:lnTo>
                  <a:lnTo>
                    <a:pt x="1589532" y="43687"/>
                  </a:lnTo>
                  <a:lnTo>
                    <a:pt x="1589532" y="2031"/>
                  </a:lnTo>
                  <a:lnTo>
                    <a:pt x="1587500" y="0"/>
                  </a:lnTo>
                  <a:close/>
                </a:path>
              </a:pathLst>
            </a:custGeom>
            <a:solidFill>
              <a:srgbClr val="FF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25"/>
          <p:cNvSpPr txBox="1"/>
          <p:nvPr/>
        </p:nvSpPr>
        <p:spPr>
          <a:xfrm>
            <a:off x="611560" y="3723878"/>
            <a:ext cx="3096344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indent="1270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ПРОВЕСТИ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R="5080" indent="12700" algn="ctr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инструктаж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по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организации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 </a:t>
            </a:r>
            <a:endParaRPr lang="ru-RU" sz="1400" dirty="0" smtClean="0">
              <a:solidFill>
                <a:srgbClr val="123380"/>
              </a:solidFill>
              <a:latin typeface="Cambria" pitchFamily="18" charset="0"/>
              <a:ea typeface="Cambria" pitchFamily="18" charset="0"/>
              <a:cs typeface="Arial"/>
            </a:endParaRPr>
          </a:p>
          <a:p>
            <a:pPr marR="5080" indent="12700" algn="ctr">
              <a:lnSpc>
                <a:spcPct val="100000"/>
              </a:lnSpc>
              <a:spcBef>
                <a:spcPts val="10"/>
              </a:spcBef>
            </a:pPr>
            <a:r>
              <a:rPr sz="1400" spc="-5" dirty="0" err="1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порядку</a:t>
            </a:r>
            <a:r>
              <a:rPr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3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 err="1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проведения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ИС(И</a:t>
            </a:r>
            <a:r>
              <a:rPr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)</a:t>
            </a:r>
            <a:r>
              <a:rPr sz="1400" spc="4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</a:t>
            </a:r>
            <a:r>
              <a:rPr sz="1400" spc="4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членами</a:t>
            </a:r>
            <a:r>
              <a:rPr sz="1400" spc="4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комиссии </a:t>
            </a:r>
            <a:r>
              <a:rPr sz="1400" spc="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spc="-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по</a:t>
            </a:r>
            <a:r>
              <a:rPr sz="1400" b="1" spc="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spc="-1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проведению</a:t>
            </a:r>
            <a:r>
              <a:rPr sz="1400" b="1" spc="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и </a:t>
            </a:r>
            <a:r>
              <a:rPr sz="14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по</a:t>
            </a:r>
            <a:r>
              <a:rPr sz="1400" b="1" spc="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spc="-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проверке</a:t>
            </a:r>
            <a:r>
              <a:rPr lang="ru-RU" sz="1400" b="1" spc="-5" dirty="0" smtClean="0">
                <a:solidFill>
                  <a:srgbClr val="E0201A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4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ИС(И</a:t>
            </a:r>
            <a:r>
              <a:rPr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)</a:t>
            </a:r>
            <a:r>
              <a:rPr lang="ru-RU"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под подпись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grpSp>
        <p:nvGrpSpPr>
          <p:cNvPr id="7" name="object 35"/>
          <p:cNvGrpSpPr/>
          <p:nvPr/>
        </p:nvGrpSpPr>
        <p:grpSpPr>
          <a:xfrm>
            <a:off x="4499993" y="2715766"/>
            <a:ext cx="1224136" cy="864096"/>
            <a:chOff x="5571744" y="3564623"/>
            <a:chExt cx="1588135" cy="966469"/>
          </a:xfrm>
        </p:grpSpPr>
        <p:pic>
          <p:nvPicPr>
            <p:cNvPr id="38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15812" y="3564623"/>
              <a:ext cx="911339" cy="925080"/>
            </a:xfrm>
            <a:prstGeom prst="rect">
              <a:avLst/>
            </a:prstGeom>
          </p:spPr>
        </p:pic>
        <p:sp>
          <p:nvSpPr>
            <p:cNvPr id="39" name="object 37"/>
            <p:cNvSpPr/>
            <p:nvPr/>
          </p:nvSpPr>
          <p:spPr>
            <a:xfrm>
              <a:off x="6169025" y="3579875"/>
              <a:ext cx="809625" cy="822960"/>
            </a:xfrm>
            <a:custGeom>
              <a:avLst/>
              <a:gdLst/>
              <a:ahLst/>
              <a:cxnLst/>
              <a:rect l="l" t="t" r="r" b="b"/>
              <a:pathLst>
                <a:path w="809625" h="822960">
                  <a:moveTo>
                    <a:pt x="264795" y="251332"/>
                  </a:moveTo>
                  <a:lnTo>
                    <a:pt x="80263" y="251332"/>
                  </a:lnTo>
                  <a:lnTo>
                    <a:pt x="80263" y="781050"/>
                  </a:lnTo>
                  <a:lnTo>
                    <a:pt x="83435" y="797724"/>
                  </a:lnTo>
                  <a:lnTo>
                    <a:pt x="92201" y="811006"/>
                  </a:lnTo>
                  <a:lnTo>
                    <a:pt x="105445" y="819786"/>
                  </a:lnTo>
                  <a:lnTo>
                    <a:pt x="122047" y="822960"/>
                  </a:lnTo>
                  <a:lnTo>
                    <a:pt x="138574" y="819786"/>
                  </a:lnTo>
                  <a:lnTo>
                    <a:pt x="151780" y="811006"/>
                  </a:lnTo>
                  <a:lnTo>
                    <a:pt x="160533" y="797724"/>
                  </a:lnTo>
                  <a:lnTo>
                    <a:pt x="163702" y="781050"/>
                  </a:lnTo>
                  <a:lnTo>
                    <a:pt x="163702" y="439928"/>
                  </a:lnTo>
                  <a:lnTo>
                    <a:pt x="264795" y="439928"/>
                  </a:lnTo>
                  <a:lnTo>
                    <a:pt x="264795" y="251332"/>
                  </a:lnTo>
                  <a:close/>
                </a:path>
                <a:path w="809625" h="822960">
                  <a:moveTo>
                    <a:pt x="264795" y="439928"/>
                  </a:moveTo>
                  <a:lnTo>
                    <a:pt x="181483" y="439928"/>
                  </a:lnTo>
                  <a:lnTo>
                    <a:pt x="181483" y="781050"/>
                  </a:lnTo>
                  <a:lnTo>
                    <a:pt x="186348" y="797724"/>
                  </a:lnTo>
                  <a:lnTo>
                    <a:pt x="195643" y="811006"/>
                  </a:lnTo>
                  <a:lnTo>
                    <a:pt x="208272" y="819786"/>
                  </a:lnTo>
                  <a:lnTo>
                    <a:pt x="223138" y="822960"/>
                  </a:lnTo>
                  <a:lnTo>
                    <a:pt x="239720" y="819786"/>
                  </a:lnTo>
                  <a:lnTo>
                    <a:pt x="252920" y="811006"/>
                  </a:lnTo>
                  <a:lnTo>
                    <a:pt x="261643" y="797724"/>
                  </a:lnTo>
                  <a:lnTo>
                    <a:pt x="264795" y="781050"/>
                  </a:lnTo>
                  <a:lnTo>
                    <a:pt x="264795" y="439928"/>
                  </a:lnTo>
                  <a:close/>
                </a:path>
                <a:path w="809625" h="822960">
                  <a:moveTo>
                    <a:pt x="139826" y="155575"/>
                  </a:moveTo>
                  <a:lnTo>
                    <a:pt x="101219" y="155575"/>
                  </a:lnTo>
                  <a:lnTo>
                    <a:pt x="40183" y="169501"/>
                  </a:lnTo>
                  <a:lnTo>
                    <a:pt x="10413" y="197167"/>
                  </a:lnTo>
                  <a:lnTo>
                    <a:pt x="742" y="224262"/>
                  </a:lnTo>
                  <a:lnTo>
                    <a:pt x="0" y="236474"/>
                  </a:lnTo>
                  <a:lnTo>
                    <a:pt x="0" y="418973"/>
                  </a:lnTo>
                  <a:lnTo>
                    <a:pt x="2143" y="431667"/>
                  </a:lnTo>
                  <a:lnTo>
                    <a:pt x="8191" y="442134"/>
                  </a:lnTo>
                  <a:lnTo>
                    <a:pt x="17573" y="449244"/>
                  </a:lnTo>
                  <a:lnTo>
                    <a:pt x="29717" y="451866"/>
                  </a:lnTo>
                  <a:lnTo>
                    <a:pt x="41915" y="449244"/>
                  </a:lnTo>
                  <a:lnTo>
                    <a:pt x="51292" y="442134"/>
                  </a:lnTo>
                  <a:lnTo>
                    <a:pt x="57310" y="431667"/>
                  </a:lnTo>
                  <a:lnTo>
                    <a:pt x="59436" y="418973"/>
                  </a:lnTo>
                  <a:lnTo>
                    <a:pt x="59436" y="251332"/>
                  </a:lnTo>
                  <a:lnTo>
                    <a:pt x="264795" y="251332"/>
                  </a:lnTo>
                  <a:lnTo>
                    <a:pt x="264795" y="248412"/>
                  </a:lnTo>
                  <a:lnTo>
                    <a:pt x="348106" y="248412"/>
                  </a:lnTo>
                  <a:lnTo>
                    <a:pt x="348106" y="236474"/>
                  </a:lnTo>
                  <a:lnTo>
                    <a:pt x="338708" y="212471"/>
                  </a:lnTo>
                  <a:lnTo>
                    <a:pt x="172592" y="212471"/>
                  </a:lnTo>
                  <a:lnTo>
                    <a:pt x="139826" y="155575"/>
                  </a:lnTo>
                  <a:close/>
                </a:path>
                <a:path w="809625" h="822960">
                  <a:moveTo>
                    <a:pt x="366014" y="335153"/>
                  </a:moveTo>
                  <a:lnTo>
                    <a:pt x="333248" y="359156"/>
                  </a:lnTo>
                  <a:lnTo>
                    <a:pt x="333248" y="383031"/>
                  </a:lnTo>
                  <a:lnTo>
                    <a:pt x="334367" y="389653"/>
                  </a:lnTo>
                  <a:lnTo>
                    <a:pt x="337724" y="395430"/>
                  </a:lnTo>
                  <a:lnTo>
                    <a:pt x="343320" y="399516"/>
                  </a:lnTo>
                  <a:lnTo>
                    <a:pt x="351154" y="401066"/>
                  </a:lnTo>
                  <a:lnTo>
                    <a:pt x="803401" y="401066"/>
                  </a:lnTo>
                  <a:lnTo>
                    <a:pt x="809371" y="392049"/>
                  </a:lnTo>
                  <a:lnTo>
                    <a:pt x="809371" y="368046"/>
                  </a:lnTo>
                  <a:lnTo>
                    <a:pt x="366014" y="368046"/>
                  </a:lnTo>
                  <a:lnTo>
                    <a:pt x="366014" y="335153"/>
                  </a:lnTo>
                  <a:close/>
                </a:path>
                <a:path w="809625" h="822960">
                  <a:moveTo>
                    <a:pt x="809371" y="71881"/>
                  </a:moveTo>
                  <a:lnTo>
                    <a:pt x="776604" y="71881"/>
                  </a:lnTo>
                  <a:lnTo>
                    <a:pt x="776604" y="368046"/>
                  </a:lnTo>
                  <a:lnTo>
                    <a:pt x="809371" y="368046"/>
                  </a:lnTo>
                  <a:lnTo>
                    <a:pt x="809371" y="71881"/>
                  </a:lnTo>
                  <a:close/>
                </a:path>
                <a:path w="809625" h="822960">
                  <a:moveTo>
                    <a:pt x="419607" y="209423"/>
                  </a:moveTo>
                  <a:lnTo>
                    <a:pt x="413639" y="209423"/>
                  </a:lnTo>
                  <a:lnTo>
                    <a:pt x="406943" y="209992"/>
                  </a:lnTo>
                  <a:lnTo>
                    <a:pt x="400557" y="211693"/>
                  </a:lnTo>
                  <a:lnTo>
                    <a:pt x="394743" y="214512"/>
                  </a:lnTo>
                  <a:lnTo>
                    <a:pt x="389763" y="218440"/>
                  </a:lnTo>
                  <a:lnTo>
                    <a:pt x="383794" y="221487"/>
                  </a:lnTo>
                  <a:lnTo>
                    <a:pt x="348106" y="248412"/>
                  </a:lnTo>
                  <a:lnTo>
                    <a:pt x="285623" y="248412"/>
                  </a:lnTo>
                  <a:lnTo>
                    <a:pt x="285623" y="305181"/>
                  </a:lnTo>
                  <a:lnTo>
                    <a:pt x="288224" y="317472"/>
                  </a:lnTo>
                  <a:lnTo>
                    <a:pt x="295290" y="326929"/>
                  </a:lnTo>
                  <a:lnTo>
                    <a:pt x="305714" y="333005"/>
                  </a:lnTo>
                  <a:lnTo>
                    <a:pt x="318388" y="335153"/>
                  </a:lnTo>
                  <a:lnTo>
                    <a:pt x="327278" y="335153"/>
                  </a:lnTo>
                  <a:lnTo>
                    <a:pt x="330326" y="332231"/>
                  </a:lnTo>
                  <a:lnTo>
                    <a:pt x="383794" y="296291"/>
                  </a:lnTo>
                  <a:lnTo>
                    <a:pt x="434467" y="263398"/>
                  </a:lnTo>
                  <a:lnTo>
                    <a:pt x="443218" y="236841"/>
                  </a:lnTo>
                  <a:lnTo>
                    <a:pt x="440435" y="227456"/>
                  </a:lnTo>
                  <a:lnTo>
                    <a:pt x="457754" y="215519"/>
                  </a:lnTo>
                  <a:lnTo>
                    <a:pt x="431419" y="215519"/>
                  </a:lnTo>
                  <a:lnTo>
                    <a:pt x="425450" y="212471"/>
                  </a:lnTo>
                  <a:lnTo>
                    <a:pt x="419607" y="209423"/>
                  </a:lnTo>
                  <a:close/>
                </a:path>
                <a:path w="809625" h="822960">
                  <a:moveTo>
                    <a:pt x="595122" y="104775"/>
                  </a:moveTo>
                  <a:lnTo>
                    <a:pt x="431419" y="215519"/>
                  </a:lnTo>
                  <a:lnTo>
                    <a:pt x="457754" y="215519"/>
                  </a:lnTo>
                  <a:lnTo>
                    <a:pt x="601091" y="116712"/>
                  </a:lnTo>
                  <a:lnTo>
                    <a:pt x="595122" y="104775"/>
                  </a:lnTo>
                  <a:close/>
                </a:path>
                <a:path w="809625" h="822960">
                  <a:moveTo>
                    <a:pt x="247014" y="155575"/>
                  </a:moveTo>
                  <a:lnTo>
                    <a:pt x="208279" y="155575"/>
                  </a:lnTo>
                  <a:lnTo>
                    <a:pt x="172592" y="212471"/>
                  </a:lnTo>
                  <a:lnTo>
                    <a:pt x="338708" y="212471"/>
                  </a:lnTo>
                  <a:lnTo>
                    <a:pt x="329793" y="189704"/>
                  </a:lnTo>
                  <a:lnTo>
                    <a:pt x="295322" y="165687"/>
                  </a:lnTo>
                  <a:lnTo>
                    <a:pt x="261971" y="156839"/>
                  </a:lnTo>
                  <a:lnTo>
                    <a:pt x="247014" y="155575"/>
                  </a:lnTo>
                  <a:close/>
                </a:path>
                <a:path w="809625" h="822960">
                  <a:moveTo>
                    <a:pt x="803401" y="38862"/>
                  </a:moveTo>
                  <a:lnTo>
                    <a:pt x="339217" y="38862"/>
                  </a:lnTo>
                  <a:lnTo>
                    <a:pt x="333248" y="44831"/>
                  </a:lnTo>
                  <a:lnTo>
                    <a:pt x="333248" y="167640"/>
                  </a:lnTo>
                  <a:lnTo>
                    <a:pt x="339889" y="174896"/>
                  </a:lnTo>
                  <a:lnTo>
                    <a:pt x="346281" y="183308"/>
                  </a:lnTo>
                  <a:lnTo>
                    <a:pt x="352125" y="192839"/>
                  </a:lnTo>
                  <a:lnTo>
                    <a:pt x="357124" y="203454"/>
                  </a:lnTo>
                  <a:lnTo>
                    <a:pt x="362966" y="200532"/>
                  </a:lnTo>
                  <a:lnTo>
                    <a:pt x="362966" y="197485"/>
                  </a:lnTo>
                  <a:lnTo>
                    <a:pt x="366014" y="197485"/>
                  </a:lnTo>
                  <a:lnTo>
                    <a:pt x="366014" y="71881"/>
                  </a:lnTo>
                  <a:lnTo>
                    <a:pt x="809371" y="71881"/>
                  </a:lnTo>
                  <a:lnTo>
                    <a:pt x="809371" y="44831"/>
                  </a:lnTo>
                  <a:lnTo>
                    <a:pt x="803401" y="38862"/>
                  </a:lnTo>
                  <a:close/>
                </a:path>
                <a:path w="809625" h="822960">
                  <a:moveTo>
                    <a:pt x="172592" y="0"/>
                  </a:moveTo>
                  <a:lnTo>
                    <a:pt x="145099" y="5748"/>
                  </a:lnTo>
                  <a:lnTo>
                    <a:pt x="122380" y="21320"/>
                  </a:lnTo>
                  <a:lnTo>
                    <a:pt x="106924" y="44201"/>
                  </a:lnTo>
                  <a:lnTo>
                    <a:pt x="101219" y="71881"/>
                  </a:lnTo>
                  <a:lnTo>
                    <a:pt x="106924" y="99488"/>
                  </a:lnTo>
                  <a:lnTo>
                    <a:pt x="122380" y="122332"/>
                  </a:lnTo>
                  <a:lnTo>
                    <a:pt x="145099" y="137890"/>
                  </a:lnTo>
                  <a:lnTo>
                    <a:pt x="172592" y="143637"/>
                  </a:lnTo>
                  <a:lnTo>
                    <a:pt x="200032" y="137890"/>
                  </a:lnTo>
                  <a:lnTo>
                    <a:pt x="222757" y="122332"/>
                  </a:lnTo>
                  <a:lnTo>
                    <a:pt x="238244" y="99488"/>
                  </a:lnTo>
                  <a:lnTo>
                    <a:pt x="243966" y="71881"/>
                  </a:lnTo>
                  <a:lnTo>
                    <a:pt x="238244" y="44201"/>
                  </a:lnTo>
                  <a:lnTo>
                    <a:pt x="222757" y="21320"/>
                  </a:lnTo>
                  <a:lnTo>
                    <a:pt x="200032" y="5748"/>
                  </a:lnTo>
                  <a:lnTo>
                    <a:pt x="172592" y="0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5571744" y="4485131"/>
              <a:ext cx="1588135" cy="45720"/>
            </a:xfrm>
            <a:custGeom>
              <a:avLst/>
              <a:gdLst/>
              <a:ahLst/>
              <a:cxnLst/>
              <a:rect l="l" t="t" r="r" b="b"/>
              <a:pathLst>
                <a:path w="1588134" h="45720">
                  <a:moveTo>
                    <a:pt x="1585976" y="0"/>
                  </a:moveTo>
                  <a:lnTo>
                    <a:pt x="2031" y="0"/>
                  </a:lnTo>
                  <a:lnTo>
                    <a:pt x="0" y="2032"/>
                  </a:lnTo>
                  <a:lnTo>
                    <a:pt x="0" y="4699"/>
                  </a:lnTo>
                  <a:lnTo>
                    <a:pt x="0" y="43688"/>
                  </a:lnTo>
                  <a:lnTo>
                    <a:pt x="2031" y="45720"/>
                  </a:lnTo>
                  <a:lnTo>
                    <a:pt x="1585976" y="45720"/>
                  </a:lnTo>
                  <a:lnTo>
                    <a:pt x="1588007" y="43688"/>
                  </a:lnTo>
                  <a:lnTo>
                    <a:pt x="1588007" y="2032"/>
                  </a:lnTo>
                  <a:lnTo>
                    <a:pt x="1585976" y="0"/>
                  </a:lnTo>
                  <a:close/>
                </a:path>
              </a:pathLst>
            </a:custGeom>
            <a:solidFill>
              <a:srgbClr val="FF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4"/>
          <p:cNvSpPr txBox="1"/>
          <p:nvPr/>
        </p:nvSpPr>
        <p:spPr>
          <a:xfrm>
            <a:off x="3779912" y="3651870"/>
            <a:ext cx="266429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ПРОИНСТРУКТИРОВАТЬ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250190" marR="103505" indent="-94615" algn="ctr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работников, привлекаемых </a:t>
            </a:r>
            <a:r>
              <a:rPr sz="1400" spc="-32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к </a:t>
            </a:r>
            <a:r>
              <a:rPr sz="1400" spc="-5" dirty="0" err="1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проведению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ИС(И</a:t>
            </a:r>
            <a:r>
              <a:rPr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),</a:t>
            </a:r>
            <a:r>
              <a:rPr lang="ru-RU"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 </a:t>
            </a:r>
            <a:r>
              <a:rPr sz="14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соблюдении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санитарно- </a:t>
            </a:r>
            <a:r>
              <a:rPr sz="1400" spc="-32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эпидемиологических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требований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grpSp>
        <p:nvGrpSpPr>
          <p:cNvPr id="8" name="object 40"/>
          <p:cNvGrpSpPr/>
          <p:nvPr/>
        </p:nvGrpSpPr>
        <p:grpSpPr>
          <a:xfrm>
            <a:off x="7236297" y="2715766"/>
            <a:ext cx="1368152" cy="864096"/>
            <a:chOff x="9005316" y="3555504"/>
            <a:chExt cx="1588135" cy="965200"/>
          </a:xfrm>
        </p:grpSpPr>
        <p:pic>
          <p:nvPicPr>
            <p:cNvPr id="43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60408" y="3555504"/>
              <a:ext cx="816876" cy="821423"/>
            </a:xfrm>
            <a:prstGeom prst="rect">
              <a:avLst/>
            </a:prstGeom>
          </p:spPr>
        </p:pic>
        <p:sp>
          <p:nvSpPr>
            <p:cNvPr id="44" name="object 42"/>
            <p:cNvSpPr/>
            <p:nvPr/>
          </p:nvSpPr>
          <p:spPr>
            <a:xfrm>
              <a:off x="9423654" y="3580637"/>
              <a:ext cx="695325" cy="699770"/>
            </a:xfrm>
            <a:custGeom>
              <a:avLst/>
              <a:gdLst/>
              <a:ahLst/>
              <a:cxnLst/>
              <a:rect l="l" t="t" r="r" b="b"/>
              <a:pathLst>
                <a:path w="695325" h="699770">
                  <a:moveTo>
                    <a:pt x="347472" y="0"/>
                  </a:moveTo>
                  <a:lnTo>
                    <a:pt x="329311" y="1142"/>
                  </a:lnTo>
                  <a:lnTo>
                    <a:pt x="312166" y="2159"/>
                  </a:lnTo>
                  <a:lnTo>
                    <a:pt x="260857" y="10795"/>
                  </a:lnTo>
                  <a:lnTo>
                    <a:pt x="212725" y="28067"/>
                  </a:lnTo>
                  <a:lnTo>
                    <a:pt x="196723" y="34417"/>
                  </a:lnTo>
                  <a:lnTo>
                    <a:pt x="181737" y="42037"/>
                  </a:lnTo>
                  <a:lnTo>
                    <a:pt x="167894" y="50545"/>
                  </a:lnTo>
                  <a:lnTo>
                    <a:pt x="152907" y="60325"/>
                  </a:lnTo>
                  <a:lnTo>
                    <a:pt x="140080" y="69976"/>
                  </a:lnTo>
                  <a:lnTo>
                    <a:pt x="126111" y="79629"/>
                  </a:lnTo>
                  <a:lnTo>
                    <a:pt x="114426" y="91567"/>
                  </a:lnTo>
                  <a:lnTo>
                    <a:pt x="101600" y="102235"/>
                  </a:lnTo>
                  <a:lnTo>
                    <a:pt x="90931" y="115188"/>
                  </a:lnTo>
                  <a:lnTo>
                    <a:pt x="79121" y="127000"/>
                  </a:lnTo>
                  <a:lnTo>
                    <a:pt x="69469" y="140969"/>
                  </a:lnTo>
                  <a:lnTo>
                    <a:pt x="59817" y="153924"/>
                  </a:lnTo>
                  <a:lnTo>
                    <a:pt x="50292" y="168910"/>
                  </a:lnTo>
                  <a:lnTo>
                    <a:pt x="41655" y="183006"/>
                  </a:lnTo>
                  <a:lnTo>
                    <a:pt x="34290" y="197993"/>
                  </a:lnTo>
                  <a:lnTo>
                    <a:pt x="27813" y="214122"/>
                  </a:lnTo>
                  <a:lnTo>
                    <a:pt x="21463" y="229235"/>
                  </a:lnTo>
                  <a:lnTo>
                    <a:pt x="7493" y="279781"/>
                  </a:lnTo>
                  <a:lnTo>
                    <a:pt x="1143" y="331469"/>
                  </a:lnTo>
                  <a:lnTo>
                    <a:pt x="0" y="349757"/>
                  </a:lnTo>
                  <a:lnTo>
                    <a:pt x="1143" y="368045"/>
                  </a:lnTo>
                  <a:lnTo>
                    <a:pt x="2159" y="385318"/>
                  </a:lnTo>
                  <a:lnTo>
                    <a:pt x="10668" y="436880"/>
                  </a:lnTo>
                  <a:lnTo>
                    <a:pt x="27813" y="485394"/>
                  </a:lnTo>
                  <a:lnTo>
                    <a:pt x="34290" y="501523"/>
                  </a:lnTo>
                  <a:lnTo>
                    <a:pt x="41655" y="516509"/>
                  </a:lnTo>
                  <a:lnTo>
                    <a:pt x="50292" y="530606"/>
                  </a:lnTo>
                  <a:lnTo>
                    <a:pt x="59817" y="545592"/>
                  </a:lnTo>
                  <a:lnTo>
                    <a:pt x="69469" y="558545"/>
                  </a:lnTo>
                  <a:lnTo>
                    <a:pt x="79121" y="572516"/>
                  </a:lnTo>
                  <a:lnTo>
                    <a:pt x="90931" y="584326"/>
                  </a:lnTo>
                  <a:lnTo>
                    <a:pt x="101600" y="597281"/>
                  </a:lnTo>
                  <a:lnTo>
                    <a:pt x="114426" y="607949"/>
                  </a:lnTo>
                  <a:lnTo>
                    <a:pt x="126111" y="619887"/>
                  </a:lnTo>
                  <a:lnTo>
                    <a:pt x="140080" y="629538"/>
                  </a:lnTo>
                  <a:lnTo>
                    <a:pt x="152907" y="639191"/>
                  </a:lnTo>
                  <a:lnTo>
                    <a:pt x="167894" y="648969"/>
                  </a:lnTo>
                  <a:lnTo>
                    <a:pt x="181737" y="657479"/>
                  </a:lnTo>
                  <a:lnTo>
                    <a:pt x="196723" y="665099"/>
                  </a:lnTo>
                  <a:lnTo>
                    <a:pt x="212725" y="671449"/>
                  </a:lnTo>
                  <a:lnTo>
                    <a:pt x="227711" y="677926"/>
                  </a:lnTo>
                  <a:lnTo>
                    <a:pt x="278002" y="692023"/>
                  </a:lnTo>
                  <a:lnTo>
                    <a:pt x="329311" y="698373"/>
                  </a:lnTo>
                  <a:lnTo>
                    <a:pt x="347472" y="699516"/>
                  </a:lnTo>
                  <a:lnTo>
                    <a:pt x="365632" y="698373"/>
                  </a:lnTo>
                  <a:lnTo>
                    <a:pt x="382777" y="697357"/>
                  </a:lnTo>
                  <a:lnTo>
                    <a:pt x="434086" y="688720"/>
                  </a:lnTo>
                  <a:lnTo>
                    <a:pt x="482219" y="671449"/>
                  </a:lnTo>
                  <a:lnTo>
                    <a:pt x="498221" y="665099"/>
                  </a:lnTo>
                  <a:lnTo>
                    <a:pt x="513206" y="657479"/>
                  </a:lnTo>
                  <a:lnTo>
                    <a:pt x="527050" y="648969"/>
                  </a:lnTo>
                  <a:lnTo>
                    <a:pt x="542036" y="639191"/>
                  </a:lnTo>
                  <a:lnTo>
                    <a:pt x="554863" y="629538"/>
                  </a:lnTo>
                  <a:lnTo>
                    <a:pt x="568705" y="619887"/>
                  </a:lnTo>
                  <a:lnTo>
                    <a:pt x="580517" y="607949"/>
                  </a:lnTo>
                  <a:lnTo>
                    <a:pt x="593344" y="597281"/>
                  </a:lnTo>
                  <a:lnTo>
                    <a:pt x="604012" y="584326"/>
                  </a:lnTo>
                  <a:lnTo>
                    <a:pt x="615823" y="572516"/>
                  </a:lnTo>
                  <a:lnTo>
                    <a:pt x="625475" y="558545"/>
                  </a:lnTo>
                  <a:lnTo>
                    <a:pt x="635000" y="545592"/>
                  </a:lnTo>
                  <a:lnTo>
                    <a:pt x="644651" y="530606"/>
                  </a:lnTo>
                  <a:lnTo>
                    <a:pt x="653161" y="516509"/>
                  </a:lnTo>
                  <a:lnTo>
                    <a:pt x="660653" y="501523"/>
                  </a:lnTo>
                  <a:lnTo>
                    <a:pt x="667130" y="485394"/>
                  </a:lnTo>
                  <a:lnTo>
                    <a:pt x="673480" y="470281"/>
                  </a:lnTo>
                  <a:lnTo>
                    <a:pt x="687451" y="419735"/>
                  </a:lnTo>
                  <a:lnTo>
                    <a:pt x="693801" y="368045"/>
                  </a:lnTo>
                  <a:lnTo>
                    <a:pt x="694944" y="349757"/>
                  </a:lnTo>
                  <a:lnTo>
                    <a:pt x="693801" y="331469"/>
                  </a:lnTo>
                  <a:lnTo>
                    <a:pt x="692785" y="314198"/>
                  </a:lnTo>
                  <a:lnTo>
                    <a:pt x="684276" y="262636"/>
                  </a:lnTo>
                  <a:lnTo>
                    <a:pt x="667130" y="214122"/>
                  </a:lnTo>
                  <a:lnTo>
                    <a:pt x="660653" y="197993"/>
                  </a:lnTo>
                  <a:lnTo>
                    <a:pt x="653161" y="183006"/>
                  </a:lnTo>
                  <a:lnTo>
                    <a:pt x="644651" y="168910"/>
                  </a:lnTo>
                  <a:lnTo>
                    <a:pt x="635000" y="153924"/>
                  </a:lnTo>
                  <a:lnTo>
                    <a:pt x="625475" y="140969"/>
                  </a:lnTo>
                  <a:lnTo>
                    <a:pt x="615823" y="127000"/>
                  </a:lnTo>
                  <a:lnTo>
                    <a:pt x="604012" y="115188"/>
                  </a:lnTo>
                  <a:lnTo>
                    <a:pt x="593344" y="102235"/>
                  </a:lnTo>
                  <a:lnTo>
                    <a:pt x="580517" y="91567"/>
                  </a:lnTo>
                  <a:lnTo>
                    <a:pt x="568705" y="79629"/>
                  </a:lnTo>
                  <a:lnTo>
                    <a:pt x="554863" y="69976"/>
                  </a:lnTo>
                  <a:lnTo>
                    <a:pt x="542036" y="60325"/>
                  </a:lnTo>
                  <a:lnTo>
                    <a:pt x="527050" y="50545"/>
                  </a:lnTo>
                  <a:lnTo>
                    <a:pt x="513206" y="42037"/>
                  </a:lnTo>
                  <a:lnTo>
                    <a:pt x="498221" y="34417"/>
                  </a:lnTo>
                  <a:lnTo>
                    <a:pt x="482219" y="28067"/>
                  </a:lnTo>
                  <a:lnTo>
                    <a:pt x="467232" y="21589"/>
                  </a:lnTo>
                  <a:lnTo>
                    <a:pt x="416941" y="7492"/>
                  </a:lnTo>
                  <a:lnTo>
                    <a:pt x="365632" y="1142"/>
                  </a:lnTo>
                  <a:lnTo>
                    <a:pt x="347472" y="0"/>
                  </a:lnTo>
                  <a:close/>
                </a:path>
                <a:path w="695325" h="699770">
                  <a:moveTo>
                    <a:pt x="347472" y="656844"/>
                  </a:moveTo>
                  <a:lnTo>
                    <a:pt x="331470" y="656844"/>
                  </a:lnTo>
                  <a:lnTo>
                    <a:pt x="316484" y="654685"/>
                  </a:lnTo>
                  <a:lnTo>
                    <a:pt x="271525" y="647064"/>
                  </a:lnTo>
                  <a:lnTo>
                    <a:pt x="228853" y="632079"/>
                  </a:lnTo>
                  <a:lnTo>
                    <a:pt x="215900" y="626618"/>
                  </a:lnTo>
                  <a:lnTo>
                    <a:pt x="202056" y="619125"/>
                  </a:lnTo>
                  <a:lnTo>
                    <a:pt x="189229" y="612648"/>
                  </a:lnTo>
                  <a:lnTo>
                    <a:pt x="177419" y="604012"/>
                  </a:lnTo>
                  <a:lnTo>
                    <a:pt x="165735" y="595376"/>
                  </a:lnTo>
                  <a:lnTo>
                    <a:pt x="153924" y="586739"/>
                  </a:lnTo>
                  <a:lnTo>
                    <a:pt x="143255" y="577088"/>
                  </a:lnTo>
                  <a:lnTo>
                    <a:pt x="132588" y="566293"/>
                  </a:lnTo>
                  <a:lnTo>
                    <a:pt x="121793" y="555498"/>
                  </a:lnTo>
                  <a:lnTo>
                    <a:pt x="112268" y="544703"/>
                  </a:lnTo>
                  <a:lnTo>
                    <a:pt x="103631" y="532892"/>
                  </a:lnTo>
                  <a:lnTo>
                    <a:pt x="95123" y="521081"/>
                  </a:lnTo>
                  <a:lnTo>
                    <a:pt x="86487" y="509143"/>
                  </a:lnTo>
                  <a:lnTo>
                    <a:pt x="80137" y="496316"/>
                  </a:lnTo>
                  <a:lnTo>
                    <a:pt x="72644" y="482345"/>
                  </a:lnTo>
                  <a:lnTo>
                    <a:pt x="67310" y="469264"/>
                  </a:lnTo>
                  <a:lnTo>
                    <a:pt x="60832" y="455294"/>
                  </a:lnTo>
                  <a:lnTo>
                    <a:pt x="56642" y="441325"/>
                  </a:lnTo>
                  <a:lnTo>
                    <a:pt x="52324" y="426212"/>
                  </a:lnTo>
                  <a:lnTo>
                    <a:pt x="49149" y="411099"/>
                  </a:lnTo>
                  <a:lnTo>
                    <a:pt x="45974" y="396113"/>
                  </a:lnTo>
                  <a:lnTo>
                    <a:pt x="44830" y="381000"/>
                  </a:lnTo>
                  <a:lnTo>
                    <a:pt x="42672" y="365887"/>
                  </a:lnTo>
                  <a:lnTo>
                    <a:pt x="42672" y="349757"/>
                  </a:lnTo>
                  <a:lnTo>
                    <a:pt x="42672" y="333629"/>
                  </a:lnTo>
                  <a:lnTo>
                    <a:pt x="44830" y="318516"/>
                  </a:lnTo>
                  <a:lnTo>
                    <a:pt x="45974" y="303403"/>
                  </a:lnTo>
                  <a:lnTo>
                    <a:pt x="49149" y="288417"/>
                  </a:lnTo>
                  <a:lnTo>
                    <a:pt x="52324" y="273304"/>
                  </a:lnTo>
                  <a:lnTo>
                    <a:pt x="56642" y="258191"/>
                  </a:lnTo>
                  <a:lnTo>
                    <a:pt x="60832" y="244220"/>
                  </a:lnTo>
                  <a:lnTo>
                    <a:pt x="67310" y="230124"/>
                  </a:lnTo>
                  <a:lnTo>
                    <a:pt x="72644" y="217169"/>
                  </a:lnTo>
                  <a:lnTo>
                    <a:pt x="80137" y="203200"/>
                  </a:lnTo>
                  <a:lnTo>
                    <a:pt x="86487" y="190245"/>
                  </a:lnTo>
                  <a:lnTo>
                    <a:pt x="95123" y="178435"/>
                  </a:lnTo>
                  <a:lnTo>
                    <a:pt x="103631" y="166624"/>
                  </a:lnTo>
                  <a:lnTo>
                    <a:pt x="112268" y="154812"/>
                  </a:lnTo>
                  <a:lnTo>
                    <a:pt x="121793" y="144018"/>
                  </a:lnTo>
                  <a:lnTo>
                    <a:pt x="132588" y="133223"/>
                  </a:lnTo>
                  <a:lnTo>
                    <a:pt x="143255" y="122428"/>
                  </a:lnTo>
                  <a:lnTo>
                    <a:pt x="153924" y="112775"/>
                  </a:lnTo>
                  <a:lnTo>
                    <a:pt x="165735" y="104139"/>
                  </a:lnTo>
                  <a:lnTo>
                    <a:pt x="177419" y="95504"/>
                  </a:lnTo>
                  <a:lnTo>
                    <a:pt x="189229" y="86868"/>
                  </a:lnTo>
                  <a:lnTo>
                    <a:pt x="202056" y="80391"/>
                  </a:lnTo>
                  <a:lnTo>
                    <a:pt x="215900" y="72898"/>
                  </a:lnTo>
                  <a:lnTo>
                    <a:pt x="228853" y="67437"/>
                  </a:lnTo>
                  <a:lnTo>
                    <a:pt x="242697" y="61087"/>
                  </a:lnTo>
                  <a:lnTo>
                    <a:pt x="256540" y="56642"/>
                  </a:lnTo>
                  <a:lnTo>
                    <a:pt x="271525" y="52450"/>
                  </a:lnTo>
                  <a:lnTo>
                    <a:pt x="286512" y="49149"/>
                  </a:lnTo>
                  <a:lnTo>
                    <a:pt x="301498" y="45974"/>
                  </a:lnTo>
                  <a:lnTo>
                    <a:pt x="316484" y="44831"/>
                  </a:lnTo>
                  <a:lnTo>
                    <a:pt x="331470" y="42672"/>
                  </a:lnTo>
                  <a:lnTo>
                    <a:pt x="347472" y="42672"/>
                  </a:lnTo>
                  <a:lnTo>
                    <a:pt x="363474" y="42672"/>
                  </a:lnTo>
                  <a:lnTo>
                    <a:pt x="378460" y="44831"/>
                  </a:lnTo>
                  <a:lnTo>
                    <a:pt x="423418" y="52450"/>
                  </a:lnTo>
                  <a:lnTo>
                    <a:pt x="466090" y="67437"/>
                  </a:lnTo>
                  <a:lnTo>
                    <a:pt x="479044" y="72898"/>
                  </a:lnTo>
                  <a:lnTo>
                    <a:pt x="492887" y="80391"/>
                  </a:lnTo>
                  <a:lnTo>
                    <a:pt x="505714" y="86868"/>
                  </a:lnTo>
                  <a:lnTo>
                    <a:pt x="517525" y="95504"/>
                  </a:lnTo>
                  <a:lnTo>
                    <a:pt x="529209" y="104139"/>
                  </a:lnTo>
                  <a:lnTo>
                    <a:pt x="541020" y="112775"/>
                  </a:lnTo>
                  <a:lnTo>
                    <a:pt x="551688" y="122428"/>
                  </a:lnTo>
                  <a:lnTo>
                    <a:pt x="562355" y="133223"/>
                  </a:lnTo>
                  <a:lnTo>
                    <a:pt x="573151" y="144018"/>
                  </a:lnTo>
                  <a:lnTo>
                    <a:pt x="582676" y="154812"/>
                  </a:lnTo>
                  <a:lnTo>
                    <a:pt x="591312" y="166624"/>
                  </a:lnTo>
                  <a:lnTo>
                    <a:pt x="599821" y="178435"/>
                  </a:lnTo>
                  <a:lnTo>
                    <a:pt x="608456" y="190245"/>
                  </a:lnTo>
                  <a:lnTo>
                    <a:pt x="614806" y="203200"/>
                  </a:lnTo>
                  <a:lnTo>
                    <a:pt x="622300" y="217169"/>
                  </a:lnTo>
                  <a:lnTo>
                    <a:pt x="627634" y="230124"/>
                  </a:lnTo>
                  <a:lnTo>
                    <a:pt x="634111" y="244220"/>
                  </a:lnTo>
                  <a:lnTo>
                    <a:pt x="638301" y="258191"/>
                  </a:lnTo>
                  <a:lnTo>
                    <a:pt x="642620" y="273304"/>
                  </a:lnTo>
                  <a:lnTo>
                    <a:pt x="645795" y="288417"/>
                  </a:lnTo>
                  <a:lnTo>
                    <a:pt x="648970" y="303403"/>
                  </a:lnTo>
                  <a:lnTo>
                    <a:pt x="650113" y="318516"/>
                  </a:lnTo>
                  <a:lnTo>
                    <a:pt x="652272" y="333629"/>
                  </a:lnTo>
                  <a:lnTo>
                    <a:pt x="652272" y="349757"/>
                  </a:lnTo>
                  <a:lnTo>
                    <a:pt x="652272" y="365887"/>
                  </a:lnTo>
                  <a:lnTo>
                    <a:pt x="650113" y="381000"/>
                  </a:lnTo>
                  <a:lnTo>
                    <a:pt x="648970" y="396113"/>
                  </a:lnTo>
                  <a:lnTo>
                    <a:pt x="645795" y="411099"/>
                  </a:lnTo>
                  <a:lnTo>
                    <a:pt x="642620" y="426212"/>
                  </a:lnTo>
                  <a:lnTo>
                    <a:pt x="638301" y="441325"/>
                  </a:lnTo>
                  <a:lnTo>
                    <a:pt x="634111" y="455294"/>
                  </a:lnTo>
                  <a:lnTo>
                    <a:pt x="627634" y="469264"/>
                  </a:lnTo>
                  <a:lnTo>
                    <a:pt x="622300" y="482345"/>
                  </a:lnTo>
                  <a:lnTo>
                    <a:pt x="614806" y="496316"/>
                  </a:lnTo>
                  <a:lnTo>
                    <a:pt x="608456" y="509143"/>
                  </a:lnTo>
                  <a:lnTo>
                    <a:pt x="599821" y="521081"/>
                  </a:lnTo>
                  <a:lnTo>
                    <a:pt x="591312" y="532892"/>
                  </a:lnTo>
                  <a:lnTo>
                    <a:pt x="582676" y="544703"/>
                  </a:lnTo>
                  <a:lnTo>
                    <a:pt x="573151" y="555498"/>
                  </a:lnTo>
                  <a:lnTo>
                    <a:pt x="562355" y="566293"/>
                  </a:lnTo>
                  <a:lnTo>
                    <a:pt x="551688" y="577088"/>
                  </a:lnTo>
                  <a:lnTo>
                    <a:pt x="541020" y="586739"/>
                  </a:lnTo>
                  <a:lnTo>
                    <a:pt x="529209" y="595376"/>
                  </a:lnTo>
                  <a:lnTo>
                    <a:pt x="517525" y="604012"/>
                  </a:lnTo>
                  <a:lnTo>
                    <a:pt x="505714" y="612648"/>
                  </a:lnTo>
                  <a:lnTo>
                    <a:pt x="492887" y="619125"/>
                  </a:lnTo>
                  <a:lnTo>
                    <a:pt x="479044" y="626618"/>
                  </a:lnTo>
                  <a:lnTo>
                    <a:pt x="466090" y="632079"/>
                  </a:lnTo>
                  <a:lnTo>
                    <a:pt x="452247" y="638429"/>
                  </a:lnTo>
                  <a:lnTo>
                    <a:pt x="438403" y="642747"/>
                  </a:lnTo>
                  <a:lnTo>
                    <a:pt x="423418" y="647064"/>
                  </a:lnTo>
                  <a:lnTo>
                    <a:pt x="408431" y="650367"/>
                  </a:lnTo>
                  <a:lnTo>
                    <a:pt x="393446" y="653542"/>
                  </a:lnTo>
                  <a:lnTo>
                    <a:pt x="378460" y="654685"/>
                  </a:lnTo>
                  <a:lnTo>
                    <a:pt x="363474" y="656844"/>
                  </a:lnTo>
                  <a:lnTo>
                    <a:pt x="347472" y="656844"/>
                  </a:lnTo>
                  <a:close/>
                </a:path>
                <a:path w="695325" h="699770">
                  <a:moveTo>
                    <a:pt x="350520" y="155448"/>
                  </a:moveTo>
                  <a:lnTo>
                    <a:pt x="350520" y="358520"/>
                  </a:lnTo>
                  <a:lnTo>
                    <a:pt x="446531" y="455675"/>
                  </a:lnTo>
                </a:path>
                <a:path w="695325" h="699770">
                  <a:moveTo>
                    <a:pt x="347472" y="94487"/>
                  </a:moveTo>
                  <a:lnTo>
                    <a:pt x="347472" y="42672"/>
                  </a:lnTo>
                </a:path>
              </a:pathLst>
            </a:custGeom>
            <a:ln w="19812">
              <a:solidFill>
                <a:srgbClr val="7C91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9608820" y="365455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9906"/>
                  </a:moveTo>
                  <a:lnTo>
                    <a:pt x="2901" y="2901"/>
                  </a:lnTo>
                  <a:lnTo>
                    <a:pt x="9905" y="0"/>
                  </a:lnTo>
                  <a:lnTo>
                    <a:pt x="16910" y="2901"/>
                  </a:lnTo>
                  <a:lnTo>
                    <a:pt x="19811" y="9906"/>
                  </a:lnTo>
                  <a:lnTo>
                    <a:pt x="16910" y="16910"/>
                  </a:lnTo>
                  <a:lnTo>
                    <a:pt x="9905" y="19812"/>
                  </a:lnTo>
                  <a:lnTo>
                    <a:pt x="2901" y="16910"/>
                  </a:lnTo>
                  <a:lnTo>
                    <a:pt x="0" y="9906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9618726" y="3664457"/>
              <a:ext cx="24765" cy="44450"/>
            </a:xfrm>
            <a:custGeom>
              <a:avLst/>
              <a:gdLst/>
              <a:ahLst/>
              <a:cxnLst/>
              <a:rect l="l" t="t" r="r" b="b"/>
              <a:pathLst>
                <a:path w="24765" h="44450">
                  <a:moveTo>
                    <a:pt x="0" y="0"/>
                  </a:moveTo>
                  <a:lnTo>
                    <a:pt x="24383" y="44196"/>
                  </a:lnTo>
                </a:path>
              </a:pathLst>
            </a:custGeom>
            <a:ln w="19812">
              <a:solidFill>
                <a:srgbClr val="7C91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9496044" y="376732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9906"/>
                  </a:moveTo>
                  <a:lnTo>
                    <a:pt x="2901" y="2901"/>
                  </a:lnTo>
                  <a:lnTo>
                    <a:pt x="9905" y="0"/>
                  </a:lnTo>
                  <a:lnTo>
                    <a:pt x="16910" y="2901"/>
                  </a:lnTo>
                  <a:lnTo>
                    <a:pt x="19811" y="9906"/>
                  </a:lnTo>
                  <a:lnTo>
                    <a:pt x="16910" y="16910"/>
                  </a:lnTo>
                  <a:lnTo>
                    <a:pt x="9905" y="19812"/>
                  </a:lnTo>
                  <a:lnTo>
                    <a:pt x="2901" y="16910"/>
                  </a:lnTo>
                  <a:lnTo>
                    <a:pt x="0" y="9906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9466326" y="3777233"/>
              <a:ext cx="83820" cy="152400"/>
            </a:xfrm>
            <a:custGeom>
              <a:avLst/>
              <a:gdLst/>
              <a:ahLst/>
              <a:cxnLst/>
              <a:rect l="l" t="t" r="r" b="b"/>
              <a:pathLst>
                <a:path w="83820" h="152400">
                  <a:moveTo>
                    <a:pt x="39624" y="0"/>
                  </a:moveTo>
                  <a:lnTo>
                    <a:pt x="83820" y="24384"/>
                  </a:lnTo>
                </a:path>
                <a:path w="83820" h="152400">
                  <a:moveTo>
                    <a:pt x="0" y="152400"/>
                  </a:moveTo>
                  <a:lnTo>
                    <a:pt x="50292" y="152400"/>
                  </a:lnTo>
                </a:path>
              </a:pathLst>
            </a:custGeom>
            <a:ln w="19812">
              <a:solidFill>
                <a:srgbClr val="7C91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9496044" y="407365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9906"/>
                  </a:moveTo>
                  <a:lnTo>
                    <a:pt x="2901" y="2901"/>
                  </a:lnTo>
                  <a:lnTo>
                    <a:pt x="9905" y="0"/>
                  </a:lnTo>
                  <a:lnTo>
                    <a:pt x="16910" y="2901"/>
                  </a:lnTo>
                  <a:lnTo>
                    <a:pt x="19811" y="9906"/>
                  </a:lnTo>
                  <a:lnTo>
                    <a:pt x="16910" y="16910"/>
                  </a:lnTo>
                  <a:lnTo>
                    <a:pt x="9905" y="19812"/>
                  </a:lnTo>
                  <a:lnTo>
                    <a:pt x="2901" y="16910"/>
                  </a:lnTo>
                  <a:lnTo>
                    <a:pt x="0" y="9906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9505950" y="4057650"/>
              <a:ext cx="137160" cy="139065"/>
            </a:xfrm>
            <a:custGeom>
              <a:avLst/>
              <a:gdLst/>
              <a:ahLst/>
              <a:cxnLst/>
              <a:rect l="l" t="t" r="r" b="b"/>
              <a:pathLst>
                <a:path w="137159" h="139064">
                  <a:moveTo>
                    <a:pt x="0" y="25907"/>
                  </a:moveTo>
                  <a:lnTo>
                    <a:pt x="44196" y="0"/>
                  </a:lnTo>
                </a:path>
                <a:path w="137159" h="139064">
                  <a:moveTo>
                    <a:pt x="112775" y="138683"/>
                  </a:moveTo>
                  <a:lnTo>
                    <a:pt x="137159" y="94487"/>
                  </a:lnTo>
                </a:path>
              </a:pathLst>
            </a:custGeom>
            <a:ln w="19812">
              <a:solidFill>
                <a:srgbClr val="7C91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9608820" y="418642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9906"/>
                  </a:moveTo>
                  <a:lnTo>
                    <a:pt x="2901" y="2901"/>
                  </a:lnTo>
                  <a:lnTo>
                    <a:pt x="9905" y="0"/>
                  </a:lnTo>
                  <a:lnTo>
                    <a:pt x="16910" y="2901"/>
                  </a:lnTo>
                  <a:lnTo>
                    <a:pt x="19811" y="9906"/>
                  </a:lnTo>
                  <a:lnTo>
                    <a:pt x="16910" y="16910"/>
                  </a:lnTo>
                  <a:lnTo>
                    <a:pt x="9905" y="19812"/>
                  </a:lnTo>
                  <a:lnTo>
                    <a:pt x="2901" y="16910"/>
                  </a:lnTo>
                  <a:lnTo>
                    <a:pt x="0" y="9906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9771126" y="4152137"/>
              <a:ext cx="151130" cy="85725"/>
            </a:xfrm>
            <a:custGeom>
              <a:avLst/>
              <a:gdLst/>
              <a:ahLst/>
              <a:cxnLst/>
              <a:rect l="l" t="t" r="r" b="b"/>
              <a:pathLst>
                <a:path w="151129" h="85725">
                  <a:moveTo>
                    <a:pt x="0" y="33528"/>
                  </a:moveTo>
                  <a:lnTo>
                    <a:pt x="0" y="85343"/>
                  </a:lnTo>
                </a:path>
                <a:path w="151129" h="85725">
                  <a:moveTo>
                    <a:pt x="150875" y="44195"/>
                  </a:moveTo>
                  <a:lnTo>
                    <a:pt x="126492" y="0"/>
                  </a:lnTo>
                </a:path>
              </a:pathLst>
            </a:custGeom>
            <a:ln w="19812">
              <a:solidFill>
                <a:srgbClr val="7C91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9912096" y="418642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9906"/>
                  </a:moveTo>
                  <a:lnTo>
                    <a:pt x="2901" y="2901"/>
                  </a:lnTo>
                  <a:lnTo>
                    <a:pt x="9905" y="0"/>
                  </a:lnTo>
                  <a:lnTo>
                    <a:pt x="16910" y="2901"/>
                  </a:lnTo>
                  <a:lnTo>
                    <a:pt x="19811" y="9906"/>
                  </a:lnTo>
                  <a:lnTo>
                    <a:pt x="16910" y="16910"/>
                  </a:lnTo>
                  <a:lnTo>
                    <a:pt x="9905" y="19812"/>
                  </a:lnTo>
                  <a:lnTo>
                    <a:pt x="2901" y="16910"/>
                  </a:lnTo>
                  <a:lnTo>
                    <a:pt x="0" y="9906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9990582" y="4057650"/>
              <a:ext cx="44450" cy="26034"/>
            </a:xfrm>
            <a:custGeom>
              <a:avLst/>
              <a:gdLst/>
              <a:ahLst/>
              <a:cxnLst/>
              <a:rect l="l" t="t" r="r" b="b"/>
              <a:pathLst>
                <a:path w="44450" h="26035">
                  <a:moveTo>
                    <a:pt x="44196" y="25907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7C91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/>
            <p:cNvSpPr/>
            <p:nvPr/>
          </p:nvSpPr>
          <p:spPr>
            <a:xfrm>
              <a:off x="10024872" y="407365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9906"/>
                  </a:moveTo>
                  <a:lnTo>
                    <a:pt x="2901" y="2901"/>
                  </a:lnTo>
                  <a:lnTo>
                    <a:pt x="9905" y="0"/>
                  </a:lnTo>
                  <a:lnTo>
                    <a:pt x="16910" y="2901"/>
                  </a:lnTo>
                  <a:lnTo>
                    <a:pt x="19811" y="9906"/>
                  </a:lnTo>
                  <a:lnTo>
                    <a:pt x="16910" y="16910"/>
                  </a:lnTo>
                  <a:lnTo>
                    <a:pt x="9905" y="19812"/>
                  </a:lnTo>
                  <a:lnTo>
                    <a:pt x="2901" y="16910"/>
                  </a:lnTo>
                  <a:lnTo>
                    <a:pt x="0" y="9906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9990582" y="3777233"/>
              <a:ext cx="85725" cy="152400"/>
            </a:xfrm>
            <a:custGeom>
              <a:avLst/>
              <a:gdLst/>
              <a:ahLst/>
              <a:cxnLst/>
              <a:rect l="l" t="t" r="r" b="b"/>
              <a:pathLst>
                <a:path w="85725" h="152400">
                  <a:moveTo>
                    <a:pt x="85344" y="152400"/>
                  </a:moveTo>
                  <a:lnTo>
                    <a:pt x="33527" y="152400"/>
                  </a:lnTo>
                </a:path>
                <a:path w="85725" h="152400">
                  <a:moveTo>
                    <a:pt x="0" y="24384"/>
                  </a:moveTo>
                  <a:lnTo>
                    <a:pt x="44196" y="0"/>
                  </a:lnTo>
                </a:path>
              </a:pathLst>
            </a:custGeom>
            <a:ln w="19812">
              <a:solidFill>
                <a:srgbClr val="7C91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10024872" y="376732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9906"/>
                  </a:moveTo>
                  <a:lnTo>
                    <a:pt x="2901" y="2901"/>
                  </a:lnTo>
                  <a:lnTo>
                    <a:pt x="9905" y="0"/>
                  </a:lnTo>
                  <a:lnTo>
                    <a:pt x="16910" y="2901"/>
                  </a:lnTo>
                  <a:lnTo>
                    <a:pt x="19811" y="9906"/>
                  </a:lnTo>
                  <a:lnTo>
                    <a:pt x="16910" y="16910"/>
                  </a:lnTo>
                  <a:lnTo>
                    <a:pt x="9905" y="19812"/>
                  </a:lnTo>
                  <a:lnTo>
                    <a:pt x="2901" y="16910"/>
                  </a:lnTo>
                  <a:lnTo>
                    <a:pt x="0" y="9906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9897618" y="3664457"/>
              <a:ext cx="24765" cy="44450"/>
            </a:xfrm>
            <a:custGeom>
              <a:avLst/>
              <a:gdLst/>
              <a:ahLst/>
              <a:cxnLst/>
              <a:rect l="l" t="t" r="r" b="b"/>
              <a:pathLst>
                <a:path w="24765" h="44450">
                  <a:moveTo>
                    <a:pt x="24383" y="0"/>
                  </a:moveTo>
                  <a:lnTo>
                    <a:pt x="0" y="44196"/>
                  </a:lnTo>
                </a:path>
              </a:pathLst>
            </a:custGeom>
            <a:ln w="19812">
              <a:solidFill>
                <a:srgbClr val="7C91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/>
            <p:cNvSpPr/>
            <p:nvPr/>
          </p:nvSpPr>
          <p:spPr>
            <a:xfrm>
              <a:off x="9912096" y="365455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9906"/>
                  </a:moveTo>
                  <a:lnTo>
                    <a:pt x="2901" y="2901"/>
                  </a:lnTo>
                  <a:lnTo>
                    <a:pt x="9905" y="0"/>
                  </a:lnTo>
                  <a:lnTo>
                    <a:pt x="16910" y="2901"/>
                  </a:lnTo>
                  <a:lnTo>
                    <a:pt x="19811" y="9906"/>
                  </a:lnTo>
                  <a:lnTo>
                    <a:pt x="16910" y="16910"/>
                  </a:lnTo>
                  <a:lnTo>
                    <a:pt x="9905" y="19812"/>
                  </a:lnTo>
                  <a:lnTo>
                    <a:pt x="2901" y="16910"/>
                  </a:lnTo>
                  <a:lnTo>
                    <a:pt x="0" y="9906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/>
            <p:cNvSpPr/>
            <p:nvPr/>
          </p:nvSpPr>
          <p:spPr>
            <a:xfrm>
              <a:off x="9005316" y="4474463"/>
              <a:ext cx="1588135" cy="45720"/>
            </a:xfrm>
            <a:custGeom>
              <a:avLst/>
              <a:gdLst/>
              <a:ahLst/>
              <a:cxnLst/>
              <a:rect l="l" t="t" r="r" b="b"/>
              <a:pathLst>
                <a:path w="1588134" h="45720">
                  <a:moveTo>
                    <a:pt x="1585976" y="0"/>
                  </a:moveTo>
                  <a:lnTo>
                    <a:pt x="2031" y="0"/>
                  </a:lnTo>
                  <a:lnTo>
                    <a:pt x="0" y="2031"/>
                  </a:lnTo>
                  <a:lnTo>
                    <a:pt x="0" y="4699"/>
                  </a:lnTo>
                  <a:lnTo>
                    <a:pt x="0" y="43687"/>
                  </a:lnTo>
                  <a:lnTo>
                    <a:pt x="2031" y="45719"/>
                  </a:lnTo>
                  <a:lnTo>
                    <a:pt x="1585976" y="45719"/>
                  </a:lnTo>
                  <a:lnTo>
                    <a:pt x="1588007" y="43687"/>
                  </a:lnTo>
                  <a:lnTo>
                    <a:pt x="1588007" y="2031"/>
                  </a:lnTo>
                  <a:lnTo>
                    <a:pt x="1585976" y="0"/>
                  </a:lnTo>
                  <a:close/>
                </a:path>
              </a:pathLst>
            </a:custGeom>
            <a:solidFill>
              <a:srgbClr val="FF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39"/>
          <p:cNvSpPr txBox="1"/>
          <p:nvPr/>
        </p:nvSpPr>
        <p:spPr>
          <a:xfrm>
            <a:off x="6516216" y="3651870"/>
            <a:ext cx="2447290" cy="110716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35"/>
              </a:spcBef>
            </a:pPr>
            <a:r>
              <a:rPr sz="1400" b="1" spc="-2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СОСТАВИТЬ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45085" algn="ctr">
              <a:lnSpc>
                <a:spcPts val="1370"/>
              </a:lnSpc>
              <a:spcBef>
                <a:spcPts val="120"/>
              </a:spcBef>
            </a:pP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график</a:t>
            </a:r>
            <a:r>
              <a:rPr sz="1400" spc="-1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прибытия</a:t>
            </a:r>
            <a:r>
              <a:rPr sz="1400" spc="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работников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12700" marR="5080" algn="ctr">
              <a:lnSpc>
                <a:spcPts val="1300"/>
              </a:lnSpc>
              <a:spcBef>
                <a:spcPts val="85"/>
              </a:spcBef>
            </a:pP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 </a:t>
            </a:r>
            <a:r>
              <a:rPr sz="1400" spc="-5" dirty="0" err="1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участников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4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ИС(И</a:t>
            </a:r>
            <a:r>
              <a:rPr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)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в</a:t>
            </a:r>
            <a:r>
              <a:rPr sz="14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ОО,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635" algn="ctr">
              <a:lnSpc>
                <a:spcPts val="1200"/>
              </a:lnSpc>
            </a:pP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проинформировать</a:t>
            </a:r>
            <a:r>
              <a:rPr sz="1400" spc="-4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их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</a:t>
            </a:r>
            <a:r>
              <a:rPr sz="1400" spc="-2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 err="1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времени</a:t>
            </a:r>
            <a:r>
              <a:rPr lang="ru-RU" sz="14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 err="1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прибытия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grpSp>
        <p:nvGrpSpPr>
          <p:cNvPr id="64" name="object 7"/>
          <p:cNvGrpSpPr/>
          <p:nvPr/>
        </p:nvGrpSpPr>
        <p:grpSpPr>
          <a:xfrm>
            <a:off x="6732240" y="555526"/>
            <a:ext cx="1444119" cy="792088"/>
            <a:chOff x="2261616" y="1298460"/>
            <a:chExt cx="1588135" cy="960119"/>
          </a:xfrm>
        </p:grpSpPr>
        <p:pic>
          <p:nvPicPr>
            <p:cNvPr id="65" name="object 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68524" y="1298460"/>
              <a:ext cx="861072" cy="865619"/>
            </a:xfrm>
            <a:prstGeom prst="rect">
              <a:avLst/>
            </a:prstGeom>
          </p:spPr>
        </p:pic>
        <p:sp>
          <p:nvSpPr>
            <p:cNvPr id="66" name="object 9"/>
            <p:cNvSpPr/>
            <p:nvPr/>
          </p:nvSpPr>
          <p:spPr>
            <a:xfrm>
              <a:off x="2721864" y="1313687"/>
              <a:ext cx="760095" cy="763905"/>
            </a:xfrm>
            <a:custGeom>
              <a:avLst/>
              <a:gdLst/>
              <a:ahLst/>
              <a:cxnLst/>
              <a:rect l="l" t="t" r="r" b="b"/>
              <a:pathLst>
                <a:path w="760095" h="763905">
                  <a:moveTo>
                    <a:pt x="552576" y="0"/>
                  </a:moveTo>
                  <a:lnTo>
                    <a:pt x="35179" y="0"/>
                  </a:lnTo>
                  <a:lnTo>
                    <a:pt x="21484" y="2764"/>
                  </a:lnTo>
                  <a:lnTo>
                    <a:pt x="10302" y="10207"/>
                  </a:lnTo>
                  <a:lnTo>
                    <a:pt x="2764" y="21056"/>
                  </a:lnTo>
                  <a:lnTo>
                    <a:pt x="0" y="34036"/>
                  </a:lnTo>
                  <a:lnTo>
                    <a:pt x="0" y="728217"/>
                  </a:lnTo>
                  <a:lnTo>
                    <a:pt x="2764" y="741932"/>
                  </a:lnTo>
                  <a:lnTo>
                    <a:pt x="10302" y="753157"/>
                  </a:lnTo>
                  <a:lnTo>
                    <a:pt x="21484" y="760739"/>
                  </a:lnTo>
                  <a:lnTo>
                    <a:pt x="35179" y="763524"/>
                  </a:lnTo>
                  <a:lnTo>
                    <a:pt x="552576" y="763524"/>
                  </a:lnTo>
                  <a:lnTo>
                    <a:pt x="566217" y="760739"/>
                  </a:lnTo>
                  <a:lnTo>
                    <a:pt x="577405" y="753157"/>
                  </a:lnTo>
                  <a:lnTo>
                    <a:pt x="584973" y="741932"/>
                  </a:lnTo>
                  <a:lnTo>
                    <a:pt x="587756" y="728217"/>
                  </a:lnTo>
                  <a:lnTo>
                    <a:pt x="587756" y="694054"/>
                  </a:lnTo>
                  <a:lnTo>
                    <a:pt x="69087" y="694054"/>
                  </a:lnTo>
                  <a:lnTo>
                    <a:pt x="69087" y="69469"/>
                  </a:lnTo>
                  <a:lnTo>
                    <a:pt x="587756" y="69469"/>
                  </a:lnTo>
                  <a:lnTo>
                    <a:pt x="587756" y="34036"/>
                  </a:lnTo>
                  <a:lnTo>
                    <a:pt x="584973" y="21056"/>
                  </a:lnTo>
                  <a:lnTo>
                    <a:pt x="577405" y="10207"/>
                  </a:lnTo>
                  <a:lnTo>
                    <a:pt x="566217" y="2764"/>
                  </a:lnTo>
                  <a:lnTo>
                    <a:pt x="552576" y="0"/>
                  </a:lnTo>
                  <a:close/>
                </a:path>
                <a:path w="760095" h="763905">
                  <a:moveTo>
                    <a:pt x="587756" y="537083"/>
                  </a:moveTo>
                  <a:lnTo>
                    <a:pt x="567055" y="572388"/>
                  </a:lnTo>
                  <a:lnTo>
                    <a:pt x="518668" y="607695"/>
                  </a:lnTo>
                  <a:lnTo>
                    <a:pt x="518668" y="694054"/>
                  </a:lnTo>
                  <a:lnTo>
                    <a:pt x="587756" y="694054"/>
                  </a:lnTo>
                  <a:lnTo>
                    <a:pt x="587756" y="537083"/>
                  </a:lnTo>
                  <a:close/>
                </a:path>
                <a:path w="760095" h="763905">
                  <a:moveTo>
                    <a:pt x="236219" y="523748"/>
                  </a:moveTo>
                  <a:lnTo>
                    <a:pt x="232663" y="523748"/>
                  </a:lnTo>
                  <a:lnTo>
                    <a:pt x="219711" y="526577"/>
                  </a:lnTo>
                  <a:lnTo>
                    <a:pt x="188975" y="551688"/>
                  </a:lnTo>
                  <a:lnTo>
                    <a:pt x="149478" y="595756"/>
                  </a:lnTo>
                  <a:lnTo>
                    <a:pt x="112649" y="641731"/>
                  </a:lnTo>
                  <a:lnTo>
                    <a:pt x="110652" y="651154"/>
                  </a:lnTo>
                  <a:lnTo>
                    <a:pt x="116490" y="657971"/>
                  </a:lnTo>
                  <a:lnTo>
                    <a:pt x="126186" y="660001"/>
                  </a:lnTo>
                  <a:lnTo>
                    <a:pt x="135762" y="655065"/>
                  </a:lnTo>
                  <a:lnTo>
                    <a:pt x="151429" y="634347"/>
                  </a:lnTo>
                  <a:lnTo>
                    <a:pt x="167688" y="614150"/>
                  </a:lnTo>
                  <a:lnTo>
                    <a:pt x="184572" y="594719"/>
                  </a:lnTo>
                  <a:lnTo>
                    <a:pt x="202311" y="576072"/>
                  </a:lnTo>
                  <a:lnTo>
                    <a:pt x="234398" y="576072"/>
                  </a:lnTo>
                  <a:lnTo>
                    <a:pt x="240299" y="564667"/>
                  </a:lnTo>
                  <a:lnTo>
                    <a:pt x="244602" y="552561"/>
                  </a:lnTo>
                  <a:lnTo>
                    <a:pt x="245943" y="540869"/>
                  </a:lnTo>
                  <a:lnTo>
                    <a:pt x="243586" y="529716"/>
                  </a:lnTo>
                  <a:lnTo>
                    <a:pt x="241046" y="526161"/>
                  </a:lnTo>
                  <a:lnTo>
                    <a:pt x="236219" y="523748"/>
                  </a:lnTo>
                  <a:close/>
                </a:path>
                <a:path w="760095" h="763905">
                  <a:moveTo>
                    <a:pt x="372048" y="617347"/>
                  </a:moveTo>
                  <a:lnTo>
                    <a:pt x="241046" y="617347"/>
                  </a:lnTo>
                  <a:lnTo>
                    <a:pt x="241067" y="625983"/>
                  </a:lnTo>
                  <a:lnTo>
                    <a:pt x="242316" y="633222"/>
                  </a:lnTo>
                  <a:lnTo>
                    <a:pt x="249555" y="634364"/>
                  </a:lnTo>
                  <a:lnTo>
                    <a:pt x="255650" y="636904"/>
                  </a:lnTo>
                  <a:lnTo>
                    <a:pt x="260477" y="639317"/>
                  </a:lnTo>
                  <a:lnTo>
                    <a:pt x="266573" y="635635"/>
                  </a:lnTo>
                  <a:lnTo>
                    <a:pt x="271399" y="633222"/>
                  </a:lnTo>
                  <a:lnTo>
                    <a:pt x="292731" y="627919"/>
                  </a:lnTo>
                  <a:lnTo>
                    <a:pt x="371775" y="627919"/>
                  </a:lnTo>
                  <a:lnTo>
                    <a:pt x="373729" y="622236"/>
                  </a:lnTo>
                  <a:lnTo>
                    <a:pt x="372048" y="617347"/>
                  </a:lnTo>
                  <a:close/>
                </a:path>
                <a:path w="760095" h="763905">
                  <a:moveTo>
                    <a:pt x="371775" y="627919"/>
                  </a:moveTo>
                  <a:lnTo>
                    <a:pt x="292731" y="627919"/>
                  </a:lnTo>
                  <a:lnTo>
                    <a:pt x="315753" y="629380"/>
                  </a:lnTo>
                  <a:lnTo>
                    <a:pt x="339014" y="633364"/>
                  </a:lnTo>
                  <a:lnTo>
                    <a:pt x="361061" y="635635"/>
                  </a:lnTo>
                  <a:lnTo>
                    <a:pt x="370562" y="631447"/>
                  </a:lnTo>
                  <a:lnTo>
                    <a:pt x="371775" y="627919"/>
                  </a:lnTo>
                  <a:close/>
                </a:path>
                <a:path w="760095" h="763905">
                  <a:moveTo>
                    <a:pt x="640969" y="84582"/>
                  </a:moveTo>
                  <a:lnTo>
                    <a:pt x="633095" y="86995"/>
                  </a:lnTo>
                  <a:lnTo>
                    <a:pt x="631316" y="87629"/>
                  </a:lnTo>
                  <a:lnTo>
                    <a:pt x="627634" y="88773"/>
                  </a:lnTo>
                  <a:lnTo>
                    <a:pt x="624077" y="91312"/>
                  </a:lnTo>
                  <a:lnTo>
                    <a:pt x="621664" y="94869"/>
                  </a:lnTo>
                  <a:lnTo>
                    <a:pt x="406019" y="470026"/>
                  </a:lnTo>
                  <a:lnTo>
                    <a:pt x="404749" y="472439"/>
                  </a:lnTo>
                  <a:lnTo>
                    <a:pt x="404749" y="474852"/>
                  </a:lnTo>
                  <a:lnTo>
                    <a:pt x="403606" y="478536"/>
                  </a:lnTo>
                  <a:lnTo>
                    <a:pt x="396407" y="613025"/>
                  </a:lnTo>
                  <a:lnTo>
                    <a:pt x="396284" y="614187"/>
                  </a:lnTo>
                  <a:lnTo>
                    <a:pt x="395097" y="619887"/>
                  </a:lnTo>
                  <a:lnTo>
                    <a:pt x="398780" y="625983"/>
                  </a:lnTo>
                  <a:lnTo>
                    <a:pt x="410844" y="633222"/>
                  </a:lnTo>
                  <a:lnTo>
                    <a:pt x="416941" y="633222"/>
                  </a:lnTo>
                  <a:lnTo>
                    <a:pt x="422910" y="629538"/>
                  </a:lnTo>
                  <a:lnTo>
                    <a:pt x="513749" y="568706"/>
                  </a:lnTo>
                  <a:lnTo>
                    <a:pt x="466598" y="568706"/>
                  </a:lnTo>
                  <a:lnTo>
                    <a:pt x="460502" y="565023"/>
                  </a:lnTo>
                  <a:lnTo>
                    <a:pt x="454406" y="560197"/>
                  </a:lnTo>
                  <a:lnTo>
                    <a:pt x="447167" y="556513"/>
                  </a:lnTo>
                  <a:lnTo>
                    <a:pt x="439928" y="551688"/>
                  </a:lnTo>
                  <a:lnTo>
                    <a:pt x="432688" y="548004"/>
                  </a:lnTo>
                  <a:lnTo>
                    <a:pt x="426593" y="545591"/>
                  </a:lnTo>
                  <a:lnTo>
                    <a:pt x="429006" y="505333"/>
                  </a:lnTo>
                  <a:lnTo>
                    <a:pt x="565606" y="505333"/>
                  </a:lnTo>
                  <a:lnTo>
                    <a:pt x="756031" y="172847"/>
                  </a:lnTo>
                  <a:lnTo>
                    <a:pt x="758444" y="169163"/>
                  </a:lnTo>
                  <a:lnTo>
                    <a:pt x="759713" y="164337"/>
                  </a:lnTo>
                  <a:lnTo>
                    <a:pt x="758444" y="160654"/>
                  </a:lnTo>
                  <a:lnTo>
                    <a:pt x="755951" y="153759"/>
                  </a:lnTo>
                  <a:lnTo>
                    <a:pt x="732726" y="122632"/>
                  </a:lnTo>
                  <a:lnTo>
                    <a:pt x="690764" y="95347"/>
                  </a:lnTo>
                  <a:lnTo>
                    <a:pt x="653796" y="85471"/>
                  </a:lnTo>
                  <a:lnTo>
                    <a:pt x="640969" y="84582"/>
                  </a:lnTo>
                  <a:close/>
                </a:path>
                <a:path w="760095" h="763905">
                  <a:moveTo>
                    <a:pt x="361061" y="608838"/>
                  </a:moveTo>
                  <a:lnTo>
                    <a:pt x="214503" y="608838"/>
                  </a:lnTo>
                  <a:lnTo>
                    <a:pt x="214503" y="610108"/>
                  </a:lnTo>
                  <a:lnTo>
                    <a:pt x="213233" y="611251"/>
                  </a:lnTo>
                  <a:lnTo>
                    <a:pt x="213233" y="613790"/>
                  </a:lnTo>
                  <a:lnTo>
                    <a:pt x="212090" y="614934"/>
                  </a:lnTo>
                  <a:lnTo>
                    <a:pt x="212091" y="625607"/>
                  </a:lnTo>
                  <a:lnTo>
                    <a:pt x="218582" y="631237"/>
                  </a:lnTo>
                  <a:lnTo>
                    <a:pt x="227574" y="632080"/>
                  </a:lnTo>
                  <a:lnTo>
                    <a:pt x="235077" y="627126"/>
                  </a:lnTo>
                  <a:lnTo>
                    <a:pt x="237490" y="623442"/>
                  </a:lnTo>
                  <a:lnTo>
                    <a:pt x="238633" y="621029"/>
                  </a:lnTo>
                  <a:lnTo>
                    <a:pt x="241046" y="617347"/>
                  </a:lnTo>
                  <a:lnTo>
                    <a:pt x="372048" y="617347"/>
                  </a:lnTo>
                  <a:lnTo>
                    <a:pt x="370562" y="613025"/>
                  </a:lnTo>
                  <a:lnTo>
                    <a:pt x="361061" y="608838"/>
                  </a:lnTo>
                  <a:close/>
                </a:path>
                <a:path w="760095" h="763905">
                  <a:moveTo>
                    <a:pt x="234398" y="576072"/>
                  </a:moveTo>
                  <a:lnTo>
                    <a:pt x="202311" y="576072"/>
                  </a:lnTo>
                  <a:lnTo>
                    <a:pt x="197695" y="583311"/>
                  </a:lnTo>
                  <a:lnTo>
                    <a:pt x="188720" y="596878"/>
                  </a:lnTo>
                  <a:lnTo>
                    <a:pt x="184150" y="604012"/>
                  </a:lnTo>
                  <a:lnTo>
                    <a:pt x="182360" y="613790"/>
                  </a:lnTo>
                  <a:lnTo>
                    <a:pt x="182326" y="614187"/>
                  </a:lnTo>
                  <a:lnTo>
                    <a:pt x="188261" y="621204"/>
                  </a:lnTo>
                  <a:lnTo>
                    <a:pt x="197633" y="622996"/>
                  </a:lnTo>
                  <a:lnTo>
                    <a:pt x="205994" y="617347"/>
                  </a:lnTo>
                  <a:lnTo>
                    <a:pt x="208406" y="613790"/>
                  </a:lnTo>
                  <a:lnTo>
                    <a:pt x="212090" y="611251"/>
                  </a:lnTo>
                  <a:lnTo>
                    <a:pt x="214503" y="608838"/>
                  </a:lnTo>
                  <a:lnTo>
                    <a:pt x="361061" y="608838"/>
                  </a:lnTo>
                  <a:lnTo>
                    <a:pt x="337440" y="607603"/>
                  </a:lnTo>
                  <a:lnTo>
                    <a:pt x="325714" y="606425"/>
                  </a:lnTo>
                  <a:lnTo>
                    <a:pt x="268986" y="606425"/>
                  </a:lnTo>
                  <a:lnTo>
                    <a:pt x="268986" y="604012"/>
                  </a:lnTo>
                  <a:lnTo>
                    <a:pt x="267716" y="601599"/>
                  </a:lnTo>
                  <a:lnTo>
                    <a:pt x="265303" y="597915"/>
                  </a:lnTo>
                  <a:lnTo>
                    <a:pt x="259334" y="588137"/>
                  </a:lnTo>
                  <a:lnTo>
                    <a:pt x="254335" y="585724"/>
                  </a:lnTo>
                  <a:lnTo>
                    <a:pt x="244729" y="585724"/>
                  </a:lnTo>
                  <a:lnTo>
                    <a:pt x="243586" y="584581"/>
                  </a:lnTo>
                  <a:lnTo>
                    <a:pt x="243586" y="583311"/>
                  </a:lnTo>
                  <a:lnTo>
                    <a:pt x="237490" y="577214"/>
                  </a:lnTo>
                  <a:lnTo>
                    <a:pt x="233806" y="577214"/>
                  </a:lnTo>
                  <a:lnTo>
                    <a:pt x="234398" y="576072"/>
                  </a:lnTo>
                  <a:close/>
                </a:path>
                <a:path w="760095" h="763905">
                  <a:moveTo>
                    <a:pt x="292534" y="604230"/>
                  </a:moveTo>
                  <a:lnTo>
                    <a:pt x="268986" y="606425"/>
                  </a:lnTo>
                  <a:lnTo>
                    <a:pt x="325714" y="606425"/>
                  </a:lnTo>
                  <a:lnTo>
                    <a:pt x="314975" y="605345"/>
                  </a:lnTo>
                  <a:lnTo>
                    <a:pt x="292534" y="604230"/>
                  </a:lnTo>
                  <a:close/>
                </a:path>
                <a:path w="760095" h="763905">
                  <a:moveTo>
                    <a:pt x="251968" y="584581"/>
                  </a:moveTo>
                  <a:lnTo>
                    <a:pt x="244729" y="585724"/>
                  </a:lnTo>
                  <a:lnTo>
                    <a:pt x="254335" y="585724"/>
                  </a:lnTo>
                  <a:lnTo>
                    <a:pt x="251968" y="584581"/>
                  </a:lnTo>
                  <a:close/>
                </a:path>
                <a:path w="760095" h="763905">
                  <a:moveTo>
                    <a:pt x="565606" y="505333"/>
                  </a:moveTo>
                  <a:lnTo>
                    <a:pt x="429006" y="505333"/>
                  </a:lnTo>
                  <a:lnTo>
                    <a:pt x="436272" y="506793"/>
                  </a:lnTo>
                  <a:lnTo>
                    <a:pt x="445230" y="509492"/>
                  </a:lnTo>
                  <a:lnTo>
                    <a:pt x="479182" y="527232"/>
                  </a:lnTo>
                  <a:lnTo>
                    <a:pt x="500506" y="546735"/>
                  </a:lnTo>
                  <a:lnTo>
                    <a:pt x="466598" y="568706"/>
                  </a:lnTo>
                  <a:lnTo>
                    <a:pt x="513749" y="568706"/>
                  </a:lnTo>
                  <a:lnTo>
                    <a:pt x="535559" y="554101"/>
                  </a:lnTo>
                  <a:lnTo>
                    <a:pt x="537972" y="552831"/>
                  </a:lnTo>
                  <a:lnTo>
                    <a:pt x="539241" y="550417"/>
                  </a:lnTo>
                  <a:lnTo>
                    <a:pt x="540512" y="549148"/>
                  </a:lnTo>
                  <a:lnTo>
                    <a:pt x="565606" y="505333"/>
                  </a:lnTo>
                  <a:close/>
                </a:path>
                <a:path w="760095" h="763905">
                  <a:moveTo>
                    <a:pt x="294513" y="395732"/>
                  </a:moveTo>
                  <a:lnTo>
                    <a:pt x="164846" y="395732"/>
                  </a:lnTo>
                  <a:lnTo>
                    <a:pt x="151151" y="398516"/>
                  </a:lnTo>
                  <a:lnTo>
                    <a:pt x="139969" y="406098"/>
                  </a:lnTo>
                  <a:lnTo>
                    <a:pt x="132431" y="417323"/>
                  </a:lnTo>
                  <a:lnTo>
                    <a:pt x="129667" y="431038"/>
                  </a:lnTo>
                  <a:lnTo>
                    <a:pt x="132431" y="444091"/>
                  </a:lnTo>
                  <a:lnTo>
                    <a:pt x="139969" y="454977"/>
                  </a:lnTo>
                  <a:lnTo>
                    <a:pt x="151151" y="462434"/>
                  </a:lnTo>
                  <a:lnTo>
                    <a:pt x="164846" y="465200"/>
                  </a:lnTo>
                  <a:lnTo>
                    <a:pt x="294513" y="465200"/>
                  </a:lnTo>
                  <a:lnTo>
                    <a:pt x="307472" y="462434"/>
                  </a:lnTo>
                  <a:lnTo>
                    <a:pt x="318277" y="454977"/>
                  </a:lnTo>
                  <a:lnTo>
                    <a:pt x="325677" y="444091"/>
                  </a:lnTo>
                  <a:lnTo>
                    <a:pt x="328422" y="431038"/>
                  </a:lnTo>
                  <a:lnTo>
                    <a:pt x="325677" y="417323"/>
                  </a:lnTo>
                  <a:lnTo>
                    <a:pt x="318277" y="406098"/>
                  </a:lnTo>
                  <a:lnTo>
                    <a:pt x="307472" y="398516"/>
                  </a:lnTo>
                  <a:lnTo>
                    <a:pt x="294513" y="395732"/>
                  </a:lnTo>
                  <a:close/>
                </a:path>
                <a:path w="760095" h="763905">
                  <a:moveTo>
                    <a:pt x="422910" y="265429"/>
                  </a:moveTo>
                  <a:lnTo>
                    <a:pt x="164719" y="265429"/>
                  </a:lnTo>
                  <a:lnTo>
                    <a:pt x="151098" y="268214"/>
                  </a:lnTo>
                  <a:lnTo>
                    <a:pt x="139954" y="275796"/>
                  </a:lnTo>
                  <a:lnTo>
                    <a:pt x="132429" y="287021"/>
                  </a:lnTo>
                  <a:lnTo>
                    <a:pt x="129667" y="300736"/>
                  </a:lnTo>
                  <a:lnTo>
                    <a:pt x="132429" y="314325"/>
                  </a:lnTo>
                  <a:lnTo>
                    <a:pt x="139954" y="325151"/>
                  </a:lnTo>
                  <a:lnTo>
                    <a:pt x="151098" y="332311"/>
                  </a:lnTo>
                  <a:lnTo>
                    <a:pt x="164719" y="334899"/>
                  </a:lnTo>
                  <a:lnTo>
                    <a:pt x="422910" y="334899"/>
                  </a:lnTo>
                  <a:lnTo>
                    <a:pt x="436604" y="332311"/>
                  </a:lnTo>
                  <a:lnTo>
                    <a:pt x="447786" y="325151"/>
                  </a:lnTo>
                  <a:lnTo>
                    <a:pt x="455324" y="314325"/>
                  </a:lnTo>
                  <a:lnTo>
                    <a:pt x="458088" y="300736"/>
                  </a:lnTo>
                  <a:lnTo>
                    <a:pt x="455324" y="287021"/>
                  </a:lnTo>
                  <a:lnTo>
                    <a:pt x="447786" y="275796"/>
                  </a:lnTo>
                  <a:lnTo>
                    <a:pt x="436604" y="268214"/>
                  </a:lnTo>
                  <a:lnTo>
                    <a:pt x="422910" y="265429"/>
                  </a:lnTo>
                  <a:close/>
                </a:path>
                <a:path w="760095" h="763905">
                  <a:moveTo>
                    <a:pt x="587756" y="69469"/>
                  </a:moveTo>
                  <a:lnTo>
                    <a:pt x="518668" y="69469"/>
                  </a:lnTo>
                  <a:lnTo>
                    <a:pt x="518668" y="207010"/>
                  </a:lnTo>
                  <a:lnTo>
                    <a:pt x="587756" y="86487"/>
                  </a:lnTo>
                  <a:lnTo>
                    <a:pt x="587756" y="69469"/>
                  </a:lnTo>
                  <a:close/>
                </a:path>
                <a:path w="760095" h="763905">
                  <a:moveTo>
                    <a:pt x="422910" y="136398"/>
                  </a:moveTo>
                  <a:lnTo>
                    <a:pt x="164719" y="136398"/>
                  </a:lnTo>
                  <a:lnTo>
                    <a:pt x="151098" y="138983"/>
                  </a:lnTo>
                  <a:lnTo>
                    <a:pt x="139954" y="146129"/>
                  </a:lnTo>
                  <a:lnTo>
                    <a:pt x="132429" y="156918"/>
                  </a:lnTo>
                  <a:lnTo>
                    <a:pt x="129667" y="170434"/>
                  </a:lnTo>
                  <a:lnTo>
                    <a:pt x="132429" y="184201"/>
                  </a:lnTo>
                  <a:lnTo>
                    <a:pt x="139954" y="195421"/>
                  </a:lnTo>
                  <a:lnTo>
                    <a:pt x="151098" y="202973"/>
                  </a:lnTo>
                  <a:lnTo>
                    <a:pt x="164719" y="205739"/>
                  </a:lnTo>
                  <a:lnTo>
                    <a:pt x="422910" y="205739"/>
                  </a:lnTo>
                  <a:lnTo>
                    <a:pt x="436604" y="202973"/>
                  </a:lnTo>
                  <a:lnTo>
                    <a:pt x="447786" y="195421"/>
                  </a:lnTo>
                  <a:lnTo>
                    <a:pt x="455324" y="184201"/>
                  </a:lnTo>
                  <a:lnTo>
                    <a:pt x="458088" y="170434"/>
                  </a:lnTo>
                  <a:lnTo>
                    <a:pt x="455324" y="156918"/>
                  </a:lnTo>
                  <a:lnTo>
                    <a:pt x="447786" y="146129"/>
                  </a:lnTo>
                  <a:lnTo>
                    <a:pt x="436604" y="138983"/>
                  </a:lnTo>
                  <a:lnTo>
                    <a:pt x="422910" y="136398"/>
                  </a:lnTo>
                  <a:close/>
                </a:path>
              </a:pathLst>
            </a:custGeom>
            <a:solidFill>
              <a:srgbClr val="7C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0"/>
            <p:cNvSpPr/>
            <p:nvPr/>
          </p:nvSpPr>
          <p:spPr>
            <a:xfrm>
              <a:off x="2261616" y="2212847"/>
              <a:ext cx="1588135" cy="45720"/>
            </a:xfrm>
            <a:custGeom>
              <a:avLst/>
              <a:gdLst/>
              <a:ahLst/>
              <a:cxnLst/>
              <a:rect l="l" t="t" r="r" b="b"/>
              <a:pathLst>
                <a:path w="1588135" h="45719">
                  <a:moveTo>
                    <a:pt x="1585975" y="0"/>
                  </a:moveTo>
                  <a:lnTo>
                    <a:pt x="2031" y="0"/>
                  </a:lnTo>
                  <a:lnTo>
                    <a:pt x="0" y="2031"/>
                  </a:lnTo>
                  <a:lnTo>
                    <a:pt x="0" y="4699"/>
                  </a:lnTo>
                  <a:lnTo>
                    <a:pt x="0" y="43687"/>
                  </a:lnTo>
                  <a:lnTo>
                    <a:pt x="2031" y="45719"/>
                  </a:lnTo>
                  <a:lnTo>
                    <a:pt x="1585975" y="45719"/>
                  </a:lnTo>
                  <a:lnTo>
                    <a:pt x="1588008" y="43687"/>
                  </a:lnTo>
                  <a:lnTo>
                    <a:pt x="1588008" y="2031"/>
                  </a:lnTo>
                  <a:lnTo>
                    <a:pt x="1585975" y="0"/>
                  </a:lnTo>
                  <a:close/>
                </a:path>
              </a:pathLst>
            </a:custGeom>
            <a:solidFill>
              <a:srgbClr val="FF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"/>
          <p:cNvSpPr txBox="1"/>
          <p:nvPr/>
        </p:nvSpPr>
        <p:spPr>
          <a:xfrm>
            <a:off x="5868144" y="1419622"/>
            <a:ext cx="2952328" cy="138069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35"/>
              </a:spcBef>
            </a:pPr>
            <a:r>
              <a:rPr sz="1400" b="1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ОЗНАКОМИТЬ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12700" marR="5080" indent="374650" algn="ctr">
              <a:lnSpc>
                <a:spcPct val="103299"/>
              </a:lnSpc>
              <a:spcBef>
                <a:spcPts val="155"/>
              </a:spcBef>
            </a:pPr>
            <a:r>
              <a:rPr sz="14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под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подпись участников </a:t>
            </a:r>
            <a:r>
              <a:rPr sz="14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 их </a:t>
            </a:r>
            <a:r>
              <a:rPr sz="1400" spc="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родителей</a:t>
            </a:r>
            <a:r>
              <a:rPr sz="1400" spc="-3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(законных</a:t>
            </a:r>
            <a:r>
              <a:rPr sz="1400" spc="-1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представителей)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lang="ru-RU" sz="14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</a:t>
            </a:r>
            <a:r>
              <a:rPr sz="14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4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</a:t>
            </a:r>
            <a:r>
              <a:rPr sz="1400" spc="-5" dirty="0" err="1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орядком</a:t>
            </a:r>
            <a:r>
              <a:rPr sz="1400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spc="-10" dirty="0" err="1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проведения</a:t>
            </a:r>
            <a:r>
              <a:rPr sz="1400" spc="-3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400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ИС(И), Памяткой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0" y="0"/>
            <a:ext cx="2342736" cy="1059582"/>
            <a:chOff x="392278" y="74"/>
            <a:chExt cx="2342736" cy="1059582"/>
          </a:xfrm>
          <a:solidFill>
            <a:srgbClr val="A2C2E8"/>
          </a:solidFill>
        </p:grpSpPr>
        <p:sp>
          <p:nvSpPr>
            <p:cNvPr id="70" name="Овал 69"/>
            <p:cNvSpPr/>
            <p:nvPr/>
          </p:nvSpPr>
          <p:spPr>
            <a:xfrm>
              <a:off x="392278" y="74"/>
              <a:ext cx="2342736" cy="105958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Овал 4"/>
            <p:cNvSpPr/>
            <p:nvPr/>
          </p:nvSpPr>
          <p:spPr>
            <a:xfrm>
              <a:off x="735364" y="195560"/>
              <a:ext cx="1656564" cy="7200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не позднее чем за две недели</a:t>
              </a:r>
              <a:endParaRPr lang="ru-RU" sz="2000" b="1" kern="12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19672" y="-97084"/>
            <a:ext cx="7380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Руководитель ОО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179512" y="123478"/>
            <a:ext cx="2342736" cy="1027385"/>
            <a:chOff x="392278" y="123552"/>
            <a:chExt cx="2342736" cy="102738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Овал 11"/>
            <p:cNvSpPr/>
            <p:nvPr/>
          </p:nvSpPr>
          <p:spPr>
            <a:xfrm>
              <a:off x="392278" y="123552"/>
              <a:ext cx="2342736" cy="102738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824326" y="339576"/>
              <a:ext cx="1584556" cy="648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не позднее чем за 1 день</a:t>
              </a:r>
              <a:endParaRPr lang="ru-RU" sz="2000" b="1" kern="12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555776" y="339502"/>
            <a:ext cx="6408712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-261938" algn="just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информирует</a:t>
            </a: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членов комиссии по проверке ИС(И) о сроках проверки ИС(И)</a:t>
            </a:r>
            <a:endParaRPr lang="ru-RU" sz="2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131590"/>
            <a:ext cx="8784976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обеспечивает</a:t>
            </a: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готовность помещений ОО к проведению ИС(И)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необходимым оборудованием аудиторию для участников  с ОВЗ, детей-инвалидов и инвалидов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проведение ИС(И) для лиц, отказавшихся от предоставления согласия на обработку персональных данных, в соответствии с разъяснениями к Порядку проведения ИС(И)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3435846"/>
            <a:ext cx="8784976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организует: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проверку готовности ОО к проведению ИС(И)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проверку работоспособности технических средств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обеспечение участников ИС орфографическими словарями, участников ИИ – орфографическими и толковыми словарями</a:t>
            </a:r>
            <a:endParaRPr lang="ru-RU" sz="2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19672" y="-97084"/>
            <a:ext cx="7380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Руководитель ОО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179512" y="0"/>
            <a:ext cx="2160240" cy="955377"/>
            <a:chOff x="392278" y="74"/>
            <a:chExt cx="2342736" cy="955377"/>
          </a:xfrm>
        </p:grpSpPr>
        <p:sp>
          <p:nvSpPr>
            <p:cNvPr id="12" name="Овал 11"/>
            <p:cNvSpPr/>
            <p:nvPr/>
          </p:nvSpPr>
          <p:spPr>
            <a:xfrm>
              <a:off x="392278" y="74"/>
              <a:ext cx="2342736" cy="95537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735364" y="139986"/>
              <a:ext cx="1656564" cy="675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не позднее чем за день</a:t>
              </a:r>
              <a:endParaRPr lang="ru-RU" sz="2000" b="1" kern="12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39752" y="364109"/>
            <a:ext cx="6552728" cy="28315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организует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подготовку: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листов бумаги для черновиков на каждого участника ИС(И)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минимальное количество – два листа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),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а также дополнительных листов бумаги для черновиков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инструкций для участников ИС(И), зачитываемых членом комиссии по проведению ИС(И) в учебном кабинете перед началом проведения ИС(И)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одна инструкция на один учебный кабинет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инструкции для участников ИС(И)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на каждого участника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363838"/>
            <a:ext cx="8568952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организует: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подготовку возвратных доставочных пакетов – конвертов формата С4 и заполнение Сопроводительного бланка (форма 11-С(И))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19672" y="-97084"/>
            <a:ext cx="7380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Руководитель ОО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179512" y="0"/>
            <a:ext cx="2342736" cy="955377"/>
            <a:chOff x="392278" y="74"/>
            <a:chExt cx="2342736" cy="955377"/>
          </a:xfrm>
        </p:grpSpPr>
        <p:sp>
          <p:nvSpPr>
            <p:cNvPr id="12" name="Овал 11"/>
            <p:cNvSpPr/>
            <p:nvPr/>
          </p:nvSpPr>
          <p:spPr>
            <a:xfrm>
              <a:off x="392278" y="74"/>
              <a:ext cx="2342736" cy="95537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735364" y="139986"/>
              <a:ext cx="1656564" cy="6755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не позднее чем за день</a:t>
              </a:r>
              <a:endParaRPr lang="ru-RU" sz="2000" b="1" kern="12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55776" y="283791"/>
            <a:ext cx="6336704" cy="1323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обеспечивает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печать бланков ИС(И)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отчетных форм для проведения ИС(И) («Инструкция по тиражированию бланков ИС(И)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отчетных форм для проведения ИС(И)»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63564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копирование бланков ИС(И) 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при нехватке распечатанных бланков ИС(И)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местах проведения ИС(И) ЗАПРЕЩЕНО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так как все бланки имеют уникальный код работы и распечатываются посредством специализированного ПО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9512" y="2931790"/>
            <a:ext cx="8749480" cy="10156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организует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заполнение отчетных форм для проведения ИС(И) (ИС-01, ИС-02, ИС-04, ИС-05, ИС-06,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ИС-12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, а</a:t>
            </a: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кта приемки-передачи материалов ИС(И), сопроводительных бланков к  материалам  ИС(И)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9512" y="4155926"/>
            <a:ext cx="8784976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обеспечивает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хранение бланков ИС(И)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отчетных форм до дня проведения ИС(И)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19672" y="-15709"/>
            <a:ext cx="7380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Руководитель ОО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107505" y="1203598"/>
            <a:ext cx="1368151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095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7C91B6"/>
                </a:solidFill>
                <a:latin typeface="Cambria" pitchFamily="18" charset="0"/>
                <a:ea typeface="Cambria" pitchFamily="18" charset="0"/>
                <a:cs typeface="Arial"/>
              </a:rPr>
              <a:t>ПОМЕЩЕНИЕ</a:t>
            </a:r>
            <a:r>
              <a:rPr sz="1200" b="1" spc="-50" dirty="0">
                <a:solidFill>
                  <a:srgbClr val="7C91B6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200" b="1" spc="-5" dirty="0">
                <a:solidFill>
                  <a:srgbClr val="7C91B6"/>
                </a:solidFill>
                <a:latin typeface="Cambria" pitchFamily="18" charset="0"/>
                <a:ea typeface="Cambria" pitchFamily="18" charset="0"/>
                <a:cs typeface="Arial"/>
              </a:rPr>
              <a:t>ДЛЯ</a:t>
            </a:r>
            <a:endParaRPr sz="12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200" b="1" spc="-10" dirty="0">
                <a:solidFill>
                  <a:srgbClr val="7C91B6"/>
                </a:solidFill>
                <a:latin typeface="Cambria" pitchFamily="18" charset="0"/>
                <a:ea typeface="Cambria" pitchFamily="18" charset="0"/>
                <a:cs typeface="Arial"/>
              </a:rPr>
              <a:t>РУКОВОДИТЕЛЯ</a:t>
            </a:r>
            <a:r>
              <a:rPr sz="1200" b="1" spc="-95" dirty="0">
                <a:solidFill>
                  <a:srgbClr val="7C91B6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200" b="1" dirty="0">
                <a:solidFill>
                  <a:srgbClr val="7C91B6"/>
                </a:solidFill>
                <a:latin typeface="Cambria" pitchFamily="18" charset="0"/>
                <a:ea typeface="Cambria" pitchFamily="18" charset="0"/>
                <a:cs typeface="Arial"/>
              </a:rPr>
              <a:t>ОО</a:t>
            </a:r>
            <a:endParaRPr sz="12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pic>
        <p:nvPicPr>
          <p:cNvPr id="19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995686"/>
            <a:ext cx="1297160" cy="122413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3435846"/>
            <a:ext cx="16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200" b="1" spc="-5" dirty="0" smtClean="0">
                <a:solidFill>
                  <a:srgbClr val="7C91B6"/>
                </a:solidFill>
                <a:latin typeface="Cambria" pitchFamily="18" charset="0"/>
                <a:ea typeface="Cambria" pitchFamily="18" charset="0"/>
                <a:cs typeface="Arial"/>
              </a:rPr>
              <a:t>УЧЕБНЫЕ</a:t>
            </a:r>
            <a:r>
              <a:rPr lang="ru-RU" sz="1200" b="1" spc="-25" dirty="0" smtClean="0">
                <a:solidFill>
                  <a:srgbClr val="7C91B6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200" b="1" spc="-5" dirty="0" smtClean="0">
                <a:solidFill>
                  <a:srgbClr val="7C91B6"/>
                </a:solidFill>
                <a:latin typeface="Cambria" pitchFamily="18" charset="0"/>
                <a:ea typeface="Cambria" pitchFamily="18" charset="0"/>
                <a:cs typeface="Arial"/>
              </a:rPr>
              <a:t>КАБИНЕТЫ</a:t>
            </a:r>
            <a:endParaRPr lang="ru-RU" sz="12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sp>
        <p:nvSpPr>
          <p:cNvPr id="21" name="object 3"/>
          <p:cNvSpPr txBox="1"/>
          <p:nvPr/>
        </p:nvSpPr>
        <p:spPr>
          <a:xfrm>
            <a:off x="1907704" y="339502"/>
            <a:ext cx="7128792" cy="47224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305" algn="just">
              <a:spcBef>
                <a:spcPts val="1255"/>
              </a:spcBef>
              <a:buFont typeface="Wingdings" pitchFamily="2" charset="2"/>
              <a:buChar char="ü"/>
            </a:pPr>
            <a:r>
              <a:rPr lang="ru-RU" sz="1600" b="1" spc="-10" dirty="0" smtClean="0">
                <a:solidFill>
                  <a:srgbClr val="123380"/>
                </a:solidFill>
                <a:latin typeface="+mn-lt"/>
                <a:cs typeface="Arial"/>
              </a:rPr>
              <a:t> </a:t>
            </a:r>
            <a:r>
              <a:rPr sz="1500" b="1" spc="-10" dirty="0" err="1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Распределить</a:t>
            </a:r>
            <a:r>
              <a:rPr sz="1500" b="1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5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участников по учебным </a:t>
            </a:r>
            <a:r>
              <a:rPr sz="15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кабинетам </a:t>
            </a:r>
            <a:r>
              <a:rPr sz="15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в </a:t>
            </a:r>
            <a:r>
              <a:rPr sz="15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произвольном </a:t>
            </a:r>
            <a:r>
              <a:rPr sz="15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500" spc="-5" dirty="0" err="1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порядке</a:t>
            </a:r>
            <a:r>
              <a:rPr sz="15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по</a:t>
            </a:r>
            <a:r>
              <a:rPr sz="1500" spc="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500" spc="-1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ведомости</a:t>
            </a:r>
            <a:r>
              <a:rPr sz="15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ИС-04</a:t>
            </a:r>
            <a:r>
              <a:rPr sz="15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«Список</a:t>
            </a:r>
            <a:r>
              <a:rPr sz="1500" spc="39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500" spc="-5" dirty="0" err="1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участников</a:t>
            </a:r>
            <a:r>
              <a:rPr sz="1500" spc="38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ИС(И</a:t>
            </a:r>
            <a:r>
              <a:rPr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)</a:t>
            </a:r>
            <a:r>
              <a:rPr sz="1500" spc="-2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5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в</a:t>
            </a:r>
            <a:r>
              <a:rPr sz="1500" spc="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50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ОО</a:t>
            </a:r>
            <a:r>
              <a:rPr sz="1500" spc="-5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(месте</a:t>
            </a:r>
            <a:r>
              <a:rPr sz="1500" spc="-40" dirty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500" spc="-10" dirty="0" err="1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проведения</a:t>
            </a:r>
            <a:r>
              <a:rPr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)»</a:t>
            </a:r>
            <a:r>
              <a:rPr lang="ru-RU"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УЧАСТНИКИ ДОЛЖНЫ БЫТЬ РАССАЖЕНЫ ПО ОДНОМУ ЧЕЛОВЕКУ ЗА РАБОЧИМ СТОЛОМ</a:t>
            </a:r>
            <a:endParaRPr lang="ru-RU" sz="15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26670" marR="508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ü"/>
              <a:tabLst>
                <a:tab pos="1253490" algn="l"/>
                <a:tab pos="2207260" algn="l"/>
                <a:tab pos="2947035" algn="l"/>
                <a:tab pos="3303270" algn="l"/>
                <a:tab pos="4559300" algn="l"/>
              </a:tabLst>
            </a:pPr>
            <a:r>
              <a:rPr lang="ru-RU" sz="1500" b="1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</a:t>
            </a:r>
            <a:r>
              <a:rPr lang="ru-RU" sz="1500" b="1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ро</a:t>
            </a:r>
            <a:r>
              <a:rPr lang="ru-RU" sz="1500" b="1" spc="-2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в</a:t>
            </a:r>
            <a:r>
              <a:rPr lang="ru-RU" sz="1500" b="1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е</a:t>
            </a:r>
            <a:r>
              <a:rPr lang="ru-RU" sz="1500" b="1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р</a:t>
            </a:r>
            <a:r>
              <a:rPr lang="ru-RU" sz="1500" b="1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</a:t>
            </a:r>
            <a:r>
              <a:rPr lang="ru-RU" sz="1500" b="1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т</a:t>
            </a:r>
            <a:r>
              <a:rPr lang="ru-RU" sz="1500" b="1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ь </a:t>
            </a:r>
            <a:r>
              <a:rPr lang="ru-RU" sz="15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наличие работоспособность часов в аудиториях, настроенных на корректное время</a:t>
            </a:r>
          </a:p>
          <a:p>
            <a:pPr marL="26670" marR="508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ü"/>
              <a:tabLst>
                <a:tab pos="85725" algn="l"/>
                <a:tab pos="2946400" algn="l"/>
                <a:tab pos="3302000" algn="l"/>
                <a:tab pos="4559300" algn="l"/>
              </a:tabLst>
            </a:pP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b="1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</a:t>
            </a:r>
            <a:r>
              <a:rPr lang="ru-RU" sz="1500" b="1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ро</a:t>
            </a:r>
            <a:r>
              <a:rPr lang="ru-RU" sz="1500" b="1" spc="-2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в</a:t>
            </a:r>
            <a:r>
              <a:rPr lang="ru-RU" sz="1500" b="1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е</a:t>
            </a:r>
            <a:r>
              <a:rPr lang="ru-RU" sz="1500" b="1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р</a:t>
            </a:r>
            <a:r>
              <a:rPr lang="ru-RU" sz="1500" b="1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</a:t>
            </a:r>
            <a:r>
              <a:rPr lang="ru-RU" sz="1500" b="1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т</a:t>
            </a:r>
            <a:r>
              <a:rPr lang="ru-RU" sz="1500" b="1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ь </a:t>
            </a:r>
            <a:r>
              <a:rPr lang="ru-RU" sz="15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наличие места для хранения личных вещей участников ИС(И) (может быть организовано в аудитории)</a:t>
            </a:r>
          </a:p>
          <a:p>
            <a:pPr marL="2667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ü"/>
              <a:tabLst>
                <a:tab pos="85725" algn="l"/>
                <a:tab pos="2946400" algn="l"/>
                <a:tab pos="3302000" algn="l"/>
                <a:tab pos="4559300" algn="l"/>
              </a:tabLst>
            </a:pPr>
            <a:r>
              <a:rPr lang="ru-RU" sz="1500" b="1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Проверить </a:t>
            </a:r>
            <a:r>
              <a:rPr lang="ru-RU" sz="15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наличие аншлага, таблички </a:t>
            </a:r>
            <a:r>
              <a:rPr lang="ru-RU" sz="15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«</a:t>
            </a:r>
            <a:r>
              <a:rPr lang="ru-RU" sz="15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МЕСТО ДЛЯ ХРАНЕНИЯ ЛИЧНЫХ ВЕЩЕЙ УЧАСТНИКОВ ИС(И)</a:t>
            </a:r>
            <a:r>
              <a:rPr lang="ru-RU" sz="15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»</a:t>
            </a:r>
            <a:endParaRPr lang="ru-RU" sz="1500" spc="-5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Arial"/>
            </a:endParaRPr>
          </a:p>
          <a:p>
            <a:pPr marL="26670" marR="5080">
              <a:spcBef>
                <a:spcPts val="105"/>
              </a:spcBef>
              <a:buFont typeface="Wingdings" pitchFamily="2" charset="2"/>
              <a:buChar char="ü"/>
              <a:tabLst>
                <a:tab pos="1253490" algn="l"/>
                <a:tab pos="2207260" algn="l"/>
                <a:tab pos="2947035" algn="l"/>
                <a:tab pos="3303270" algn="l"/>
                <a:tab pos="4559300" algn="l"/>
              </a:tabLst>
            </a:pPr>
            <a:r>
              <a:rPr lang="ru-RU" sz="1500" b="1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Проверить</a:t>
            </a:r>
            <a:r>
              <a:rPr lang="ru-RU" sz="1500" b="1" spc="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работоспособность</a:t>
            </a:r>
            <a:r>
              <a:rPr lang="ru-RU" sz="1500" spc="-2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технического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оборудования</a:t>
            </a:r>
          </a:p>
          <a:p>
            <a:pPr marL="1397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ü"/>
            </a:pPr>
            <a:r>
              <a:rPr lang="ru-RU" sz="1500" b="1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Подготовить</a:t>
            </a:r>
            <a:r>
              <a:rPr lang="ru-RU" sz="1500" b="1" spc="9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оборудование</a:t>
            </a:r>
            <a:r>
              <a:rPr lang="ru-RU" sz="1500" spc="9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для</a:t>
            </a:r>
            <a:r>
              <a:rPr lang="ru-RU" sz="1500" spc="7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участников</a:t>
            </a:r>
            <a:r>
              <a:rPr lang="ru-RU" sz="1500" spc="7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</a:t>
            </a:r>
            <a:r>
              <a:rPr lang="ru-RU" sz="1500" spc="8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ОВЗ,</a:t>
            </a:r>
            <a:r>
              <a:rPr lang="ru-RU" sz="1500" spc="8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детей-инвалидов </a:t>
            </a:r>
            <a:r>
              <a:rPr lang="ru-RU" sz="15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</a:t>
            </a:r>
            <a:r>
              <a:rPr lang="ru-RU" sz="1500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инвалидов</a:t>
            </a:r>
            <a:r>
              <a:rPr lang="ru-RU" sz="1500" spc="36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(при</a:t>
            </a:r>
            <a:r>
              <a:rPr lang="ru-RU" sz="15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необходимости)</a:t>
            </a:r>
          </a:p>
          <a:p>
            <a:pPr marL="1397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ü"/>
            </a:pPr>
            <a:r>
              <a:rPr lang="ru-RU"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b="1" spc="-1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Проверить</a:t>
            </a:r>
            <a:r>
              <a:rPr lang="ru-RU" sz="1500" spc="-1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 сейфы на</a:t>
            </a:r>
            <a:r>
              <a:rPr lang="ru-RU" sz="15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наличие материалов ИС(И) – декабрь, февраль, апрель, май 2021-2022 (неиспользованные бланки регистрации, бланки записи, дополнительные бланки записи, формы), </a:t>
            </a:r>
            <a:r>
              <a:rPr lang="ru-RU" sz="15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уничтожить</a:t>
            </a:r>
            <a:r>
              <a:rPr lang="ru-RU" sz="15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материалы ИС(И) по акту</a:t>
            </a:r>
            <a:endParaRPr lang="ru-RU" sz="1500" spc="-1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Arial"/>
            </a:endParaRPr>
          </a:p>
          <a:p>
            <a:pPr marL="13970" algn="just">
              <a:spcBef>
                <a:spcPts val="5"/>
              </a:spcBef>
              <a:buFont typeface="Wingdings" pitchFamily="2" charset="2"/>
              <a:buChar char="ü"/>
            </a:pPr>
            <a:r>
              <a:rPr lang="ru-RU" sz="1500" b="1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Выполнить</a:t>
            </a:r>
            <a:r>
              <a:rPr lang="ru-RU" sz="1500" b="1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тиражирование</a:t>
            </a:r>
            <a:r>
              <a:rPr lang="ru-RU" sz="15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бланков</a:t>
            </a:r>
            <a:r>
              <a:rPr lang="ru-RU"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ИС(И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)</a:t>
            </a:r>
            <a:r>
              <a:rPr lang="ru-RU" sz="15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участников</a:t>
            </a:r>
            <a:r>
              <a:rPr lang="ru-RU" sz="15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в</a:t>
            </a:r>
            <a:r>
              <a:rPr lang="ru-RU" sz="1500" spc="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соответствии</a:t>
            </a:r>
            <a:r>
              <a:rPr lang="ru-RU"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</a:t>
            </a:r>
            <a:r>
              <a:rPr lang="ru-RU" sz="1500" spc="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количеством </a:t>
            </a:r>
            <a:r>
              <a:rPr lang="ru-RU" sz="1500" spc="-37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распределенных</a:t>
            </a:r>
            <a:r>
              <a:rPr lang="ru-RU" sz="1500" spc="-3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участников</a:t>
            </a:r>
            <a:r>
              <a:rPr lang="en-US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 </a:t>
            </a:r>
            <a:r>
              <a:rPr lang="en-US" sz="1500" b="1" spc="-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(+10%</a:t>
            </a:r>
            <a:r>
              <a:rPr lang="en-US" sz="1500" spc="-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/>
              </a:rPr>
              <a:t>)</a:t>
            </a:r>
            <a:endParaRPr lang="ru-RU" sz="1500" spc="-5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Arial"/>
            </a:endParaRPr>
          </a:p>
          <a:p>
            <a:pPr marL="13970" algn="just">
              <a:spcBef>
                <a:spcPts val="5"/>
              </a:spcBef>
              <a:buFont typeface="Wingdings" pitchFamily="2" charset="2"/>
              <a:buChar char="ü"/>
            </a:pPr>
            <a:r>
              <a:rPr lang="ru-RU" sz="1500" b="1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Подготовить</a:t>
            </a:r>
            <a:r>
              <a:rPr lang="ru-RU" sz="1500" b="1" spc="5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 </a:t>
            </a:r>
            <a:r>
              <a:rPr lang="ru-RU" sz="1500" spc="5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листы бумаги для 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черновиков,</a:t>
            </a:r>
            <a:r>
              <a:rPr lang="ru-RU" sz="15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орфографические</a:t>
            </a:r>
            <a:r>
              <a:rPr lang="ru-RU" sz="1500" spc="-2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и</a:t>
            </a:r>
            <a:r>
              <a:rPr lang="ru-RU" sz="1500" spc="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500" spc="-10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толковые 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словари</a:t>
            </a:r>
            <a:endParaRPr sz="15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grpSp>
        <p:nvGrpSpPr>
          <p:cNvPr id="10" name="Группа 7"/>
          <p:cNvGrpSpPr/>
          <p:nvPr/>
        </p:nvGrpSpPr>
        <p:grpSpPr>
          <a:xfrm>
            <a:off x="0" y="0"/>
            <a:ext cx="2051720" cy="955377"/>
            <a:chOff x="392278" y="74"/>
            <a:chExt cx="2342736" cy="95537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Овал 11"/>
            <p:cNvSpPr/>
            <p:nvPr/>
          </p:nvSpPr>
          <p:spPr>
            <a:xfrm>
              <a:off x="392278" y="74"/>
              <a:ext cx="2342736" cy="95537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737466" y="195561"/>
              <a:ext cx="1767062" cy="504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не позднее чем за 1 день</a:t>
              </a:r>
              <a:endParaRPr lang="ru-RU" sz="2000" b="1" kern="12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6768752" cy="27003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+mn-cs"/>
              </a:rPr>
              <a:t>Изменения </a:t>
            </a: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+mn-cs"/>
              </a:rPr>
              <a:t>2022-23 учебном году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83518"/>
            <a:ext cx="8856983" cy="465998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Комплекты тем итогового сочинения с 2022/23 учебного года формируются из закрытого банка тем итогового сочинения. Он включает более полутора тысяч тем сочинений прошлых лет.</a:t>
            </a:r>
            <a:endParaRPr lang="en-US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2022/23 учебном году комплекты тем итогового сочинения будут собираться только из тех тем, которые использовались в прошлые годы. В дальнейшем закрытый банк тем итогового сочинения будет ежегодно пополняться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новыми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темами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 2022-23 учебном году каждый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комплект будет включать не пять, а </a:t>
            </a:r>
            <a:r>
              <a:rPr lang="ru-RU" sz="14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шесть тем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по две темы из каждого раздела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банка.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Темы 1, 2 «Духовно-нравственные ориентиры в жизни человека».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Темы 3, 4 «Семья, общество, Отечество в жизни человека».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Темы 5, 6 «Природа и культура в жизни человека».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2022-23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учебном году итоговое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изложение проводится с использованием текстов из открытого банка текстов для итогового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изложения.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Номера тем итогового сочинения и текстов для итогового изложения уникальны. Каждый номер состоит из трех цифр. 100-е и 200-е номера присваиваются темам итогового сочинения из раздела I закрытого банка тем ИС; 300-е и 400-е номера – темам из раздела II закрытого банка тем ИС; 500-е и 600-е номера – темам из раздела III закрытого банка тем ИС; 900-е номера присваиваются текстам для итогового изложения. Вторая и третья цифра номера итогового сочинения и итогового изложения соответствует порядковому номеру, который присваивается в рамках определенных сроков проведения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ИС(И).</a:t>
            </a:r>
            <a:r>
              <a:rPr lang="ru-RU" sz="1400" dirty="0" smtClean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47814"/>
            <a:ext cx="3187983" cy="3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63838"/>
            <a:ext cx="2520280" cy="27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47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27584" y="627534"/>
            <a:ext cx="7628384" cy="3384375"/>
          </a:xfrm>
          <a:ln w="9525"/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32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483518"/>
          <a:ext cx="9144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0" y="1"/>
            <a:ext cx="4716016" cy="771550"/>
            <a:chOff x="-3008354" y="-2093987"/>
            <a:chExt cx="2342736" cy="95537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Овал 9"/>
            <p:cNvSpPr/>
            <p:nvPr/>
          </p:nvSpPr>
          <p:spPr>
            <a:xfrm>
              <a:off x="-3008354" y="-2093987"/>
              <a:ext cx="2342736" cy="95537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-2704554" y="-1851926"/>
              <a:ext cx="1676292" cy="5569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не позднее чем за день </a:t>
              </a:r>
              <a:endParaRPr lang="ru-RU" sz="2000" b="1" kern="12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788024" y="0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Руководитель ОО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27584" y="627534"/>
            <a:ext cx="7628384" cy="3384375"/>
          </a:xfrm>
          <a:ln w="9525"/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32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771550"/>
          <a:ext cx="86409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8"/>
          <p:cNvGrpSpPr/>
          <p:nvPr/>
        </p:nvGrpSpPr>
        <p:grpSpPr>
          <a:xfrm>
            <a:off x="0" y="1"/>
            <a:ext cx="4716016" cy="771550"/>
            <a:chOff x="-3008354" y="-2093987"/>
            <a:chExt cx="2342736" cy="955377"/>
          </a:xfrm>
        </p:grpSpPr>
        <p:sp>
          <p:nvSpPr>
            <p:cNvPr id="10" name="Овал 9"/>
            <p:cNvSpPr/>
            <p:nvPr/>
          </p:nvSpPr>
          <p:spPr>
            <a:xfrm>
              <a:off x="-3008354" y="-2093987"/>
              <a:ext cx="2342736" cy="95537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-2684826" y="-1970509"/>
              <a:ext cx="1697271" cy="675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не позднее чем за день </a:t>
              </a:r>
              <a:endParaRPr lang="ru-RU" sz="2400" b="1" kern="12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2266654"/>
            <a:ext cx="1142360" cy="67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788024" y="123478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Руководитель ОО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6078" y="3867894"/>
            <a:ext cx="834001" cy="103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3507854"/>
            <a:ext cx="817572" cy="112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Сопроводительный бланк к материалам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510"/>
            <a:ext cx="9144000" cy="473199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0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Комплект бланков ИС(И)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067694"/>
            <a:ext cx="24482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0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Комплект бланков ИС(И):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ОДИН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регистрации</a:t>
            </a:r>
          </a:p>
          <a:p>
            <a:pPr marL="357188" lvl="2" indent="-342900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ДВА </a:t>
            </a: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бланка записи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67494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200"/>
              </a:spcAft>
              <a:buClr>
                <a:schemeClr val="tx1"/>
              </a:buClr>
              <a:buSzPct val="150000"/>
            </a:pPr>
            <a:r>
              <a:rPr lang="ru-RU" sz="24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БЛАНКИ ИС(И) </a:t>
            </a:r>
            <a:r>
              <a:rPr lang="ru-RU" sz="2400" b="1" i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ОДНОСТОРОННИЕ</a:t>
            </a:r>
          </a:p>
        </p:txBody>
      </p:sp>
      <p:pic>
        <p:nvPicPr>
          <p:cNvPr id="12" name="Рисунок 11" descr="C:\Users\User_PLAN-E\Desktop\Инструкция по тиражированию\Соч\р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7574"/>
            <a:ext cx="2809875" cy="39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_PLAN-E\Desktop\Инструкция по тиражированию\Соч\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1510"/>
            <a:ext cx="2809875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_PLAN-E\Desktop\Инструкция по тиражированию\Соч\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03598"/>
            <a:ext cx="2647950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7164288" y="1347614"/>
            <a:ext cx="38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1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555526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2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547664" y="0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Отчетные формы (пакет руководителя</a:t>
            </a:r>
            <a:r>
              <a:rPr lang="en-US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ОО)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843558"/>
          <a:ext cx="903649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04"/>
                <a:gridCol w="3528392"/>
              </a:tblGrid>
              <a:tr h="3778264">
                <a:tc>
                  <a:txBody>
                    <a:bodyPr/>
                    <a:lstStyle/>
                    <a:p>
                      <a:pPr marL="182563" marR="0" indent="-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«</a:t>
                      </a:r>
                      <a:r>
                        <a:rPr lang="ru-RU" sz="1400" b="1" kern="1200" baseline="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Списки распределения участников по образовательным организациям (местам проведения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»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</a:rPr>
                        <a:t>  (ИС-01) 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«Прикрепление образовательной организации регистрации к образовательной организации проведения»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</a:rPr>
                        <a:t> (ИС-02)</a:t>
                      </a:r>
                    </a:p>
                    <a:p>
                      <a:pPr marL="182563" marR="0" indent="-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«Список участников итогового сочинения (изложения) в образовательной организации (месте проведения) (ИС-04)</a:t>
                      </a:r>
                      <a:endParaRPr lang="ru-RU" sz="1400" dirty="0" smtClean="0">
                        <a:solidFill>
                          <a:srgbClr val="0070C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182563" marR="0" indent="-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«Ведомость проведения </a:t>
                      </a:r>
                      <a:r>
                        <a:rPr lang="ru-RU" sz="1400" b="1" kern="1200" baseline="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итогового сочинения (изложения) в учебном кабинете образовательной организации (месте проведения) (ИС-05)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«Протокол проверки итогового сочинения (изложения) (ИС-06)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«Ведомость коррекции персональных данных участников итогового сочинения (изложения) (ИС-07) 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«Акт о досрочном завершении написания итогового сочинения (изложения) по уважительным причинам (ИС-08)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«Акт об удалении участника итогового сочинения (изложения) (ИС-09)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Акт общественного наблюдения за проведением ИС(И)  в ОО (месте проведения) (ИС-10)</a:t>
                      </a:r>
                    </a:p>
                    <a:p>
                      <a:pPr marL="182563" marR="0" indent="-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Акт общественного наблюдения за проверкой ИС(И)  в ОО (месте проверки) (ИС-11)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Сопроводительный бланк к  материалам  итогового сочинения (изложения) (11-С(И))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Акт приемки-передачи материалов итогового сочинения (изложения)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Сопроводительный бланк к  материалам  итогового сочинения (изложения)</a:t>
                      </a:r>
                    </a:p>
                    <a:p>
                      <a:pPr marL="182563" indent="-182563" algn="just">
                        <a:buFont typeface="+mj-lt"/>
                        <a:buAutoNum type="arabicPeriod"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  <a:cs typeface="Arial" pitchFamily="34" charset="0"/>
                        </a:rPr>
                        <a:t>Список работников, привлекаемых к проведению ИС(И) в ОО (месте проведения) и общественных наблюдателей (ИС-12)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11510"/>
            <a:ext cx="4644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ФЕДЕРАЛЬНЫЕ</a:t>
            </a:r>
            <a:endParaRPr lang="ru-RU" sz="1600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411510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РЕГИОНАЛЬНЫЕ</a:t>
            </a:r>
            <a:endParaRPr lang="ru-RU" sz="1600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47664" y="771550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44208" y="771550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359349" cy="51435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48064" y="0"/>
            <a:ext cx="3635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Список работников, </a:t>
            </a:r>
            <a:r>
              <a:rPr lang="ru-RU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привлекаемых к проведению итогового сочинения (изложения) и общественных наблюдателей (ИС-12)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НОВАЯ</a:t>
            </a:r>
            <a:endParaRPr lang="ru-RU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32040" y="2211710"/>
            <a:ext cx="3456384" cy="252028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ЗАПОЛНИТЬ </a:t>
            </a: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не позднее чем за 1 день 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83518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Списки распределения участников по ОО (местам проведения) (ИС-01)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1630"/>
            <a:ext cx="4474053" cy="263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148064" y="411510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j-cs"/>
              </a:rPr>
              <a:t>Прикрепление образовательной организации регистрации к образовательной организации проведения  (ИС-02)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010722"/>
            <a:ext cx="4427984" cy="313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439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51520" y="1953294"/>
            <a:ext cx="36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Руководитель ОО распределяет участников по кабинетам в произвольном порядке по форме ИС-04 «Список участников ИС(И) в ОО (месте проведения)»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2347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99543"/>
            <a:ext cx="49685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355726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804248" y="4371950"/>
            <a:ext cx="2339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Заполняет руководитель ОО</a:t>
            </a:r>
            <a:endParaRPr lang="ru-RU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67944" y="4515966"/>
            <a:ext cx="29523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Shape 16"/>
          <p:cNvCxnSpPr>
            <a:stCxn id="13" idx="2"/>
          </p:cNvCxnSpPr>
          <p:nvPr/>
        </p:nvCxnSpPr>
        <p:spPr>
          <a:xfrm rot="5400000">
            <a:off x="7002270" y="2877784"/>
            <a:ext cx="1368152" cy="1908212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1520" y="84355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Список участников ИС(И) в ОО (месте  проведения) (ИС-04)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72200" y="1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787774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ОДНА форма на КАЖДУЮ аудиторию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74"/>
            <a:ext cx="6012160" cy="50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627534"/>
            <a:ext cx="266429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1520" y="1491630"/>
            <a:ext cx="2736304" cy="207321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ЗАПОЛНИТЬ </a:t>
            </a: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не позднее чем за 1 день </a:t>
            </a:r>
            <a:endParaRPr lang="ru-RU" b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1203598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Ведомость проведения ИС(И) в учебном кабинете ОО (месте проведения) (ИС-05)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1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164288" cy="5143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020272" y="2715766"/>
            <a:ext cx="1944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</a:rPr>
              <a:t>Одна форма 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</a:rPr>
              <a:t>НА КАЖДОГО ЭКСПЕРТА</a:t>
            </a:r>
            <a:endParaRPr lang="ru-RU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99542"/>
            <a:ext cx="3456384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5536" y="1203598"/>
            <a:ext cx="3456384" cy="252028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ЗАПОЛНИТЬ </a:t>
            </a: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не позднее чем за 1 день </a:t>
            </a:r>
            <a:endParaRPr lang="ru-RU" b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1419622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Протокол проверки ИС(И) (ИС-06)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6768752" cy="27003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+mn-cs"/>
              </a:rPr>
              <a:t>Изменения </a:t>
            </a: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+mn-cs"/>
              </a:rPr>
              <a:t>2022-23 учебном году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9542"/>
            <a:ext cx="8784975" cy="3312368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подсчет слов включаются слова из цитат. 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Тема итогового сочинения, вынесенная в заголовок, или заглавие итогового изложения не являются частью авторского текста участника итогового сочинения (изложения), поэтому слова, вынесенные в заголовок, не учитываются при подсчете слов итогового сочинения (изложения) при принятии решения об их оценивании по требованию 1. 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indent="14288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Вместе с тем, если тема итогового сочинения или заглавие итогового изложения непосредственно включены в текст итогового сочинения или итогового изложения, то они становятся частью собственного текста участника сочинения (изложения). В этом случае слова, включенные в формулировку темы итогового сочинения (заглавие итогового изложения), подсчитываются при принятии решения об оценивании итогового сочинения (изложения) по требованию № 1. </a:t>
            </a:r>
            <a:endParaRPr lang="ru-RU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7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1"/>
            <a:ext cx="2123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9228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236296" y="3507854"/>
            <a:ext cx="1728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</a:rPr>
              <a:t>Для дежурных на входе и в каждую аудиторию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1419622"/>
            <a:ext cx="1872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Ведомость коррекции персональных данных участников ИС(И) (ИС-07)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148064" y="1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3924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80112" y="98757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Акт о досрочном завершении написания ИС(И) по уважительным причинам (ИС-08)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08104" y="1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86003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80112" y="987574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Акт об удалении участника ИС(И) (ИС-09)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-92546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39502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Акт общественного наблюдения за проведением ИС(И) в ОО (месте проведения) (ИС-10)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20359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 количеству распределенных общественных наблюдателей в ОО (место проведения)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2941"/>
            <a:ext cx="3579095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151137"/>
            <a:ext cx="3899140" cy="29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-92546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проверки 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77155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Акт общественного наблюдения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 проверкой ИС(И) в ОО (месте проверки) (ИС-11)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067694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 количеству распределенных общественных наблюдателей в ОО (место проверки)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375571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355726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ОДИН сопроводительный бланк на КАЖДУЮ аудиторию, один бланк на ОО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51" y="1"/>
            <a:ext cx="3925717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76056" y="98757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Сопроводительный бланк к материалам ИС(И) (11-(С)И)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491630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ОДИН АКТ на ОО (место проведения)</a:t>
            </a:r>
          </a:p>
          <a:p>
            <a:pPr algn="ctr"/>
            <a:endParaRPr lang="ru-RU" altLang="ru-RU" sz="2000" b="1" dirty="0" smtClean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Для доставки материалов ИС(И) в РЦОИ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373778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В день проведения ИС(И): явка в ОО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51520" y="915566"/>
          <a:ext cx="81369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ая выноска 14"/>
          <p:cNvSpPr/>
          <p:nvPr/>
        </p:nvSpPr>
        <p:spPr>
          <a:xfrm>
            <a:off x="5940152" y="411510"/>
            <a:ext cx="2952328" cy="1152128"/>
          </a:xfrm>
          <a:prstGeom prst="wedgeRectCallout">
            <a:avLst>
              <a:gd name="adj1" fmla="val -67979"/>
              <a:gd name="adj2" fmla="val -2353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технический специалист, </a:t>
            </a:r>
            <a:r>
              <a:rPr lang="ru-RU" sz="1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оказывающий информационно-технологическую помощь, в том числе по организации печати, копированию бланков </a:t>
            </a:r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ИС(И)</a:t>
            </a:r>
            <a:endParaRPr lang="ru-RU" sz="14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940152" y="1635646"/>
            <a:ext cx="2952328" cy="648072"/>
          </a:xfrm>
          <a:prstGeom prst="wedgeRectCallout">
            <a:avLst>
              <a:gd name="adj1" fmla="val -67979"/>
              <a:gd name="adj2" fmla="val -23537"/>
            </a:avLst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дежурные, участвующие в организации ИС(И) вне учебных кабинетов </a:t>
            </a:r>
            <a:endParaRPr lang="ru-RU" sz="1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Действия руководителя ОО в </a:t>
            </a:r>
            <a:r>
              <a:rPr lang="ru-RU" sz="2400" b="1" u="sng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день проведения </a:t>
            </a: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ИС(И)</a:t>
            </a:r>
          </a:p>
          <a:p>
            <a:pPr algn="ctr"/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840474"/>
            <a:ext cx="8856984" cy="258532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готовность учебных кабинетов к проведению ИС(И)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наличие мест для хранения личных вещей участников ИС(И) в учебном кабинете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наличие рабочих мест для комиссии по проведению ИС(И) в учебном кабинете, ассистентов (при необходимости)  и общественных наблюдателей (при необходимости)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наличие рабочих мест (стол, стул) для участников  ИС(И)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наличие рабочих мест (стол, стул)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для дежурных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готовность помещений ОО к проведению ИС(И) для участников ОВЗ, детей-инвалидов и инвалидов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33950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Руководитель 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ОО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проверяет: 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579862"/>
            <a:ext cx="8856984" cy="147732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 eaLnBrk="0" hangingPunct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проводит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инструктаж для лиц, привлекаемых к проведению ИС(И), по порядку и процедуре проведения ИС(И)  (</a:t>
            </a: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не позднее 08:40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)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распределяет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членов комиссии по проведению ИС(И) по учебным кабинетам по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форме (ИС-12) </a:t>
            </a: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обеспечивает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вход участников ИС(И) в ОО, начиная с 09.00 по местному времени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Действия руководителя ОО в </a:t>
            </a:r>
            <a:r>
              <a:rPr lang="ru-RU" sz="2400" b="1" u="sng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день проведения </a:t>
            </a: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ИС(И)</a:t>
            </a:r>
          </a:p>
          <a:p>
            <a:pPr algn="ctr"/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7016" y="1275606"/>
            <a:ext cx="8461448" cy="31393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− </a:t>
            </a: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инструкцию для медицинского работника, привлекаемого в дни проведения ИС(И);</a:t>
            </a:r>
            <a:endParaRPr lang="ru-RU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− </a:t>
            </a: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журнал учета участников ИС(И), обратившихся к медицинскому работнику во время проведения ИС(И);</a:t>
            </a:r>
            <a:endParaRPr lang="ru-RU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− </a:t>
            </a: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ведомость наличия лекарственных препаратов у участников ИС(И) в день проведения ИС(И) (заполняется строго при наличии медицинской справки у участника ИС(И));</a:t>
            </a:r>
            <a:endParaRPr lang="ru-RU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− лист учета «ВХОДНОГО ФИЛЬТРА» членов комиссии по проведению ИС(И), общественных наблюдателей,  лиц, имеющих право присутствовать в ОО (месте проведения ИС(И)) в день проведения ИС(И);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− лист учета «ВХОДНОГО ФИЛЬТРА» участников ИС(И).</a:t>
            </a:r>
            <a:r>
              <a:rPr lang="ru-RU" b="1" i="1" dirty="0" smtClean="0">
                <a:latin typeface="Cambria" pitchFamily="18" charset="0"/>
                <a:ea typeface="Cambria" pitchFamily="18" charset="0"/>
              </a:rPr>
              <a:t> 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5552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Руководитель 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ОО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выдает медицинскому работнику: 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5" y="411510"/>
            <a:ext cx="8856984" cy="4464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Приказ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Министерства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просвещения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Российской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Федерации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Федеральной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службы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надзору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сфере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образования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науки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от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7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ноября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2018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г.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№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190/1512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«Об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утверждении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Порядка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проведения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государственной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итоговой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аттестации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образовательным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программам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среднего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общего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образования»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Приказ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департамента образования Ярославской области от 04.10.2019 №302/01-04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«Об утверждении Порядка проведения   итогового сочинения (изложения) на территории Ярославской области» в новой редакции приказа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от 25.11.2022  № 260/01-04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Приказ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департамента образования Ярославской области от 14.11.2022 №247/01-04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«Об утверждении Правил заполнения бланков  итогового сочинения (изложения) в 2022/2023 учебном году»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Приказ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департамента образования Ярославской области от      №     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«Об утверждении состава комиссий по проведению и проверке итогового сочинения (изложения) в Ярославской области в 2022/2023 учебном году»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Приказ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департамента образования Ярославской области от №   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«Об утверждении инструктивных материалов по подготовке и проведению итогового сочинения (изложения) в 2022/2023 учебном году»</a:t>
            </a:r>
            <a:endParaRPr lang="ru-RU" sz="16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endParaRPr lang="ru-RU" sz="1600" b="1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endParaRPr lang="ru-RU" b="1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Нормативные правые документы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Действия руководителя ОО в день проведения ИС(И)</a:t>
            </a:r>
          </a:p>
          <a:p>
            <a:pPr algn="ctr"/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1151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Руководитель ОО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выдает </a:t>
            </a:r>
            <a:r>
              <a:rPr lang="ru-RU" sz="2000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членам комиссии по проведению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179512" y="747630"/>
            <a:ext cx="8784976" cy="43396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инструкции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для участников ИС(И)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,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зачитываемые членом комиссии по проведению ИС(И) в учебном кабинете перед началом проведения ИС(И) (</a:t>
            </a:r>
            <a:r>
              <a:rPr kumimoji="0" lang="ru-RU" sz="19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одна инструкция на один кабинет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инструкции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для участников ИС(И)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(</a:t>
            </a:r>
            <a:r>
              <a:rPr kumimoji="0" lang="ru-RU" sz="19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на каждого участника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бланки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ИС(И)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ru-RU" sz="19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комплекты бланков ИС(И): </a:t>
            </a:r>
            <a:r>
              <a:rPr lang="ru-RU" sz="19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один бланк регистрации, два бланка записи</a:t>
            </a:r>
            <a:r>
              <a:rPr lang="ru-RU" sz="19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) (</a:t>
            </a:r>
            <a:r>
              <a:rPr lang="ru-RU" sz="19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 количеству участников в аудитории</a:t>
            </a:r>
            <a:r>
              <a:rPr lang="ru-RU" sz="19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)</a:t>
            </a:r>
          </a:p>
          <a:p>
            <a:pPr algn="just">
              <a:buFont typeface="Wingdings" pitchFamily="2" charset="2"/>
              <a:buChar char="ü"/>
            </a:pPr>
            <a:endParaRPr lang="ru-RU" sz="8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дополнительные бланки записи</a:t>
            </a:r>
          </a:p>
          <a:p>
            <a:pPr algn="just">
              <a:buFont typeface="Wingdings" pitchFamily="2" charset="2"/>
              <a:buChar char="ü"/>
            </a:pPr>
            <a:endParaRPr lang="ru-RU" sz="8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листы бумаги для черновиков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(</a:t>
            </a:r>
            <a:r>
              <a:rPr kumimoji="0" lang="ru-RU" sz="19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2 листа на одного участника ИС(И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9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дополнительные листы бумаги для черновиков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орфографические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словари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для участников итогового сочинения (орфографические и толковые словари для участников итогового изложения)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Действия руководителя ОО в день проведения ИС(И)</a:t>
            </a:r>
          </a:p>
          <a:p>
            <a:pPr algn="ctr"/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1151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Руководитель ОО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выдает </a:t>
            </a:r>
            <a:r>
              <a:rPr lang="ru-RU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членам комиссии по проведению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179512" y="744641"/>
            <a:ext cx="8784976" cy="447814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отчетные формы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для проведения ИС(И):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- «Ведомость проведения ИС(И) в учебном кабинете ОО (месте проведения)» (ИС-05)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- «Ведомость коррекции персональных данных участников ИС(И)» (ИС-07)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- «Акт о досрочном завершении написания ИС(И) по уважительным причинам» (ИС-08)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9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«Акт об удалении участника ИС(И)» (ИС-09)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возвратный доставочный пакет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(далее − ВДП) для упаковки бланков ИС(И) участников ИС(И) (</a:t>
            </a:r>
            <a:r>
              <a:rPr kumimoji="0" lang="ru-RU" sz="19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один ВДП на учебный кабинет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ВДП для упаковки материалов ИС(И) участников ИС(И), которые отказались предоставить согласие на обработку персональных данных (</a:t>
            </a:r>
            <a:r>
              <a:rPr kumimoji="0" lang="ru-RU" sz="19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при наличии данных участников)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(</a:t>
            </a:r>
            <a:r>
              <a:rPr kumimoji="0" lang="ru-RU" sz="19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один ВДП на одного участника ИС(И)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Сопроводительный бланк к материалам ИС(И)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(</a:t>
            </a:r>
            <a:r>
              <a:rPr kumimoji="0" lang="ru-RU" sz="19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один на учебный кабинет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Действия руководителя ОО в день проведения ИС(И)</a:t>
            </a:r>
          </a:p>
          <a:p>
            <a:pPr algn="ctr"/>
            <a:endParaRPr lang="ru-RU" sz="2400" b="1" i="1" dirty="0">
              <a:solidFill>
                <a:srgbClr val="0000CC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987574"/>
            <a:ext cx="8640960" cy="10156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выдает </a:t>
            </a:r>
            <a:r>
              <a:rPr lang="ru-RU" sz="2000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общественным наблюдателям </a:t>
            </a:r>
            <a:r>
              <a:rPr lang="ru-RU" sz="20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«Акт общественного наблюдения за проведением итогового сочинения (изложения) в ОО (месте проведения)» (ИС-10) по мере их прибытия в место проведения ИС(И)</a:t>
            </a:r>
            <a:endParaRPr lang="ru-RU" sz="2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283718"/>
            <a:ext cx="8640960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организует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вход участников ИС(И) в ОО с 9.00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483518"/>
            <a:ext cx="2459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Руководитель ОО: </a:t>
            </a:r>
            <a:endParaRPr lang="ru-RU" sz="20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787774"/>
            <a:ext cx="8640960" cy="10156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дает указание </a:t>
            </a:r>
            <a:r>
              <a:rPr lang="ru-RU" sz="2000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техническому специалисту 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09.45 получить темы сочинения в соответствии с инструкцией для технического специалиста по получению комплектов тем итогового сочинения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867894"/>
            <a:ext cx="8640960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выдает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членам комиссии по проведению ИС(И) темы сочинения (тексты для итогового изложения) с 09.45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На этапе проведения ИС(И) руководитель ОО:</a:t>
            </a:r>
          </a:p>
          <a:p>
            <a:pPr algn="ctr"/>
            <a:endParaRPr lang="ru-RU" sz="2400" b="1" i="1" dirty="0">
              <a:solidFill>
                <a:srgbClr val="0000CC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539750"/>
          <a:ext cx="878497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63564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Инструкция </a:t>
            </a:r>
          </a:p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для членов комиссии по проведению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87574"/>
            <a:ext cx="8784976" cy="27238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нормативными правовыми документами, регламентирующими проведение ИС(И)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порядком проведения и проверки ИС(И)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методическими материалами </a:t>
            </a:r>
            <a:r>
              <a:rPr lang="ru-RU" sz="19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рекомендуемыми к использованию при организации и проведении ИС(И)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инструкцией, определяющей порядок их работы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правилами заполнения бланков ИС(И)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отчетными формами для проведения ИС(И)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правилами заполнения отчетных форм для проведения ИС(И)</a:t>
            </a:r>
            <a:endParaRPr lang="ru-RU" sz="19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9503"/>
            <a:ext cx="8712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Члены комиссии по проведению ИС(И) </a:t>
            </a:r>
            <a:r>
              <a:rPr lang="ru-RU" sz="19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до начала проведении ИС(И) обязаны </a:t>
            </a:r>
            <a:r>
              <a:rPr lang="ru-RU" sz="19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ознакомиться с</a:t>
            </a:r>
            <a:r>
              <a:rPr lang="ru-RU" sz="19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: </a:t>
            </a:r>
            <a:endParaRPr lang="ru-RU" sz="19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795886"/>
            <a:ext cx="8784976" cy="12618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Во время проведения ИС(И) </a:t>
            </a:r>
            <a:r>
              <a:rPr lang="ru-RU" sz="19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членам комиссии по проведению ИС(И) ЗАПРЕЩЕНО</a:t>
            </a:r>
            <a:r>
              <a:rPr lang="ru-RU" sz="19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иметь при себе средства связи, фото-, аудио- и видеоаппаратуру, справочные материалы, письменные заметки и иные средства хранения и передачи информации, оказывать содействие участникам ИС(И)</a:t>
            </a:r>
            <a:endParaRPr lang="ru-RU" sz="19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Проведение ИС(И)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555776" y="1347614"/>
            <a:ext cx="1770600" cy="1316137"/>
            <a:chOff x="1656184" y="1800200"/>
            <a:chExt cx="1236944" cy="1316137"/>
          </a:xfrm>
        </p:grpSpPr>
        <p:sp>
          <p:nvSpPr>
            <p:cNvPr id="9" name="Овал 8"/>
            <p:cNvSpPr/>
            <p:nvPr/>
          </p:nvSpPr>
          <p:spPr>
            <a:xfrm>
              <a:off x="1656184" y="1800200"/>
              <a:ext cx="1236944" cy="1316137"/>
            </a:xfrm>
            <a:prstGeom prst="ellipse">
              <a:avLst/>
            </a:prstGeom>
            <a:noFill/>
            <a:ln w="9525">
              <a:solidFill>
                <a:srgbClr val="B4C9E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1837330" y="1992944"/>
              <a:ext cx="1026172" cy="9306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194" tIns="17780" rIns="20194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документ</a:t>
              </a:r>
              <a:r>
                <a:rPr lang="ru-RU" sz="16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, </a:t>
              </a:r>
              <a:r>
                <a:rPr lang="ru-RU" sz="14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удостоверяющий личность</a:t>
              </a: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4427984" y="1203598"/>
            <a:ext cx="2298143" cy="1368152"/>
            <a:chOff x="3163316" y="350640"/>
            <a:chExt cx="1218023" cy="1078206"/>
          </a:xfrm>
        </p:grpSpPr>
        <p:sp>
          <p:nvSpPr>
            <p:cNvPr id="12" name="Овал 11"/>
            <p:cNvSpPr/>
            <p:nvPr/>
          </p:nvSpPr>
          <p:spPr>
            <a:xfrm>
              <a:off x="3163316" y="350640"/>
              <a:ext cx="1218023" cy="1078206"/>
            </a:xfrm>
            <a:prstGeom prst="ellipse">
              <a:avLst/>
            </a:prstGeom>
            <a:noFill/>
            <a:ln w="9525">
              <a:solidFill>
                <a:srgbClr val="B4C9E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3341691" y="508540"/>
              <a:ext cx="861273" cy="76240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70" tIns="17780" rIns="203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листы бумаги для черновиков</a:t>
              </a:r>
              <a:r>
                <a:rPr lang="ru-RU" sz="16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,</a:t>
              </a: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ru-RU" sz="14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выданные в месте проведения ИС(И</a:t>
              </a:r>
              <a:r>
                <a:rPr lang="ru-RU" sz="1400" kern="1200" dirty="0" smtClean="0">
                  <a:solidFill>
                    <a:srgbClr val="0000CC"/>
                  </a:solidFill>
                  <a:latin typeface="+mn-lt"/>
                </a:rPr>
                <a:t>)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79512" y="411510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Во время проведения ИС(И) </a:t>
            </a:r>
            <a:r>
              <a:rPr lang="ru-RU" sz="2000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на рабочем столе </a:t>
            </a: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участников ИС(И) помимо бланка регистрации и бланков записи (дополнительных бланков записи) </a:t>
            </a:r>
            <a:r>
              <a:rPr lang="ru-RU" sz="2000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находятся</a:t>
            </a: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: </a:t>
            </a:r>
          </a:p>
        </p:txBody>
      </p:sp>
      <p:grpSp>
        <p:nvGrpSpPr>
          <p:cNvPr id="4" name="Группа 14"/>
          <p:cNvGrpSpPr/>
          <p:nvPr/>
        </p:nvGrpSpPr>
        <p:grpSpPr>
          <a:xfrm>
            <a:off x="179512" y="1347614"/>
            <a:ext cx="2160240" cy="1440160"/>
            <a:chOff x="32701" y="1645373"/>
            <a:chExt cx="2285078" cy="285043"/>
          </a:xfrm>
        </p:grpSpPr>
        <p:sp>
          <p:nvSpPr>
            <p:cNvPr id="16" name="Овал 15"/>
            <p:cNvSpPr/>
            <p:nvPr/>
          </p:nvSpPr>
          <p:spPr>
            <a:xfrm>
              <a:off x="32701" y="1645373"/>
              <a:ext cx="2285078" cy="285043"/>
            </a:xfrm>
            <a:prstGeom prst="ellipse">
              <a:avLst/>
            </a:prstGeom>
            <a:noFill/>
            <a:ln w="9525">
              <a:solidFill>
                <a:srgbClr val="B4C9E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367343" y="1662140"/>
              <a:ext cx="1615794" cy="226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687" tIns="17780" rIns="15687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 smtClean="0">
                <a:solidFill>
                  <a:srgbClr val="0000CC"/>
                </a:solidFill>
                <a:latin typeface="+mn-lt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ручка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(</a:t>
              </a:r>
              <a:r>
                <a:rPr lang="ru-RU" sz="1400" kern="1200" dirty="0" err="1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гелевая</a:t>
              </a:r>
              <a:r>
                <a:rPr lang="ru-RU" sz="14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 или капиллярная с чернилами черного цвета)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>
            <a:off x="6804248" y="1275606"/>
            <a:ext cx="2088232" cy="1224136"/>
            <a:chOff x="5851153" y="873956"/>
            <a:chExt cx="1102778" cy="545912"/>
          </a:xfrm>
        </p:grpSpPr>
        <p:sp>
          <p:nvSpPr>
            <p:cNvPr id="19" name="Овал 18"/>
            <p:cNvSpPr/>
            <p:nvPr/>
          </p:nvSpPr>
          <p:spPr>
            <a:xfrm>
              <a:off x="5851153" y="873956"/>
              <a:ext cx="1102778" cy="545912"/>
            </a:xfrm>
            <a:prstGeom prst="ellipse">
              <a:avLst/>
            </a:prstGeom>
            <a:noFill/>
            <a:ln w="9525">
              <a:solidFill>
                <a:srgbClr val="B4C9E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6012651" y="953903"/>
              <a:ext cx="779782" cy="38601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687" tIns="17780" rIns="15687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инструкция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для участника ИС(И) </a:t>
              </a:r>
              <a:endParaRPr lang="ru-RU" sz="1400" kern="1200" dirty="0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7" name="Группа 20"/>
          <p:cNvGrpSpPr/>
          <p:nvPr/>
        </p:nvGrpSpPr>
        <p:grpSpPr>
          <a:xfrm>
            <a:off x="539552" y="2787774"/>
            <a:ext cx="3384377" cy="2160240"/>
            <a:chOff x="5022940" y="2548917"/>
            <a:chExt cx="1588563" cy="2160240"/>
          </a:xfrm>
        </p:grpSpPr>
        <p:sp>
          <p:nvSpPr>
            <p:cNvPr id="22" name="Овал 21"/>
            <p:cNvSpPr/>
            <p:nvPr/>
          </p:nvSpPr>
          <p:spPr>
            <a:xfrm>
              <a:off x="5022940" y="2548917"/>
              <a:ext cx="1588563" cy="2160240"/>
            </a:xfrm>
            <a:prstGeom prst="ellipse">
              <a:avLst/>
            </a:prstGeom>
            <a:noFill/>
            <a:ln w="9525">
              <a:solidFill>
                <a:srgbClr val="B4C9E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5166956" y="3196989"/>
              <a:ext cx="1275551" cy="108012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687" tIns="12700" rIns="15687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орфографический словарь </a:t>
              </a:r>
              <a:r>
                <a:rPr lang="ru-RU" sz="14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для </a:t>
              </a:r>
              <a:r>
                <a:rPr lang="ru-RU" sz="1400" u="sng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участников ИС </a:t>
              </a:r>
              <a:r>
                <a:rPr lang="ru-RU" sz="16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(</a:t>
              </a:r>
              <a:r>
                <a:rPr lang="ru-RU" b="1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орфографический </a:t>
              </a:r>
              <a:r>
                <a:rPr lang="ru-RU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и </a:t>
              </a:r>
              <a:r>
                <a:rPr lang="ru-RU" b="1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толковый словари </a:t>
              </a:r>
              <a:r>
                <a:rPr lang="ru-RU" sz="14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для </a:t>
              </a:r>
              <a:r>
                <a:rPr lang="ru-RU" sz="1400" u="sng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участников ИИ</a:t>
              </a:r>
              <a:r>
                <a:rPr lang="ru-RU" sz="14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),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выданные в месте проведения ИС(И)</a:t>
              </a:r>
              <a:endParaRPr lang="ru-RU" sz="1400" kern="1200" dirty="0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8" name="Группа 23"/>
          <p:cNvGrpSpPr/>
          <p:nvPr/>
        </p:nvGrpSpPr>
        <p:grpSpPr>
          <a:xfrm>
            <a:off x="4067944" y="2715765"/>
            <a:ext cx="2736304" cy="2304256"/>
            <a:chOff x="7212979" y="735684"/>
            <a:chExt cx="1438197" cy="834835"/>
          </a:xfrm>
        </p:grpSpPr>
        <p:sp>
          <p:nvSpPr>
            <p:cNvPr id="25" name="Овал 24"/>
            <p:cNvSpPr/>
            <p:nvPr/>
          </p:nvSpPr>
          <p:spPr>
            <a:xfrm>
              <a:off x="7212979" y="735684"/>
              <a:ext cx="1438197" cy="834835"/>
            </a:xfrm>
            <a:prstGeom prst="ellipse">
              <a:avLst/>
            </a:prstGeom>
            <a:noFill/>
            <a:ln w="9525">
              <a:solidFill>
                <a:srgbClr val="B4C9E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7423598" y="813407"/>
              <a:ext cx="1016959" cy="62721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687" tIns="17780" rIns="15687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специальные технические средства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(для участников ИС(И) с ОВЗ, детей-инвалидов и инвалидов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(при необходимости)</a:t>
              </a:r>
            </a:p>
          </p:txBody>
        </p:sp>
      </p:grpSp>
      <p:grpSp>
        <p:nvGrpSpPr>
          <p:cNvPr id="11" name="Группа 26"/>
          <p:cNvGrpSpPr/>
          <p:nvPr/>
        </p:nvGrpSpPr>
        <p:grpSpPr>
          <a:xfrm>
            <a:off x="6876256" y="3003798"/>
            <a:ext cx="2088232" cy="1362524"/>
            <a:chOff x="7575812" y="1853092"/>
            <a:chExt cx="831691" cy="714452"/>
          </a:xfrm>
        </p:grpSpPr>
        <p:sp>
          <p:nvSpPr>
            <p:cNvPr id="28" name="Овал 27"/>
            <p:cNvSpPr/>
            <p:nvPr/>
          </p:nvSpPr>
          <p:spPr>
            <a:xfrm>
              <a:off x="7575812" y="1853092"/>
              <a:ext cx="831691" cy="714452"/>
            </a:xfrm>
            <a:prstGeom prst="ellipse">
              <a:avLst/>
            </a:prstGeom>
            <a:noFill/>
            <a:ln w="6350">
              <a:solidFill>
                <a:srgbClr val="B4C9E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7633170" y="1957721"/>
              <a:ext cx="774333" cy="505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687" tIns="17780" rIns="15687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лекарства и питание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CC"/>
                  </a:solidFill>
                  <a:latin typeface="Cambria" pitchFamily="18" charset="0"/>
                  <a:ea typeface="Cambria" pitchFamily="18" charset="0"/>
                </a:rPr>
                <a:t>(при необходимости)</a:t>
              </a:r>
              <a:endParaRPr lang="ru-RU" sz="1400" kern="1200" dirty="0">
                <a:latin typeface="Cambria" pitchFamily="18" charset="0"/>
                <a:ea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Порядок проведения ГИА-11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1151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день проведения ИС(И) участникам ИС(И)</a:t>
            </a:r>
            <a:endParaRPr lang="ru-RU" i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714750"/>
            <a:ext cx="8888288" cy="1015663"/>
          </a:xfrm>
          <a:prstGeom prst="rect">
            <a:avLst/>
          </a:prstGeom>
          <a:solidFill>
            <a:schemeClr val="bg1"/>
          </a:solidFill>
          <a:ln>
            <a:solidFill>
              <a:srgbClr val="B4C9E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Участникам ИС(И) также ЗАПРЕЩАЕТСЯ пользоваться текстами литературного материала (художественные произведения, дневники, мемуары, публицистика, другие литературные источники)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43558"/>
            <a:ext cx="8784976" cy="279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Действия членов комиссии по проведению ИС(И)</a:t>
            </a: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/>
        </p:nvGraphicFramePr>
        <p:xfrm>
          <a:off x="107504" y="483518"/>
          <a:ext cx="9036496" cy="465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79512" y="699542"/>
            <a:ext cx="8784976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вход участников ИС(И) начинается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с 9.00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участники ИС(И) рассаживаются за рабочие столы в произвольном порядке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по одному человеку за рабочий стол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397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во время проведения ИС(И) в учебном кабинете должны присутствовать не менее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двух членов комиссии по проведению ИС(И)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34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Проведение ИС(И)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3126999"/>
            <a:ext cx="8784976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- участник ИС(И)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опоздал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, он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допускается к написанию ИС(И)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при этом время окончания написания ИС(И)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не продлевается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- повторный общий инструктаж для опоздавших участников ИС(И) не проводится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Члены комиссии по проведению ИС(И) предоставляют необходимую информацию для заполнения регистрационных полей бланков ИС(И)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Сроки и продолжительность проведения ИС(И).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Места проведения ИС(И)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987574"/>
            <a:ext cx="307808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Основная дата проведения</a:t>
            </a: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1923678"/>
            <a:ext cx="37444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 часа 55 минут (235 минут) –продолжительность ИС(И)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987574"/>
            <a:ext cx="307808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Дополнительные сроки проведения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2643758"/>
            <a:ext cx="489654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+ 1 час 30 минут – для участников с ограниченными возможностями здоровья, детей-инвалидов и инвалидов 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(при необходимости)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4011910"/>
            <a:ext cx="297058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ИС(И) проводится в ОО</a:t>
            </a: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4083918"/>
            <a:ext cx="5688632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Количество, площадь и состояние помещений должны обеспечивать  проведение ИС(И) в условиях, соответствующих требованиям санитарно-эпидемиологических правил и нормативов</a:t>
            </a:r>
            <a:endParaRPr lang="ru-RU" sz="14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923678"/>
            <a:ext cx="1152128" cy="646331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07 декабря</a:t>
            </a:r>
            <a:endParaRPr lang="ru-RU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1923678"/>
            <a:ext cx="1152128" cy="646331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01 февраля</a:t>
            </a:r>
            <a:endParaRPr lang="ru-RU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52320" y="1923679"/>
            <a:ext cx="1224136" cy="646331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03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мая</a:t>
            </a:r>
            <a:endParaRPr lang="ru-RU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99542"/>
            <a:ext cx="8784976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получить от руководителя (с 09.45) темы сочинения (тексты для итогового изложения)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Темы сочинения могут быть распечатаны на каждого участника или размещены на доске (информационном стенде) – в данном случае член комиссии по проведению итогового сочинения (изложения) подготавливает на доске (информационном стенде) темы сочинения </a:t>
            </a:r>
            <a:endParaRPr lang="ru-RU" sz="19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003798"/>
            <a:ext cx="8784976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Текст для изложения распечатывается для участников итогового изложения с тяжелыми нарушениями речи, с задержкой психического развития, с расстройствами </a:t>
            </a:r>
            <a:r>
              <a:rPr lang="ru-RU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аутистического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спектра, с нарушениями опорно-двигательного аппарата, слепых, слабовидящих, глухих, позднооглохших и слабослышащих участников итогового изложения</a:t>
            </a:r>
            <a:endParaRPr lang="ru-RU" sz="19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7" y="0"/>
            <a:ext cx="4803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В день проведения ИС(И)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371949"/>
            <a:ext cx="8821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Категорически не рекомендуется распределять участников ИИ, которым текст для ИИ выдается для чтения на 40 минут, в один учебный кабинет вместе с участниками ИИ, которым текст для ИИ зачитывается членом комиссии по проведению ИС(И). </a:t>
            </a:r>
            <a:endParaRPr lang="ru-RU" sz="1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0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Проведение 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83518"/>
            <a:ext cx="8928992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Текст для изложения зачитывается участникам ИИ вслух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трижды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после объявления начала проведения изложения.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Интервал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между чтением составляет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 минуты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203598"/>
            <a:ext cx="8928992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Для участников ИИ с тяжелыми нарушениями речи, с задержкой психического развития, с расстройствами </a:t>
            </a:r>
            <a:r>
              <a:rPr lang="ru-RU" sz="1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аутистического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спектра, с нарушениями опорно-двигательного аппарата, слепых, слабовидящих, глухих, позднооглохших и слабослышащих участников ИИ текст для ИИ выдается для чтения и проведения подготовительной работы на 40 минут. Участники могут работать с листами бумаги для черновиков, выписывая ключевые слова, составляя план изложения (переписывать текст для ИИ в листы бумаги для черновиков запрещено). По истечении 40 минут член комиссии по проведению ИС(И) забирает текст для ИИ, и участники приступают к написанию ИИ.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3219822"/>
            <a:ext cx="8928992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Для глухих, позднооглохших и слабослышащих участников ИИ при необходимости (вместо выдачи текста для ИИ на 40 минут) может быть осуществлен </a:t>
            </a:r>
            <a:r>
              <a:rPr lang="ru-RU" sz="1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сурдоперевод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текста для ИИ (о необходимости обеспечения </a:t>
            </a:r>
            <a:r>
              <a:rPr lang="ru-RU" sz="1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сурдоперевода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текста для ИИ сообщается во время подачи заявления на участие в ИИ).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Проведение инструктажа для участников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51520" y="483518"/>
          <a:ext cx="88924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5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Правила заполнения бланка регистрации </a:t>
            </a:r>
          </a:p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во время инструктажа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987574"/>
            <a:ext cx="838944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верхней части бланка регистрации расположены: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вертикальный и горизонтальный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штрих-коды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;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поля для рукописного занесения информации;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строка с образцами написания символов. </a:t>
            </a:r>
            <a:endParaRPr lang="ru-RU" sz="22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787774"/>
            <a:ext cx="8424936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 указанию </a:t>
            </a:r>
            <a:r>
              <a:rPr lang="ru-RU" sz="2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члена комиссии по проведению 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итогового сочинения (изложения), осуществляющего </a:t>
            </a:r>
            <a:r>
              <a:rPr lang="ru-RU" sz="2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инструктаж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участников итогового сочинения (изложения), </a:t>
            </a:r>
            <a:r>
              <a:rPr lang="ru-RU" sz="2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участником заполняются 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все поля верхней части бланка регистрации </a:t>
            </a:r>
            <a:endParaRPr lang="ru-RU" sz="22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3" y="411510"/>
            <a:ext cx="4608511" cy="4824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Все бланки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ИС(И) заполняются черными </a:t>
            </a:r>
            <a:r>
              <a:rPr lang="ru-RU" sz="16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гелевыми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или капиллярными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ручками.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Участник должен 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изображать каждую цифру и букву во всех заполняемых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полях по образцу 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верхней части бланка регистрации. </a:t>
            </a:r>
            <a:endPara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Небрежное 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написание символов может привести к тому, что при автоматизированной обработке символ может быть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неправильно распознан.  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Каждое 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поле в бланках заполняется, начиная с первой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позиции.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Если участник не имеет информации для заполнения какого-то конкретного поля, он должен оставить это поле пустым (не делать прочерков). </a:t>
            </a:r>
            <a:endParaRPr lang="ru-RU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2042" y="681540"/>
            <a:ext cx="3900438" cy="41379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3780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Основные правила заполнения бланков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1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3" y="465517"/>
            <a:ext cx="8713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Поле «Код работы» заполняется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автоматизировано.</a:t>
            </a:r>
            <a:b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Код работы одинаковый на всех бланках одного комплекта: 1 бланк регистрации и 2 бланка записи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81" b="37725"/>
          <a:stretch/>
        </p:blipFill>
        <p:spPr>
          <a:xfrm>
            <a:off x="971600" y="1635646"/>
            <a:ext cx="4384529" cy="288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353"/>
          <a:stretch/>
        </p:blipFill>
        <p:spPr>
          <a:xfrm>
            <a:off x="2901638" y="2830990"/>
            <a:ext cx="4056213" cy="1108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250"/>
          <a:stretch/>
        </p:blipFill>
        <p:spPr>
          <a:xfrm>
            <a:off x="3715580" y="3702960"/>
            <a:ext cx="4084028" cy="11010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5292080" y="3457197"/>
            <a:ext cx="1560512" cy="238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56176" y="4371950"/>
            <a:ext cx="1560512" cy="238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23928" y="2355726"/>
            <a:ext cx="1560512" cy="238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7505" y="87474"/>
            <a:ext cx="4808117" cy="3780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Комплект бланков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9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9502"/>
            <a:ext cx="50050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Образец заполнения бланка регистрации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339502"/>
            <a:ext cx="4352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Образец комплекта тем 2022/23 учебного года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48169"/>
            <a:ext cx="3600400" cy="1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148064" y="627534"/>
            <a:ext cx="504056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504" y="1995689"/>
          <a:ext cx="8856984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4716524"/>
                <a:gridCol w="1476164"/>
              </a:tblGrid>
              <a:tr h="28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Поля, заполняемые участником,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по указанию члена комиссии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46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Код субъекта РФ: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76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246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Код образовательной организации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Код ОО,  в которой обучается участник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760000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246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Класс: номер, буква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Класс, в котором  обучается выпускник текущего года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11 А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246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Код ОО,  в которой  участник  пишет ИС(И)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760000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246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Номер кабинета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Номер кабинета, в котором проходит ИС(И)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0025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24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07.12.2022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24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– сочинение         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– изложение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4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СОЧИНЕНИЕ      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   ИЗЛОЖЕНИЕ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4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Номер темы</a:t>
                      </a:r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Из комплекта тем итогового сочинения 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49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Количество бланков записи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Вписывается то количество бланков записи, включая дополнительные бланки записи, которое было </a:t>
                      </a:r>
                      <a:r>
                        <a:rPr kumimoji="0" 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использовано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участником для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написания ИС(И)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(заполняет член комиссии)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flipV="1">
            <a:off x="1979712" y="1707654"/>
            <a:ext cx="3024336" cy="25922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0"/>
            <a:ext cx="90364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Правила заполнения бланка регистрации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059582"/>
          <a:ext cx="7848872" cy="2816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107"/>
                <a:gridCol w="4454765"/>
              </a:tblGrid>
              <a:tr h="525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03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3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Имя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8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03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Серия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Буквенные и цифровые значения указываются строго в соответствии с данными, указанными в документе, удостоверяющем личность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8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Номер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44110"/>
            <a:ext cx="6840760" cy="449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3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Заполнение бланка регистрации</a:t>
            </a:r>
            <a:endParaRPr lang="ru-RU" sz="2400" b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1670"/>
            <a:ext cx="1152128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 – сочинение</a:t>
            </a:r>
          </a:p>
          <a:p>
            <a:r>
              <a:rPr lang="ru-RU" sz="1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21 – изложение</a:t>
            </a:r>
            <a:endParaRPr lang="ru-RU" sz="1000" dirty="0">
              <a:latin typeface="Cambria" panose="020405030504060302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87625" y="1923678"/>
            <a:ext cx="432048" cy="2305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27784" y="2409732"/>
            <a:ext cx="1512168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2843808" y="3057804"/>
            <a:ext cx="3096344" cy="279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Си</a:t>
            </a:r>
            <a:r>
              <a:rPr lang="ru-RU" sz="2000" b="1" i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мвол</a:t>
            </a:r>
            <a:r>
              <a:rPr lang="ru-RU" sz="20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ы по образцу</a:t>
            </a:r>
            <a:endParaRPr lang="ru-RU" sz="2000" b="1" i="1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5768" y="573528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Поля </a:t>
            </a:r>
            <a:r>
              <a:rPr lang="ru-RU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заполняют участники ИС(И)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образец подготовлен членами комиссии  на доске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1851670"/>
            <a:ext cx="2051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Поле «Количество бланков ЗАПИСИ» по завершении ИС(И) заполняет член комиссии. Вписывается то количество </a:t>
            </a:r>
            <a:r>
              <a:rPr lang="ru-RU" sz="1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бланков записи</a:t>
            </a:r>
            <a:r>
              <a:rPr lang="ru-RU" sz="1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, включая дополнительные бланки записи, которое было </a:t>
            </a:r>
            <a:r>
              <a:rPr lang="ru-RU" sz="1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ИСПОЛЬЗОВАНО </a:t>
            </a:r>
            <a:r>
              <a:rPr lang="ru-RU" sz="1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участником для написания ИС(И) </a:t>
            </a:r>
            <a:endParaRPr lang="ru-RU" sz="1400" dirty="0">
              <a:solidFill>
                <a:srgbClr val="0070C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932040" y="2139702"/>
            <a:ext cx="1944216" cy="118813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283968" y="1923678"/>
            <a:ext cx="720080" cy="2305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235"/>
          <a:stretch/>
        </p:blipFill>
        <p:spPr>
          <a:xfrm>
            <a:off x="611561" y="1815667"/>
            <a:ext cx="4848301" cy="23024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829930" y="2885481"/>
            <a:ext cx="4411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</a:t>
            </a:r>
            <a:endParaRPr lang="ru-RU" sz="1600" i="1" dirty="0">
              <a:latin typeface="Book Antiqua" panose="02040602050305030304" pitchFamily="18" charset="0"/>
            </a:endParaRPr>
          </a:p>
          <a:p>
            <a:r>
              <a:rPr lang="ru-RU" sz="1600" i="1" dirty="0" smtClean="0">
                <a:latin typeface="Book Antiqua" panose="02040602050305030304" pitchFamily="18" charset="0"/>
              </a:rPr>
              <a:t>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итогового сочинения (изложения)</a:t>
            </a:r>
            <a:endParaRPr lang="ru-RU" sz="1600" i="1" dirty="0">
              <a:latin typeface="Book Antiqua" panose="0204060205030503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7938" y="2067694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001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69045" y="2139702"/>
            <a:ext cx="233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09060" y="2283718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112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228062" y="2180446"/>
            <a:ext cx="2407834" cy="31929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828462" y="2308625"/>
            <a:ext cx="501472" cy="2618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529" y="681540"/>
            <a:ext cx="7959989" cy="10772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 бланках записи (и на дополнительном бланке тоже) обязательно надо заполнять эти поля! Участник вписывает, член комиссии по проведению проверяет!</a:t>
            </a:r>
          </a:p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должна быть продублирована с бланка регистрации</a:t>
            </a:r>
            <a:endParaRPr lang="ru-RU" sz="16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483768" y="1707654"/>
            <a:ext cx="360040" cy="472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6296" y="3221128"/>
            <a:ext cx="2107343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 бланках записи ФИО участника вписывается прописью</a:t>
            </a:r>
            <a:endParaRPr lang="ru-RU" sz="1200" dirty="0">
              <a:latin typeface="Cambria" panose="020405030504060302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547665" y="2517744"/>
            <a:ext cx="760519" cy="7033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4126"/>
          <a:stretch/>
        </p:blipFill>
        <p:spPr>
          <a:xfrm>
            <a:off x="2926526" y="2938214"/>
            <a:ext cx="4848301" cy="1845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3131840" y="4040799"/>
            <a:ext cx="4411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</a:t>
            </a:r>
            <a:endParaRPr lang="ru-RU" sz="1600" i="1" dirty="0">
              <a:latin typeface="Book Antiqua" panose="0204060205030503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09844" y="3219822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002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70966" y="3363838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112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90368" y="3428877"/>
            <a:ext cx="501472" cy="2618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cxnSp>
        <p:nvCxnSpPr>
          <p:cNvPr id="40" name="Прямая со стрелкой 39"/>
          <p:cNvCxnSpPr>
            <a:stCxn id="22" idx="3"/>
          </p:cNvCxnSpPr>
          <p:nvPr/>
        </p:nvCxnSpPr>
        <p:spPr>
          <a:xfrm>
            <a:off x="2303639" y="3544294"/>
            <a:ext cx="1923403" cy="230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3629684" y="3323041"/>
            <a:ext cx="2238460" cy="22081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76436" y="3219822"/>
            <a:ext cx="2191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80112" y="1977684"/>
            <a:ext cx="3131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Поле «Лист №» заполняет член комиссии по проведению 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44" name="Прямая со стрелкой 43"/>
          <p:cNvCxnSpPr>
            <a:endCxn id="32" idx="0"/>
          </p:cNvCxnSpPr>
          <p:nvPr/>
        </p:nvCxnSpPr>
        <p:spPr>
          <a:xfrm flipH="1">
            <a:off x="5079198" y="1707654"/>
            <a:ext cx="212882" cy="6009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Заполнение бланков записи</a:t>
            </a:r>
            <a:endParaRPr lang="ru-RU" sz="2400" b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4515967"/>
            <a:ext cx="90364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В бланк записи участники ИС(И) переписывают 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название выбранной темы сочинения (текста изложения)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8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9548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Публикация тем итогового сочинения, текста изложения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83568" y="915566"/>
          <a:ext cx="828092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355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Проведение ИС(И): </a:t>
            </a:r>
            <a:b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выдача дополнительного бланка записи</a:t>
            </a:r>
            <a:endParaRPr lang="ru-RU" sz="2400" b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9583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Бланки записи ответов ОДНОСТОРОННИЕ.</a:t>
            </a:r>
          </a:p>
          <a:p>
            <a:pPr marL="0" indent="0" algn="just"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При недостатке места для оформления ИС(И) на основном бланке записи участник продолжает запись на дополнительном бланке записи. 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В случае нехватки места в бланках записи по запросу участника члены комиссии выдают дополнительный бланк записи.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Перед выдачей необходимо проверить, что заполнены 2 бланка записи из комплекта.</a:t>
            </a:r>
            <a:endParaRPr 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4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651"/>
          <a:stretch/>
        </p:blipFill>
        <p:spPr>
          <a:xfrm>
            <a:off x="107505" y="1133368"/>
            <a:ext cx="4848301" cy="36184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586"/>
          <a:stretch/>
        </p:blipFill>
        <p:spPr>
          <a:xfrm>
            <a:off x="291266" y="2133381"/>
            <a:ext cx="4848301" cy="26444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3290469"/>
            <a:ext cx="44610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4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4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4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400" i="1" dirty="0" smtClean="0">
                <a:latin typeface="Book Antiqua" panose="02040602050305030304" pitchFamily="18" charset="0"/>
              </a:rPr>
              <a:t>), текст </a:t>
            </a:r>
            <a:r>
              <a:rPr lang="ru-RU" sz="14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400" i="1" dirty="0" smtClean="0">
                <a:latin typeface="Book Antiqua" panose="02040602050305030304" pitchFamily="18" charset="0"/>
              </a:rPr>
              <a:t>),</a:t>
            </a:r>
            <a:endParaRPr lang="ru-RU" sz="1400" i="1" dirty="0">
              <a:latin typeface="Book Antiqua" panose="02040602050305030304" pitchFamily="18" charset="0"/>
            </a:endParaRPr>
          </a:p>
          <a:p>
            <a:r>
              <a:rPr lang="ru-RU" sz="1400" i="1" dirty="0" smtClean="0">
                <a:latin typeface="Book Antiqua" panose="02040602050305030304" pitchFamily="18" charset="0"/>
              </a:rPr>
              <a:t>текст </a:t>
            </a:r>
            <a:r>
              <a:rPr lang="ru-RU" sz="14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400" i="1" dirty="0" smtClean="0">
                <a:latin typeface="Book Antiqua" panose="02040602050305030304" pitchFamily="18" charset="0"/>
              </a:rPr>
              <a:t>), текст итогового сочинения (изложения), текст </a:t>
            </a:r>
            <a:r>
              <a:rPr lang="ru-RU" sz="1400" i="1" dirty="0">
                <a:latin typeface="Book Antiqua" panose="02040602050305030304" pitchFamily="18" charset="0"/>
              </a:rPr>
              <a:t>итогового сочинения (изложения)</a:t>
            </a:r>
          </a:p>
          <a:p>
            <a:endParaRPr lang="ru-RU" sz="1600" i="1" dirty="0"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700"/>
          <a:stretch/>
        </p:blipFill>
        <p:spPr>
          <a:xfrm>
            <a:off x="2531655" y="3435846"/>
            <a:ext cx="4848301" cy="14041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51120" y="1419622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001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4241" y="2427734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002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6489" y="3723878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003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25259" y="4155926"/>
            <a:ext cx="183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5739590763</a:t>
            </a:r>
            <a:r>
              <a:rPr lang="ru-RU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771550"/>
            <a:ext cx="39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Члены комиссии заполняются поля «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Код работы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» и «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Лист №»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(начиная с 3, т.к. листами 1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являются основные бланки записи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1995686"/>
            <a:ext cx="36272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Участником заполняются поля «Код региона»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 «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Код вида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работы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» и «Наименование вида работы», «Номер темы» -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член комиссии проверяет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96347" y="3723878"/>
            <a:ext cx="2211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3746" y="1419622"/>
            <a:ext cx="2248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24277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44431" y="1563639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112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73351" y="3867895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112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32587" y="2571750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112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189020" y="3790830"/>
            <a:ext cx="2195798" cy="23850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85424" y="1665730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51913" y="2643759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1921" y="3961766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363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Выдача дополнительного бланка записи</a:t>
            </a:r>
            <a:endParaRPr lang="ru-RU" sz="2400" b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734978" y="3954421"/>
            <a:ext cx="501318" cy="23850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7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9725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Комиссия по проведению ИС(И)</a:t>
            </a: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/>
        </p:nvGraphicFramePr>
        <p:xfrm>
          <a:off x="0" y="555526"/>
          <a:ext cx="9144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087819" y="1204651"/>
            <a:ext cx="28704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На бланке регистрации член комиссии по проведению: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проверяет заполнение полей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заполняет поле «Количество бланков записи» (1 или более)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25560" y="2467065"/>
            <a:ext cx="72008" cy="76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19872" y="2463738"/>
            <a:ext cx="72008" cy="76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35896" y="2463738"/>
            <a:ext cx="72008" cy="76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572000" y="3165817"/>
            <a:ext cx="293972" cy="258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363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ИС(И): завершение</a:t>
            </a:r>
            <a:endParaRPr lang="ru-RU" sz="2400" b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951570"/>
            <a:ext cx="5702711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635896" y="192367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0 0 2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635896" y="1977685"/>
            <a:ext cx="648072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anose="020405030504060302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4211960" y="2247714"/>
            <a:ext cx="1800200" cy="7020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19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651"/>
          <a:stretch/>
        </p:blipFill>
        <p:spPr>
          <a:xfrm>
            <a:off x="107505" y="1133368"/>
            <a:ext cx="4848301" cy="36184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586"/>
          <a:stretch/>
        </p:blipFill>
        <p:spPr>
          <a:xfrm>
            <a:off x="291266" y="2133381"/>
            <a:ext cx="4848301" cy="26444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45048" y="3290469"/>
            <a:ext cx="4411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 Antiqua" panose="02040602050305030304" pitchFamily="18" charset="0"/>
              </a:rPr>
              <a:t>Текст итогового сочинения (изложения), текст </a:t>
            </a:r>
            <a:r>
              <a:rPr lang="ru-RU" sz="1600" i="1" dirty="0">
                <a:latin typeface="Book Antiqua" panose="02040602050305030304" pitchFamily="18" charset="0"/>
              </a:rPr>
              <a:t>итогового сочинения (изложения</a:t>
            </a:r>
            <a:r>
              <a:rPr lang="ru-RU" sz="1600" i="1" dirty="0" smtClean="0">
                <a:latin typeface="Book Antiqua" panose="02040602050305030304" pitchFamily="18" charset="0"/>
              </a:rPr>
              <a:t>).</a:t>
            </a:r>
            <a:endParaRPr lang="ru-RU" sz="1600" i="1" dirty="0"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1120" y="1419622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001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4241" y="2427734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002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699542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Члены комиссии по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проведению проверяют: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0" indent="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заполнение полей «Код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региона» и «Код вида работы» и «Наименование вида работы», «Номер темы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», «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Код работы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» и </a:t>
            </a:r>
            <a:r>
              <a:rPr lang="ru-RU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Лист №</a:t>
            </a:r>
            <a:r>
              <a:rPr lang="ru-RU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buFontTx/>
              <a:buChar char="-"/>
            </a:pPr>
            <a:endParaRPr lang="ru-RU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0" indent="0" algn="just">
              <a:buFontTx/>
              <a:buChar char="-"/>
              <a:tabLst>
                <a:tab pos="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пересчитывает бланки записи,</a:t>
            </a:r>
          </a:p>
          <a:p>
            <a:pPr marL="0" indent="0" algn="just">
              <a:buFontTx/>
              <a:buChar char="-"/>
              <a:tabLst>
                <a:tab pos="0" algn="l"/>
              </a:tabLst>
            </a:pPr>
            <a:endParaRPr lang="ru-RU" dirty="0"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- проставляют «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Z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»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на последнем бланке записи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3746" y="1419622"/>
            <a:ext cx="2392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242773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spc="110" dirty="0" smtClean="0">
                <a:latin typeface="Book Antiqua" panose="02040602050305030304" pitchFamily="18" charset="0"/>
              </a:rPr>
              <a:t>76    20</a:t>
            </a:r>
            <a:r>
              <a:rPr lang="ru-RU" i="1" dirty="0" smtClean="0">
                <a:latin typeface="Book Antiqua" panose="02040602050305030304" pitchFamily="18" charset="0"/>
              </a:rPr>
              <a:t>   </a:t>
            </a:r>
            <a:r>
              <a:rPr lang="ru-RU" b="1" i="1" dirty="0" smtClean="0">
                <a:latin typeface="Book Antiqua" panose="02040602050305030304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44431" y="1563639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112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32587" y="2571750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latin typeface="Book Antiqua" panose="02040602050305030304" pitchFamily="18" charset="0"/>
              </a:rPr>
              <a:t>112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85424" y="1665730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51913" y="2658643"/>
            <a:ext cx="1831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spc="110" dirty="0" smtClean="0">
                <a:latin typeface="Book Antiqua" panose="02040602050305030304" pitchFamily="18" charset="0"/>
              </a:rPr>
              <a:t>ФИО прописью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363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ИС(И): завершение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040108" y="3753561"/>
            <a:ext cx="1221440" cy="880257"/>
          </a:xfrm>
          <a:custGeom>
            <a:avLst/>
            <a:gdLst>
              <a:gd name="connsiteX0" fmla="*/ 0 w 1221440"/>
              <a:gd name="connsiteY0" fmla="*/ 16182 h 1173676"/>
              <a:gd name="connsiteX1" fmla="*/ 985962 w 1221440"/>
              <a:gd name="connsiteY1" fmla="*/ 8230 h 1173676"/>
              <a:gd name="connsiteX2" fmla="*/ 1097280 w 1221440"/>
              <a:gd name="connsiteY2" fmla="*/ 8230 h 1173676"/>
              <a:gd name="connsiteX3" fmla="*/ 1065475 w 1221440"/>
              <a:gd name="connsiteY3" fmla="*/ 159305 h 1173676"/>
              <a:gd name="connsiteX4" fmla="*/ 1041621 w 1221440"/>
              <a:gd name="connsiteY4" fmla="*/ 191110 h 1173676"/>
              <a:gd name="connsiteX5" fmla="*/ 1017767 w 1221440"/>
              <a:gd name="connsiteY5" fmla="*/ 230867 h 1173676"/>
              <a:gd name="connsiteX6" fmla="*/ 946206 w 1221440"/>
              <a:gd name="connsiteY6" fmla="*/ 310380 h 1173676"/>
              <a:gd name="connsiteX7" fmla="*/ 858741 w 1221440"/>
              <a:gd name="connsiteY7" fmla="*/ 381942 h 1173676"/>
              <a:gd name="connsiteX8" fmla="*/ 818985 w 1221440"/>
              <a:gd name="connsiteY8" fmla="*/ 429649 h 1173676"/>
              <a:gd name="connsiteX9" fmla="*/ 739472 w 1221440"/>
              <a:gd name="connsiteY9" fmla="*/ 501211 h 1173676"/>
              <a:gd name="connsiteX10" fmla="*/ 707666 w 1221440"/>
              <a:gd name="connsiteY10" fmla="*/ 548919 h 1173676"/>
              <a:gd name="connsiteX11" fmla="*/ 652007 w 1221440"/>
              <a:gd name="connsiteY11" fmla="*/ 604578 h 1173676"/>
              <a:gd name="connsiteX12" fmla="*/ 604299 w 1221440"/>
              <a:gd name="connsiteY12" fmla="*/ 668189 h 1173676"/>
              <a:gd name="connsiteX13" fmla="*/ 548640 w 1221440"/>
              <a:gd name="connsiteY13" fmla="*/ 731799 h 1173676"/>
              <a:gd name="connsiteX14" fmla="*/ 500933 w 1221440"/>
              <a:gd name="connsiteY14" fmla="*/ 763604 h 1173676"/>
              <a:gd name="connsiteX15" fmla="*/ 373712 w 1221440"/>
              <a:gd name="connsiteY15" fmla="*/ 827215 h 1173676"/>
              <a:gd name="connsiteX16" fmla="*/ 222637 w 1221440"/>
              <a:gd name="connsiteY16" fmla="*/ 906728 h 1173676"/>
              <a:gd name="connsiteX17" fmla="*/ 151075 w 1221440"/>
              <a:gd name="connsiteY17" fmla="*/ 930582 h 1173676"/>
              <a:gd name="connsiteX18" fmla="*/ 63611 w 1221440"/>
              <a:gd name="connsiteY18" fmla="*/ 978289 h 1173676"/>
              <a:gd name="connsiteX19" fmla="*/ 47708 w 1221440"/>
              <a:gd name="connsiteY19" fmla="*/ 1002143 h 1173676"/>
              <a:gd name="connsiteX20" fmla="*/ 23854 w 1221440"/>
              <a:gd name="connsiteY20" fmla="*/ 1018046 h 1173676"/>
              <a:gd name="connsiteX21" fmla="*/ 151075 w 1221440"/>
              <a:gd name="connsiteY21" fmla="*/ 1049851 h 1173676"/>
              <a:gd name="connsiteX22" fmla="*/ 389614 w 1221440"/>
              <a:gd name="connsiteY22" fmla="*/ 1097559 h 1173676"/>
              <a:gd name="connsiteX23" fmla="*/ 469127 w 1221440"/>
              <a:gd name="connsiteY23" fmla="*/ 1105510 h 1173676"/>
              <a:gd name="connsiteX24" fmla="*/ 604299 w 1221440"/>
              <a:gd name="connsiteY24" fmla="*/ 1129364 h 1173676"/>
              <a:gd name="connsiteX25" fmla="*/ 659959 w 1221440"/>
              <a:gd name="connsiteY25" fmla="*/ 1137316 h 1173676"/>
              <a:gd name="connsiteX26" fmla="*/ 874644 w 1221440"/>
              <a:gd name="connsiteY26" fmla="*/ 1145267 h 1173676"/>
              <a:gd name="connsiteX27" fmla="*/ 906449 w 1221440"/>
              <a:gd name="connsiteY27" fmla="*/ 1161169 h 1173676"/>
              <a:gd name="connsiteX28" fmla="*/ 1097280 w 1221440"/>
              <a:gd name="connsiteY28" fmla="*/ 1161169 h 1173676"/>
              <a:gd name="connsiteX29" fmla="*/ 1121134 w 1221440"/>
              <a:gd name="connsiteY29" fmla="*/ 1153218 h 1173676"/>
              <a:gd name="connsiteX30" fmla="*/ 1208599 w 1221440"/>
              <a:gd name="connsiteY30" fmla="*/ 1137316 h 117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440" h="1173676">
                <a:moveTo>
                  <a:pt x="0" y="16182"/>
                </a:moveTo>
                <a:lnTo>
                  <a:pt x="985962" y="8230"/>
                </a:lnTo>
                <a:cubicBezTo>
                  <a:pt x="1113665" y="6295"/>
                  <a:pt x="992210" y="-9281"/>
                  <a:pt x="1097280" y="8230"/>
                </a:cubicBezTo>
                <a:cubicBezTo>
                  <a:pt x="1086678" y="58588"/>
                  <a:pt x="1080459" y="110072"/>
                  <a:pt x="1065475" y="159305"/>
                </a:cubicBezTo>
                <a:cubicBezTo>
                  <a:pt x="1061616" y="171983"/>
                  <a:pt x="1048972" y="180084"/>
                  <a:pt x="1041621" y="191110"/>
                </a:cubicBezTo>
                <a:cubicBezTo>
                  <a:pt x="1033048" y="203969"/>
                  <a:pt x="1026630" y="218206"/>
                  <a:pt x="1017767" y="230867"/>
                </a:cubicBezTo>
                <a:cubicBezTo>
                  <a:pt x="998876" y="257854"/>
                  <a:pt x="970772" y="288885"/>
                  <a:pt x="946206" y="310380"/>
                </a:cubicBezTo>
                <a:cubicBezTo>
                  <a:pt x="917857" y="335186"/>
                  <a:pt x="882857" y="353003"/>
                  <a:pt x="858741" y="381942"/>
                </a:cubicBezTo>
                <a:cubicBezTo>
                  <a:pt x="845489" y="397844"/>
                  <a:pt x="833622" y="415012"/>
                  <a:pt x="818985" y="429649"/>
                </a:cubicBezTo>
                <a:cubicBezTo>
                  <a:pt x="784398" y="464236"/>
                  <a:pt x="768069" y="465465"/>
                  <a:pt x="739472" y="501211"/>
                </a:cubicBezTo>
                <a:cubicBezTo>
                  <a:pt x="727532" y="516135"/>
                  <a:pt x="720012" y="534329"/>
                  <a:pt x="707666" y="548919"/>
                </a:cubicBezTo>
                <a:cubicBezTo>
                  <a:pt x="690718" y="568949"/>
                  <a:pt x="667750" y="583588"/>
                  <a:pt x="652007" y="604578"/>
                </a:cubicBezTo>
                <a:lnTo>
                  <a:pt x="604299" y="668189"/>
                </a:lnTo>
                <a:cubicBezTo>
                  <a:pt x="585094" y="693796"/>
                  <a:pt x="574380" y="711207"/>
                  <a:pt x="548640" y="731799"/>
                </a:cubicBezTo>
                <a:cubicBezTo>
                  <a:pt x="533716" y="743738"/>
                  <a:pt x="517712" y="754452"/>
                  <a:pt x="500933" y="763604"/>
                </a:cubicBezTo>
                <a:cubicBezTo>
                  <a:pt x="459310" y="786308"/>
                  <a:pt x="415668" y="805133"/>
                  <a:pt x="373712" y="827215"/>
                </a:cubicBezTo>
                <a:cubicBezTo>
                  <a:pt x="323354" y="853719"/>
                  <a:pt x="276624" y="888732"/>
                  <a:pt x="222637" y="906728"/>
                </a:cubicBezTo>
                <a:cubicBezTo>
                  <a:pt x="198783" y="914679"/>
                  <a:pt x="174325" y="921008"/>
                  <a:pt x="151075" y="930582"/>
                </a:cubicBezTo>
                <a:cubicBezTo>
                  <a:pt x="103898" y="950008"/>
                  <a:pt x="97120" y="955951"/>
                  <a:pt x="63611" y="978289"/>
                </a:cubicBezTo>
                <a:cubicBezTo>
                  <a:pt x="58310" y="986240"/>
                  <a:pt x="54465" y="995386"/>
                  <a:pt x="47708" y="1002143"/>
                </a:cubicBezTo>
                <a:cubicBezTo>
                  <a:pt x="40951" y="1008900"/>
                  <a:pt x="18937" y="1009851"/>
                  <a:pt x="23854" y="1018046"/>
                </a:cubicBezTo>
                <a:cubicBezTo>
                  <a:pt x="42118" y="1048486"/>
                  <a:pt x="133675" y="1048111"/>
                  <a:pt x="151075" y="1049851"/>
                </a:cubicBezTo>
                <a:cubicBezTo>
                  <a:pt x="216978" y="1064496"/>
                  <a:pt x="340003" y="1092598"/>
                  <a:pt x="389614" y="1097559"/>
                </a:cubicBezTo>
                <a:lnTo>
                  <a:pt x="469127" y="1105510"/>
                </a:lnTo>
                <a:cubicBezTo>
                  <a:pt x="570975" y="1128143"/>
                  <a:pt x="508199" y="1116550"/>
                  <a:pt x="604299" y="1129364"/>
                </a:cubicBezTo>
                <a:cubicBezTo>
                  <a:pt x="622876" y="1131841"/>
                  <a:pt x="641250" y="1136215"/>
                  <a:pt x="659959" y="1137316"/>
                </a:cubicBezTo>
                <a:cubicBezTo>
                  <a:pt x="731446" y="1141521"/>
                  <a:pt x="803082" y="1142617"/>
                  <a:pt x="874644" y="1145267"/>
                </a:cubicBezTo>
                <a:cubicBezTo>
                  <a:pt x="885246" y="1150568"/>
                  <a:pt x="895554" y="1156500"/>
                  <a:pt x="906449" y="1161169"/>
                </a:cubicBezTo>
                <a:cubicBezTo>
                  <a:pt x="967826" y="1187474"/>
                  <a:pt x="1023907" y="1164663"/>
                  <a:pt x="1097280" y="1161169"/>
                </a:cubicBezTo>
                <a:cubicBezTo>
                  <a:pt x="1105231" y="1158519"/>
                  <a:pt x="1112826" y="1154326"/>
                  <a:pt x="1121134" y="1153218"/>
                </a:cubicBezTo>
                <a:cubicBezTo>
                  <a:pt x="1215911" y="1140582"/>
                  <a:pt x="1239631" y="1168348"/>
                  <a:pt x="1208599" y="11373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467747" y="4116981"/>
            <a:ext cx="583372" cy="749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59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816424" cy="507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123478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Ведомость проведения итогового сочинения (изложения) в учебном кабинете ОО (месте проведения) (ИС-05)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23678"/>
            <a:ext cx="4176464" cy="29854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Материалы, полученные от участника</a:t>
            </a:r>
          </a:p>
          <a:p>
            <a:endParaRPr lang="ru-RU" sz="22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Бланки записи  - 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вписать то количество  бланков записи, включая дополнительные бланки записи, которое было </a:t>
            </a: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ИСПОЛЬЗОВАНО 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участником </a:t>
            </a: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 написания ИС(И)</a:t>
            </a:r>
            <a:endParaRPr lang="ru-RU" sz="22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347864" y="1347614"/>
            <a:ext cx="1224136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031432" y="339502"/>
            <a:ext cx="5112568" cy="450892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ОРИГИНАЛАХ БЛАНКОВ ИС(И) 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над словами «</a:t>
            </a:r>
            <a:r>
              <a:rPr lang="ru-RU" sz="1600" b="1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ИТОГОВОЕ СОЧИНЕНИЕ  (ИЗЛОЖЕНИЕ)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 поставить метку «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X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 </a:t>
            </a:r>
            <a:r>
              <a:rPr lang="ru-RU" sz="160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гелевой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ручкой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ЧЕРНИЛАМИ КРАСНОГО ЦВЕТА</a:t>
            </a:r>
          </a:p>
          <a:p>
            <a:endParaRPr lang="ru-RU" sz="11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БЛАНКИ ИС(И) </a:t>
            </a:r>
            <a:r>
              <a:rPr lang="ru-RU" sz="1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учебном кабинете собрать по порядку 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(по комплектам) (ИС-05):</a:t>
            </a:r>
          </a:p>
          <a:p>
            <a:pPr marL="342900" indent="-342900" algn="just"/>
            <a:r>
              <a:rPr lang="ru-RU" sz="1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1. </a:t>
            </a:r>
            <a:r>
              <a:rPr lang="ru-RU" sz="1400" b="1" i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Комплект бланков  участника ИС(И)</a:t>
            </a:r>
          </a:p>
          <a:p>
            <a:pPr marL="342900" indent="-342900" algn="just"/>
            <a:r>
              <a:rPr lang="ru-RU" sz="1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регистрации первого участника</a:t>
            </a:r>
          </a:p>
          <a:p>
            <a:pPr marL="342900" indent="-342900" algn="just"/>
            <a:r>
              <a:rPr lang="ru-RU" sz="1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записи № 1 первого участника</a:t>
            </a:r>
          </a:p>
          <a:p>
            <a:pPr marL="342900" indent="-342900" algn="just"/>
            <a:r>
              <a:rPr lang="ru-RU" sz="1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записи № 2 первого участника </a:t>
            </a:r>
          </a:p>
          <a:p>
            <a:pPr marL="342900" indent="-342900" algn="just"/>
            <a:r>
              <a:rPr lang="ru-RU" sz="1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Дополнительные бланки записи первого участника</a:t>
            </a:r>
          </a:p>
          <a:p>
            <a:pPr marL="342900" indent="-342900" algn="just">
              <a:buAutoNum type="arabicPeriod"/>
            </a:pPr>
            <a:endParaRPr lang="ru-RU" sz="14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1440000" indent="-342900"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2. </a:t>
            </a:r>
            <a:r>
              <a:rPr lang="ru-RU" sz="1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Комплект бланков участника ИС(И)</a:t>
            </a:r>
          </a:p>
          <a:p>
            <a:pPr marL="1440000" indent="-342900"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регистрации второго участника</a:t>
            </a:r>
          </a:p>
          <a:p>
            <a:pPr marL="1440000" indent="-342900"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 записи № 1 второго участника</a:t>
            </a:r>
          </a:p>
          <a:p>
            <a:pPr marL="1073150" indent="23813"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Дополнительные бланки записи № 2 второго участника и т.д.</a:t>
            </a:r>
          </a:p>
          <a:p>
            <a:pPr marL="1073150" indent="23813" algn="just"/>
            <a:endParaRPr lang="ru-RU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1073150" indent="-1073150"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Бланки ИС(И)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упаковать в ВДП (форма 11-С(И)</a:t>
            </a:r>
            <a:endParaRPr lang="ru-RU" sz="1400" b="1" i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0"/>
            <a:ext cx="5580112" cy="8597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Сбор и упаковка бланков ИС(И)</a:t>
            </a:r>
          </a:p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353"/>
          <a:stretch/>
        </p:blipFill>
        <p:spPr>
          <a:xfrm>
            <a:off x="1" y="267494"/>
            <a:ext cx="3707904" cy="1108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353"/>
          <a:stretch/>
        </p:blipFill>
        <p:spPr>
          <a:xfrm>
            <a:off x="107504" y="1131590"/>
            <a:ext cx="3707904" cy="1108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 flipH="1">
            <a:off x="1763688" y="123479"/>
            <a:ext cx="306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</a:t>
            </a:r>
            <a:endParaRPr lang="ru-RU" sz="14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7584" y="555526"/>
            <a:ext cx="2376264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42900" indent="-342900" algn="just"/>
            <a:r>
              <a:rPr lang="ru-RU" sz="1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ЗАПОЛНЕННЫЙ</a:t>
            </a:r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1763688" y="987574"/>
            <a:ext cx="306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</a:t>
            </a:r>
            <a:endParaRPr lang="ru-RU" sz="14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7584" y="1491630"/>
            <a:ext cx="2376264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42900" indent="-342900" algn="just"/>
            <a:r>
              <a:rPr lang="ru-RU" sz="1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ЗАПОЛНЕННЫЙ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81" b="37725"/>
          <a:stretch/>
        </p:blipFill>
        <p:spPr>
          <a:xfrm>
            <a:off x="251520" y="2067694"/>
            <a:ext cx="367240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Прямоугольник 41"/>
          <p:cNvSpPr/>
          <p:nvPr/>
        </p:nvSpPr>
        <p:spPr>
          <a:xfrm>
            <a:off x="1" y="843558"/>
            <a:ext cx="461665" cy="221171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342900" indent="-342900" algn="just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ОРИГИНАЛЫ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835696" y="1923678"/>
            <a:ext cx="43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</a:t>
            </a:r>
            <a:endParaRPr lang="ru-RU" sz="14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2123728" y="267494"/>
            <a:ext cx="360040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71600" y="2427734"/>
            <a:ext cx="2376264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42900" indent="-342900" algn="just"/>
            <a:r>
              <a:rPr lang="ru-RU" sz="1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ЗАПОЛНЕННЫЙ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123478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Упаковка в аудитории ОО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23478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552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9582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63638"/>
            <a:ext cx="1440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548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5552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15566"/>
            <a:ext cx="1501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473350"/>
            <a:ext cx="1296144" cy="177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259632" y="627534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91556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84040" y="1139974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55552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12347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12347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314781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1000" b="1" dirty="0" smtClean="0">
                <a:solidFill>
                  <a:srgbClr val="002060"/>
                </a:solidFill>
                <a:latin typeface="+mn-lt"/>
              </a:rPr>
              <a:t>                   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9552" y="2067694"/>
            <a:ext cx="4261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О Р И Г И Н А Л Ы       Б Л А Н К О В </a:t>
            </a:r>
            <a:endParaRPr lang="ru-RU" sz="2000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87824" y="3579862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КОМПЛЕКТ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 УЧАСТНИКА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627534"/>
            <a:ext cx="3744416" cy="22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3507854"/>
            <a:ext cx="1790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КОМПЛЕКТ</a:t>
            </a:r>
            <a:endParaRPr lang="en-US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1 УЧАСТНИКА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92081" y="393990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Файл с формами и служебными записками </a:t>
            </a:r>
            <a:endParaRPr lang="ru-RU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Прямоугольник 23"/>
          <p:cNvSpPr>
            <a:spLocks noChangeArrowheads="1"/>
          </p:cNvSpPr>
          <p:nvPr/>
        </p:nvSpPr>
        <p:spPr bwMode="auto">
          <a:xfrm flipH="1">
            <a:off x="5724128" y="3075806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Указать количество бланков</a:t>
            </a:r>
            <a:endParaRPr lang="ru-RU" sz="2000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04248" y="2355726"/>
            <a:ext cx="504056" cy="792088"/>
          </a:xfrm>
          <a:prstGeom prst="straightConnector1">
            <a:avLst/>
          </a:prstGeom>
          <a:ln w="38100">
            <a:solidFill>
              <a:srgbClr val="06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71600" y="1347614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</a:t>
            </a:r>
            <a:endParaRPr lang="ru-RU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07904" y="127560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</a:t>
            </a:r>
            <a:endParaRPr lang="ru-RU" sz="2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88024" y="48351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2040" y="3939902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16216" y="1851670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15</a:t>
            </a:r>
            <a:endParaRPr lang="ru-RU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44008" y="0"/>
            <a:ext cx="449999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Сбор и упаковка бланков участников ИС(И)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 rot="10800000" flipV="1">
            <a:off x="4716016" y="2067694"/>
            <a:ext cx="4072880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B4C9E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Упаковка с материалами ИС(И)</a:t>
            </a: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 rot="10800000" flipV="1">
            <a:off x="5220072" y="3414940"/>
            <a:ext cx="3352800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B4C9E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Отчетные </a:t>
            </a: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формы </a:t>
            </a:r>
            <a:r>
              <a:rPr lang="ru-RU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– </a:t>
            </a:r>
            <a:endParaRPr lang="ru-RU" sz="20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файл-вкладыш</a:t>
            </a:r>
            <a:endParaRPr lang="ru-RU" sz="20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51" y="1"/>
            <a:ext cx="4156004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Передача материалов ИС(И) руководителю ОО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5" y="339502"/>
            <a:ext cx="7848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Члены комиссии по проведению ИС(И) передают руководителю ОО: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9542"/>
            <a:ext cx="1699052" cy="1008112"/>
          </a:xfrm>
          <a:prstGeom prst="rect">
            <a:avLst/>
          </a:prstGeom>
          <a:noFill/>
          <a:ln w="9525">
            <a:solidFill>
              <a:srgbClr val="B4C9E2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1419622"/>
            <a:ext cx="1769874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ВДП с бланками участников ИС(И)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33"/>
          <p:cNvGrpSpPr/>
          <p:nvPr/>
        </p:nvGrpSpPr>
        <p:grpSpPr>
          <a:xfrm>
            <a:off x="3995936" y="627534"/>
            <a:ext cx="802730" cy="865789"/>
            <a:chOff x="7092280" y="3604737"/>
            <a:chExt cx="1176856" cy="191249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80" t="3614" r="12264" b="8738"/>
            <a:stretch/>
          </p:blipFill>
          <p:spPr>
            <a:xfrm>
              <a:off x="7092280" y="3894371"/>
              <a:ext cx="1176856" cy="162286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535" y="3604737"/>
              <a:ext cx="851601" cy="68128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644008" y="771550"/>
            <a:ext cx="1944216" cy="861774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неиспользованные листы </a:t>
            </a:r>
            <a:r>
              <a:rPr lang="ru-RU" sz="1400" b="1" kern="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бумаги для черновиков со штампом </a:t>
            </a:r>
            <a:r>
              <a:rPr lang="ru-RU" sz="1400" b="1" kern="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ОО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51670"/>
            <a:ext cx="1296360" cy="864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075806"/>
            <a:ext cx="1224136" cy="8160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11910"/>
            <a:ext cx="1224136" cy="81609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139952" y="1707654"/>
            <a:ext cx="4824536" cy="1815882"/>
          </a:xfrm>
          <a:prstGeom prst="rect">
            <a:avLst/>
          </a:prstGeom>
          <a:ln>
            <a:solidFill>
              <a:srgbClr val="B4C9E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«Ведомость проведения ИС(И) в учебном кабинете ОО (месте проведения)» (ИС-05)</a:t>
            </a:r>
          </a:p>
          <a:p>
            <a:pPr algn="just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«Ведомость коррекции персональных данных участников ИС(И)» (ИС-07) (при наличии)</a:t>
            </a:r>
          </a:p>
          <a:p>
            <a:pPr algn="just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«Акт о досрочном завершении написания ИС(И) по уважительным причинам» (ИС-08) (при наличии)</a:t>
            </a:r>
          </a:p>
          <a:p>
            <a:pPr algn="just"/>
            <a:r>
              <a:rPr lang="ru-RU" sz="14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«Акт об удалении участника ИС(И)» (ИС-09) (при наличии)</a:t>
            </a:r>
            <a:endParaRPr lang="ru-RU" sz="14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31840" y="3579862"/>
            <a:ext cx="5256584" cy="523220"/>
          </a:xfrm>
          <a:prstGeom prst="rect">
            <a:avLst/>
          </a:prstGeom>
          <a:ln>
            <a:solidFill>
              <a:srgbClr val="B4C9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флеш-накопитель</a:t>
            </a:r>
            <a:r>
              <a:rPr lang="ru-RU" sz="1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с записью  ответа участника ИС(И) (устная форма) (</a:t>
            </a:r>
            <a:r>
              <a:rPr lang="ru-RU" sz="1400" i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при наличии)</a:t>
            </a:r>
            <a:endParaRPr lang="ru-RU" sz="1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155926"/>
            <a:ext cx="4392488" cy="738664"/>
          </a:xfrm>
          <a:prstGeom prst="rect">
            <a:avLst/>
          </a:prstGeom>
          <a:ln>
            <a:solidFill>
              <a:srgbClr val="B4C9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ВДП с материалы ИС(И) участников ИС(И), отказавшихся от предоставления согласия на обработку персональных данных (</a:t>
            </a:r>
            <a:r>
              <a:rPr lang="ru-RU" sz="1400" i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при наличии</a:t>
            </a:r>
            <a:r>
              <a:rPr lang="ru-RU" sz="1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)</a:t>
            </a:r>
            <a:endParaRPr lang="ru-RU" sz="1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699542"/>
            <a:ext cx="878358" cy="1087062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2123728" y="1419622"/>
            <a:ext cx="1872208" cy="1938992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упаковку с неиспользованными, испорченными (бракованными) бланками ИС(И), дополнительными бланками записи, использованными черновиками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6256" y="843558"/>
            <a:ext cx="1656184" cy="646331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темы итогового сочинения, тексты для изложения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2355726"/>
            <a:ext cx="1728192" cy="646331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инструкцию, зачитываемую  участникам ИС(И)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3507854"/>
            <a:ext cx="1656184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инструкции для участников ИС(И)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3507854"/>
            <a:ext cx="698555" cy="95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339752" y="4155926"/>
            <a:ext cx="2016224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орфографические (толковые )словари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4299942"/>
            <a:ext cx="1656184" cy="738664"/>
          </a:xfrm>
          <a:prstGeom prst="rect">
            <a:avLst/>
          </a:prstGeom>
          <a:solidFill>
            <a:schemeClr val="bg1"/>
          </a:solidFill>
          <a:ln>
            <a:solidFill>
              <a:srgbClr val="B4C9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служебные, объяснительные записки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07504" y="12347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Лица, привлекаемые к проведению и проверке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 bwMode="auto">
          <a:xfrm>
            <a:off x="395536" y="771550"/>
            <a:ext cx="8229600" cy="402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</a:rPr>
              <a:t>Члены комиссии  (</a:t>
            </a:r>
            <a:r>
              <a:rPr kumimoji="0" lang="ru-RU" alt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</a:rPr>
              <a:t>ий</a:t>
            </a:r>
            <a:r>
              <a:rPr kumimoji="0" lang="ru-RU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</a:rPr>
              <a:t>):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ответственный за организацию ИС(И) в ОО;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технический специалист;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члены комиссии по проведению ИС(И) (не менее 2) и дежурные вне аудиторий;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члены (эксперты) комиссии, участвующие в проверке итогового сочинения (изложения);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ответственный за перенос результатов проверки сочинений (изложений) с копий на оригиналы бланков регистрации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медицинский работник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2941"/>
            <a:ext cx="3744416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059582"/>
            <a:ext cx="4104456" cy="298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55976" y="3507854"/>
            <a:ext cx="403244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0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Завершение проведения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211960" y="447514"/>
            <a:ext cx="46805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Общественные наблюдатели передают руководителю ОО заполненную форму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(ИС-10)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5724128" y="3867894"/>
            <a:ext cx="288032" cy="36004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283968" y="4227934"/>
            <a:ext cx="4392488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-195144" algn="just">
              <a:defRPr/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Раздел заполняется руководителем ОО в случае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НЕЯВКИ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общественного наблюдателя </a:t>
            </a:r>
            <a:endParaRPr lang="ru-RU" sz="1600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Передача материалов ИС(И) руководителю ОО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483518"/>
            <a:ext cx="5904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Медицинский работник передает руководителю ОО: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544" y="2067694"/>
            <a:ext cx="3456384" cy="646331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журнал учета участников ИС(И), обратившихся к медицинскому работнику во время проведения ИС(И)</a:t>
            </a:r>
            <a:endParaRPr kumimoji="0" lang="ru-RU" sz="1400" b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9952" y="2067694"/>
            <a:ext cx="3528392" cy="646331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ведомость наличия лекарственных препаратов у участников ИС(И) в день проведения ИС(И)</a:t>
            </a:r>
            <a:endParaRPr lang="ru-RU" sz="1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7544" y="2931790"/>
            <a:ext cx="7272808" cy="738664"/>
          </a:xfrm>
          <a:prstGeom prst="rect">
            <a:avLst/>
          </a:prstGeom>
          <a:solidFill>
            <a:schemeClr val="bg1"/>
          </a:solidFill>
          <a:ln>
            <a:solidFill>
              <a:srgbClr val="B4C9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лист учета «ВХОДНОГО ФИЛЬТРА» специалистов, привлекаемых к проведению ИС(И), общественных наблюдателей,  лиц, имеющих право присутствовать в ОО (месте проведения ИС(И)) в день проведения ИС(И)</a:t>
            </a:r>
            <a:endParaRPr lang="ru-RU" sz="1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263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15566"/>
            <a:ext cx="7210425" cy="93345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67544" y="3867894"/>
            <a:ext cx="3528392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лист учета «ВХОДНОГО ФИЛЬТРА» участников ИС(И)</a:t>
            </a:r>
            <a:endParaRPr lang="ru-RU" sz="1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59632" y="493971"/>
            <a:ext cx="7524328" cy="60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Порядок проведения ИС(И)</a:t>
            </a:r>
            <a:endParaRPr lang="ru-RU" sz="3200" dirty="0" smtClean="0">
              <a:solidFill>
                <a:srgbClr val="0000CC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1851670"/>
            <a:ext cx="4933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ОСОБЫЕ СЛУЧАИ</a:t>
            </a:r>
            <a:endParaRPr lang="ru-RU" sz="3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57" y="0"/>
            <a:ext cx="9034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Процедура досрочного завершения написания ИС(И) 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по объективным причинам </a:t>
            </a:r>
            <a:endParaRPr lang="ru-RU" sz="16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771550"/>
            <a:ext cx="5832648" cy="3075807"/>
          </a:xfrm>
          <a:prstGeom prst="rect">
            <a:avLst/>
          </a:prstGeom>
          <a:noFill/>
          <a:ln w="9525">
            <a:solidFill>
              <a:srgbClr val="B4C9E2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flipH="1" flipV="1">
            <a:off x="6588224" y="2067693"/>
            <a:ext cx="360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1200" b="1" dirty="0" smtClean="0">
                <a:latin typeface="+mn-lt"/>
              </a:rPr>
              <a:t>X</a:t>
            </a:r>
            <a:endParaRPr lang="ru-RU" sz="1200" b="1" dirty="0" smtClean="0">
              <a:latin typeface="+mn-lt"/>
            </a:endParaRP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31590"/>
            <a:ext cx="3600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466039"/>
            <a:ext cx="4810522" cy="254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371950"/>
            <a:ext cx="129614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7934"/>
            <a:ext cx="14401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99542"/>
            <a:ext cx="2808312" cy="3168352"/>
          </a:xfrm>
          <a:prstGeom prst="rect">
            <a:avLst/>
          </a:prstGeom>
          <a:noFill/>
          <a:ln w="9525">
            <a:solidFill>
              <a:srgbClr val="B4C9E2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9512" y="3435846"/>
            <a:ext cx="374441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Копирование</a:t>
            </a:r>
            <a:r>
              <a:rPr lang="ru-RU" sz="1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бланков ИС(И) с внесенной в бланк регистрации отметкой «Х» в поле «Не закончил» («Удален»), подтвержденной подписью члена комиссии по проведению ИС(И), </a:t>
            </a: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не производится</a:t>
            </a:r>
            <a:r>
              <a:rPr lang="ru-RU" sz="1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проверка</a:t>
            </a:r>
            <a:r>
              <a:rPr lang="ru-RU" sz="1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таких ИС(И) </a:t>
            </a: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не осуществляется</a:t>
            </a:r>
            <a:r>
              <a:rPr lang="ru-RU" sz="1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ru-RU" sz="1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580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Процедура удаления участника ИС(И) </a:t>
            </a:r>
            <a:r>
              <a:rPr lang="ru-RU" sz="20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(нарушение п. 27 Порядка)</a:t>
            </a:r>
            <a:endParaRPr lang="ru-RU" sz="20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11510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Член комиссии по проведению ИС(И): </a:t>
            </a:r>
            <a:endParaRPr lang="ru-RU" sz="2000" b="1" i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07504" y="843558"/>
          <a:ext cx="9036496" cy="42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40319" y="0"/>
            <a:ext cx="585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Процедура удаления участника ИС(И) </a:t>
            </a:r>
            <a:endParaRPr lang="ru-RU" sz="20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5526"/>
            <a:ext cx="2988840" cy="3291830"/>
          </a:xfrm>
          <a:prstGeom prst="rect">
            <a:avLst/>
          </a:prstGeom>
          <a:noFill/>
          <a:ln w="6350">
            <a:solidFill>
              <a:srgbClr val="B4C9E2"/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55526"/>
            <a:ext cx="5832648" cy="3291831"/>
          </a:xfrm>
          <a:prstGeom prst="rect">
            <a:avLst/>
          </a:prstGeom>
          <a:noFill/>
          <a:ln w="9525">
            <a:solidFill>
              <a:srgbClr val="B4C9E2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300192" y="1635647"/>
            <a:ext cx="360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1200" b="1" dirty="0" smtClean="0">
                <a:latin typeface="+mn-lt"/>
              </a:rPr>
              <a:t>X</a:t>
            </a:r>
            <a:endParaRPr lang="ru-RU" sz="1200" b="1" dirty="0" smtClean="0">
              <a:latin typeface="+mn-lt"/>
            </a:endParaRP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987574"/>
            <a:ext cx="3600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571750"/>
            <a:ext cx="4896544" cy="245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7934"/>
            <a:ext cx="129614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227934"/>
            <a:ext cx="14401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9512" y="3435846"/>
            <a:ext cx="403244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Копирование</a:t>
            </a:r>
            <a:r>
              <a:rPr lang="ru-RU" sz="1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бланков ИС(И) с внесенной в бланк регистрации отметкой «Х» в поле «Не закончил» («Удален»), подтвержденной подписью члена комиссии по проведению ИС(И), </a:t>
            </a: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не производится</a:t>
            </a:r>
            <a:r>
              <a:rPr lang="ru-RU" sz="1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проверка</a:t>
            </a:r>
            <a:r>
              <a:rPr lang="ru-RU" sz="1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таких ИС(И) </a:t>
            </a: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не осуществляется</a:t>
            </a:r>
            <a:r>
              <a:rPr lang="ru-RU" sz="1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ru-RU" sz="1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179512" y="1059582"/>
          <a:ext cx="885698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7504" y="69954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Член комиссии по проведению ИС(И): </a:t>
            </a:r>
            <a:endParaRPr lang="ru-RU" sz="2000" b="1" i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Процедура досрочного завершения написания ИС(И) по объективным причинам </a:t>
            </a:r>
            <a:endParaRPr lang="ru-RU" sz="20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Особенности организации и проведения ИС(И) для лиц с ОВЗ, детей-инвалидов и инвалидов 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843558"/>
            <a:ext cx="8568952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Для участников ИС(И) с ОВЗ, детей-инвалидов и инвалидов, а также лиц, обучающихся по состоянию здоровья на дому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лечении, департамент образования организует проведение ИС(И) в условиях, учитывающих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состояние их здоровья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особенности психофизического развития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571750"/>
            <a:ext cx="8568952" cy="23391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Материально-технические условия проведения ИС(И) обеспечивают возможность беспрепятственного доступа таких участников сочинения (изложения) в учебные кабинеты, туалетные и иные помещения, а также их пребывания в указанных помещениях (наличие пандусов, поручней, расширенных дверных проемов, лифтов (при отсутствии лифтов учебный кабинет располагается на первом этаже), наличие специальных кресел и других приспособлений).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местах проведения ИС(И) выделяются помещения для организации питания и перерывов для проведения необходимых медико-профилактических процедур.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Особенности организации и проведения ИС(И) для лиц с ОВЗ, детей-инвалидов и инвалидов 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771550"/>
            <a:ext cx="8784976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При проведении ИС(И) при необходимости присутствуют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ассистенты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оказывающие участникам с ОВЗ, детям-инвалидам и инвалидам необходимую техническую помощь с учетом состояния их здоровья, особенностей психофизического развития и индивидуальных особенностей: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в части передвижения по месту проведения ИС(И)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в обеспечении коммуникации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в использовании технических средств, необходимых для выполнения заданий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в ведении записей, чтении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помогают при оформлении регистрационных полей бланков  ИС(И)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переносят ИС(И) в бланки ИС(И)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 при выполнении ИС(И) на компьютере оказывают техническую помощь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вызывают медперсонал (при необходимости)</a:t>
            </a:r>
            <a:endParaRPr lang="ru-RU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011910"/>
            <a:ext cx="8784976" cy="86177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Участники ИС(И) с ОВЗ, дети-инвалиды и инвалиды с учетом их индивидуальных возможностей пользуются в процессе написания ИС(И) необходимыми им специальными техническими средствами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Особенности организации и проведения ИС(И) для лиц с ОВЗ, детей-инвалидов и инвалидов 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203597"/>
            <a:ext cx="8280920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Основанием для организации ИС(И)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на дому, в медицинской организации является заключение медицинской организации и рекомендации ПМПК. </a:t>
            </a:r>
          </a:p>
          <a:p>
            <a:pPr algn="just"/>
            <a:endParaRPr lang="ru-RU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ИС(И) организуется по месту жительства участника ИС(И), по месту нахождения медицинской организации, в которой участник ИС(И) находится на длительном лечении, с выполнением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минимальных требований к процедуре проведения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 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512" y="2067694"/>
            <a:ext cx="3960440" cy="61250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Представители </a:t>
            </a:r>
            <a:r>
              <a:rPr lang="ru-RU" sz="20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СМИ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2067694"/>
            <a:ext cx="4608512" cy="7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-260193" algn="ctr">
              <a:defRPr/>
            </a:pPr>
            <a:r>
              <a:rPr lang="ru-RU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присутствуют в учебных кабинетах только до момента выдачи участникам ИС(И) материалов</a:t>
            </a:r>
            <a:endParaRPr lang="ru-RU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987574"/>
            <a:ext cx="3888432" cy="64807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Общественные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наблюдатели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91472" y="987574"/>
            <a:ext cx="4573016" cy="86409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-195144" algn="just">
              <a:defRPr/>
            </a:pPr>
            <a:r>
              <a:rPr lang="ru-RU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могут </a:t>
            </a:r>
            <a:r>
              <a:rPr lang="ru-RU" dirty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свободно перемещаться </a:t>
            </a:r>
            <a:r>
              <a:rPr lang="ru-RU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(</a:t>
            </a:r>
            <a:r>
              <a:rPr lang="ru-RU" i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при этом в </a:t>
            </a:r>
            <a:r>
              <a:rPr lang="ru-RU" i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учебном кабинете может находиться </a:t>
            </a:r>
            <a:r>
              <a:rPr lang="ru-RU" b="1" i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один общественный наблюдатель</a:t>
            </a:r>
            <a:r>
              <a:rPr lang="ru-RU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)</a:t>
            </a:r>
            <a:endParaRPr lang="ru-RU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3147814"/>
            <a:ext cx="8784976" cy="79208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Должностные лица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Рособрнадзора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, иные лица, определенные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Рособрнадзором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специалисты отдела надзора и контроля в сфере образования департамента образования,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представители департамента образования, ОМСУ</a:t>
            </a:r>
            <a:endParaRPr lang="ru-RU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8" name="Прямоугольник 13"/>
          <p:cNvSpPr>
            <a:spLocks noChangeArrowheads="1"/>
          </p:cNvSpPr>
          <p:nvPr/>
        </p:nvSpPr>
        <p:spPr bwMode="auto">
          <a:xfrm>
            <a:off x="323528" y="4227934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charset="0"/>
              </a:rPr>
              <a:t>Допуск </a:t>
            </a:r>
            <a:r>
              <a:rPr lang="ru-RU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charset="0"/>
              </a:rPr>
              <a:t>выше перечисленных </a:t>
            </a:r>
            <a:r>
              <a:rPr lang="ru-RU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charset="0"/>
              </a:rPr>
              <a:t>лиц осуществляется </a:t>
            </a:r>
            <a:r>
              <a:rPr lang="ru-RU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charset="0"/>
              </a:rPr>
              <a:t>только при </a:t>
            </a:r>
            <a:r>
              <a:rPr lang="ru-RU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charset="0"/>
              </a:rPr>
              <a:t>наличии </a:t>
            </a:r>
            <a:r>
              <a:rPr lang="ru-RU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charset="0"/>
              </a:rPr>
              <a:t>у них документов</a:t>
            </a:r>
            <a:r>
              <a:rPr lang="ru-RU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charset="0"/>
              </a:rPr>
              <a:t>, удостоверяющих </a:t>
            </a:r>
            <a:r>
              <a:rPr lang="ru-RU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charset="0"/>
              </a:rPr>
              <a:t>личность и подтверждающих </a:t>
            </a:r>
            <a:r>
              <a:rPr lang="ru-RU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charset="0"/>
              </a:rPr>
              <a:t>их полномочия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В день проведения ИС(И) могут присутствовать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95486"/>
            <a:ext cx="8927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Особенности проведения ИС(И) на дому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87574"/>
            <a:ext cx="8064896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Для лиц, имеющих медицинские показания для обучения на дому, заключение медицинской организации и рекомендации ПМПК, в соответствии с приказом департамента образования, ИС(И) организуется на дому.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ИС(И) организуется с выполнением минимальных требований к процедуре проведения.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Руководитель ОО издает приказ об утверждении состава комиссии по проведению ИС(И) на дому.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Руководитель контролирует процедуру подготовки к ИС(И)  (</a:t>
            </a:r>
            <a:r>
              <a:rPr lang="ru-RU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печать бланков, отчетных форм, оформление отчетных форм, оформление ВДП, передача тем и текстов для изложения в день проведения ИС(И), доставка материалов ИС(И) по завершении ИС(И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))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Особенности организации и проведения ИС(И) в устной форме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131590"/>
            <a:ext cx="8064896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Для участников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ИС(И) с ОВЗ, детей-инвалидов и инвалидов ИС(И) может по их желанию и при наличии соответствующих медицинских показаний проводиться в устной форме. 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Устное сочинение (изложение) участников записывается на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флеш-носитель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Аудиозаписи участников передаются ассистенту, который в присутствии руководителя ОО переносит устные сочинения (изложения) из аудиозаписей в бланки сочинения (изложения).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Особенности организации и проведения ИС(И) в устной форме</a:t>
            </a:r>
            <a:endParaRPr lang="ru-RU" sz="2400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07504" y="1419622"/>
          <a:ext cx="4896544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51920" y="6275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Член комиссии по проведению ИС(И)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9" y="915567"/>
            <a:ext cx="39604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2931790"/>
            <a:ext cx="3600400" cy="1828795"/>
          </a:xfrm>
          <a:prstGeom prst="rect">
            <a:avLst/>
          </a:prstGeom>
          <a:noFill/>
          <a:ln w="9525">
            <a:solidFill>
              <a:srgbClr val="B4C9E2"/>
            </a:solidFill>
            <a:miter lim="800000"/>
            <a:headEnd/>
            <a:tailEnd/>
          </a:ln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3219822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2283718"/>
            <a:ext cx="24482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876256" y="3651870"/>
            <a:ext cx="3600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800" b="1" dirty="0" smtClean="0">
                <a:latin typeface="+mn-lt"/>
              </a:rPr>
              <a:t>X</a:t>
            </a:r>
            <a:endParaRPr lang="ru-RU" sz="8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131590"/>
            <a:ext cx="8856984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Оценивание проводится по двум установленным требованиям: «Объем ИС(И)» и «Самостоятельность написания ИС(И)». 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ИС(И), соответствующее установленным требованиям, оценивается по критериям № 1 и № 2, а также дополнительно «зачет» по одному из критериев №№ 3–4. 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ИС(И) </a:t>
            </a:r>
            <a:r>
              <a:rPr lang="ru-RU" sz="1600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 критерию № 5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не проверяется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отметки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соответствующее поле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«Критерий 5» </a:t>
            </a:r>
            <a:r>
              <a:rPr lang="ru-RU" sz="1600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не вносятся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(остаются пустыми)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Заполнение поля «Результаты оценивания ИС(И)» в случае проверки ИС(И) участника, сдававшего ИС(И) в устной форме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03798"/>
            <a:ext cx="5328592" cy="197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Особенности проведения ИС(И) для участников ИС(И), отказавшихся предоставить согласие на обработку персональных данных</a:t>
            </a:r>
          </a:p>
          <a:p>
            <a:pPr algn="ctr"/>
            <a:endParaRPr lang="ru-RU" sz="2400" i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95686"/>
            <a:ext cx="8784976" cy="29700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Для участников ИС(И), отказавшихся предоставить согласие на обработку персональных данных, ИС(И) проводится в штатном режиме, за исключением того, что в формах для ИС(И), бланке регистрации не указываются данные о документе, удостоверяющем личность.</a:t>
            </a:r>
          </a:p>
          <a:p>
            <a:pPr algn="just"/>
            <a:r>
              <a:rPr lang="ru-RU" sz="17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Все сопроводительные документы оформляются вручную и отдельно на участника ИС(И)  (ИС-01, ИС-02, ИС-04, ИС-05, ИС-06, ИС-07, ИС-08, ИС-09, акт приемки-передачи материалов ИС(И)).</a:t>
            </a:r>
          </a:p>
          <a:p>
            <a:pPr algn="just"/>
            <a:r>
              <a:rPr lang="ru-RU" sz="17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Работы участников упаковывают в отдельный ВДП, формы ИС(И) - в файл-вкладыш, на Сопроводительном бланке вносят метку «</a:t>
            </a:r>
            <a:r>
              <a:rPr lang="ru-RU" sz="17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Отказ от предоставления персональных данных</a:t>
            </a:r>
            <a:r>
              <a:rPr lang="ru-RU" sz="17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», материалы ИС(И) участников, отказавшихся предоставить согласие на обработку персональных данных, доставляют </a:t>
            </a:r>
            <a:r>
              <a:rPr lang="ru-RU" sz="170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РЦОИ</a:t>
            </a:r>
            <a:r>
              <a:rPr lang="ru-RU" sz="17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ru-RU" sz="17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144372"/>
            <a:ext cx="8856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Разъяснения по организации проведения ИС(И) для участников, отказавшихся от предоставления согласия на обработку персональных данных (приложение 3 к Порядку)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63564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Инструкция </a:t>
            </a:r>
          </a:p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для членов комиссии по проверке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123478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Завершение проверки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77155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Акт общественного наблюдения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 проверкой ИС(И) в ОО (месте проверки) (ИС-11)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067694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 количеству распределенных общественных наблюдателей в ОО (место проверки)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5976" y="3723878"/>
            <a:ext cx="4392488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-195144" algn="just">
              <a:defRPr/>
            </a:pP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Раздел заполняется руководителем ОО в случае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НЕЯВКИ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общественного наблюдателя </a:t>
            </a:r>
            <a:endParaRPr lang="ru-RU" sz="1600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211960" y="4515966"/>
            <a:ext cx="576064" cy="28803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375571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4515966"/>
            <a:ext cx="4067944" cy="6275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До начала проверки ИС(И)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87574"/>
            <a:ext cx="8784976" cy="27238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нормативными правовыми документами, регламентирующими проведение ИС(И)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порядком проведения и проверки ИС(И)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методическими материалами </a:t>
            </a:r>
            <a:r>
              <a:rPr lang="ru-RU" sz="19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Рособрнадзора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рекомендуемыми к использованию при организации и проведении ИС(И)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инструкцией, определяющей порядок их работы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правилами заполнения бланков ИС(И)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критериями оценивания ИС(И), разработанными </a:t>
            </a:r>
            <a:r>
              <a:rPr lang="ru-RU" sz="19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Рособрнадзором</a:t>
            </a:r>
            <a:endParaRPr lang="ru-RU" sz="19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правилами заполнения отчетной форм ИС-06</a:t>
            </a:r>
            <a:endParaRPr lang="ru-RU" sz="19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9503"/>
            <a:ext cx="8712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Члены комиссии по проведению ИС(И) </a:t>
            </a:r>
            <a:r>
              <a:rPr lang="ru-RU" sz="19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до начала проведении ИС(И) обязаны </a:t>
            </a:r>
            <a:r>
              <a:rPr lang="ru-RU" sz="19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ознакомиться с</a:t>
            </a:r>
            <a:r>
              <a:rPr lang="ru-RU" sz="19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: </a:t>
            </a:r>
            <a:endParaRPr lang="ru-RU" sz="19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011910"/>
            <a:ext cx="8784976" cy="6771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Во время проверки ИС(И) </a:t>
            </a:r>
            <a:r>
              <a:rPr lang="ru-RU" sz="19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членам комиссии по проверке ИС(И) ЗАПРЕЩЕНО</a:t>
            </a:r>
            <a:r>
              <a:rPr lang="ru-RU" sz="19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иметь при себе средства связи</a:t>
            </a:r>
            <a:endParaRPr lang="ru-RU" sz="19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59632" y="0"/>
            <a:ext cx="7524328" cy="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Порядок проверки и оценивания ИС(И)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499742"/>
            <a:ext cx="89289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копирование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бланков ИС(И)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с внесенной в бланк регистрации отметкой «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Х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 в поле «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Не закончил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 («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Удален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»), подтвержденной подписью члена комиссии по проведению ИС(И), </a:t>
            </a:r>
            <a:r>
              <a:rPr lang="ru-RU" sz="1600" b="1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не производится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ru-RU" sz="1600" b="1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проверка</a:t>
            </a:r>
            <a:r>
              <a:rPr lang="ru-RU" sz="16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ИС(И) </a:t>
            </a:r>
            <a:r>
              <a:rPr lang="ru-RU" sz="1600" b="1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не осуществляется</a:t>
            </a:r>
            <a:endParaRPr lang="ru-RU" sz="16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07504" y="483518"/>
          <a:ext cx="88569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179512" y="3435846"/>
          <a:ext cx="871296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87624" y="1347614"/>
            <a:ext cx="1296144" cy="646331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87313" lvl="0" indent="-87313" algn="ctr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делает копии бланков для проверки</a:t>
            </a:r>
            <a:endParaRPr lang="ru-RU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1131590"/>
            <a:ext cx="1728192" cy="1077218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определяет  порядок проверки требования №2 «Самостоятельность написания ИС(И)»</a:t>
            </a:r>
            <a:endParaRPr lang="ru-RU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987574"/>
            <a:ext cx="2304256" cy="1508105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проверяют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КОПИИ БЛАНКОВ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ЗАПИСИ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в соответствии с требованиями и критериями оценивания, разработанными </a:t>
            </a:r>
            <a:r>
              <a:rPr lang="ru-RU" sz="1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Рособрнадзором</a:t>
            </a:r>
            <a:endParaRPr lang="ru-RU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4011910"/>
            <a:ext cx="1296144" cy="861774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заполняют «Протокол проверки ИС(И) (ИС-06)</a:t>
            </a:r>
            <a:endParaRPr lang="ru-RU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4083918"/>
            <a:ext cx="1296144" cy="861774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заполняют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КОПИИ БЛАНКОВ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регистрации</a:t>
            </a:r>
            <a:endParaRPr lang="ru-RU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8224" y="3850838"/>
            <a:ext cx="1512168" cy="1292662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переносит результаты проверки из КОПИЙ БЛАНКОВ регистрации в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ОРИГИНАЛЫ БЛАНКОВ РЕГИСТРАЦИИ</a:t>
            </a:r>
            <a:endParaRPr lang="ru-RU" sz="12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23478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Организация проверки ИС(И)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15566"/>
            <a:ext cx="842493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Каждое сочинение (изложение) проверяется </a:t>
            </a:r>
          </a:p>
          <a:p>
            <a:pPr algn="ctr"/>
            <a:r>
              <a:rPr lang="ru-RU" sz="28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ОДНИМ ЭКСПЕРТОМ ОДИН РАЗ</a:t>
            </a:r>
            <a:endParaRPr lang="ru-RU" sz="2800" b="1" i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211710"/>
            <a:ext cx="8424937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Результаты проверки по </a:t>
            </a:r>
            <a:r>
              <a:rPr lang="ru-RU" sz="28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ТРЕБОВАНИЯМ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ru-RU" sz="28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КРИТЕРИЯМ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оценивания </a:t>
            </a:r>
            <a:r>
              <a:rPr lang="ru-RU" sz="28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(«зачет»/«незачет»)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вносятся в копию бланка регистрации</a:t>
            </a:r>
            <a:endParaRPr lang="ru-RU" sz="2800" b="1" i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9790" y="483518"/>
            <a:ext cx="8695427" cy="425741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107758" algn="ctr">
              <a:spcBef>
                <a:spcPts val="79"/>
              </a:spcBef>
            </a:pPr>
            <a:endParaRPr sz="600" dirty="0">
              <a:cs typeface="Times New Roman"/>
            </a:endParaRP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sz="2000" b="1" spc="-4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Выдача </a:t>
            </a:r>
            <a:r>
              <a:rPr lang="ru-RU" sz="2000" b="1" u="sng" spc="-4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дополнительных бланков записи</a:t>
            </a:r>
            <a:r>
              <a:rPr lang="ru-RU" sz="2000" b="1" spc="-4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 ПРОШЛОГО ПЕРИОДА ПРОВЕДЕНИЯ ИС(И)   </a:t>
            </a:r>
            <a:r>
              <a:rPr lang="ru-RU" sz="2000" b="1" spc="-4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(</a:t>
            </a:r>
            <a:r>
              <a:rPr lang="ru-RU" sz="2000" b="1" spc="-4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АПРЕЛЬ 2021</a:t>
            </a:r>
            <a:r>
              <a:rPr lang="ru-RU" sz="2000" b="1" spc="-4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)  - нарушение п.17.5, п. 17.6      Порядка проведения ИС(И)</a:t>
            </a: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b="1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ОДИН КОД РАБОТЫ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 разных участников (</a:t>
            </a: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ДУБЛИ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b="1" spc="-4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 комплектов ИС(И)</a:t>
            </a: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sz="2000" b="1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 Выдача </a:t>
            </a:r>
            <a:r>
              <a:rPr lang="ru-RU" sz="2000" b="1" u="sng" spc="-1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дополнительных бланков записи ИЗ РЕЗЕРВНОГО КОМПЛЕКТА </a:t>
            </a:r>
            <a:r>
              <a:rPr lang="ru-RU" sz="2000" b="1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бланков ИС(И) </a:t>
            </a: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sz="2000" b="1" spc="-8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Некорректное заполнение </a:t>
            </a:r>
            <a:r>
              <a:rPr lang="ru-RU" sz="2000" b="1" u="sng" spc="-8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РЕГИСТРАЦИОННЫХ ПОЛЕЙ БЛАНКОВ ИС(И)</a:t>
            </a:r>
          </a:p>
          <a:p>
            <a:pPr marL="146685" indent="-137160" algn="just" defTabSz="952500">
              <a:spcBef>
                <a:spcPts val="630"/>
              </a:spcBef>
              <a:buFont typeface="Wingdings" pitchFamily="2" charset="2"/>
              <a:buChar char="Ø"/>
              <a:tabLst>
                <a:tab pos="146050" algn="l"/>
                <a:tab pos="188595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Бланк регистрации: </a:t>
            </a: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не заполнены ОБЯЗАТЕЛЬНЫЕ поля:  «Номер темы»,  «Количество бланков записи»</a:t>
            </a:r>
          </a:p>
          <a:p>
            <a:pPr marL="146685" indent="-137160" algn="just" defTabSz="952500">
              <a:spcBef>
                <a:spcPts val="630"/>
              </a:spcBef>
              <a:buFont typeface="Wingdings" pitchFamily="2" charset="2"/>
              <a:buChar char="Ø"/>
              <a:tabLst>
                <a:tab pos="146050" algn="l"/>
                <a:tab pos="188595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Бланки записи: </a:t>
            </a: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не заполнены:  «Лист №», «ФИО участника», «Номер темы»</a:t>
            </a:r>
            <a:r>
              <a:rPr lang="ru-RU" sz="2000" b="1" spc="-8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endParaRPr sz="2000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sp>
        <p:nvSpPr>
          <p:cNvPr id="23" name="object 25"/>
          <p:cNvSpPr txBox="1">
            <a:spLocks noGrp="1"/>
          </p:cNvSpPr>
          <p:nvPr>
            <p:ph type="title"/>
          </p:nvPr>
        </p:nvSpPr>
        <p:spPr>
          <a:xfrm>
            <a:off x="171450" y="68134"/>
            <a:ext cx="897255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400" b="1" spc="-4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ИС(И): организационные ситуации – 2021-2022</a:t>
            </a:r>
            <a:endParaRPr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0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Критерии оценивания ИС(И)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5159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2 требования (№1 и №2) + 2 критерия (№ 1 и № 2) + дополнительно один критерий (№ 3, № 4, № 5) = «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ЗАЧЕТ</a:t>
            </a:r>
            <a:r>
              <a:rPr lang="ru-RU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» </a:t>
            </a:r>
            <a:endParaRPr lang="ru-RU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483521"/>
          <a:ext cx="8784976" cy="400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31"/>
                <a:gridCol w="3339743"/>
                <a:gridCol w="3232304"/>
                <a:gridCol w="1486898"/>
              </a:tblGrid>
              <a:tr h="28802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mbria" pitchFamily="18" charset="0"/>
                          <a:ea typeface="Cambria" pitchFamily="18" charset="0"/>
                        </a:rPr>
                        <a:t>ТРЕБОВАНИЯ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5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№ 1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Объём итогового сочинения (изложения)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</a:rPr>
                        <a:t>ОСНОВНЫЕ</a:t>
                      </a:r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6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№ 2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Самостоятельность написания итогового сочинения (изложения)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99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606BA"/>
                          </a:solidFill>
                          <a:latin typeface="Cambria" pitchFamily="18" charset="0"/>
                          <a:ea typeface="Cambria" pitchFamily="18" charset="0"/>
                        </a:rPr>
                        <a:t>КРИТЕРИИ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746">
                <a:tc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mbria" pitchFamily="18" charset="0"/>
                        </a:rPr>
                        <a:t>ИС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mbria" pitchFamily="18" charset="0"/>
                        </a:rPr>
                        <a:t>ИИ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35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Cambria" pitchFamily="18" charset="0"/>
                          <a:ea typeface="Cambria" pitchFamily="18" charset="0"/>
                        </a:rPr>
                        <a:t>№ 1</a:t>
                      </a:r>
                      <a:endParaRPr lang="ru-RU" sz="1600" dirty="0">
                        <a:solidFill>
                          <a:srgbClr val="0606BA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Cambria" pitchFamily="18" charset="0"/>
                          <a:ea typeface="Cambria" pitchFamily="18" charset="0"/>
                        </a:rPr>
                        <a:t>Соответствие теме</a:t>
                      </a:r>
                      <a:endParaRPr lang="ru-RU" sz="1600" dirty="0">
                        <a:solidFill>
                          <a:srgbClr val="0606BA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Содержание изложения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</a:rPr>
                        <a:t>ОСНОВНЫЕ </a:t>
                      </a:r>
                      <a:endParaRPr lang="ru-RU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55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Cambria" pitchFamily="18" charset="0"/>
                          <a:ea typeface="Cambria" pitchFamily="18" charset="0"/>
                        </a:rPr>
                        <a:t>№ 2</a:t>
                      </a:r>
                      <a:endParaRPr lang="ru-RU" sz="1600" dirty="0">
                        <a:solidFill>
                          <a:srgbClr val="0606BA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Cambria" pitchFamily="18" charset="0"/>
                          <a:ea typeface="Cambria" pitchFamily="18" charset="0"/>
                        </a:rPr>
                        <a:t>Аргументация. Привлечение литературного материала</a:t>
                      </a:r>
                      <a:endParaRPr lang="ru-RU" sz="1600" dirty="0">
                        <a:solidFill>
                          <a:srgbClr val="0606BA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Логичность изложения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04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Cambria" pitchFamily="18" charset="0"/>
                          <a:ea typeface="Cambria" pitchFamily="18" charset="0"/>
                        </a:rPr>
                        <a:t>№ 3</a:t>
                      </a:r>
                      <a:endParaRPr lang="ru-RU" sz="1600" dirty="0">
                        <a:solidFill>
                          <a:srgbClr val="0606BA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Cambria" pitchFamily="18" charset="0"/>
                          <a:ea typeface="Cambria" pitchFamily="18" charset="0"/>
                        </a:rPr>
                        <a:t>Композиция и логика рассуждения</a:t>
                      </a:r>
                      <a:endParaRPr lang="ru-RU" sz="1600" dirty="0">
                        <a:solidFill>
                          <a:srgbClr val="0606BA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Использование элементов стиля исходного текста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</a:rPr>
                        <a:t>+ дополнительно один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65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Cambria" pitchFamily="18" charset="0"/>
                          <a:ea typeface="Cambria" pitchFamily="18" charset="0"/>
                        </a:rPr>
                        <a:t>№ 4</a:t>
                      </a:r>
                      <a:endParaRPr lang="ru-RU" sz="1600" dirty="0">
                        <a:solidFill>
                          <a:srgbClr val="0606BA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Cambria" pitchFamily="18" charset="0"/>
                          <a:ea typeface="Cambria" pitchFamily="18" charset="0"/>
                        </a:rPr>
                        <a:t>Качество письменной речи</a:t>
                      </a:r>
                      <a:endParaRPr lang="ru-RU" sz="1600" dirty="0">
                        <a:solidFill>
                          <a:srgbClr val="0606BA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35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Cambria" pitchFamily="18" charset="0"/>
                          <a:ea typeface="Cambria" pitchFamily="18" charset="0"/>
                        </a:rPr>
                        <a:t>№ 5</a:t>
                      </a:r>
                      <a:endParaRPr lang="ru-RU" sz="1600" dirty="0">
                        <a:solidFill>
                          <a:srgbClr val="0606BA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606BA"/>
                          </a:solidFill>
                          <a:latin typeface="Cambria" pitchFamily="18" charset="0"/>
                          <a:ea typeface="Cambria" pitchFamily="18" charset="0"/>
                        </a:rPr>
                        <a:t>Грамотность</a:t>
                      </a:r>
                      <a:endParaRPr lang="ru-RU" sz="1600" dirty="0">
                        <a:solidFill>
                          <a:srgbClr val="0606BA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2347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Требование № 1.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«ОБЪЁМ ИС(И)»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059582"/>
            <a:ext cx="8568952" cy="1872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Если в сочинении </a:t>
            </a:r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менее 250 слов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а в изложении </a:t>
            </a:r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менее 150 слов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ru-RU" sz="2400" b="1" i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в подсчет включаются все слова, в том числе и служебные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), то выставляется «незачет» за невыполнение требования № 1 и </a:t>
            </a:r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«незачет» за работу в целом</a:t>
            </a:r>
            <a:endParaRPr lang="ru-RU" sz="2400" b="1" i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04508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sz="48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! </a:t>
            </a:r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ТАКИЕ ИТОГОВЫЕ СОЧИНЕНИЯ (ИЗЛОЖЕНИЯ) НЕ ПРОВЕРЯЮТСЯ ПО ТРЕБОВАНИЮ № 2 «САМОСТОЯТЕЛЬНОСТЬ НАПИСАНИЯ ИС(И)» И  КРИТЕРИЯМ ОЦЕНИВАНИЯ</a:t>
            </a:r>
            <a:endParaRPr lang="ru-RU" sz="2400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2347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Требование № 1. «Объем ИС(И)»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15566"/>
            <a:ext cx="360040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Эксперт выставляет </a:t>
            </a:r>
            <a:r>
              <a:rPr lang="ru-RU" sz="1600" b="1" i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«незачет»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 невыполнение требования № 1</a:t>
            </a:r>
            <a:endParaRPr lang="ru-RU"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779662"/>
            <a:ext cx="360040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клетки по требованию № 2 выставляет </a:t>
            </a:r>
            <a:r>
              <a:rPr lang="ru-RU" sz="1600" b="1" i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«незачет»</a:t>
            </a:r>
            <a:endParaRPr lang="ru-RU" sz="1600" b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715766"/>
            <a:ext cx="36004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клетки по критериям оценивания выставляет </a:t>
            </a:r>
            <a:r>
              <a:rPr lang="ru-RU" sz="1600" b="1" i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«незачет»</a:t>
            </a:r>
            <a:endParaRPr lang="ru-RU" sz="1600" b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795886"/>
            <a:ext cx="36004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поле «Результат проверки сочинения (изложения) ставится </a:t>
            </a:r>
            <a:r>
              <a:rPr lang="ru-RU" sz="1600" b="1" i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«незачет»</a:t>
            </a:r>
            <a:endParaRPr lang="ru-RU" sz="1600" b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63638"/>
            <a:ext cx="494405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95936" y="699542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Образец заполнения нижней части бланка регистрации</a:t>
            </a:r>
            <a:endParaRPr lang="ru-RU" sz="2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2347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Требование № 2.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«САМОСТОЯТЕЛЬНОСТЬ НАПИСАНИЯ ИС(И)»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9582"/>
            <a:ext cx="8568952" cy="1584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Если сочинение (изложение) признано несамостоятельным, то выставляется </a:t>
            </a:r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«незачет»</a:t>
            </a:r>
            <a:r>
              <a:rPr lang="ru-RU" sz="2400" b="1" i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 невыполнение требования № 2 и </a:t>
            </a:r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«незачет»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 всю работу в целом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43584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! ТАКИЕ ИТОГОВЫЕ СОЧИНЕНИЯ (ИЗЛОЖЕНИЯ) </a:t>
            </a:r>
          </a:p>
          <a:p>
            <a:pPr algn="just">
              <a:tabLst>
                <a:tab pos="180975" algn="l"/>
              </a:tabLst>
            </a:pPr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НЕ ПРОВЕРЯЮТСЯ ПО КРИТЕРИЯМ ОЦЕНИВАНИЯ</a:t>
            </a:r>
            <a:endParaRPr lang="ru-RU" sz="2400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Требование № 2.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«Самостоятельность написания ИС(И)»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15566"/>
            <a:ext cx="360040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Эксперт выставляет </a:t>
            </a:r>
            <a:r>
              <a:rPr lang="ru-RU" sz="1600" b="1" i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«незачет»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 невыполнение требования № 2</a:t>
            </a:r>
            <a:endParaRPr lang="ru-RU"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139702"/>
            <a:ext cx="36004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клетки по критериям оценивания выставляет </a:t>
            </a:r>
            <a:r>
              <a:rPr lang="ru-RU" sz="1600" b="1" i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«незачет»</a:t>
            </a:r>
            <a:endParaRPr lang="ru-RU" sz="1600" b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579862"/>
            <a:ext cx="36004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поле «Результат проверки сочинения (изложения) ставится </a:t>
            </a:r>
            <a:r>
              <a:rPr lang="ru-RU" sz="1600" b="1" i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«незачет»</a:t>
            </a:r>
            <a:endParaRPr lang="ru-RU" sz="1600" b="1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84355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Образец заполнения нижней части бланка регистрации</a:t>
            </a:r>
            <a:endParaRPr lang="ru-RU" sz="2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79662"/>
            <a:ext cx="501459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005" y="0"/>
            <a:ext cx="8989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Алгоритм проверки ИС(И):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от требований к критериям оценивания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9582"/>
            <a:ext cx="8568952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Если ИС(И) соответствует требованию № 1  и требованию № 2, то эксперт выставляет </a:t>
            </a:r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«зачет»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 выполнение требования № 1 и требования № 2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78777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После этого сочинение (изложение) </a:t>
            </a:r>
            <a:r>
              <a:rPr lang="ru-RU" sz="2400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оценивается по КРИТЕРИЯМ</a:t>
            </a:r>
            <a:endParaRPr lang="ru-RU" sz="2400" dirty="0">
              <a:solidFill>
                <a:srgbClr val="0606BA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005" y="0"/>
            <a:ext cx="8989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Оценивание сочинения по критериям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43558"/>
            <a:ext cx="3600400" cy="38884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Сочинение оценивается по пяти критериям</a:t>
            </a:r>
          </a:p>
          <a:p>
            <a:pPr algn="just"/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Критерии № 1 и № 2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являются </a:t>
            </a:r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ОСНОВНЫМИ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Если за сочинение (изложение) по критерию № 1 выставлен </a:t>
            </a:r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«незачет»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</a:t>
            </a:r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то сочинение (изложение) по критериям </a:t>
            </a:r>
            <a:r>
              <a:rPr lang="ru-RU" b="1" dirty="0" smtClean="0">
                <a:solidFill>
                  <a:srgbClr val="0606BA"/>
                </a:solidFill>
                <a:latin typeface="Cambria" pitchFamily="18" charset="0"/>
                <a:ea typeface="Cambria" pitchFamily="18" charset="0"/>
              </a:rPr>
              <a:t>№ 2 - № 5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не проверяется </a:t>
            </a:r>
          </a:p>
          <a:p>
            <a:pPr algn="just"/>
            <a:endParaRPr lang="ru-RU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клетки по всем критериям выставляется </a:t>
            </a:r>
            <a:r>
              <a:rPr lang="ru-RU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«незачет»</a:t>
            </a:r>
            <a:endParaRPr lang="ru-RU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9622"/>
            <a:ext cx="53640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23928" y="627534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Образец заполнения нижней части бланка регистрации</a:t>
            </a:r>
            <a:endParaRPr lang="ru-RU" sz="2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005" y="0"/>
            <a:ext cx="8989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Оценивание сочинения по критериям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43558"/>
            <a:ext cx="3672408" cy="4176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Сочинение оценивается по пяти критериям</a:t>
            </a:r>
          </a:p>
          <a:p>
            <a:pPr algn="just"/>
            <a:r>
              <a:rPr lang="ru-RU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Критерии № 1 и № 2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являются </a:t>
            </a:r>
            <a:r>
              <a:rPr lang="ru-RU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ОСНОВНЫМИ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Если за сочинение (изложение) по критерию № 1 выставлен </a:t>
            </a:r>
            <a:r>
              <a:rPr lang="ru-RU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«зачет»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</a:t>
            </a:r>
            <a:r>
              <a:rPr lang="ru-RU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а по критерию № 2 </a:t>
            </a:r>
            <a:r>
              <a:rPr lang="ru-RU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«незачет»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</a:t>
            </a:r>
            <a:r>
              <a:rPr lang="ru-RU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то сочинение (изложение) по критериям </a:t>
            </a:r>
            <a:r>
              <a:rPr lang="ru-RU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№ 3 - № 5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не проверяется. </a:t>
            </a:r>
          </a:p>
          <a:p>
            <a:pPr algn="just"/>
            <a:endParaRPr lang="ru-RU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 клетки по всем критериям выставляется </a:t>
            </a:r>
            <a:r>
              <a:rPr lang="ru-RU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«незачет»</a:t>
            </a:r>
            <a:endParaRPr lang="ru-RU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91630"/>
            <a:ext cx="53640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3928" y="771550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Образец заполнения нижней части бланка регистрации</a:t>
            </a:r>
            <a:endParaRPr lang="ru-RU" sz="2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5333" y="400393"/>
            <a:ext cx="231934" cy="2409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4436" y="555526"/>
            <a:ext cx="567859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483518"/>
            <a:ext cx="29523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sz="1600" b="1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 </a:t>
            </a:r>
            <a:r>
              <a:rPr lang="ru-RU" sz="2000" b="1" spc="-1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Заполнение </a:t>
            </a:r>
            <a:r>
              <a:rPr lang="ru-RU" sz="20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/>
              </a:rPr>
              <a:t>«Протокола проверки итогового сочинения (изложения)» (форма ИС-06)</a:t>
            </a: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endParaRPr lang="ru-RU" sz="2000" spc="-1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/>
            </a:endParaRPr>
          </a:p>
          <a:p>
            <a:pPr marL="146685" indent="-137160" algn="just">
              <a:spcBef>
                <a:spcPts val="630"/>
              </a:spcBef>
              <a:buFont typeface="Wingdings" pitchFamily="2" charset="2"/>
              <a:buChar char="Ø"/>
              <a:tabLst>
                <a:tab pos="146685" algn="l"/>
              </a:tabLst>
            </a:pPr>
            <a:r>
              <a:rPr lang="ru-RU" sz="20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2000" b="1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ПЕРЕНОС</a:t>
            </a:r>
            <a:r>
              <a:rPr lang="ru-RU" sz="20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результатов проверки из ИС-06 в </a:t>
            </a:r>
            <a:r>
              <a:rPr lang="ru-RU" sz="2000" b="1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копии бланков регистрации </a:t>
            </a:r>
            <a:r>
              <a:rPr lang="ru-RU" sz="20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участников ИС(И</a:t>
            </a:r>
            <a:r>
              <a:rPr lang="ru-RU" sz="1500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)</a:t>
            </a:r>
            <a:r>
              <a:rPr lang="ru-RU" sz="1500" b="1" spc="-5" dirty="0" smtClean="0">
                <a:solidFill>
                  <a:srgbClr val="12338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endParaRPr lang="ru-RU" sz="1500" dirty="0" smtClean="0">
              <a:latin typeface="Cambria" pitchFamily="18" charset="0"/>
              <a:ea typeface="Cambria" pitchFamily="18" charset="0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Проверка итогового сочинения (изложения)</a:t>
            </a:r>
            <a:endParaRPr lang="ru-RU" sz="2400" b="1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975" y="1995686"/>
            <a:ext cx="5821025" cy="300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Минус 7"/>
          <p:cNvSpPr/>
          <p:nvPr/>
        </p:nvSpPr>
        <p:spPr>
          <a:xfrm>
            <a:off x="2987824" y="1851670"/>
            <a:ext cx="936104" cy="72008"/>
          </a:xfrm>
          <a:prstGeom prst="mathMinu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987824" y="1995686"/>
            <a:ext cx="936104" cy="72008"/>
          </a:xfrm>
          <a:prstGeom prst="mathMinu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0"/>
            <a:ext cx="9144000" cy="51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0000CC"/>
                </a:solidFill>
              </a:rPr>
              <a:t>Ошибки в заполнения полей бланков ИС(И)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9542"/>
            <a:ext cx="4113262" cy="145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11510"/>
            <a:ext cx="3563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Пример 2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5528" y="1995686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Пример 3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55726"/>
            <a:ext cx="4248472" cy="140415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543858"/>
            <a:ext cx="4387155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79512" y="3273828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Пример 4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555526"/>
            <a:ext cx="324036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Cambria" panose="02040503050406030204" pitchFamily="18" charset="0"/>
              </a:rPr>
              <a:t>Самая распространенная ошибка – забывают проставить </a:t>
            </a:r>
            <a:r>
              <a:rPr lang="ru-RU" b="1" dirty="0" smtClean="0">
                <a:solidFill>
                  <a:srgbClr val="0000CC"/>
                </a:solidFill>
                <a:latin typeface="Cambria" panose="02040503050406030204" pitchFamily="18" charset="0"/>
              </a:rPr>
              <a:t>Х</a:t>
            </a:r>
            <a:r>
              <a:rPr lang="ru-RU" dirty="0" smtClean="0">
                <a:solidFill>
                  <a:srgbClr val="0000CC"/>
                </a:solidFill>
                <a:latin typeface="Cambria" panose="02040503050406030204" pitchFamily="18" charset="0"/>
              </a:rPr>
              <a:t> в итоговый результат 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Cambria" panose="02040503050406030204" pitchFamily="18" charset="0"/>
              </a:rPr>
              <a:t>«Зачёт»/«Незачёт»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3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11120</TotalTime>
  <Words>8304</Words>
  <Application>Microsoft Office PowerPoint</Application>
  <PresentationFormat>Экран (16:9)</PresentationFormat>
  <Paragraphs>981</Paragraphs>
  <Slides>109</Slides>
  <Notes>77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109</vt:i4>
      </vt:variant>
    </vt:vector>
  </HeadingPairs>
  <TitlesOfParts>
    <vt:vector size="110" baseType="lpstr">
      <vt:lpstr>Тема Office</vt:lpstr>
      <vt:lpstr>Слайд 1</vt:lpstr>
      <vt:lpstr>Изменения 2022-23 учебном году</vt:lpstr>
      <vt:lpstr>Изменения 2022-23 учебном году</vt:lpstr>
      <vt:lpstr>Слайд 4</vt:lpstr>
      <vt:lpstr>Слайд 5</vt:lpstr>
      <vt:lpstr>Слайд 6</vt:lpstr>
      <vt:lpstr>Слайд 7</vt:lpstr>
      <vt:lpstr>Слайд 8</vt:lpstr>
      <vt:lpstr>ИС(И): организационные ситуации – 2021-2022</vt:lpstr>
      <vt:lpstr>ИС(И): организационные ситуации – 2021-2022</vt:lpstr>
      <vt:lpstr>ИС(И): организационные ситуации – 2021-2022</vt:lpstr>
      <vt:lpstr>Слайд 12</vt:lpstr>
      <vt:lpstr>    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Основные правила заполнения бланков</vt:lpstr>
      <vt:lpstr>Комплект бланков</vt:lpstr>
      <vt:lpstr>Слайд 56</vt:lpstr>
      <vt:lpstr>Слайд 57</vt:lpstr>
      <vt:lpstr>Заполнение бланка регистрации</vt:lpstr>
      <vt:lpstr>Заполнение бланков записи</vt:lpstr>
      <vt:lpstr>Проведение ИС(И):  выдача дополнительного бланка записи</vt:lpstr>
      <vt:lpstr>Выдача дополнительного бланка записи</vt:lpstr>
      <vt:lpstr>Слайд 62</vt:lpstr>
      <vt:lpstr>ИС(И): завершение</vt:lpstr>
      <vt:lpstr>ИС(И): завершение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ИС(И): выставление результатов</vt:lpstr>
      <vt:lpstr>Слайд 101</vt:lpstr>
      <vt:lpstr>Слайд 102</vt:lpstr>
      <vt:lpstr>Порядок проведения ИС(И)</vt:lpstr>
      <vt:lpstr>Слайд 104</vt:lpstr>
      <vt:lpstr>Слайд 105</vt:lpstr>
      <vt:lpstr>Слайд 106</vt:lpstr>
      <vt:lpstr>Слайд 107</vt:lpstr>
      <vt:lpstr>СПАСИБО ЗА ВНИМАНИЕ!</vt:lpstr>
      <vt:lpstr> Контакты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USER</cp:lastModifiedBy>
  <cp:revision>1426</cp:revision>
  <dcterms:created xsi:type="dcterms:W3CDTF">2016-11-25T13:06:27Z</dcterms:created>
  <dcterms:modified xsi:type="dcterms:W3CDTF">2022-12-07T06:20:22Z</dcterms:modified>
</cp:coreProperties>
</file>