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78" r:id="rId10"/>
    <p:sldId id="279" r:id="rId11"/>
    <p:sldId id="264" r:id="rId12"/>
    <p:sldId id="265" r:id="rId13"/>
    <p:sldId id="266" r:id="rId14"/>
    <p:sldId id="271" r:id="rId15"/>
    <p:sldId id="280" r:id="rId16"/>
    <p:sldId id="277" r:id="rId17"/>
    <p:sldId id="267" r:id="rId18"/>
    <p:sldId id="268" r:id="rId19"/>
    <p:sldId id="269" r:id="rId20"/>
    <p:sldId id="270" r:id="rId21"/>
    <p:sldId id="287" r:id="rId22"/>
    <p:sldId id="289" r:id="rId23"/>
    <p:sldId id="282" r:id="rId24"/>
    <p:sldId id="283" r:id="rId25"/>
    <p:sldId id="285" r:id="rId26"/>
    <p:sldId id="286" r:id="rId27"/>
    <p:sldId id="288" r:id="rId28"/>
    <p:sldId id="272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>
        <p:scale>
          <a:sx n="106" d="100"/>
          <a:sy n="106" d="100"/>
        </p:scale>
        <p:origin x="-714" y="-1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218E0-9F2F-425D-9D98-1B11695BD64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18DDA-C0ED-4D42-BA5B-EDD9FF66A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2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18DDA-C0ED-4D42-BA5B-EDD9FF66AA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3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16633"/>
            <a:ext cx="1426903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984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3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16633"/>
            <a:ext cx="1426903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689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5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5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4FF"/>
            </a:gs>
            <a:gs pos="82000">
              <a:schemeClr val="bg1"/>
            </a:gs>
            <a:gs pos="21000">
              <a:schemeClr val="bg1"/>
            </a:gs>
            <a:gs pos="100000">
              <a:srgbClr val="9BE5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AD17-563A-4D54-8B8C-8FC706E23AA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16633"/>
            <a:ext cx="1426903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26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fedotova@coikko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5000" y="990600"/>
            <a:ext cx="922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наблюдение при проведении итогового сочинения (изложения)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 году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 вправе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4196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ОО несколько общественных наблюдателей, то им необходимо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самоорганизоваться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составить план присутствия каждого наблюдателя в учебном кабинете (в ОО, но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человек в одном кабинете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Имеют право свободно перемещаться по ОО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522085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495" y="144856"/>
            <a:ext cx="86099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5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500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5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5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25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endParaRPr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8644" y="1301877"/>
            <a:ext cx="2338705" cy="5167630"/>
            <a:chOff x="588644" y="1301877"/>
            <a:chExt cx="2338705" cy="5167630"/>
          </a:xfrm>
        </p:grpSpPr>
        <p:sp>
          <p:nvSpPr>
            <p:cNvPr id="4" name="object 4"/>
            <p:cNvSpPr/>
            <p:nvPr/>
          </p:nvSpPr>
          <p:spPr>
            <a:xfrm>
              <a:off x="617219" y="1330452"/>
              <a:ext cx="2281555" cy="5110480"/>
            </a:xfrm>
            <a:custGeom>
              <a:avLst/>
              <a:gdLst/>
              <a:ahLst/>
              <a:cxnLst/>
              <a:rect l="l" t="t" r="r" b="b"/>
              <a:pathLst>
                <a:path w="2281555" h="5110480">
                  <a:moveTo>
                    <a:pt x="1901190" y="0"/>
                  </a:moveTo>
                  <a:lnTo>
                    <a:pt x="380250" y="0"/>
                  </a:lnTo>
                  <a:lnTo>
                    <a:pt x="332552" y="2961"/>
                  </a:lnTo>
                  <a:lnTo>
                    <a:pt x="286622" y="11609"/>
                  </a:lnTo>
                  <a:lnTo>
                    <a:pt x="242817" y="25587"/>
                  </a:lnTo>
                  <a:lnTo>
                    <a:pt x="201492" y="44539"/>
                  </a:lnTo>
                  <a:lnTo>
                    <a:pt x="163005" y="68110"/>
                  </a:lnTo>
                  <a:lnTo>
                    <a:pt x="127710" y="95943"/>
                  </a:lnTo>
                  <a:lnTo>
                    <a:pt x="95966" y="127683"/>
                  </a:lnTo>
                  <a:lnTo>
                    <a:pt x="68128" y="162974"/>
                  </a:lnTo>
                  <a:lnTo>
                    <a:pt x="44552" y="201460"/>
                  </a:lnTo>
                  <a:lnTo>
                    <a:pt x="25595" y="242785"/>
                  </a:lnTo>
                  <a:lnTo>
                    <a:pt x="11613" y="286594"/>
                  </a:lnTo>
                  <a:lnTo>
                    <a:pt x="2962" y="332530"/>
                  </a:lnTo>
                  <a:lnTo>
                    <a:pt x="0" y="380238"/>
                  </a:lnTo>
                  <a:lnTo>
                    <a:pt x="0" y="4729721"/>
                  </a:lnTo>
                  <a:lnTo>
                    <a:pt x="2962" y="4777419"/>
                  </a:lnTo>
                  <a:lnTo>
                    <a:pt x="11613" y="4823349"/>
                  </a:lnTo>
                  <a:lnTo>
                    <a:pt x="25595" y="4867154"/>
                  </a:lnTo>
                  <a:lnTo>
                    <a:pt x="44552" y="4908479"/>
                  </a:lnTo>
                  <a:lnTo>
                    <a:pt x="68128" y="4946966"/>
                  </a:lnTo>
                  <a:lnTo>
                    <a:pt x="95966" y="4982261"/>
                  </a:lnTo>
                  <a:lnTo>
                    <a:pt x="127710" y="5014005"/>
                  </a:lnTo>
                  <a:lnTo>
                    <a:pt x="163005" y="5041843"/>
                  </a:lnTo>
                  <a:lnTo>
                    <a:pt x="201492" y="5065419"/>
                  </a:lnTo>
                  <a:lnTo>
                    <a:pt x="242817" y="5084376"/>
                  </a:lnTo>
                  <a:lnTo>
                    <a:pt x="286622" y="5098358"/>
                  </a:lnTo>
                  <a:lnTo>
                    <a:pt x="332552" y="5107009"/>
                  </a:lnTo>
                  <a:lnTo>
                    <a:pt x="380250" y="5109972"/>
                  </a:lnTo>
                  <a:lnTo>
                    <a:pt x="1901190" y="5109972"/>
                  </a:lnTo>
                  <a:lnTo>
                    <a:pt x="1948897" y="5107009"/>
                  </a:lnTo>
                  <a:lnTo>
                    <a:pt x="1994833" y="5098358"/>
                  </a:lnTo>
                  <a:lnTo>
                    <a:pt x="2038642" y="5084376"/>
                  </a:lnTo>
                  <a:lnTo>
                    <a:pt x="2079967" y="5065419"/>
                  </a:lnTo>
                  <a:lnTo>
                    <a:pt x="2118453" y="5041843"/>
                  </a:lnTo>
                  <a:lnTo>
                    <a:pt x="2153744" y="5014005"/>
                  </a:lnTo>
                  <a:lnTo>
                    <a:pt x="2185484" y="4982261"/>
                  </a:lnTo>
                  <a:lnTo>
                    <a:pt x="2213317" y="4946966"/>
                  </a:lnTo>
                  <a:lnTo>
                    <a:pt x="2236888" y="4908479"/>
                  </a:lnTo>
                  <a:lnTo>
                    <a:pt x="2255840" y="4867154"/>
                  </a:lnTo>
                  <a:lnTo>
                    <a:pt x="2269818" y="4823349"/>
                  </a:lnTo>
                  <a:lnTo>
                    <a:pt x="2278466" y="4777419"/>
                  </a:lnTo>
                  <a:lnTo>
                    <a:pt x="2281428" y="4729721"/>
                  </a:lnTo>
                  <a:lnTo>
                    <a:pt x="2281428" y="380238"/>
                  </a:lnTo>
                  <a:lnTo>
                    <a:pt x="2278466" y="332530"/>
                  </a:lnTo>
                  <a:lnTo>
                    <a:pt x="2269818" y="286594"/>
                  </a:lnTo>
                  <a:lnTo>
                    <a:pt x="2255840" y="242785"/>
                  </a:lnTo>
                  <a:lnTo>
                    <a:pt x="2236888" y="201460"/>
                  </a:lnTo>
                  <a:lnTo>
                    <a:pt x="2213317" y="162974"/>
                  </a:lnTo>
                  <a:lnTo>
                    <a:pt x="2185484" y="127683"/>
                  </a:lnTo>
                  <a:lnTo>
                    <a:pt x="2153744" y="95943"/>
                  </a:lnTo>
                  <a:lnTo>
                    <a:pt x="2118453" y="68110"/>
                  </a:lnTo>
                  <a:lnTo>
                    <a:pt x="2079967" y="44539"/>
                  </a:lnTo>
                  <a:lnTo>
                    <a:pt x="2038642" y="25587"/>
                  </a:lnTo>
                  <a:lnTo>
                    <a:pt x="1994833" y="11609"/>
                  </a:lnTo>
                  <a:lnTo>
                    <a:pt x="1948897" y="2961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7219" y="1330452"/>
              <a:ext cx="2281555" cy="5110480"/>
            </a:xfrm>
            <a:custGeom>
              <a:avLst/>
              <a:gdLst/>
              <a:ahLst/>
              <a:cxnLst/>
              <a:rect l="l" t="t" r="r" b="b"/>
              <a:pathLst>
                <a:path w="2281555" h="5110480">
                  <a:moveTo>
                    <a:pt x="0" y="380238"/>
                  </a:moveTo>
                  <a:lnTo>
                    <a:pt x="2962" y="332530"/>
                  </a:lnTo>
                  <a:lnTo>
                    <a:pt x="11613" y="286594"/>
                  </a:lnTo>
                  <a:lnTo>
                    <a:pt x="25595" y="242785"/>
                  </a:lnTo>
                  <a:lnTo>
                    <a:pt x="44552" y="201460"/>
                  </a:lnTo>
                  <a:lnTo>
                    <a:pt x="68128" y="162974"/>
                  </a:lnTo>
                  <a:lnTo>
                    <a:pt x="95966" y="127683"/>
                  </a:lnTo>
                  <a:lnTo>
                    <a:pt x="127710" y="95943"/>
                  </a:lnTo>
                  <a:lnTo>
                    <a:pt x="163005" y="68110"/>
                  </a:lnTo>
                  <a:lnTo>
                    <a:pt x="201492" y="44539"/>
                  </a:lnTo>
                  <a:lnTo>
                    <a:pt x="242817" y="25587"/>
                  </a:lnTo>
                  <a:lnTo>
                    <a:pt x="286622" y="11609"/>
                  </a:lnTo>
                  <a:lnTo>
                    <a:pt x="332552" y="2961"/>
                  </a:lnTo>
                  <a:lnTo>
                    <a:pt x="380250" y="0"/>
                  </a:lnTo>
                  <a:lnTo>
                    <a:pt x="1901190" y="0"/>
                  </a:lnTo>
                  <a:lnTo>
                    <a:pt x="1948897" y="2961"/>
                  </a:lnTo>
                  <a:lnTo>
                    <a:pt x="1994833" y="11609"/>
                  </a:lnTo>
                  <a:lnTo>
                    <a:pt x="2038642" y="25587"/>
                  </a:lnTo>
                  <a:lnTo>
                    <a:pt x="2079967" y="44539"/>
                  </a:lnTo>
                  <a:lnTo>
                    <a:pt x="2118453" y="68110"/>
                  </a:lnTo>
                  <a:lnTo>
                    <a:pt x="2153744" y="95943"/>
                  </a:lnTo>
                  <a:lnTo>
                    <a:pt x="2185484" y="127683"/>
                  </a:lnTo>
                  <a:lnTo>
                    <a:pt x="2213317" y="162974"/>
                  </a:lnTo>
                  <a:lnTo>
                    <a:pt x="2236888" y="201460"/>
                  </a:lnTo>
                  <a:lnTo>
                    <a:pt x="2255840" y="242785"/>
                  </a:lnTo>
                  <a:lnTo>
                    <a:pt x="2269818" y="286594"/>
                  </a:lnTo>
                  <a:lnTo>
                    <a:pt x="2278466" y="332530"/>
                  </a:lnTo>
                  <a:lnTo>
                    <a:pt x="2281428" y="380238"/>
                  </a:lnTo>
                  <a:lnTo>
                    <a:pt x="2281428" y="4729721"/>
                  </a:lnTo>
                  <a:lnTo>
                    <a:pt x="2278466" y="4777419"/>
                  </a:lnTo>
                  <a:lnTo>
                    <a:pt x="2269818" y="4823349"/>
                  </a:lnTo>
                  <a:lnTo>
                    <a:pt x="2255840" y="4867154"/>
                  </a:lnTo>
                  <a:lnTo>
                    <a:pt x="2236888" y="4908479"/>
                  </a:lnTo>
                  <a:lnTo>
                    <a:pt x="2213317" y="4946966"/>
                  </a:lnTo>
                  <a:lnTo>
                    <a:pt x="2185484" y="4982261"/>
                  </a:lnTo>
                  <a:lnTo>
                    <a:pt x="2153744" y="5014005"/>
                  </a:lnTo>
                  <a:lnTo>
                    <a:pt x="2118453" y="5041843"/>
                  </a:lnTo>
                  <a:lnTo>
                    <a:pt x="2079967" y="5065419"/>
                  </a:lnTo>
                  <a:lnTo>
                    <a:pt x="2038642" y="5084376"/>
                  </a:lnTo>
                  <a:lnTo>
                    <a:pt x="1994833" y="5098358"/>
                  </a:lnTo>
                  <a:lnTo>
                    <a:pt x="1948897" y="5107009"/>
                  </a:lnTo>
                  <a:lnTo>
                    <a:pt x="1901190" y="5109972"/>
                  </a:lnTo>
                  <a:lnTo>
                    <a:pt x="380250" y="5109972"/>
                  </a:lnTo>
                  <a:lnTo>
                    <a:pt x="332552" y="5107009"/>
                  </a:lnTo>
                  <a:lnTo>
                    <a:pt x="286622" y="5098358"/>
                  </a:lnTo>
                  <a:lnTo>
                    <a:pt x="242817" y="5084376"/>
                  </a:lnTo>
                  <a:lnTo>
                    <a:pt x="201492" y="5065419"/>
                  </a:lnTo>
                  <a:lnTo>
                    <a:pt x="163005" y="5041843"/>
                  </a:lnTo>
                  <a:lnTo>
                    <a:pt x="127710" y="5014005"/>
                  </a:lnTo>
                  <a:lnTo>
                    <a:pt x="95966" y="4982261"/>
                  </a:lnTo>
                  <a:lnTo>
                    <a:pt x="68128" y="4946966"/>
                  </a:lnTo>
                  <a:lnTo>
                    <a:pt x="44552" y="4908479"/>
                  </a:lnTo>
                  <a:lnTo>
                    <a:pt x="25595" y="4867154"/>
                  </a:lnTo>
                  <a:lnTo>
                    <a:pt x="11613" y="4823349"/>
                  </a:lnTo>
                  <a:lnTo>
                    <a:pt x="2962" y="4777419"/>
                  </a:lnTo>
                  <a:lnTo>
                    <a:pt x="0" y="4729721"/>
                  </a:lnTo>
                  <a:lnTo>
                    <a:pt x="0" y="380238"/>
                  </a:lnTo>
                  <a:close/>
                </a:path>
              </a:pathLst>
            </a:custGeom>
            <a:ln w="5715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5772" y="1532382"/>
            <a:ext cx="17226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дг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ые 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2209800"/>
            <a:ext cx="207708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28905">
              <a:lnSpc>
                <a:spcPct val="100000"/>
              </a:lnSpc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99085" marR="128905">
              <a:lnSpc>
                <a:spcPct val="100000"/>
              </a:lnSpc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24257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аудитории.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71825" y="1295399"/>
            <a:ext cx="4064000" cy="5225415"/>
            <a:chOff x="3211448" y="1301877"/>
            <a:chExt cx="4064000" cy="5225415"/>
          </a:xfrm>
        </p:grpSpPr>
        <p:sp>
          <p:nvSpPr>
            <p:cNvPr id="9" name="object 9"/>
            <p:cNvSpPr/>
            <p:nvPr/>
          </p:nvSpPr>
          <p:spPr>
            <a:xfrm>
              <a:off x="3240023" y="1330452"/>
              <a:ext cx="4006850" cy="5168265"/>
            </a:xfrm>
            <a:custGeom>
              <a:avLst/>
              <a:gdLst/>
              <a:ahLst/>
              <a:cxnLst/>
              <a:rect l="l" t="t" r="r" b="b"/>
              <a:pathLst>
                <a:path w="4006850" h="5168265">
                  <a:moveTo>
                    <a:pt x="3338829" y="0"/>
                  </a:moveTo>
                  <a:lnTo>
                    <a:pt x="667765" y="0"/>
                  </a:lnTo>
                  <a:lnTo>
                    <a:pt x="620075" y="1676"/>
                  </a:lnTo>
                  <a:lnTo>
                    <a:pt x="573290" y="6631"/>
                  </a:lnTo>
                  <a:lnTo>
                    <a:pt x="527523" y="14750"/>
                  </a:lnTo>
                  <a:lnTo>
                    <a:pt x="482887" y="25921"/>
                  </a:lnTo>
                  <a:lnTo>
                    <a:pt x="439495" y="40031"/>
                  </a:lnTo>
                  <a:lnTo>
                    <a:pt x="397461" y="56967"/>
                  </a:lnTo>
                  <a:lnTo>
                    <a:pt x="356897" y="76616"/>
                  </a:lnTo>
                  <a:lnTo>
                    <a:pt x="317915" y="98865"/>
                  </a:lnTo>
                  <a:lnTo>
                    <a:pt x="280630" y="123601"/>
                  </a:lnTo>
                  <a:lnTo>
                    <a:pt x="245154" y="150711"/>
                  </a:lnTo>
                  <a:lnTo>
                    <a:pt x="211600" y="180081"/>
                  </a:lnTo>
                  <a:lnTo>
                    <a:pt x="180081" y="211600"/>
                  </a:lnTo>
                  <a:lnTo>
                    <a:pt x="150711" y="245154"/>
                  </a:lnTo>
                  <a:lnTo>
                    <a:pt x="123601" y="280630"/>
                  </a:lnTo>
                  <a:lnTo>
                    <a:pt x="98865" y="317915"/>
                  </a:lnTo>
                  <a:lnTo>
                    <a:pt x="76616" y="356897"/>
                  </a:lnTo>
                  <a:lnTo>
                    <a:pt x="56967" y="397461"/>
                  </a:lnTo>
                  <a:lnTo>
                    <a:pt x="40031" y="439495"/>
                  </a:lnTo>
                  <a:lnTo>
                    <a:pt x="25921" y="482887"/>
                  </a:lnTo>
                  <a:lnTo>
                    <a:pt x="14750" y="527523"/>
                  </a:lnTo>
                  <a:lnTo>
                    <a:pt x="6631" y="573290"/>
                  </a:lnTo>
                  <a:lnTo>
                    <a:pt x="1676" y="620075"/>
                  </a:lnTo>
                  <a:lnTo>
                    <a:pt x="0" y="667765"/>
                  </a:lnTo>
                  <a:lnTo>
                    <a:pt x="0" y="4500105"/>
                  </a:lnTo>
                  <a:lnTo>
                    <a:pt x="1676" y="4547795"/>
                  </a:lnTo>
                  <a:lnTo>
                    <a:pt x="6631" y="4594581"/>
                  </a:lnTo>
                  <a:lnTo>
                    <a:pt x="14750" y="4640348"/>
                  </a:lnTo>
                  <a:lnTo>
                    <a:pt x="25921" y="4684984"/>
                  </a:lnTo>
                  <a:lnTo>
                    <a:pt x="40031" y="4728376"/>
                  </a:lnTo>
                  <a:lnTo>
                    <a:pt x="56967" y="4770411"/>
                  </a:lnTo>
                  <a:lnTo>
                    <a:pt x="76616" y="4810976"/>
                  </a:lnTo>
                  <a:lnTo>
                    <a:pt x="98865" y="4849958"/>
                  </a:lnTo>
                  <a:lnTo>
                    <a:pt x="123601" y="4887244"/>
                  </a:lnTo>
                  <a:lnTo>
                    <a:pt x="150711" y="4922721"/>
                  </a:lnTo>
                  <a:lnTo>
                    <a:pt x="180081" y="4956276"/>
                  </a:lnTo>
                  <a:lnTo>
                    <a:pt x="211600" y="4987796"/>
                  </a:lnTo>
                  <a:lnTo>
                    <a:pt x="245154" y="5017167"/>
                  </a:lnTo>
                  <a:lnTo>
                    <a:pt x="280630" y="5044278"/>
                  </a:lnTo>
                  <a:lnTo>
                    <a:pt x="317915" y="5069015"/>
                  </a:lnTo>
                  <a:lnTo>
                    <a:pt x="356897" y="5091264"/>
                  </a:lnTo>
                  <a:lnTo>
                    <a:pt x="397461" y="5110914"/>
                  </a:lnTo>
                  <a:lnTo>
                    <a:pt x="439495" y="5127850"/>
                  </a:lnTo>
                  <a:lnTo>
                    <a:pt x="482887" y="5141961"/>
                  </a:lnTo>
                  <a:lnTo>
                    <a:pt x="527523" y="5153133"/>
                  </a:lnTo>
                  <a:lnTo>
                    <a:pt x="573290" y="5161252"/>
                  </a:lnTo>
                  <a:lnTo>
                    <a:pt x="620075" y="5166207"/>
                  </a:lnTo>
                  <a:lnTo>
                    <a:pt x="667765" y="5167884"/>
                  </a:lnTo>
                  <a:lnTo>
                    <a:pt x="3338829" y="5167884"/>
                  </a:lnTo>
                  <a:lnTo>
                    <a:pt x="3386520" y="5166207"/>
                  </a:lnTo>
                  <a:lnTo>
                    <a:pt x="3433305" y="5161252"/>
                  </a:lnTo>
                  <a:lnTo>
                    <a:pt x="3479072" y="5153133"/>
                  </a:lnTo>
                  <a:lnTo>
                    <a:pt x="3523708" y="5141961"/>
                  </a:lnTo>
                  <a:lnTo>
                    <a:pt x="3567100" y="5127850"/>
                  </a:lnTo>
                  <a:lnTo>
                    <a:pt x="3609134" y="5110914"/>
                  </a:lnTo>
                  <a:lnTo>
                    <a:pt x="3649698" y="5091264"/>
                  </a:lnTo>
                  <a:lnTo>
                    <a:pt x="3688680" y="5069015"/>
                  </a:lnTo>
                  <a:lnTo>
                    <a:pt x="3725965" y="5044278"/>
                  </a:lnTo>
                  <a:lnTo>
                    <a:pt x="3761441" y="5017167"/>
                  </a:lnTo>
                  <a:lnTo>
                    <a:pt x="3794995" y="4987796"/>
                  </a:lnTo>
                  <a:lnTo>
                    <a:pt x="3826514" y="4956276"/>
                  </a:lnTo>
                  <a:lnTo>
                    <a:pt x="3855884" y="4922721"/>
                  </a:lnTo>
                  <a:lnTo>
                    <a:pt x="3882994" y="4887244"/>
                  </a:lnTo>
                  <a:lnTo>
                    <a:pt x="3907730" y="4849958"/>
                  </a:lnTo>
                  <a:lnTo>
                    <a:pt x="3929979" y="4810976"/>
                  </a:lnTo>
                  <a:lnTo>
                    <a:pt x="3949628" y="4770411"/>
                  </a:lnTo>
                  <a:lnTo>
                    <a:pt x="3966564" y="4728376"/>
                  </a:lnTo>
                  <a:lnTo>
                    <a:pt x="3980674" y="4684984"/>
                  </a:lnTo>
                  <a:lnTo>
                    <a:pt x="3991845" y="4640348"/>
                  </a:lnTo>
                  <a:lnTo>
                    <a:pt x="3999964" y="4594581"/>
                  </a:lnTo>
                  <a:lnTo>
                    <a:pt x="4004919" y="4547795"/>
                  </a:lnTo>
                  <a:lnTo>
                    <a:pt x="4006596" y="4500105"/>
                  </a:lnTo>
                  <a:lnTo>
                    <a:pt x="4006596" y="667765"/>
                  </a:lnTo>
                  <a:lnTo>
                    <a:pt x="4004919" y="620075"/>
                  </a:lnTo>
                  <a:lnTo>
                    <a:pt x="3999964" y="573290"/>
                  </a:lnTo>
                  <a:lnTo>
                    <a:pt x="3991845" y="527523"/>
                  </a:lnTo>
                  <a:lnTo>
                    <a:pt x="3980674" y="482887"/>
                  </a:lnTo>
                  <a:lnTo>
                    <a:pt x="3966564" y="439495"/>
                  </a:lnTo>
                  <a:lnTo>
                    <a:pt x="3949628" y="397461"/>
                  </a:lnTo>
                  <a:lnTo>
                    <a:pt x="3929979" y="356897"/>
                  </a:lnTo>
                  <a:lnTo>
                    <a:pt x="3907730" y="317915"/>
                  </a:lnTo>
                  <a:lnTo>
                    <a:pt x="3882994" y="280630"/>
                  </a:lnTo>
                  <a:lnTo>
                    <a:pt x="3855884" y="245154"/>
                  </a:lnTo>
                  <a:lnTo>
                    <a:pt x="3826514" y="211600"/>
                  </a:lnTo>
                  <a:lnTo>
                    <a:pt x="3794995" y="180081"/>
                  </a:lnTo>
                  <a:lnTo>
                    <a:pt x="3761441" y="150711"/>
                  </a:lnTo>
                  <a:lnTo>
                    <a:pt x="3725965" y="123601"/>
                  </a:lnTo>
                  <a:lnTo>
                    <a:pt x="3688680" y="98865"/>
                  </a:lnTo>
                  <a:lnTo>
                    <a:pt x="3649698" y="76616"/>
                  </a:lnTo>
                  <a:lnTo>
                    <a:pt x="3609134" y="56967"/>
                  </a:lnTo>
                  <a:lnTo>
                    <a:pt x="3567100" y="40031"/>
                  </a:lnTo>
                  <a:lnTo>
                    <a:pt x="3523708" y="25921"/>
                  </a:lnTo>
                  <a:lnTo>
                    <a:pt x="3479072" y="14750"/>
                  </a:lnTo>
                  <a:lnTo>
                    <a:pt x="3433305" y="6631"/>
                  </a:lnTo>
                  <a:lnTo>
                    <a:pt x="3386520" y="1676"/>
                  </a:lnTo>
                  <a:lnTo>
                    <a:pt x="333882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023" y="1330452"/>
              <a:ext cx="4006850" cy="5168265"/>
            </a:xfrm>
            <a:custGeom>
              <a:avLst/>
              <a:gdLst/>
              <a:ahLst/>
              <a:cxnLst/>
              <a:rect l="l" t="t" r="r" b="b"/>
              <a:pathLst>
                <a:path w="4006850" h="5168265">
                  <a:moveTo>
                    <a:pt x="0" y="667765"/>
                  </a:moveTo>
                  <a:lnTo>
                    <a:pt x="1676" y="620075"/>
                  </a:lnTo>
                  <a:lnTo>
                    <a:pt x="6631" y="573290"/>
                  </a:lnTo>
                  <a:lnTo>
                    <a:pt x="14750" y="527523"/>
                  </a:lnTo>
                  <a:lnTo>
                    <a:pt x="25921" y="482887"/>
                  </a:lnTo>
                  <a:lnTo>
                    <a:pt x="40031" y="439495"/>
                  </a:lnTo>
                  <a:lnTo>
                    <a:pt x="56967" y="397461"/>
                  </a:lnTo>
                  <a:lnTo>
                    <a:pt x="76616" y="356897"/>
                  </a:lnTo>
                  <a:lnTo>
                    <a:pt x="98865" y="317915"/>
                  </a:lnTo>
                  <a:lnTo>
                    <a:pt x="123601" y="280630"/>
                  </a:lnTo>
                  <a:lnTo>
                    <a:pt x="150711" y="245154"/>
                  </a:lnTo>
                  <a:lnTo>
                    <a:pt x="180081" y="211600"/>
                  </a:lnTo>
                  <a:lnTo>
                    <a:pt x="211600" y="180081"/>
                  </a:lnTo>
                  <a:lnTo>
                    <a:pt x="245154" y="150711"/>
                  </a:lnTo>
                  <a:lnTo>
                    <a:pt x="280630" y="123601"/>
                  </a:lnTo>
                  <a:lnTo>
                    <a:pt x="317915" y="98865"/>
                  </a:lnTo>
                  <a:lnTo>
                    <a:pt x="356897" y="76616"/>
                  </a:lnTo>
                  <a:lnTo>
                    <a:pt x="397461" y="56967"/>
                  </a:lnTo>
                  <a:lnTo>
                    <a:pt x="439495" y="40031"/>
                  </a:lnTo>
                  <a:lnTo>
                    <a:pt x="482887" y="25921"/>
                  </a:lnTo>
                  <a:lnTo>
                    <a:pt x="527523" y="14750"/>
                  </a:lnTo>
                  <a:lnTo>
                    <a:pt x="573290" y="6631"/>
                  </a:lnTo>
                  <a:lnTo>
                    <a:pt x="620075" y="1676"/>
                  </a:lnTo>
                  <a:lnTo>
                    <a:pt x="667765" y="0"/>
                  </a:lnTo>
                  <a:lnTo>
                    <a:pt x="3338829" y="0"/>
                  </a:lnTo>
                  <a:lnTo>
                    <a:pt x="3386520" y="1676"/>
                  </a:lnTo>
                  <a:lnTo>
                    <a:pt x="3433305" y="6631"/>
                  </a:lnTo>
                  <a:lnTo>
                    <a:pt x="3479072" y="14750"/>
                  </a:lnTo>
                  <a:lnTo>
                    <a:pt x="3523708" y="25921"/>
                  </a:lnTo>
                  <a:lnTo>
                    <a:pt x="3567100" y="40031"/>
                  </a:lnTo>
                  <a:lnTo>
                    <a:pt x="3609134" y="56967"/>
                  </a:lnTo>
                  <a:lnTo>
                    <a:pt x="3649698" y="76616"/>
                  </a:lnTo>
                  <a:lnTo>
                    <a:pt x="3688680" y="98865"/>
                  </a:lnTo>
                  <a:lnTo>
                    <a:pt x="3725965" y="123601"/>
                  </a:lnTo>
                  <a:lnTo>
                    <a:pt x="3761441" y="150711"/>
                  </a:lnTo>
                  <a:lnTo>
                    <a:pt x="3794995" y="180081"/>
                  </a:lnTo>
                  <a:lnTo>
                    <a:pt x="3826514" y="211600"/>
                  </a:lnTo>
                  <a:lnTo>
                    <a:pt x="3855884" y="245154"/>
                  </a:lnTo>
                  <a:lnTo>
                    <a:pt x="3882994" y="280630"/>
                  </a:lnTo>
                  <a:lnTo>
                    <a:pt x="3907730" y="317915"/>
                  </a:lnTo>
                  <a:lnTo>
                    <a:pt x="3929979" y="356897"/>
                  </a:lnTo>
                  <a:lnTo>
                    <a:pt x="3949628" y="397461"/>
                  </a:lnTo>
                  <a:lnTo>
                    <a:pt x="3966564" y="439495"/>
                  </a:lnTo>
                  <a:lnTo>
                    <a:pt x="3980674" y="482887"/>
                  </a:lnTo>
                  <a:lnTo>
                    <a:pt x="3991845" y="527523"/>
                  </a:lnTo>
                  <a:lnTo>
                    <a:pt x="3999964" y="573290"/>
                  </a:lnTo>
                  <a:lnTo>
                    <a:pt x="4004919" y="620075"/>
                  </a:lnTo>
                  <a:lnTo>
                    <a:pt x="4006596" y="667765"/>
                  </a:lnTo>
                  <a:lnTo>
                    <a:pt x="4006596" y="4500105"/>
                  </a:lnTo>
                  <a:lnTo>
                    <a:pt x="4004919" y="4547795"/>
                  </a:lnTo>
                  <a:lnTo>
                    <a:pt x="3999964" y="4594581"/>
                  </a:lnTo>
                  <a:lnTo>
                    <a:pt x="3991845" y="4640348"/>
                  </a:lnTo>
                  <a:lnTo>
                    <a:pt x="3980674" y="4684984"/>
                  </a:lnTo>
                  <a:lnTo>
                    <a:pt x="3966564" y="4728376"/>
                  </a:lnTo>
                  <a:lnTo>
                    <a:pt x="3949628" y="4770411"/>
                  </a:lnTo>
                  <a:lnTo>
                    <a:pt x="3929979" y="4810976"/>
                  </a:lnTo>
                  <a:lnTo>
                    <a:pt x="3907730" y="4849958"/>
                  </a:lnTo>
                  <a:lnTo>
                    <a:pt x="3882994" y="4887244"/>
                  </a:lnTo>
                  <a:lnTo>
                    <a:pt x="3855884" y="4922721"/>
                  </a:lnTo>
                  <a:lnTo>
                    <a:pt x="3826514" y="4956276"/>
                  </a:lnTo>
                  <a:lnTo>
                    <a:pt x="3794995" y="4987796"/>
                  </a:lnTo>
                  <a:lnTo>
                    <a:pt x="3761441" y="5017167"/>
                  </a:lnTo>
                  <a:lnTo>
                    <a:pt x="3725965" y="5044278"/>
                  </a:lnTo>
                  <a:lnTo>
                    <a:pt x="3688680" y="5069015"/>
                  </a:lnTo>
                  <a:lnTo>
                    <a:pt x="3649698" y="5091264"/>
                  </a:lnTo>
                  <a:lnTo>
                    <a:pt x="3609134" y="5110914"/>
                  </a:lnTo>
                  <a:lnTo>
                    <a:pt x="3567100" y="5127850"/>
                  </a:lnTo>
                  <a:lnTo>
                    <a:pt x="3523708" y="5141961"/>
                  </a:lnTo>
                  <a:lnTo>
                    <a:pt x="3479072" y="5153133"/>
                  </a:lnTo>
                  <a:lnTo>
                    <a:pt x="3433305" y="5161252"/>
                  </a:lnTo>
                  <a:lnTo>
                    <a:pt x="3386520" y="5166207"/>
                  </a:lnTo>
                  <a:lnTo>
                    <a:pt x="3338829" y="5167884"/>
                  </a:lnTo>
                  <a:lnTo>
                    <a:pt x="667765" y="5167884"/>
                  </a:lnTo>
                  <a:lnTo>
                    <a:pt x="620075" y="5166207"/>
                  </a:lnTo>
                  <a:lnTo>
                    <a:pt x="573290" y="5161252"/>
                  </a:lnTo>
                  <a:lnTo>
                    <a:pt x="527523" y="5153133"/>
                  </a:lnTo>
                  <a:lnTo>
                    <a:pt x="482887" y="5141961"/>
                  </a:lnTo>
                  <a:lnTo>
                    <a:pt x="439495" y="5127850"/>
                  </a:lnTo>
                  <a:lnTo>
                    <a:pt x="397461" y="5110914"/>
                  </a:lnTo>
                  <a:lnTo>
                    <a:pt x="356897" y="5091264"/>
                  </a:lnTo>
                  <a:lnTo>
                    <a:pt x="317915" y="5069015"/>
                  </a:lnTo>
                  <a:lnTo>
                    <a:pt x="280630" y="5044278"/>
                  </a:lnTo>
                  <a:lnTo>
                    <a:pt x="245154" y="5017167"/>
                  </a:lnTo>
                  <a:lnTo>
                    <a:pt x="211600" y="4987796"/>
                  </a:lnTo>
                  <a:lnTo>
                    <a:pt x="180081" y="4956276"/>
                  </a:lnTo>
                  <a:lnTo>
                    <a:pt x="150711" y="4922721"/>
                  </a:lnTo>
                  <a:lnTo>
                    <a:pt x="123601" y="4887244"/>
                  </a:lnTo>
                  <a:lnTo>
                    <a:pt x="98865" y="4849958"/>
                  </a:lnTo>
                  <a:lnTo>
                    <a:pt x="76616" y="4810976"/>
                  </a:lnTo>
                  <a:lnTo>
                    <a:pt x="56967" y="4770411"/>
                  </a:lnTo>
                  <a:lnTo>
                    <a:pt x="40031" y="4728376"/>
                  </a:lnTo>
                  <a:lnTo>
                    <a:pt x="25921" y="4684984"/>
                  </a:lnTo>
                  <a:lnTo>
                    <a:pt x="14750" y="4640348"/>
                  </a:lnTo>
                  <a:lnTo>
                    <a:pt x="6631" y="4594581"/>
                  </a:lnTo>
                  <a:lnTo>
                    <a:pt x="1676" y="4547795"/>
                  </a:lnTo>
                  <a:lnTo>
                    <a:pt x="0" y="4500105"/>
                  </a:lnTo>
                  <a:lnTo>
                    <a:pt x="0" y="667765"/>
                  </a:lnTo>
                  <a:close/>
                </a:path>
              </a:pathLst>
            </a:custGeom>
            <a:ln w="5715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15105" y="1420114"/>
            <a:ext cx="28822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инструктаж</a:t>
            </a:r>
            <a:r>
              <a:rPr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5105" y="1610614"/>
            <a:ext cx="3204210" cy="155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678180" indent="-1854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инструкции членам комиссии,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ИС(И),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черновиков,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255270" indent="-172720">
              <a:lnSpc>
                <a:spcPct val="1042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для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(орфографические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marL="184785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5200" y="3124200"/>
            <a:ext cx="3465829" cy="1936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9.00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34340">
              <a:lnSpc>
                <a:spcPct val="104200"/>
              </a:lnSpc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9.45</a:t>
            </a:r>
            <a:r>
              <a:rPr sz="1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темы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передает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9.45</a:t>
            </a:r>
            <a:r>
              <a:rPr sz="1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ОО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(тексты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4200"/>
              </a:lnSpc>
            </a:pP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sz="12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4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1200" u="sng" spc="1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5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ru-RU" sz="1200" u="sng" spc="-5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проведению ИС(И)</a:t>
            </a:r>
            <a:r>
              <a:rPr sz="1200" u="sng" spc="1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</a:t>
            </a:r>
            <a:r>
              <a:rPr sz="1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2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05200" y="4953000"/>
            <a:ext cx="211455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8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1200" spc="-5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sz="1200" spc="-55" dirty="0" err="1" smtClean="0">
                <a:latin typeface="Times New Roman" pitchFamily="18" charset="0"/>
                <a:cs typeface="Times New Roman" pitchFamily="18" charset="0"/>
              </a:rPr>
              <a:t>нк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95" dirty="0" smtClean="0">
                <a:latin typeface="Times New Roman" pitchFamily="18" charset="0"/>
                <a:cs typeface="Times New Roman" pitchFamily="18" charset="0"/>
              </a:rPr>
              <a:t>ИС(И)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2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sz="120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sz="1200" spc="-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129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13360" algn="l"/>
                <a:tab pos="213995" algn="l"/>
                <a:tab pos="1567180" algn="l"/>
              </a:tabLst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ичес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	</a:t>
            </a:r>
            <a:r>
              <a:rPr sz="12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2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5000" y="5334000"/>
            <a:ext cx="11753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690" algn="l"/>
              </a:tabLst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	уча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стни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5200" y="5486400"/>
            <a:ext cx="3458210" cy="77328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84785" marR="5080">
              <a:lnSpc>
                <a:spcPct val="104200"/>
              </a:lnSpc>
              <a:spcBef>
                <a:spcPts val="40"/>
              </a:spcBef>
              <a:tabLst>
                <a:tab pos="1036955" algn="l"/>
                <a:tab pos="1941830" algn="l"/>
                <a:tab pos="3362325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	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ия	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ичес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	и 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 indent="-172720">
              <a:lnSpc>
                <a:spcPct val="1042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sz="1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(каждому</a:t>
            </a:r>
            <a:r>
              <a:rPr sz="1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</a:t>
            </a:r>
            <a:r>
              <a:rPr sz="1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19896" y="1274444"/>
            <a:ext cx="3283585" cy="5217795"/>
            <a:chOff x="8319896" y="1251585"/>
            <a:chExt cx="3283585" cy="5217795"/>
          </a:xfrm>
        </p:grpSpPr>
        <p:sp>
          <p:nvSpPr>
            <p:cNvPr id="18" name="object 18"/>
            <p:cNvSpPr/>
            <p:nvPr/>
          </p:nvSpPr>
          <p:spPr>
            <a:xfrm>
              <a:off x="8348471" y="1280160"/>
              <a:ext cx="3226435" cy="5160645"/>
            </a:xfrm>
            <a:custGeom>
              <a:avLst/>
              <a:gdLst/>
              <a:ahLst/>
              <a:cxnLst/>
              <a:rect l="l" t="t" r="r" b="b"/>
              <a:pathLst>
                <a:path w="3226434" h="5160645">
                  <a:moveTo>
                    <a:pt x="2688589" y="0"/>
                  </a:moveTo>
                  <a:lnTo>
                    <a:pt x="537718" y="0"/>
                  </a:lnTo>
                  <a:lnTo>
                    <a:pt x="488781" y="2197"/>
                  </a:lnTo>
                  <a:lnTo>
                    <a:pt x="441075" y="8664"/>
                  </a:lnTo>
                  <a:lnTo>
                    <a:pt x="394787" y="19211"/>
                  </a:lnTo>
                  <a:lnTo>
                    <a:pt x="350109" y="33646"/>
                  </a:lnTo>
                  <a:lnTo>
                    <a:pt x="307231" y="51781"/>
                  </a:lnTo>
                  <a:lnTo>
                    <a:pt x="266342" y="73424"/>
                  </a:lnTo>
                  <a:lnTo>
                    <a:pt x="227632" y="98387"/>
                  </a:lnTo>
                  <a:lnTo>
                    <a:pt x="191292" y="126480"/>
                  </a:lnTo>
                  <a:lnTo>
                    <a:pt x="157511" y="157511"/>
                  </a:lnTo>
                  <a:lnTo>
                    <a:pt x="126480" y="191292"/>
                  </a:lnTo>
                  <a:lnTo>
                    <a:pt x="98387" y="227632"/>
                  </a:lnTo>
                  <a:lnTo>
                    <a:pt x="73424" y="266342"/>
                  </a:lnTo>
                  <a:lnTo>
                    <a:pt x="51781" y="307231"/>
                  </a:lnTo>
                  <a:lnTo>
                    <a:pt x="33646" y="350109"/>
                  </a:lnTo>
                  <a:lnTo>
                    <a:pt x="19211" y="394787"/>
                  </a:lnTo>
                  <a:lnTo>
                    <a:pt x="8664" y="441075"/>
                  </a:lnTo>
                  <a:lnTo>
                    <a:pt x="2197" y="488781"/>
                  </a:lnTo>
                  <a:lnTo>
                    <a:pt x="0" y="537717"/>
                  </a:lnTo>
                  <a:lnTo>
                    <a:pt x="0" y="4622533"/>
                  </a:lnTo>
                  <a:lnTo>
                    <a:pt x="2197" y="4671477"/>
                  </a:lnTo>
                  <a:lnTo>
                    <a:pt x="8664" y="4719190"/>
                  </a:lnTo>
                  <a:lnTo>
                    <a:pt x="19211" y="4765482"/>
                  </a:lnTo>
                  <a:lnTo>
                    <a:pt x="33646" y="4810163"/>
                  </a:lnTo>
                  <a:lnTo>
                    <a:pt x="51781" y="4853044"/>
                  </a:lnTo>
                  <a:lnTo>
                    <a:pt x="73424" y="4893934"/>
                  </a:lnTo>
                  <a:lnTo>
                    <a:pt x="98387" y="4932644"/>
                  </a:lnTo>
                  <a:lnTo>
                    <a:pt x="126480" y="4968984"/>
                  </a:lnTo>
                  <a:lnTo>
                    <a:pt x="157511" y="5002764"/>
                  </a:lnTo>
                  <a:lnTo>
                    <a:pt x="191292" y="5033795"/>
                  </a:lnTo>
                  <a:lnTo>
                    <a:pt x="227632" y="5061885"/>
                  </a:lnTo>
                  <a:lnTo>
                    <a:pt x="266342" y="5086847"/>
                  </a:lnTo>
                  <a:lnTo>
                    <a:pt x="307231" y="5108489"/>
                  </a:lnTo>
                  <a:lnTo>
                    <a:pt x="350109" y="5126621"/>
                  </a:lnTo>
                  <a:lnTo>
                    <a:pt x="394787" y="5141055"/>
                  </a:lnTo>
                  <a:lnTo>
                    <a:pt x="441075" y="5151600"/>
                  </a:lnTo>
                  <a:lnTo>
                    <a:pt x="488781" y="5158066"/>
                  </a:lnTo>
                  <a:lnTo>
                    <a:pt x="537718" y="5160264"/>
                  </a:lnTo>
                  <a:lnTo>
                    <a:pt x="2688589" y="5160264"/>
                  </a:lnTo>
                  <a:lnTo>
                    <a:pt x="2737526" y="5158066"/>
                  </a:lnTo>
                  <a:lnTo>
                    <a:pt x="2785232" y="5151600"/>
                  </a:lnTo>
                  <a:lnTo>
                    <a:pt x="2831520" y="5141055"/>
                  </a:lnTo>
                  <a:lnTo>
                    <a:pt x="2876198" y="5126621"/>
                  </a:lnTo>
                  <a:lnTo>
                    <a:pt x="2919076" y="5108489"/>
                  </a:lnTo>
                  <a:lnTo>
                    <a:pt x="2959965" y="5086847"/>
                  </a:lnTo>
                  <a:lnTo>
                    <a:pt x="2998675" y="5061885"/>
                  </a:lnTo>
                  <a:lnTo>
                    <a:pt x="3035015" y="5033795"/>
                  </a:lnTo>
                  <a:lnTo>
                    <a:pt x="3068796" y="5002764"/>
                  </a:lnTo>
                  <a:lnTo>
                    <a:pt x="3099827" y="4968984"/>
                  </a:lnTo>
                  <a:lnTo>
                    <a:pt x="3127920" y="4932644"/>
                  </a:lnTo>
                  <a:lnTo>
                    <a:pt x="3152883" y="4893934"/>
                  </a:lnTo>
                  <a:lnTo>
                    <a:pt x="3174526" y="4853044"/>
                  </a:lnTo>
                  <a:lnTo>
                    <a:pt x="3192661" y="4810163"/>
                  </a:lnTo>
                  <a:lnTo>
                    <a:pt x="3207096" y="4765482"/>
                  </a:lnTo>
                  <a:lnTo>
                    <a:pt x="3217643" y="4719190"/>
                  </a:lnTo>
                  <a:lnTo>
                    <a:pt x="3224110" y="4671477"/>
                  </a:lnTo>
                  <a:lnTo>
                    <a:pt x="3226307" y="4622533"/>
                  </a:lnTo>
                  <a:lnTo>
                    <a:pt x="3226307" y="537717"/>
                  </a:lnTo>
                  <a:lnTo>
                    <a:pt x="3224110" y="488781"/>
                  </a:lnTo>
                  <a:lnTo>
                    <a:pt x="3217643" y="441075"/>
                  </a:lnTo>
                  <a:lnTo>
                    <a:pt x="3207096" y="394787"/>
                  </a:lnTo>
                  <a:lnTo>
                    <a:pt x="3192661" y="350109"/>
                  </a:lnTo>
                  <a:lnTo>
                    <a:pt x="3174526" y="307231"/>
                  </a:lnTo>
                  <a:lnTo>
                    <a:pt x="3152883" y="266342"/>
                  </a:lnTo>
                  <a:lnTo>
                    <a:pt x="3127920" y="227632"/>
                  </a:lnTo>
                  <a:lnTo>
                    <a:pt x="3099827" y="191292"/>
                  </a:lnTo>
                  <a:lnTo>
                    <a:pt x="3068796" y="157511"/>
                  </a:lnTo>
                  <a:lnTo>
                    <a:pt x="3035015" y="126480"/>
                  </a:lnTo>
                  <a:lnTo>
                    <a:pt x="2998675" y="98387"/>
                  </a:lnTo>
                  <a:lnTo>
                    <a:pt x="2959965" y="73424"/>
                  </a:lnTo>
                  <a:lnTo>
                    <a:pt x="2919076" y="51781"/>
                  </a:lnTo>
                  <a:lnTo>
                    <a:pt x="2876198" y="33646"/>
                  </a:lnTo>
                  <a:lnTo>
                    <a:pt x="2831520" y="19211"/>
                  </a:lnTo>
                  <a:lnTo>
                    <a:pt x="2785232" y="8664"/>
                  </a:lnTo>
                  <a:lnTo>
                    <a:pt x="2737526" y="2197"/>
                  </a:lnTo>
                  <a:lnTo>
                    <a:pt x="268858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48471" y="1280160"/>
              <a:ext cx="3226435" cy="5160645"/>
            </a:xfrm>
            <a:custGeom>
              <a:avLst/>
              <a:gdLst/>
              <a:ahLst/>
              <a:cxnLst/>
              <a:rect l="l" t="t" r="r" b="b"/>
              <a:pathLst>
                <a:path w="3226434" h="5160645">
                  <a:moveTo>
                    <a:pt x="0" y="537717"/>
                  </a:moveTo>
                  <a:lnTo>
                    <a:pt x="2197" y="488781"/>
                  </a:lnTo>
                  <a:lnTo>
                    <a:pt x="8664" y="441075"/>
                  </a:lnTo>
                  <a:lnTo>
                    <a:pt x="19211" y="394787"/>
                  </a:lnTo>
                  <a:lnTo>
                    <a:pt x="33646" y="350109"/>
                  </a:lnTo>
                  <a:lnTo>
                    <a:pt x="51781" y="307231"/>
                  </a:lnTo>
                  <a:lnTo>
                    <a:pt x="73424" y="266342"/>
                  </a:lnTo>
                  <a:lnTo>
                    <a:pt x="98387" y="227632"/>
                  </a:lnTo>
                  <a:lnTo>
                    <a:pt x="126480" y="191292"/>
                  </a:lnTo>
                  <a:lnTo>
                    <a:pt x="157511" y="157511"/>
                  </a:lnTo>
                  <a:lnTo>
                    <a:pt x="191292" y="126480"/>
                  </a:lnTo>
                  <a:lnTo>
                    <a:pt x="227632" y="98387"/>
                  </a:lnTo>
                  <a:lnTo>
                    <a:pt x="266342" y="73424"/>
                  </a:lnTo>
                  <a:lnTo>
                    <a:pt x="307231" y="51781"/>
                  </a:lnTo>
                  <a:lnTo>
                    <a:pt x="350109" y="33646"/>
                  </a:lnTo>
                  <a:lnTo>
                    <a:pt x="394787" y="19211"/>
                  </a:lnTo>
                  <a:lnTo>
                    <a:pt x="441075" y="8664"/>
                  </a:lnTo>
                  <a:lnTo>
                    <a:pt x="488781" y="2197"/>
                  </a:lnTo>
                  <a:lnTo>
                    <a:pt x="537718" y="0"/>
                  </a:lnTo>
                  <a:lnTo>
                    <a:pt x="2688589" y="0"/>
                  </a:lnTo>
                  <a:lnTo>
                    <a:pt x="2737526" y="2197"/>
                  </a:lnTo>
                  <a:lnTo>
                    <a:pt x="2785232" y="8664"/>
                  </a:lnTo>
                  <a:lnTo>
                    <a:pt x="2831520" y="19211"/>
                  </a:lnTo>
                  <a:lnTo>
                    <a:pt x="2876198" y="33646"/>
                  </a:lnTo>
                  <a:lnTo>
                    <a:pt x="2919076" y="51781"/>
                  </a:lnTo>
                  <a:lnTo>
                    <a:pt x="2959965" y="73424"/>
                  </a:lnTo>
                  <a:lnTo>
                    <a:pt x="2998675" y="98387"/>
                  </a:lnTo>
                  <a:lnTo>
                    <a:pt x="3035015" y="126480"/>
                  </a:lnTo>
                  <a:lnTo>
                    <a:pt x="3068796" y="157511"/>
                  </a:lnTo>
                  <a:lnTo>
                    <a:pt x="3099827" y="191292"/>
                  </a:lnTo>
                  <a:lnTo>
                    <a:pt x="3127920" y="227632"/>
                  </a:lnTo>
                  <a:lnTo>
                    <a:pt x="3152883" y="266342"/>
                  </a:lnTo>
                  <a:lnTo>
                    <a:pt x="3174526" y="307231"/>
                  </a:lnTo>
                  <a:lnTo>
                    <a:pt x="3192661" y="350109"/>
                  </a:lnTo>
                  <a:lnTo>
                    <a:pt x="3207096" y="394787"/>
                  </a:lnTo>
                  <a:lnTo>
                    <a:pt x="3217643" y="441075"/>
                  </a:lnTo>
                  <a:lnTo>
                    <a:pt x="3224110" y="488781"/>
                  </a:lnTo>
                  <a:lnTo>
                    <a:pt x="3226307" y="537717"/>
                  </a:lnTo>
                  <a:lnTo>
                    <a:pt x="3226307" y="4622533"/>
                  </a:lnTo>
                  <a:lnTo>
                    <a:pt x="3224110" y="4671477"/>
                  </a:lnTo>
                  <a:lnTo>
                    <a:pt x="3217643" y="4719190"/>
                  </a:lnTo>
                  <a:lnTo>
                    <a:pt x="3207096" y="4765482"/>
                  </a:lnTo>
                  <a:lnTo>
                    <a:pt x="3192661" y="4810163"/>
                  </a:lnTo>
                  <a:lnTo>
                    <a:pt x="3174526" y="4853044"/>
                  </a:lnTo>
                  <a:lnTo>
                    <a:pt x="3152883" y="4893934"/>
                  </a:lnTo>
                  <a:lnTo>
                    <a:pt x="3127920" y="4932644"/>
                  </a:lnTo>
                  <a:lnTo>
                    <a:pt x="3099827" y="4968984"/>
                  </a:lnTo>
                  <a:lnTo>
                    <a:pt x="3068796" y="5002764"/>
                  </a:lnTo>
                  <a:lnTo>
                    <a:pt x="3035015" y="5033795"/>
                  </a:lnTo>
                  <a:lnTo>
                    <a:pt x="2998675" y="5061885"/>
                  </a:lnTo>
                  <a:lnTo>
                    <a:pt x="2959965" y="5086847"/>
                  </a:lnTo>
                  <a:lnTo>
                    <a:pt x="2919076" y="5108489"/>
                  </a:lnTo>
                  <a:lnTo>
                    <a:pt x="2876198" y="5126621"/>
                  </a:lnTo>
                  <a:lnTo>
                    <a:pt x="2831520" y="5141055"/>
                  </a:lnTo>
                  <a:lnTo>
                    <a:pt x="2785232" y="5151600"/>
                  </a:lnTo>
                  <a:lnTo>
                    <a:pt x="2737526" y="5158066"/>
                  </a:lnTo>
                  <a:lnTo>
                    <a:pt x="2688589" y="5160264"/>
                  </a:lnTo>
                  <a:lnTo>
                    <a:pt x="537718" y="5160264"/>
                  </a:lnTo>
                  <a:lnTo>
                    <a:pt x="488781" y="5158066"/>
                  </a:lnTo>
                  <a:lnTo>
                    <a:pt x="441075" y="5151600"/>
                  </a:lnTo>
                  <a:lnTo>
                    <a:pt x="394787" y="5141055"/>
                  </a:lnTo>
                  <a:lnTo>
                    <a:pt x="350109" y="5126621"/>
                  </a:lnTo>
                  <a:lnTo>
                    <a:pt x="307231" y="5108489"/>
                  </a:lnTo>
                  <a:lnTo>
                    <a:pt x="266342" y="5086847"/>
                  </a:lnTo>
                  <a:lnTo>
                    <a:pt x="227632" y="5061885"/>
                  </a:lnTo>
                  <a:lnTo>
                    <a:pt x="191292" y="5033795"/>
                  </a:lnTo>
                  <a:lnTo>
                    <a:pt x="157511" y="5002764"/>
                  </a:lnTo>
                  <a:lnTo>
                    <a:pt x="126480" y="4968984"/>
                  </a:lnTo>
                  <a:lnTo>
                    <a:pt x="98387" y="4932644"/>
                  </a:lnTo>
                  <a:lnTo>
                    <a:pt x="73424" y="4893934"/>
                  </a:lnTo>
                  <a:lnTo>
                    <a:pt x="51781" y="4853044"/>
                  </a:lnTo>
                  <a:lnTo>
                    <a:pt x="33646" y="4810163"/>
                  </a:lnTo>
                  <a:lnTo>
                    <a:pt x="19211" y="4765482"/>
                  </a:lnTo>
                  <a:lnTo>
                    <a:pt x="8664" y="4719190"/>
                  </a:lnTo>
                  <a:lnTo>
                    <a:pt x="2197" y="4671477"/>
                  </a:lnTo>
                  <a:lnTo>
                    <a:pt x="0" y="4622533"/>
                  </a:lnTo>
                  <a:lnTo>
                    <a:pt x="0" y="537717"/>
                  </a:lnTo>
                  <a:close/>
                </a:path>
              </a:pathLst>
            </a:custGeom>
            <a:ln w="57150">
              <a:solidFill>
                <a:srgbClr val="F97A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94903" y="1648459"/>
            <a:ext cx="1061720" cy="379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4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200" u="sng" spc="-5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sz="1200" u="sng" spc="-5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u="sng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u="sng" spc="-114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6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u="sng" spc="-4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sz="1200" u="sng" spc="-5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u="sng" spc="-6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u="sng" spc="-5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u="sng" spc="-5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endParaRPr lang="ru-RU" sz="1200" u="sng" spc="-5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94903" y="1838959"/>
            <a:ext cx="2943225" cy="327525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84785" marR="5080" indent="-172720" algn="just">
              <a:lnSpc>
                <a:spcPct val="104200"/>
              </a:lnSpc>
              <a:spcBef>
                <a:spcPts val="40"/>
              </a:spcBef>
              <a:buFont typeface="Arial"/>
              <a:buChar char="•"/>
              <a:tabLst>
                <a:tab pos="185420" algn="l"/>
                <a:tab pos="1175385" algn="l"/>
                <a:tab pos="2287905" algn="l"/>
              </a:tabLst>
            </a:pP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</a:t>
            </a:r>
            <a:r>
              <a:rPr lang="ru-RU"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sz="12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2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	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	</a:t>
            </a:r>
            <a:r>
              <a:rPr sz="12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12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spc="-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sz="12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84785" marR="5080" indent="-172720" algn="just">
              <a:lnSpc>
                <a:spcPct val="1042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правильность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</a:t>
            </a:r>
            <a:r>
              <a:rPr sz="12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 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84785" indent="-172720" algn="just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объявляют</a:t>
            </a:r>
            <a:r>
              <a:rPr sz="12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начало,</a:t>
            </a:r>
            <a:r>
              <a:rPr sz="12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sz="12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184785" marR="5080" algn="just">
              <a:lnSpc>
                <a:spcPct val="104200"/>
              </a:lnSpc>
            </a:pP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</a:t>
            </a:r>
            <a:r>
              <a:rPr lang="ru-RU"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</a:t>
            </a:r>
            <a:r>
              <a:rPr sz="12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(информационном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стенде)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 indent="-172720" algn="just">
              <a:lnSpc>
                <a:spcPct val="1042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ачи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вслух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трижды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(интервал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sz="1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84785" marR="5080" indent="-172720" algn="just">
              <a:lnSpc>
                <a:spcPct val="1042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сообщают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скором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sz="1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0752" y="1586483"/>
            <a:ext cx="515111" cy="460705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40752" y="1586483"/>
            <a:ext cx="515620" cy="3653564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770"/>
              </a:spcBef>
            </a:pPr>
            <a:r>
              <a:rPr sz="10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marR="204470" indent="-1905" algn="just">
              <a:lnSpc>
                <a:spcPct val="100000"/>
              </a:lnSpc>
            </a:pPr>
            <a:r>
              <a:rPr sz="10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 а  ч  а  л  о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0" marR="201930" indent="4445" algn="just">
              <a:lnSpc>
                <a:spcPct val="100000"/>
              </a:lnSpc>
              <a:spcBef>
                <a:spcPts val="5"/>
              </a:spcBef>
            </a:pPr>
            <a:r>
              <a:rPr sz="10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 р  о  в  е  д  е  н  и  я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" marR="90805" indent="60960" algn="ctr">
              <a:lnSpc>
                <a:spcPct val="100000"/>
              </a:lnSpc>
            </a:pPr>
            <a:r>
              <a:rPr sz="105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sz="10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105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И)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2195" y="594359"/>
            <a:ext cx="4325620" cy="38985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R="521970" algn="ctr">
              <a:lnSpc>
                <a:spcPct val="100000"/>
              </a:lnSpc>
              <a:spcBef>
                <a:spcPts val="88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6427" y="594359"/>
            <a:ext cx="2715895" cy="528955"/>
          </a:xfrm>
          <a:custGeom>
            <a:avLst/>
            <a:gdLst/>
            <a:ahLst/>
            <a:cxnLst/>
            <a:rect l="l" t="t" r="r" b="b"/>
            <a:pathLst>
              <a:path w="2715895" h="528955">
                <a:moveTo>
                  <a:pt x="2715768" y="0"/>
                </a:moveTo>
                <a:lnTo>
                  <a:pt x="0" y="0"/>
                </a:lnTo>
                <a:lnTo>
                  <a:pt x="0" y="528827"/>
                </a:lnTo>
                <a:lnTo>
                  <a:pt x="2715768" y="528827"/>
                </a:lnTo>
                <a:lnTo>
                  <a:pt x="271576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6427" y="594359"/>
            <a:ext cx="2715895" cy="3898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88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10957" y="304545"/>
            <a:ext cx="4690110" cy="1107440"/>
            <a:chOff x="7410957" y="304545"/>
            <a:chExt cx="4690110" cy="1107440"/>
          </a:xfrm>
        </p:grpSpPr>
        <p:sp>
          <p:nvSpPr>
            <p:cNvPr id="28" name="object 28"/>
            <p:cNvSpPr/>
            <p:nvPr/>
          </p:nvSpPr>
          <p:spPr>
            <a:xfrm>
              <a:off x="7417307" y="310895"/>
              <a:ext cx="4677410" cy="1094740"/>
            </a:xfrm>
            <a:custGeom>
              <a:avLst/>
              <a:gdLst/>
              <a:ahLst/>
              <a:cxnLst/>
              <a:rect l="l" t="t" r="r" b="b"/>
              <a:pathLst>
                <a:path w="4677409" h="1094740">
                  <a:moveTo>
                    <a:pt x="4130040" y="0"/>
                  </a:moveTo>
                  <a:lnTo>
                    <a:pt x="4130040" y="273557"/>
                  </a:lnTo>
                  <a:lnTo>
                    <a:pt x="0" y="273557"/>
                  </a:lnTo>
                  <a:lnTo>
                    <a:pt x="0" y="820674"/>
                  </a:lnTo>
                  <a:lnTo>
                    <a:pt x="4130040" y="820674"/>
                  </a:lnTo>
                  <a:lnTo>
                    <a:pt x="4130040" y="1094231"/>
                  </a:lnTo>
                  <a:lnTo>
                    <a:pt x="4677156" y="547115"/>
                  </a:lnTo>
                  <a:lnTo>
                    <a:pt x="4130040" y="0"/>
                  </a:lnTo>
                  <a:close/>
                </a:path>
              </a:pathLst>
            </a:custGeom>
            <a:solidFill>
              <a:srgbClr val="F97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17307" y="310895"/>
              <a:ext cx="4677410" cy="1094740"/>
            </a:xfrm>
            <a:custGeom>
              <a:avLst/>
              <a:gdLst/>
              <a:ahLst/>
              <a:cxnLst/>
              <a:rect l="l" t="t" r="r" b="b"/>
              <a:pathLst>
                <a:path w="4677409" h="1094740">
                  <a:moveTo>
                    <a:pt x="0" y="273557"/>
                  </a:moveTo>
                  <a:lnTo>
                    <a:pt x="4130040" y="273557"/>
                  </a:lnTo>
                  <a:lnTo>
                    <a:pt x="4130040" y="0"/>
                  </a:lnTo>
                  <a:lnTo>
                    <a:pt x="4677156" y="547115"/>
                  </a:lnTo>
                  <a:lnTo>
                    <a:pt x="4130040" y="1094231"/>
                  </a:lnTo>
                  <a:lnTo>
                    <a:pt x="4130040" y="820674"/>
                  </a:lnTo>
                  <a:lnTo>
                    <a:pt x="0" y="820674"/>
                  </a:lnTo>
                  <a:lnTo>
                    <a:pt x="0" y="27355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923021" y="555752"/>
            <a:ext cx="33928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975" marR="5080" indent="-105791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  <a:r>
              <a:rPr sz="1600"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916" y="451548"/>
            <a:ext cx="11570970" cy="967105"/>
            <a:chOff x="310641" y="450850"/>
            <a:chExt cx="11570970" cy="967105"/>
          </a:xfrm>
        </p:grpSpPr>
        <p:sp>
          <p:nvSpPr>
            <p:cNvPr id="3" name="object 3"/>
            <p:cNvSpPr/>
            <p:nvPr/>
          </p:nvSpPr>
          <p:spPr>
            <a:xfrm>
              <a:off x="316991" y="457200"/>
              <a:ext cx="11558270" cy="954405"/>
            </a:xfrm>
            <a:custGeom>
              <a:avLst/>
              <a:gdLst/>
              <a:ahLst/>
              <a:cxnLst/>
              <a:rect l="l" t="t" r="r" b="b"/>
              <a:pathLst>
                <a:path w="11558270" h="954405">
                  <a:moveTo>
                    <a:pt x="11081004" y="0"/>
                  </a:moveTo>
                  <a:lnTo>
                    <a:pt x="11081004" y="238505"/>
                  </a:lnTo>
                  <a:lnTo>
                    <a:pt x="0" y="238505"/>
                  </a:lnTo>
                  <a:lnTo>
                    <a:pt x="0" y="715517"/>
                  </a:lnTo>
                  <a:lnTo>
                    <a:pt x="11081004" y="715517"/>
                  </a:lnTo>
                  <a:lnTo>
                    <a:pt x="11081004" y="954024"/>
                  </a:lnTo>
                  <a:lnTo>
                    <a:pt x="11558016" y="477012"/>
                  </a:lnTo>
                  <a:lnTo>
                    <a:pt x="11081004" y="0"/>
                  </a:lnTo>
                  <a:close/>
                </a:path>
              </a:pathLst>
            </a:custGeom>
            <a:solidFill>
              <a:srgbClr val="F97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991" y="457200"/>
              <a:ext cx="11558270" cy="954405"/>
            </a:xfrm>
            <a:custGeom>
              <a:avLst/>
              <a:gdLst/>
              <a:ahLst/>
              <a:cxnLst/>
              <a:rect l="l" t="t" r="r" b="b"/>
              <a:pathLst>
                <a:path w="11558270" h="954405">
                  <a:moveTo>
                    <a:pt x="0" y="238505"/>
                  </a:moveTo>
                  <a:lnTo>
                    <a:pt x="11081004" y="238505"/>
                  </a:lnTo>
                  <a:lnTo>
                    <a:pt x="11081004" y="0"/>
                  </a:lnTo>
                  <a:lnTo>
                    <a:pt x="11558016" y="477012"/>
                  </a:lnTo>
                  <a:lnTo>
                    <a:pt x="11081004" y="954024"/>
                  </a:lnTo>
                  <a:lnTo>
                    <a:pt x="11081004" y="715517"/>
                  </a:lnTo>
                  <a:lnTo>
                    <a:pt x="0" y="715517"/>
                  </a:lnTo>
                  <a:lnTo>
                    <a:pt x="0" y="23850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1195" y="769365"/>
            <a:ext cx="5527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Продолжительность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-5" dirty="0" err="1">
                <a:solidFill>
                  <a:srgbClr val="000000"/>
                </a:solidFill>
              </a:rPr>
              <a:t>написания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ИС(И)</a:t>
            </a:r>
            <a:r>
              <a:rPr sz="1800" dirty="0" smtClean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3 </a:t>
            </a:r>
            <a:r>
              <a:rPr sz="1800" spc="-5" dirty="0">
                <a:solidFill>
                  <a:srgbClr val="000000"/>
                </a:solidFill>
              </a:rPr>
              <a:t>часа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55 </a:t>
            </a:r>
            <a:r>
              <a:rPr sz="1800" spc="-5" dirty="0">
                <a:solidFill>
                  <a:srgbClr val="000000"/>
                </a:solidFill>
              </a:rPr>
              <a:t>минут</a:t>
            </a:r>
            <a:endParaRPr sz="18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16" y="3695700"/>
            <a:ext cx="954024" cy="8869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16" y="4771644"/>
            <a:ext cx="954024" cy="8854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16" y="2619755"/>
            <a:ext cx="954024" cy="88696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495425" y="1343025"/>
            <a:ext cx="6188710" cy="2148205"/>
            <a:chOff x="1495425" y="1343025"/>
            <a:chExt cx="6188710" cy="2148205"/>
          </a:xfrm>
        </p:grpSpPr>
        <p:sp>
          <p:nvSpPr>
            <p:cNvPr id="10" name="object 10"/>
            <p:cNvSpPr/>
            <p:nvPr/>
          </p:nvSpPr>
          <p:spPr>
            <a:xfrm>
              <a:off x="1524000" y="1371600"/>
              <a:ext cx="6103620" cy="1099185"/>
            </a:xfrm>
            <a:custGeom>
              <a:avLst/>
              <a:gdLst/>
              <a:ahLst/>
              <a:cxnLst/>
              <a:rect l="l" t="t" r="r" b="b"/>
              <a:pathLst>
                <a:path w="6103620" h="1099185">
                  <a:moveTo>
                    <a:pt x="5920485" y="0"/>
                  </a:moveTo>
                  <a:lnTo>
                    <a:pt x="183133" y="0"/>
                  </a:lnTo>
                  <a:lnTo>
                    <a:pt x="134467" y="6545"/>
                  </a:lnTo>
                  <a:lnTo>
                    <a:pt x="90725" y="25014"/>
                  </a:lnTo>
                  <a:lnTo>
                    <a:pt x="53657" y="53657"/>
                  </a:lnTo>
                  <a:lnTo>
                    <a:pt x="25014" y="90725"/>
                  </a:lnTo>
                  <a:lnTo>
                    <a:pt x="6545" y="134467"/>
                  </a:lnTo>
                  <a:lnTo>
                    <a:pt x="0" y="183134"/>
                  </a:lnTo>
                  <a:lnTo>
                    <a:pt x="0" y="915670"/>
                  </a:lnTo>
                  <a:lnTo>
                    <a:pt x="6545" y="964336"/>
                  </a:lnTo>
                  <a:lnTo>
                    <a:pt x="25014" y="1008078"/>
                  </a:lnTo>
                  <a:lnTo>
                    <a:pt x="53657" y="1045146"/>
                  </a:lnTo>
                  <a:lnTo>
                    <a:pt x="90725" y="1073789"/>
                  </a:lnTo>
                  <a:lnTo>
                    <a:pt x="134467" y="1092258"/>
                  </a:lnTo>
                  <a:lnTo>
                    <a:pt x="183133" y="1098803"/>
                  </a:lnTo>
                  <a:lnTo>
                    <a:pt x="5920485" y="1098803"/>
                  </a:lnTo>
                  <a:lnTo>
                    <a:pt x="5969152" y="1092258"/>
                  </a:lnTo>
                  <a:lnTo>
                    <a:pt x="6012894" y="1073789"/>
                  </a:lnTo>
                  <a:lnTo>
                    <a:pt x="6049962" y="1045146"/>
                  </a:lnTo>
                  <a:lnTo>
                    <a:pt x="6078605" y="1008078"/>
                  </a:lnTo>
                  <a:lnTo>
                    <a:pt x="6097074" y="964336"/>
                  </a:lnTo>
                  <a:lnTo>
                    <a:pt x="6103620" y="915670"/>
                  </a:lnTo>
                  <a:lnTo>
                    <a:pt x="6103620" y="183134"/>
                  </a:lnTo>
                  <a:lnTo>
                    <a:pt x="6097074" y="134467"/>
                  </a:lnTo>
                  <a:lnTo>
                    <a:pt x="6078605" y="90725"/>
                  </a:lnTo>
                  <a:lnTo>
                    <a:pt x="6049962" y="53657"/>
                  </a:lnTo>
                  <a:lnTo>
                    <a:pt x="6012894" y="25014"/>
                  </a:lnTo>
                  <a:lnTo>
                    <a:pt x="5969152" y="6545"/>
                  </a:lnTo>
                  <a:lnTo>
                    <a:pt x="5920485" y="0"/>
                  </a:lnTo>
                  <a:close/>
                </a:path>
              </a:pathLst>
            </a:custGeom>
            <a:solidFill>
              <a:srgbClr val="FD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0" y="1371600"/>
              <a:ext cx="6103620" cy="1099185"/>
            </a:xfrm>
            <a:custGeom>
              <a:avLst/>
              <a:gdLst/>
              <a:ahLst/>
              <a:cxnLst/>
              <a:rect l="l" t="t" r="r" b="b"/>
              <a:pathLst>
                <a:path w="6103620" h="1099185">
                  <a:moveTo>
                    <a:pt x="0" y="183134"/>
                  </a:moveTo>
                  <a:lnTo>
                    <a:pt x="6545" y="134467"/>
                  </a:lnTo>
                  <a:lnTo>
                    <a:pt x="25014" y="90725"/>
                  </a:lnTo>
                  <a:lnTo>
                    <a:pt x="53657" y="53657"/>
                  </a:lnTo>
                  <a:lnTo>
                    <a:pt x="90725" y="25014"/>
                  </a:lnTo>
                  <a:lnTo>
                    <a:pt x="134467" y="6545"/>
                  </a:lnTo>
                  <a:lnTo>
                    <a:pt x="183133" y="0"/>
                  </a:lnTo>
                  <a:lnTo>
                    <a:pt x="5920485" y="0"/>
                  </a:lnTo>
                  <a:lnTo>
                    <a:pt x="5969152" y="6545"/>
                  </a:lnTo>
                  <a:lnTo>
                    <a:pt x="6012894" y="25014"/>
                  </a:lnTo>
                  <a:lnTo>
                    <a:pt x="6049962" y="53657"/>
                  </a:lnTo>
                  <a:lnTo>
                    <a:pt x="6078605" y="90725"/>
                  </a:lnTo>
                  <a:lnTo>
                    <a:pt x="6097074" y="134467"/>
                  </a:lnTo>
                  <a:lnTo>
                    <a:pt x="6103620" y="183134"/>
                  </a:lnTo>
                  <a:lnTo>
                    <a:pt x="6103620" y="915670"/>
                  </a:lnTo>
                  <a:lnTo>
                    <a:pt x="6097074" y="964336"/>
                  </a:lnTo>
                  <a:lnTo>
                    <a:pt x="6078605" y="1008078"/>
                  </a:lnTo>
                  <a:lnTo>
                    <a:pt x="6049962" y="1045146"/>
                  </a:lnTo>
                  <a:lnTo>
                    <a:pt x="6012894" y="1073789"/>
                  </a:lnTo>
                  <a:lnTo>
                    <a:pt x="5969152" y="1092258"/>
                  </a:lnTo>
                  <a:lnTo>
                    <a:pt x="5920485" y="1098803"/>
                  </a:lnTo>
                  <a:lnTo>
                    <a:pt x="183133" y="1098803"/>
                  </a:lnTo>
                  <a:lnTo>
                    <a:pt x="134467" y="1092258"/>
                  </a:lnTo>
                  <a:lnTo>
                    <a:pt x="90725" y="1073789"/>
                  </a:lnTo>
                  <a:lnTo>
                    <a:pt x="53657" y="1045146"/>
                  </a:lnTo>
                  <a:lnTo>
                    <a:pt x="25014" y="1008078"/>
                  </a:lnTo>
                  <a:lnTo>
                    <a:pt x="6545" y="964336"/>
                  </a:lnTo>
                  <a:lnTo>
                    <a:pt x="0" y="915670"/>
                  </a:lnTo>
                  <a:lnTo>
                    <a:pt x="0" y="183134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1431" y="2663952"/>
              <a:ext cx="6103620" cy="798830"/>
            </a:xfrm>
            <a:custGeom>
              <a:avLst/>
              <a:gdLst/>
              <a:ahLst/>
              <a:cxnLst/>
              <a:rect l="l" t="t" r="r" b="b"/>
              <a:pathLst>
                <a:path w="6103620" h="798829">
                  <a:moveTo>
                    <a:pt x="5970524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80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5970524" y="798576"/>
                  </a:lnTo>
                  <a:lnTo>
                    <a:pt x="6012602" y="791793"/>
                  </a:lnTo>
                  <a:lnTo>
                    <a:pt x="6049140" y="772903"/>
                  </a:lnTo>
                  <a:lnTo>
                    <a:pt x="6077947" y="744096"/>
                  </a:lnTo>
                  <a:lnTo>
                    <a:pt x="6096837" y="707558"/>
                  </a:lnTo>
                  <a:lnTo>
                    <a:pt x="6103620" y="665480"/>
                  </a:lnTo>
                  <a:lnTo>
                    <a:pt x="6103620" y="133096"/>
                  </a:lnTo>
                  <a:lnTo>
                    <a:pt x="6096837" y="91017"/>
                  </a:lnTo>
                  <a:lnTo>
                    <a:pt x="6077947" y="54479"/>
                  </a:lnTo>
                  <a:lnTo>
                    <a:pt x="6049140" y="25672"/>
                  </a:lnTo>
                  <a:lnTo>
                    <a:pt x="6012602" y="6782"/>
                  </a:lnTo>
                  <a:lnTo>
                    <a:pt x="5970524" y="0"/>
                  </a:lnTo>
                  <a:close/>
                </a:path>
              </a:pathLst>
            </a:custGeom>
            <a:solidFill>
              <a:srgbClr val="FD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1431" y="2663952"/>
              <a:ext cx="6103620" cy="798830"/>
            </a:xfrm>
            <a:custGeom>
              <a:avLst/>
              <a:gdLst/>
              <a:ahLst/>
              <a:cxnLst/>
              <a:rect l="l" t="t" r="r" b="b"/>
              <a:pathLst>
                <a:path w="6103620" h="798829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5970524" y="0"/>
                  </a:lnTo>
                  <a:lnTo>
                    <a:pt x="6012602" y="6782"/>
                  </a:lnTo>
                  <a:lnTo>
                    <a:pt x="6049140" y="25672"/>
                  </a:lnTo>
                  <a:lnTo>
                    <a:pt x="6077947" y="54479"/>
                  </a:lnTo>
                  <a:lnTo>
                    <a:pt x="6096837" y="91017"/>
                  </a:lnTo>
                  <a:lnTo>
                    <a:pt x="6103620" y="133096"/>
                  </a:lnTo>
                  <a:lnTo>
                    <a:pt x="6103620" y="665480"/>
                  </a:lnTo>
                  <a:lnTo>
                    <a:pt x="6096837" y="707558"/>
                  </a:lnTo>
                  <a:lnTo>
                    <a:pt x="6077947" y="744096"/>
                  </a:lnTo>
                  <a:lnTo>
                    <a:pt x="6049140" y="772903"/>
                  </a:lnTo>
                  <a:lnTo>
                    <a:pt x="6012602" y="791793"/>
                  </a:lnTo>
                  <a:lnTo>
                    <a:pt x="5970524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80"/>
                  </a:lnTo>
                  <a:lnTo>
                    <a:pt x="0" y="13309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22857" y="3781425"/>
            <a:ext cx="6090920" cy="855980"/>
            <a:chOff x="1522857" y="3781425"/>
            <a:chExt cx="6090920" cy="855980"/>
          </a:xfrm>
        </p:grpSpPr>
        <p:sp>
          <p:nvSpPr>
            <p:cNvPr id="15" name="object 15"/>
            <p:cNvSpPr/>
            <p:nvPr/>
          </p:nvSpPr>
          <p:spPr>
            <a:xfrm>
              <a:off x="1551432" y="3810000"/>
              <a:ext cx="6033770" cy="798830"/>
            </a:xfrm>
            <a:custGeom>
              <a:avLst/>
              <a:gdLst/>
              <a:ahLst/>
              <a:cxnLst/>
              <a:rect l="l" t="t" r="r" b="b"/>
              <a:pathLst>
                <a:path w="6033770" h="798829">
                  <a:moveTo>
                    <a:pt x="5900420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5"/>
                  </a:lnTo>
                  <a:lnTo>
                    <a:pt x="0" y="665480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5900420" y="798576"/>
                  </a:lnTo>
                  <a:lnTo>
                    <a:pt x="5942498" y="791793"/>
                  </a:lnTo>
                  <a:lnTo>
                    <a:pt x="5979036" y="772903"/>
                  </a:lnTo>
                  <a:lnTo>
                    <a:pt x="6007843" y="744096"/>
                  </a:lnTo>
                  <a:lnTo>
                    <a:pt x="6026733" y="707558"/>
                  </a:lnTo>
                  <a:lnTo>
                    <a:pt x="6033516" y="665480"/>
                  </a:lnTo>
                  <a:lnTo>
                    <a:pt x="6033516" y="133095"/>
                  </a:lnTo>
                  <a:lnTo>
                    <a:pt x="6026733" y="91017"/>
                  </a:lnTo>
                  <a:lnTo>
                    <a:pt x="6007843" y="54479"/>
                  </a:lnTo>
                  <a:lnTo>
                    <a:pt x="5979036" y="25672"/>
                  </a:lnTo>
                  <a:lnTo>
                    <a:pt x="5942498" y="6782"/>
                  </a:lnTo>
                  <a:lnTo>
                    <a:pt x="5900420" y="0"/>
                  </a:lnTo>
                  <a:close/>
                </a:path>
              </a:pathLst>
            </a:custGeom>
            <a:solidFill>
              <a:srgbClr val="FD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1432" y="3810000"/>
              <a:ext cx="6033770" cy="798830"/>
            </a:xfrm>
            <a:custGeom>
              <a:avLst/>
              <a:gdLst/>
              <a:ahLst/>
              <a:cxnLst/>
              <a:rect l="l" t="t" r="r" b="b"/>
              <a:pathLst>
                <a:path w="6033770" h="798829">
                  <a:moveTo>
                    <a:pt x="0" y="133095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5900420" y="0"/>
                  </a:lnTo>
                  <a:lnTo>
                    <a:pt x="5942498" y="6782"/>
                  </a:lnTo>
                  <a:lnTo>
                    <a:pt x="5979036" y="25672"/>
                  </a:lnTo>
                  <a:lnTo>
                    <a:pt x="6007843" y="54479"/>
                  </a:lnTo>
                  <a:lnTo>
                    <a:pt x="6026733" y="91017"/>
                  </a:lnTo>
                  <a:lnTo>
                    <a:pt x="6033516" y="133095"/>
                  </a:lnTo>
                  <a:lnTo>
                    <a:pt x="6033516" y="665480"/>
                  </a:lnTo>
                  <a:lnTo>
                    <a:pt x="6026733" y="707558"/>
                  </a:lnTo>
                  <a:lnTo>
                    <a:pt x="6007843" y="744096"/>
                  </a:lnTo>
                  <a:lnTo>
                    <a:pt x="5979036" y="772903"/>
                  </a:lnTo>
                  <a:lnTo>
                    <a:pt x="5942498" y="791793"/>
                  </a:lnTo>
                  <a:lnTo>
                    <a:pt x="5900420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80"/>
                  </a:lnTo>
                  <a:lnTo>
                    <a:pt x="0" y="133095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57350" y="1408303"/>
            <a:ext cx="5761990" cy="304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sz="1600" spc="3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</a:t>
            </a:r>
            <a:r>
              <a:rPr sz="1600" spc="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600" spc="20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</a:t>
            </a:r>
            <a:r>
              <a:rPr sz="1600" spc="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выделенное</a:t>
            </a:r>
            <a:r>
              <a:rPr sz="160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sz="1600" spc="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sz="1600" spc="4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(инструктаж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19075">
              <a:lnSpc>
                <a:spcPct val="100000"/>
              </a:lnSpc>
            </a:pPr>
            <a:r>
              <a:rPr sz="1600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</a:t>
            </a:r>
            <a:r>
              <a:rPr sz="1600" spc="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</a:t>
            </a:r>
            <a:r>
              <a:rPr sz="1600" spc="2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sz="1600" spc="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 </a:t>
            </a:r>
            <a:r>
              <a:rPr sz="1600" spc="-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полей</a:t>
            </a:r>
            <a:r>
              <a:rPr sz="1600" spc="3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spc="-35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" marR="5080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sz="16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1,5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Calibri"/>
              <a:cs typeface="Calibri"/>
            </a:endParaRPr>
          </a:p>
          <a:p>
            <a:pPr marL="24130" marR="318135">
              <a:lnSpc>
                <a:spcPct val="100000"/>
              </a:lnSpc>
            </a:pP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опоздал,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ИС(И),</a:t>
            </a:r>
            <a:r>
              <a:rPr sz="16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6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6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продлеваетс</a:t>
            </a:r>
            <a:r>
              <a:rPr sz="1600" spc="-15" dirty="0">
                <a:latin typeface="Calibri"/>
                <a:cs typeface="Calibri"/>
              </a:rPr>
              <a:t>я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22857" y="4903089"/>
            <a:ext cx="6090920" cy="855980"/>
            <a:chOff x="1522857" y="4903089"/>
            <a:chExt cx="6090920" cy="855980"/>
          </a:xfrm>
        </p:grpSpPr>
        <p:sp>
          <p:nvSpPr>
            <p:cNvPr id="19" name="object 19"/>
            <p:cNvSpPr/>
            <p:nvPr/>
          </p:nvSpPr>
          <p:spPr>
            <a:xfrm>
              <a:off x="1551432" y="4931664"/>
              <a:ext cx="6033770" cy="798830"/>
            </a:xfrm>
            <a:custGeom>
              <a:avLst/>
              <a:gdLst/>
              <a:ahLst/>
              <a:cxnLst/>
              <a:rect l="l" t="t" r="r" b="b"/>
              <a:pathLst>
                <a:path w="6033770" h="798829">
                  <a:moveTo>
                    <a:pt x="5900420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80"/>
                  </a:lnTo>
                  <a:lnTo>
                    <a:pt x="6782" y="707548"/>
                  </a:lnTo>
                  <a:lnTo>
                    <a:pt x="25672" y="744085"/>
                  </a:lnTo>
                  <a:lnTo>
                    <a:pt x="54479" y="772896"/>
                  </a:lnTo>
                  <a:lnTo>
                    <a:pt x="91017" y="791790"/>
                  </a:lnTo>
                  <a:lnTo>
                    <a:pt x="133095" y="798576"/>
                  </a:lnTo>
                  <a:lnTo>
                    <a:pt x="5900420" y="798576"/>
                  </a:lnTo>
                  <a:lnTo>
                    <a:pt x="5942498" y="791790"/>
                  </a:lnTo>
                  <a:lnTo>
                    <a:pt x="5979036" y="772896"/>
                  </a:lnTo>
                  <a:lnTo>
                    <a:pt x="6007843" y="744085"/>
                  </a:lnTo>
                  <a:lnTo>
                    <a:pt x="6026733" y="707548"/>
                  </a:lnTo>
                  <a:lnTo>
                    <a:pt x="6033516" y="665480"/>
                  </a:lnTo>
                  <a:lnTo>
                    <a:pt x="6033516" y="133096"/>
                  </a:lnTo>
                  <a:lnTo>
                    <a:pt x="6026733" y="91017"/>
                  </a:lnTo>
                  <a:lnTo>
                    <a:pt x="6007843" y="54479"/>
                  </a:lnTo>
                  <a:lnTo>
                    <a:pt x="5979036" y="25672"/>
                  </a:lnTo>
                  <a:lnTo>
                    <a:pt x="5942498" y="6782"/>
                  </a:lnTo>
                  <a:lnTo>
                    <a:pt x="5900420" y="0"/>
                  </a:lnTo>
                  <a:close/>
                </a:path>
              </a:pathLst>
            </a:custGeom>
            <a:solidFill>
              <a:srgbClr val="FD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1432" y="4931664"/>
              <a:ext cx="6033770" cy="798830"/>
            </a:xfrm>
            <a:custGeom>
              <a:avLst/>
              <a:gdLst/>
              <a:ahLst/>
              <a:cxnLst/>
              <a:rect l="l" t="t" r="r" b="b"/>
              <a:pathLst>
                <a:path w="6033770" h="798829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5900420" y="0"/>
                  </a:lnTo>
                  <a:lnTo>
                    <a:pt x="5942498" y="6782"/>
                  </a:lnTo>
                  <a:lnTo>
                    <a:pt x="5979036" y="25672"/>
                  </a:lnTo>
                  <a:lnTo>
                    <a:pt x="6007843" y="54479"/>
                  </a:lnTo>
                  <a:lnTo>
                    <a:pt x="6026733" y="91017"/>
                  </a:lnTo>
                  <a:lnTo>
                    <a:pt x="6033516" y="133096"/>
                  </a:lnTo>
                  <a:lnTo>
                    <a:pt x="6033516" y="665480"/>
                  </a:lnTo>
                  <a:lnTo>
                    <a:pt x="6026733" y="707548"/>
                  </a:lnTo>
                  <a:lnTo>
                    <a:pt x="6007843" y="744085"/>
                  </a:lnTo>
                  <a:lnTo>
                    <a:pt x="5979036" y="772896"/>
                  </a:lnTo>
                  <a:lnTo>
                    <a:pt x="5942498" y="791790"/>
                  </a:lnTo>
                  <a:lnTo>
                    <a:pt x="5900420" y="798576"/>
                  </a:lnTo>
                  <a:lnTo>
                    <a:pt x="133095" y="798576"/>
                  </a:lnTo>
                  <a:lnTo>
                    <a:pt x="91017" y="791790"/>
                  </a:lnTo>
                  <a:lnTo>
                    <a:pt x="54479" y="772896"/>
                  </a:lnTo>
                  <a:lnTo>
                    <a:pt x="25672" y="744085"/>
                  </a:lnTo>
                  <a:lnTo>
                    <a:pt x="6782" y="707548"/>
                  </a:lnTo>
                  <a:lnTo>
                    <a:pt x="0" y="665480"/>
                  </a:lnTo>
                  <a:lnTo>
                    <a:pt x="0" y="13309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68907" y="5063108"/>
            <a:ext cx="5713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6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покидают </a:t>
            </a:r>
            <a:r>
              <a:rPr sz="16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дожидаясь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6231" y="0"/>
            <a:ext cx="10617835" cy="4259580"/>
            <a:chOff x="470916" y="0"/>
            <a:chExt cx="10617835" cy="425958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16" y="1482852"/>
              <a:ext cx="954024" cy="8869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9916" y="1281683"/>
              <a:ext cx="2715768" cy="2977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80" y="0"/>
              <a:ext cx="9381744" cy="6797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59050" y="1325872"/>
            <a:ext cx="6127811" cy="3520458"/>
            <a:chOff x="630936" y="1341119"/>
            <a:chExt cx="5750560" cy="3301365"/>
          </a:xfrm>
        </p:grpSpPr>
        <p:sp>
          <p:nvSpPr>
            <p:cNvPr id="7" name="object 7"/>
            <p:cNvSpPr/>
            <p:nvPr/>
          </p:nvSpPr>
          <p:spPr>
            <a:xfrm>
              <a:off x="630936" y="1341119"/>
              <a:ext cx="5750560" cy="3301365"/>
            </a:xfrm>
            <a:custGeom>
              <a:avLst/>
              <a:gdLst/>
              <a:ahLst/>
              <a:cxnLst/>
              <a:rect l="l" t="t" r="r" b="b"/>
              <a:pathLst>
                <a:path w="5750560" h="3301365">
                  <a:moveTo>
                    <a:pt x="5199888" y="0"/>
                  </a:moveTo>
                  <a:lnTo>
                    <a:pt x="550176" y="0"/>
                  </a:lnTo>
                  <a:lnTo>
                    <a:pt x="502704" y="2019"/>
                  </a:lnTo>
                  <a:lnTo>
                    <a:pt x="456353" y="7969"/>
                  </a:lnTo>
                  <a:lnTo>
                    <a:pt x="411289" y="17683"/>
                  </a:lnTo>
                  <a:lnTo>
                    <a:pt x="367677" y="30996"/>
                  </a:lnTo>
                  <a:lnTo>
                    <a:pt x="325682" y="47743"/>
                  </a:lnTo>
                  <a:lnTo>
                    <a:pt x="285469" y="67758"/>
                  </a:lnTo>
                  <a:lnTo>
                    <a:pt x="247203" y="90876"/>
                  </a:lnTo>
                  <a:lnTo>
                    <a:pt x="211049" y="116932"/>
                  </a:lnTo>
                  <a:lnTo>
                    <a:pt x="177173" y="145760"/>
                  </a:lnTo>
                  <a:lnTo>
                    <a:pt x="145739" y="177196"/>
                  </a:lnTo>
                  <a:lnTo>
                    <a:pt x="116913" y="211073"/>
                  </a:lnTo>
                  <a:lnTo>
                    <a:pt x="90860" y="247227"/>
                  </a:lnTo>
                  <a:lnTo>
                    <a:pt x="67745" y="285493"/>
                  </a:lnTo>
                  <a:lnTo>
                    <a:pt x="47733" y="325704"/>
                  </a:lnTo>
                  <a:lnTo>
                    <a:pt x="30989" y="367696"/>
                  </a:lnTo>
                  <a:lnTo>
                    <a:pt x="17679" y="411303"/>
                  </a:lnTo>
                  <a:lnTo>
                    <a:pt x="7967" y="456360"/>
                  </a:lnTo>
                  <a:lnTo>
                    <a:pt x="2019" y="502702"/>
                  </a:lnTo>
                  <a:lnTo>
                    <a:pt x="0" y="550163"/>
                  </a:lnTo>
                  <a:lnTo>
                    <a:pt x="0" y="2750819"/>
                  </a:lnTo>
                  <a:lnTo>
                    <a:pt x="2019" y="2798281"/>
                  </a:lnTo>
                  <a:lnTo>
                    <a:pt x="7967" y="2844623"/>
                  </a:lnTo>
                  <a:lnTo>
                    <a:pt x="17679" y="2889680"/>
                  </a:lnTo>
                  <a:lnTo>
                    <a:pt x="30989" y="2933287"/>
                  </a:lnTo>
                  <a:lnTo>
                    <a:pt x="47733" y="2975279"/>
                  </a:lnTo>
                  <a:lnTo>
                    <a:pt x="67745" y="3015490"/>
                  </a:lnTo>
                  <a:lnTo>
                    <a:pt x="90860" y="3053756"/>
                  </a:lnTo>
                  <a:lnTo>
                    <a:pt x="116913" y="3089910"/>
                  </a:lnTo>
                  <a:lnTo>
                    <a:pt x="145739" y="3123787"/>
                  </a:lnTo>
                  <a:lnTo>
                    <a:pt x="177173" y="3155223"/>
                  </a:lnTo>
                  <a:lnTo>
                    <a:pt x="211049" y="3184051"/>
                  </a:lnTo>
                  <a:lnTo>
                    <a:pt x="247203" y="3210107"/>
                  </a:lnTo>
                  <a:lnTo>
                    <a:pt x="285469" y="3233225"/>
                  </a:lnTo>
                  <a:lnTo>
                    <a:pt x="325682" y="3253240"/>
                  </a:lnTo>
                  <a:lnTo>
                    <a:pt x="367677" y="3269987"/>
                  </a:lnTo>
                  <a:lnTo>
                    <a:pt x="411289" y="3283300"/>
                  </a:lnTo>
                  <a:lnTo>
                    <a:pt x="456353" y="3293014"/>
                  </a:lnTo>
                  <a:lnTo>
                    <a:pt x="502704" y="3298964"/>
                  </a:lnTo>
                  <a:lnTo>
                    <a:pt x="550176" y="3300983"/>
                  </a:lnTo>
                  <a:lnTo>
                    <a:pt x="5199888" y="3300983"/>
                  </a:lnTo>
                  <a:lnTo>
                    <a:pt x="5247349" y="3298964"/>
                  </a:lnTo>
                  <a:lnTo>
                    <a:pt x="5293691" y="3293014"/>
                  </a:lnTo>
                  <a:lnTo>
                    <a:pt x="5338748" y="3283300"/>
                  </a:lnTo>
                  <a:lnTo>
                    <a:pt x="5382355" y="3269987"/>
                  </a:lnTo>
                  <a:lnTo>
                    <a:pt x="5424347" y="3253240"/>
                  </a:lnTo>
                  <a:lnTo>
                    <a:pt x="5464558" y="3233225"/>
                  </a:lnTo>
                  <a:lnTo>
                    <a:pt x="5502824" y="3210107"/>
                  </a:lnTo>
                  <a:lnTo>
                    <a:pt x="5538978" y="3184051"/>
                  </a:lnTo>
                  <a:lnTo>
                    <a:pt x="5572855" y="3155223"/>
                  </a:lnTo>
                  <a:lnTo>
                    <a:pt x="5604291" y="3123787"/>
                  </a:lnTo>
                  <a:lnTo>
                    <a:pt x="5633119" y="3089910"/>
                  </a:lnTo>
                  <a:lnTo>
                    <a:pt x="5659175" y="3053756"/>
                  </a:lnTo>
                  <a:lnTo>
                    <a:pt x="5682293" y="3015490"/>
                  </a:lnTo>
                  <a:lnTo>
                    <a:pt x="5702308" y="2975279"/>
                  </a:lnTo>
                  <a:lnTo>
                    <a:pt x="5719055" y="2933287"/>
                  </a:lnTo>
                  <a:lnTo>
                    <a:pt x="5732368" y="2889680"/>
                  </a:lnTo>
                  <a:lnTo>
                    <a:pt x="5742082" y="2844623"/>
                  </a:lnTo>
                  <a:lnTo>
                    <a:pt x="5748032" y="2798281"/>
                  </a:lnTo>
                  <a:lnTo>
                    <a:pt x="5750052" y="2750819"/>
                  </a:lnTo>
                  <a:lnTo>
                    <a:pt x="5750052" y="550163"/>
                  </a:lnTo>
                  <a:lnTo>
                    <a:pt x="5748032" y="502702"/>
                  </a:lnTo>
                  <a:lnTo>
                    <a:pt x="5742082" y="456360"/>
                  </a:lnTo>
                  <a:lnTo>
                    <a:pt x="5732368" y="411303"/>
                  </a:lnTo>
                  <a:lnTo>
                    <a:pt x="5719055" y="367696"/>
                  </a:lnTo>
                  <a:lnTo>
                    <a:pt x="5702308" y="325704"/>
                  </a:lnTo>
                  <a:lnTo>
                    <a:pt x="5682293" y="285493"/>
                  </a:lnTo>
                  <a:lnTo>
                    <a:pt x="5659175" y="247227"/>
                  </a:lnTo>
                  <a:lnTo>
                    <a:pt x="5633119" y="211073"/>
                  </a:lnTo>
                  <a:lnTo>
                    <a:pt x="5604291" y="177196"/>
                  </a:lnTo>
                  <a:lnTo>
                    <a:pt x="5572855" y="145760"/>
                  </a:lnTo>
                  <a:lnTo>
                    <a:pt x="5538978" y="116932"/>
                  </a:lnTo>
                  <a:lnTo>
                    <a:pt x="5502824" y="90876"/>
                  </a:lnTo>
                  <a:lnTo>
                    <a:pt x="5464558" y="67758"/>
                  </a:lnTo>
                  <a:lnTo>
                    <a:pt x="5424347" y="47743"/>
                  </a:lnTo>
                  <a:lnTo>
                    <a:pt x="5382355" y="30996"/>
                  </a:lnTo>
                  <a:lnTo>
                    <a:pt x="5338748" y="17683"/>
                  </a:lnTo>
                  <a:lnTo>
                    <a:pt x="5293691" y="7969"/>
                  </a:lnTo>
                  <a:lnTo>
                    <a:pt x="5247349" y="2019"/>
                  </a:lnTo>
                  <a:lnTo>
                    <a:pt x="519988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0936" y="1341119"/>
              <a:ext cx="5750560" cy="3301365"/>
            </a:xfrm>
            <a:custGeom>
              <a:avLst/>
              <a:gdLst/>
              <a:ahLst/>
              <a:cxnLst/>
              <a:rect l="l" t="t" r="r" b="b"/>
              <a:pathLst>
                <a:path w="5750560" h="3301365">
                  <a:moveTo>
                    <a:pt x="0" y="550163"/>
                  </a:moveTo>
                  <a:lnTo>
                    <a:pt x="2019" y="502702"/>
                  </a:lnTo>
                  <a:lnTo>
                    <a:pt x="7967" y="456360"/>
                  </a:lnTo>
                  <a:lnTo>
                    <a:pt x="17679" y="411303"/>
                  </a:lnTo>
                  <a:lnTo>
                    <a:pt x="30989" y="367696"/>
                  </a:lnTo>
                  <a:lnTo>
                    <a:pt x="47733" y="325704"/>
                  </a:lnTo>
                  <a:lnTo>
                    <a:pt x="67745" y="285493"/>
                  </a:lnTo>
                  <a:lnTo>
                    <a:pt x="90860" y="247227"/>
                  </a:lnTo>
                  <a:lnTo>
                    <a:pt x="116913" y="211073"/>
                  </a:lnTo>
                  <a:lnTo>
                    <a:pt x="145739" y="177196"/>
                  </a:lnTo>
                  <a:lnTo>
                    <a:pt x="177173" y="145760"/>
                  </a:lnTo>
                  <a:lnTo>
                    <a:pt x="211049" y="116932"/>
                  </a:lnTo>
                  <a:lnTo>
                    <a:pt x="247203" y="90876"/>
                  </a:lnTo>
                  <a:lnTo>
                    <a:pt x="285469" y="67758"/>
                  </a:lnTo>
                  <a:lnTo>
                    <a:pt x="325682" y="47743"/>
                  </a:lnTo>
                  <a:lnTo>
                    <a:pt x="367677" y="30996"/>
                  </a:lnTo>
                  <a:lnTo>
                    <a:pt x="411289" y="17683"/>
                  </a:lnTo>
                  <a:lnTo>
                    <a:pt x="456353" y="7969"/>
                  </a:lnTo>
                  <a:lnTo>
                    <a:pt x="502704" y="2019"/>
                  </a:lnTo>
                  <a:lnTo>
                    <a:pt x="550176" y="0"/>
                  </a:lnTo>
                  <a:lnTo>
                    <a:pt x="5199888" y="0"/>
                  </a:lnTo>
                  <a:lnTo>
                    <a:pt x="5247349" y="2019"/>
                  </a:lnTo>
                  <a:lnTo>
                    <a:pt x="5293691" y="7969"/>
                  </a:lnTo>
                  <a:lnTo>
                    <a:pt x="5338748" y="17683"/>
                  </a:lnTo>
                  <a:lnTo>
                    <a:pt x="5382355" y="30996"/>
                  </a:lnTo>
                  <a:lnTo>
                    <a:pt x="5424347" y="47743"/>
                  </a:lnTo>
                  <a:lnTo>
                    <a:pt x="5464558" y="67758"/>
                  </a:lnTo>
                  <a:lnTo>
                    <a:pt x="5502824" y="90876"/>
                  </a:lnTo>
                  <a:lnTo>
                    <a:pt x="5538978" y="116932"/>
                  </a:lnTo>
                  <a:lnTo>
                    <a:pt x="5572855" y="145760"/>
                  </a:lnTo>
                  <a:lnTo>
                    <a:pt x="5604291" y="177196"/>
                  </a:lnTo>
                  <a:lnTo>
                    <a:pt x="5633119" y="211073"/>
                  </a:lnTo>
                  <a:lnTo>
                    <a:pt x="5659175" y="247227"/>
                  </a:lnTo>
                  <a:lnTo>
                    <a:pt x="5682293" y="285493"/>
                  </a:lnTo>
                  <a:lnTo>
                    <a:pt x="5702308" y="325704"/>
                  </a:lnTo>
                  <a:lnTo>
                    <a:pt x="5719055" y="367696"/>
                  </a:lnTo>
                  <a:lnTo>
                    <a:pt x="5732368" y="411303"/>
                  </a:lnTo>
                  <a:lnTo>
                    <a:pt x="5742082" y="456360"/>
                  </a:lnTo>
                  <a:lnTo>
                    <a:pt x="5748032" y="502702"/>
                  </a:lnTo>
                  <a:lnTo>
                    <a:pt x="5750052" y="550163"/>
                  </a:lnTo>
                  <a:lnTo>
                    <a:pt x="5750052" y="2750819"/>
                  </a:lnTo>
                  <a:lnTo>
                    <a:pt x="5748032" y="2798281"/>
                  </a:lnTo>
                  <a:lnTo>
                    <a:pt x="5742082" y="2844623"/>
                  </a:lnTo>
                  <a:lnTo>
                    <a:pt x="5732368" y="2889680"/>
                  </a:lnTo>
                  <a:lnTo>
                    <a:pt x="5719055" y="2933287"/>
                  </a:lnTo>
                  <a:lnTo>
                    <a:pt x="5702308" y="2975279"/>
                  </a:lnTo>
                  <a:lnTo>
                    <a:pt x="5682293" y="3015490"/>
                  </a:lnTo>
                  <a:lnTo>
                    <a:pt x="5659175" y="3053756"/>
                  </a:lnTo>
                  <a:lnTo>
                    <a:pt x="5633119" y="3089910"/>
                  </a:lnTo>
                  <a:lnTo>
                    <a:pt x="5604291" y="3123787"/>
                  </a:lnTo>
                  <a:lnTo>
                    <a:pt x="5572855" y="3155223"/>
                  </a:lnTo>
                  <a:lnTo>
                    <a:pt x="5538978" y="3184051"/>
                  </a:lnTo>
                  <a:lnTo>
                    <a:pt x="5502824" y="3210107"/>
                  </a:lnTo>
                  <a:lnTo>
                    <a:pt x="5464558" y="3233225"/>
                  </a:lnTo>
                  <a:lnTo>
                    <a:pt x="5424347" y="3253240"/>
                  </a:lnTo>
                  <a:lnTo>
                    <a:pt x="5382355" y="3269987"/>
                  </a:lnTo>
                  <a:lnTo>
                    <a:pt x="5338748" y="3283300"/>
                  </a:lnTo>
                  <a:lnTo>
                    <a:pt x="5293691" y="3293014"/>
                  </a:lnTo>
                  <a:lnTo>
                    <a:pt x="5247349" y="3298964"/>
                  </a:lnTo>
                  <a:lnTo>
                    <a:pt x="5199888" y="3300983"/>
                  </a:lnTo>
                  <a:lnTo>
                    <a:pt x="550176" y="3300983"/>
                  </a:lnTo>
                  <a:lnTo>
                    <a:pt x="502704" y="3298964"/>
                  </a:lnTo>
                  <a:lnTo>
                    <a:pt x="456353" y="3293014"/>
                  </a:lnTo>
                  <a:lnTo>
                    <a:pt x="411289" y="3283300"/>
                  </a:lnTo>
                  <a:lnTo>
                    <a:pt x="367677" y="3269987"/>
                  </a:lnTo>
                  <a:lnTo>
                    <a:pt x="325682" y="3253240"/>
                  </a:lnTo>
                  <a:lnTo>
                    <a:pt x="285469" y="3233225"/>
                  </a:lnTo>
                  <a:lnTo>
                    <a:pt x="247203" y="3210107"/>
                  </a:lnTo>
                  <a:lnTo>
                    <a:pt x="211049" y="3184051"/>
                  </a:lnTo>
                  <a:lnTo>
                    <a:pt x="177173" y="3155223"/>
                  </a:lnTo>
                  <a:lnTo>
                    <a:pt x="145739" y="3123787"/>
                  </a:lnTo>
                  <a:lnTo>
                    <a:pt x="116913" y="3089910"/>
                  </a:lnTo>
                  <a:lnTo>
                    <a:pt x="90860" y="3053756"/>
                  </a:lnTo>
                  <a:lnTo>
                    <a:pt x="67745" y="3015490"/>
                  </a:lnTo>
                  <a:lnTo>
                    <a:pt x="47733" y="2975279"/>
                  </a:lnTo>
                  <a:lnTo>
                    <a:pt x="30989" y="2933287"/>
                  </a:lnTo>
                  <a:lnTo>
                    <a:pt x="17679" y="2889680"/>
                  </a:lnTo>
                  <a:lnTo>
                    <a:pt x="7967" y="2844623"/>
                  </a:lnTo>
                  <a:lnTo>
                    <a:pt x="2019" y="2798281"/>
                  </a:lnTo>
                  <a:lnTo>
                    <a:pt x="0" y="2750819"/>
                  </a:lnTo>
                  <a:lnTo>
                    <a:pt x="0" y="550163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624586" y="388365"/>
            <a:ext cx="11278235" cy="959485"/>
            <a:chOff x="624586" y="388365"/>
            <a:chExt cx="11278235" cy="959485"/>
          </a:xfrm>
        </p:grpSpPr>
        <p:sp>
          <p:nvSpPr>
            <p:cNvPr id="3" name="object 3"/>
            <p:cNvSpPr/>
            <p:nvPr/>
          </p:nvSpPr>
          <p:spPr>
            <a:xfrm>
              <a:off x="630936" y="394715"/>
              <a:ext cx="11265535" cy="946785"/>
            </a:xfrm>
            <a:custGeom>
              <a:avLst/>
              <a:gdLst/>
              <a:ahLst/>
              <a:cxnLst/>
              <a:rect l="l" t="t" r="r" b="b"/>
              <a:pathLst>
                <a:path w="11265535" h="946785">
                  <a:moveTo>
                    <a:pt x="10792206" y="0"/>
                  </a:moveTo>
                  <a:lnTo>
                    <a:pt x="10792206" y="236600"/>
                  </a:lnTo>
                  <a:lnTo>
                    <a:pt x="0" y="236600"/>
                  </a:lnTo>
                  <a:lnTo>
                    <a:pt x="0" y="709803"/>
                  </a:lnTo>
                  <a:lnTo>
                    <a:pt x="10792206" y="709803"/>
                  </a:lnTo>
                  <a:lnTo>
                    <a:pt x="10792206" y="946404"/>
                  </a:lnTo>
                  <a:lnTo>
                    <a:pt x="11265408" y="473201"/>
                  </a:lnTo>
                  <a:lnTo>
                    <a:pt x="10792206" y="0"/>
                  </a:lnTo>
                  <a:close/>
                </a:path>
              </a:pathLst>
            </a:custGeom>
            <a:solidFill>
              <a:srgbClr val="F97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0936" y="394715"/>
              <a:ext cx="11265535" cy="946785"/>
            </a:xfrm>
            <a:custGeom>
              <a:avLst/>
              <a:gdLst/>
              <a:ahLst/>
              <a:cxnLst/>
              <a:rect l="l" t="t" r="r" b="b"/>
              <a:pathLst>
                <a:path w="11265535" h="946785">
                  <a:moveTo>
                    <a:pt x="0" y="236600"/>
                  </a:moveTo>
                  <a:lnTo>
                    <a:pt x="10792206" y="236600"/>
                  </a:lnTo>
                  <a:lnTo>
                    <a:pt x="10792206" y="0"/>
                  </a:lnTo>
                  <a:lnTo>
                    <a:pt x="11265408" y="473201"/>
                  </a:lnTo>
                  <a:lnTo>
                    <a:pt x="10792206" y="946404"/>
                  </a:lnTo>
                  <a:lnTo>
                    <a:pt x="10792206" y="709803"/>
                  </a:lnTo>
                  <a:lnTo>
                    <a:pt x="0" y="709803"/>
                  </a:lnTo>
                  <a:lnTo>
                    <a:pt x="0" y="2366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6665" y="702386"/>
            <a:ext cx="469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r>
              <a:rPr sz="18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8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8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1"/>
          </p:nvPr>
        </p:nvSpPr>
        <p:spPr>
          <a:xfrm>
            <a:off x="381000" y="1676400"/>
            <a:ext cx="5943600" cy="29434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19710" indent="-28702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объявляют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окончании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sz="14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(при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наличии),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462915" indent="-287020">
              <a:lnSpc>
                <a:spcPct val="100000"/>
              </a:lnSpc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бланки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(дополнительные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наличии)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en-US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r>
              <a:rPr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вписанного участником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sz="14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«Z»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полях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</a:t>
            </a:r>
            <a:r>
              <a:rPr lang="en-US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незаполненными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-4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462915" indent="-287020">
              <a:lnSpc>
                <a:spcPct val="100000"/>
              </a:lnSpc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</a:t>
            </a:r>
            <a:r>
              <a:rPr sz="14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бланках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en-US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14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24510" indent="-287020">
              <a:lnSpc>
                <a:spcPct val="100000"/>
              </a:lnSpc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отчетные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использовавшиеся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sz="14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ИС-05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</a:t>
            </a:r>
            <a:r>
              <a:rPr lang="en-US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образовательной организации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(месте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проведения)</a:t>
            </a:r>
            <a:r>
              <a:rPr sz="1400" spc="-5" dirty="0"/>
              <a:t>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0600" y="1295400"/>
            <a:ext cx="1828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82000" y="2209800"/>
            <a:ext cx="3088005" cy="1722120"/>
            <a:chOff x="8084058" y="2032254"/>
            <a:chExt cx="3088005" cy="1722120"/>
          </a:xfrm>
        </p:grpSpPr>
        <p:sp>
          <p:nvSpPr>
            <p:cNvPr id="14" name="object 14"/>
            <p:cNvSpPr/>
            <p:nvPr/>
          </p:nvSpPr>
          <p:spPr>
            <a:xfrm>
              <a:off x="8084058" y="2032254"/>
              <a:ext cx="3088005" cy="1722120"/>
            </a:xfrm>
            <a:custGeom>
              <a:avLst/>
              <a:gdLst/>
              <a:ahLst/>
              <a:cxnLst/>
              <a:rect l="l" t="t" r="r" b="b"/>
              <a:pathLst>
                <a:path w="3088004" h="1722120">
                  <a:moveTo>
                    <a:pt x="2800604" y="0"/>
                  </a:moveTo>
                  <a:lnTo>
                    <a:pt x="287020" y="0"/>
                  </a:lnTo>
                  <a:lnTo>
                    <a:pt x="240468" y="3757"/>
                  </a:lnTo>
                  <a:lnTo>
                    <a:pt x="196307" y="14634"/>
                  </a:lnTo>
                  <a:lnTo>
                    <a:pt x="155126" y="32040"/>
                  </a:lnTo>
                  <a:lnTo>
                    <a:pt x="117518" y="55384"/>
                  </a:lnTo>
                  <a:lnTo>
                    <a:pt x="84074" y="84074"/>
                  </a:lnTo>
                  <a:lnTo>
                    <a:pt x="55384" y="117518"/>
                  </a:lnTo>
                  <a:lnTo>
                    <a:pt x="32040" y="155126"/>
                  </a:lnTo>
                  <a:lnTo>
                    <a:pt x="14634" y="196307"/>
                  </a:lnTo>
                  <a:lnTo>
                    <a:pt x="3757" y="240468"/>
                  </a:lnTo>
                  <a:lnTo>
                    <a:pt x="0" y="287020"/>
                  </a:lnTo>
                  <a:lnTo>
                    <a:pt x="0" y="1435100"/>
                  </a:lnTo>
                  <a:lnTo>
                    <a:pt x="3757" y="1481651"/>
                  </a:lnTo>
                  <a:lnTo>
                    <a:pt x="14634" y="1525812"/>
                  </a:lnTo>
                  <a:lnTo>
                    <a:pt x="32040" y="1566993"/>
                  </a:lnTo>
                  <a:lnTo>
                    <a:pt x="55384" y="1604601"/>
                  </a:lnTo>
                  <a:lnTo>
                    <a:pt x="84074" y="1638046"/>
                  </a:lnTo>
                  <a:lnTo>
                    <a:pt x="117518" y="1666735"/>
                  </a:lnTo>
                  <a:lnTo>
                    <a:pt x="155126" y="1690079"/>
                  </a:lnTo>
                  <a:lnTo>
                    <a:pt x="196307" y="1707485"/>
                  </a:lnTo>
                  <a:lnTo>
                    <a:pt x="240468" y="1718362"/>
                  </a:lnTo>
                  <a:lnTo>
                    <a:pt x="287020" y="1722120"/>
                  </a:lnTo>
                  <a:lnTo>
                    <a:pt x="2800604" y="1722120"/>
                  </a:lnTo>
                  <a:lnTo>
                    <a:pt x="2847155" y="1718362"/>
                  </a:lnTo>
                  <a:lnTo>
                    <a:pt x="2891316" y="1707485"/>
                  </a:lnTo>
                  <a:lnTo>
                    <a:pt x="2932497" y="1690079"/>
                  </a:lnTo>
                  <a:lnTo>
                    <a:pt x="2970105" y="1666735"/>
                  </a:lnTo>
                  <a:lnTo>
                    <a:pt x="3003550" y="1638046"/>
                  </a:lnTo>
                  <a:lnTo>
                    <a:pt x="3032239" y="1604601"/>
                  </a:lnTo>
                  <a:lnTo>
                    <a:pt x="3055583" y="1566993"/>
                  </a:lnTo>
                  <a:lnTo>
                    <a:pt x="3072989" y="1525812"/>
                  </a:lnTo>
                  <a:lnTo>
                    <a:pt x="3083866" y="1481651"/>
                  </a:lnTo>
                  <a:lnTo>
                    <a:pt x="3087624" y="1435100"/>
                  </a:lnTo>
                  <a:lnTo>
                    <a:pt x="3087624" y="287020"/>
                  </a:lnTo>
                  <a:lnTo>
                    <a:pt x="3083866" y="240468"/>
                  </a:lnTo>
                  <a:lnTo>
                    <a:pt x="3072989" y="196307"/>
                  </a:lnTo>
                  <a:lnTo>
                    <a:pt x="3055583" y="155126"/>
                  </a:lnTo>
                  <a:lnTo>
                    <a:pt x="3032239" y="117518"/>
                  </a:lnTo>
                  <a:lnTo>
                    <a:pt x="3003549" y="84074"/>
                  </a:lnTo>
                  <a:lnTo>
                    <a:pt x="2970105" y="55384"/>
                  </a:lnTo>
                  <a:lnTo>
                    <a:pt x="2932497" y="32040"/>
                  </a:lnTo>
                  <a:lnTo>
                    <a:pt x="2891316" y="14634"/>
                  </a:lnTo>
                  <a:lnTo>
                    <a:pt x="2847155" y="3757"/>
                  </a:lnTo>
                  <a:lnTo>
                    <a:pt x="280060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84058" y="2032254"/>
              <a:ext cx="3088005" cy="1722120"/>
            </a:xfrm>
            <a:custGeom>
              <a:avLst/>
              <a:gdLst/>
              <a:ahLst/>
              <a:cxnLst/>
              <a:rect l="l" t="t" r="r" b="b"/>
              <a:pathLst>
                <a:path w="3088004" h="1722120">
                  <a:moveTo>
                    <a:pt x="0" y="287020"/>
                  </a:moveTo>
                  <a:lnTo>
                    <a:pt x="3757" y="240468"/>
                  </a:lnTo>
                  <a:lnTo>
                    <a:pt x="14634" y="196307"/>
                  </a:lnTo>
                  <a:lnTo>
                    <a:pt x="32040" y="155126"/>
                  </a:lnTo>
                  <a:lnTo>
                    <a:pt x="55384" y="117518"/>
                  </a:lnTo>
                  <a:lnTo>
                    <a:pt x="84074" y="84074"/>
                  </a:lnTo>
                  <a:lnTo>
                    <a:pt x="117518" y="55384"/>
                  </a:lnTo>
                  <a:lnTo>
                    <a:pt x="155126" y="32040"/>
                  </a:lnTo>
                  <a:lnTo>
                    <a:pt x="196307" y="14634"/>
                  </a:lnTo>
                  <a:lnTo>
                    <a:pt x="240468" y="3757"/>
                  </a:lnTo>
                  <a:lnTo>
                    <a:pt x="287020" y="0"/>
                  </a:lnTo>
                  <a:lnTo>
                    <a:pt x="2800604" y="0"/>
                  </a:lnTo>
                  <a:lnTo>
                    <a:pt x="2847155" y="3757"/>
                  </a:lnTo>
                  <a:lnTo>
                    <a:pt x="2891316" y="14634"/>
                  </a:lnTo>
                  <a:lnTo>
                    <a:pt x="2932497" y="32040"/>
                  </a:lnTo>
                  <a:lnTo>
                    <a:pt x="2970105" y="55384"/>
                  </a:lnTo>
                  <a:lnTo>
                    <a:pt x="3003549" y="84074"/>
                  </a:lnTo>
                  <a:lnTo>
                    <a:pt x="3032239" y="117518"/>
                  </a:lnTo>
                  <a:lnTo>
                    <a:pt x="3055583" y="155126"/>
                  </a:lnTo>
                  <a:lnTo>
                    <a:pt x="3072989" y="196307"/>
                  </a:lnTo>
                  <a:lnTo>
                    <a:pt x="3083866" y="240468"/>
                  </a:lnTo>
                  <a:lnTo>
                    <a:pt x="3087624" y="287020"/>
                  </a:lnTo>
                  <a:lnTo>
                    <a:pt x="3087624" y="1435100"/>
                  </a:lnTo>
                  <a:lnTo>
                    <a:pt x="3083866" y="1481651"/>
                  </a:lnTo>
                  <a:lnTo>
                    <a:pt x="3072989" y="1525812"/>
                  </a:lnTo>
                  <a:lnTo>
                    <a:pt x="3055583" y="1566993"/>
                  </a:lnTo>
                  <a:lnTo>
                    <a:pt x="3032239" y="1604601"/>
                  </a:lnTo>
                  <a:lnTo>
                    <a:pt x="3003550" y="1638046"/>
                  </a:lnTo>
                  <a:lnTo>
                    <a:pt x="2970105" y="1666735"/>
                  </a:lnTo>
                  <a:lnTo>
                    <a:pt x="2932497" y="1690079"/>
                  </a:lnTo>
                  <a:lnTo>
                    <a:pt x="2891316" y="1707485"/>
                  </a:lnTo>
                  <a:lnTo>
                    <a:pt x="2847155" y="1718362"/>
                  </a:lnTo>
                  <a:lnTo>
                    <a:pt x="2800604" y="1722120"/>
                  </a:lnTo>
                  <a:lnTo>
                    <a:pt x="287020" y="1722120"/>
                  </a:lnTo>
                  <a:lnTo>
                    <a:pt x="240468" y="1718362"/>
                  </a:lnTo>
                  <a:lnTo>
                    <a:pt x="196307" y="1707485"/>
                  </a:lnTo>
                  <a:lnTo>
                    <a:pt x="155126" y="1690079"/>
                  </a:lnTo>
                  <a:lnTo>
                    <a:pt x="117518" y="1666735"/>
                  </a:lnTo>
                  <a:lnTo>
                    <a:pt x="84074" y="1638046"/>
                  </a:lnTo>
                  <a:lnTo>
                    <a:pt x="55384" y="1604601"/>
                  </a:lnTo>
                  <a:lnTo>
                    <a:pt x="32040" y="1566993"/>
                  </a:lnTo>
                  <a:lnTo>
                    <a:pt x="14634" y="1525812"/>
                  </a:lnTo>
                  <a:lnTo>
                    <a:pt x="3757" y="1481651"/>
                  </a:lnTo>
                  <a:lnTo>
                    <a:pt x="0" y="1435100"/>
                  </a:lnTo>
                  <a:lnTo>
                    <a:pt x="0" y="287020"/>
                  </a:lnTo>
                  <a:close/>
                </a:path>
              </a:pathLst>
            </a:custGeom>
            <a:ln w="5588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63000" y="2438400"/>
            <a:ext cx="235775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114935" algn="ctr">
              <a:lnSpc>
                <a:spcPct val="100000"/>
              </a:lnSpc>
              <a:spcBef>
                <a:spcPts val="100"/>
              </a:spcBef>
            </a:pP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spc="-39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marR="114935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енные</a:t>
            </a: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ИС-05,</a:t>
            </a:r>
          </a:p>
          <a:p>
            <a:pPr marL="12700" marR="5080" algn="ctr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подтверждая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</a:t>
            </a:r>
            <a:r>
              <a:rPr sz="16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подписью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3758" y="4916678"/>
            <a:ext cx="10596245" cy="1193165"/>
            <a:chOff x="603758" y="4916678"/>
            <a:chExt cx="10596245" cy="1193165"/>
          </a:xfrm>
        </p:grpSpPr>
        <p:sp>
          <p:nvSpPr>
            <p:cNvPr id="20" name="object 20"/>
            <p:cNvSpPr/>
            <p:nvPr/>
          </p:nvSpPr>
          <p:spPr>
            <a:xfrm>
              <a:off x="631698" y="4944618"/>
              <a:ext cx="10540365" cy="1137285"/>
            </a:xfrm>
            <a:custGeom>
              <a:avLst/>
              <a:gdLst/>
              <a:ahLst/>
              <a:cxnLst/>
              <a:rect l="l" t="t" r="r" b="b"/>
              <a:pathLst>
                <a:path w="10540365" h="1137285">
                  <a:moveTo>
                    <a:pt x="10350500" y="0"/>
                  </a:moveTo>
                  <a:lnTo>
                    <a:pt x="189483" y="0"/>
                  </a:lnTo>
                  <a:lnTo>
                    <a:pt x="139112" y="6768"/>
                  </a:lnTo>
                  <a:lnTo>
                    <a:pt x="93848" y="25870"/>
                  </a:lnTo>
                  <a:lnTo>
                    <a:pt x="55498" y="55498"/>
                  </a:lnTo>
                  <a:lnTo>
                    <a:pt x="25870" y="93848"/>
                  </a:lnTo>
                  <a:lnTo>
                    <a:pt x="6768" y="139112"/>
                  </a:lnTo>
                  <a:lnTo>
                    <a:pt x="0" y="189483"/>
                  </a:lnTo>
                  <a:lnTo>
                    <a:pt x="0" y="947419"/>
                  </a:lnTo>
                  <a:lnTo>
                    <a:pt x="6768" y="997791"/>
                  </a:lnTo>
                  <a:lnTo>
                    <a:pt x="25870" y="1043055"/>
                  </a:lnTo>
                  <a:lnTo>
                    <a:pt x="55499" y="1081404"/>
                  </a:lnTo>
                  <a:lnTo>
                    <a:pt x="93848" y="1111033"/>
                  </a:lnTo>
                  <a:lnTo>
                    <a:pt x="139112" y="1130135"/>
                  </a:lnTo>
                  <a:lnTo>
                    <a:pt x="189483" y="1136903"/>
                  </a:lnTo>
                  <a:lnTo>
                    <a:pt x="10350500" y="1136903"/>
                  </a:lnTo>
                  <a:lnTo>
                    <a:pt x="10400871" y="1130135"/>
                  </a:lnTo>
                  <a:lnTo>
                    <a:pt x="10446135" y="1111033"/>
                  </a:lnTo>
                  <a:lnTo>
                    <a:pt x="10484485" y="1081404"/>
                  </a:lnTo>
                  <a:lnTo>
                    <a:pt x="10514113" y="1043055"/>
                  </a:lnTo>
                  <a:lnTo>
                    <a:pt x="10533215" y="997791"/>
                  </a:lnTo>
                  <a:lnTo>
                    <a:pt x="10539984" y="947419"/>
                  </a:lnTo>
                  <a:lnTo>
                    <a:pt x="10539984" y="189483"/>
                  </a:lnTo>
                  <a:lnTo>
                    <a:pt x="10533215" y="139112"/>
                  </a:lnTo>
                  <a:lnTo>
                    <a:pt x="10514113" y="93848"/>
                  </a:lnTo>
                  <a:lnTo>
                    <a:pt x="10484485" y="55498"/>
                  </a:lnTo>
                  <a:lnTo>
                    <a:pt x="10446135" y="25870"/>
                  </a:lnTo>
                  <a:lnTo>
                    <a:pt x="10400871" y="6768"/>
                  </a:lnTo>
                  <a:lnTo>
                    <a:pt x="103505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698" y="4944618"/>
              <a:ext cx="10540365" cy="1137285"/>
            </a:xfrm>
            <a:custGeom>
              <a:avLst/>
              <a:gdLst/>
              <a:ahLst/>
              <a:cxnLst/>
              <a:rect l="l" t="t" r="r" b="b"/>
              <a:pathLst>
                <a:path w="10540365" h="1137285">
                  <a:moveTo>
                    <a:pt x="0" y="189483"/>
                  </a:moveTo>
                  <a:lnTo>
                    <a:pt x="6768" y="139112"/>
                  </a:lnTo>
                  <a:lnTo>
                    <a:pt x="25870" y="93848"/>
                  </a:lnTo>
                  <a:lnTo>
                    <a:pt x="55498" y="55498"/>
                  </a:lnTo>
                  <a:lnTo>
                    <a:pt x="93848" y="25870"/>
                  </a:lnTo>
                  <a:lnTo>
                    <a:pt x="139112" y="6768"/>
                  </a:lnTo>
                  <a:lnTo>
                    <a:pt x="189483" y="0"/>
                  </a:lnTo>
                  <a:lnTo>
                    <a:pt x="10350500" y="0"/>
                  </a:lnTo>
                  <a:lnTo>
                    <a:pt x="10400871" y="6768"/>
                  </a:lnTo>
                  <a:lnTo>
                    <a:pt x="10446135" y="25870"/>
                  </a:lnTo>
                  <a:lnTo>
                    <a:pt x="10484485" y="55498"/>
                  </a:lnTo>
                  <a:lnTo>
                    <a:pt x="10514113" y="93848"/>
                  </a:lnTo>
                  <a:lnTo>
                    <a:pt x="10533215" y="139112"/>
                  </a:lnTo>
                  <a:lnTo>
                    <a:pt x="10539984" y="189483"/>
                  </a:lnTo>
                  <a:lnTo>
                    <a:pt x="10539984" y="947419"/>
                  </a:lnTo>
                  <a:lnTo>
                    <a:pt x="10533215" y="997791"/>
                  </a:lnTo>
                  <a:lnTo>
                    <a:pt x="10514113" y="1043055"/>
                  </a:lnTo>
                  <a:lnTo>
                    <a:pt x="10484485" y="1081404"/>
                  </a:lnTo>
                  <a:lnTo>
                    <a:pt x="10446135" y="1111033"/>
                  </a:lnTo>
                  <a:lnTo>
                    <a:pt x="10400871" y="1130135"/>
                  </a:lnTo>
                  <a:lnTo>
                    <a:pt x="10350500" y="1136903"/>
                  </a:lnTo>
                  <a:lnTo>
                    <a:pt x="189483" y="1136903"/>
                  </a:lnTo>
                  <a:lnTo>
                    <a:pt x="139112" y="1130135"/>
                  </a:lnTo>
                  <a:lnTo>
                    <a:pt x="93848" y="1111033"/>
                  </a:lnTo>
                  <a:lnTo>
                    <a:pt x="55499" y="1081404"/>
                  </a:lnTo>
                  <a:lnTo>
                    <a:pt x="25870" y="1043055"/>
                  </a:lnTo>
                  <a:lnTo>
                    <a:pt x="6768" y="997791"/>
                  </a:lnTo>
                  <a:lnTo>
                    <a:pt x="0" y="947419"/>
                  </a:lnTo>
                  <a:lnTo>
                    <a:pt x="0" y="189483"/>
                  </a:lnTo>
                  <a:close/>
                </a:path>
              </a:pathLst>
            </a:custGeom>
            <a:ln w="5588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8" y="5161788"/>
              <a:ext cx="1983486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148" y="5471217"/>
              <a:ext cx="1709166" cy="465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3804" y="5436108"/>
              <a:ext cx="2058161" cy="51128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98068" y="5211826"/>
            <a:ext cx="10203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0" marR="5080" indent="-2280285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записи,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18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наличии),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черновики,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0964" y="5745473"/>
            <a:ext cx="1783842" cy="46551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177795" y="0"/>
            <a:ext cx="9383395" cy="3244850"/>
            <a:chOff x="2177795" y="0"/>
            <a:chExt cx="9383395" cy="3244850"/>
          </a:xfrm>
        </p:grpSpPr>
        <p:sp>
          <p:nvSpPr>
            <p:cNvPr id="28" name="object 28"/>
            <p:cNvSpPr/>
            <p:nvPr/>
          </p:nvSpPr>
          <p:spPr>
            <a:xfrm>
              <a:off x="6638543" y="2537460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242315" y="0"/>
                  </a:moveTo>
                  <a:lnTo>
                    <a:pt x="0" y="0"/>
                  </a:lnTo>
                  <a:lnTo>
                    <a:pt x="242315" y="345948"/>
                  </a:lnTo>
                  <a:lnTo>
                    <a:pt x="0" y="691895"/>
                  </a:lnTo>
                  <a:lnTo>
                    <a:pt x="242315" y="691895"/>
                  </a:lnTo>
                  <a:lnTo>
                    <a:pt x="484631" y="345948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38543" y="2537460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0" y="0"/>
                  </a:moveTo>
                  <a:lnTo>
                    <a:pt x="242315" y="0"/>
                  </a:lnTo>
                  <a:lnTo>
                    <a:pt x="484631" y="345948"/>
                  </a:lnTo>
                  <a:lnTo>
                    <a:pt x="242315" y="691895"/>
                  </a:lnTo>
                  <a:lnTo>
                    <a:pt x="0" y="691895"/>
                  </a:lnTo>
                  <a:lnTo>
                    <a:pt x="242315" y="3459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50963" y="2537460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242315" y="0"/>
                  </a:moveTo>
                  <a:lnTo>
                    <a:pt x="0" y="0"/>
                  </a:lnTo>
                  <a:lnTo>
                    <a:pt x="242315" y="345948"/>
                  </a:lnTo>
                  <a:lnTo>
                    <a:pt x="0" y="691895"/>
                  </a:lnTo>
                  <a:lnTo>
                    <a:pt x="242315" y="691895"/>
                  </a:lnTo>
                  <a:lnTo>
                    <a:pt x="484631" y="345948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50963" y="2537460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0" y="0"/>
                  </a:moveTo>
                  <a:lnTo>
                    <a:pt x="242315" y="0"/>
                  </a:lnTo>
                  <a:lnTo>
                    <a:pt x="484631" y="345948"/>
                  </a:lnTo>
                  <a:lnTo>
                    <a:pt x="242315" y="691895"/>
                  </a:lnTo>
                  <a:lnTo>
                    <a:pt x="0" y="691895"/>
                  </a:lnTo>
                  <a:lnTo>
                    <a:pt x="242315" y="3459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4051" y="2546604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242316" y="0"/>
                  </a:moveTo>
                  <a:lnTo>
                    <a:pt x="0" y="0"/>
                  </a:lnTo>
                  <a:lnTo>
                    <a:pt x="242316" y="345948"/>
                  </a:lnTo>
                  <a:lnTo>
                    <a:pt x="0" y="691896"/>
                  </a:lnTo>
                  <a:lnTo>
                    <a:pt x="242316" y="691896"/>
                  </a:lnTo>
                  <a:lnTo>
                    <a:pt x="484631" y="345948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74051" y="2546604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0" y="0"/>
                  </a:moveTo>
                  <a:lnTo>
                    <a:pt x="242316" y="0"/>
                  </a:lnTo>
                  <a:lnTo>
                    <a:pt x="484631" y="345948"/>
                  </a:lnTo>
                  <a:lnTo>
                    <a:pt x="242316" y="691896"/>
                  </a:lnTo>
                  <a:lnTo>
                    <a:pt x="0" y="691896"/>
                  </a:lnTo>
                  <a:lnTo>
                    <a:pt x="242316" y="3459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7795" y="0"/>
              <a:ext cx="9383268" cy="6918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ИС-05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Итоговое сочинение (изложение). Мероприятия по подготовке - online  presentation"/>
          <p:cNvPicPr>
            <a:picLocks noChangeAspect="1" noChangeArrowheads="1"/>
          </p:cNvPicPr>
          <p:nvPr/>
        </p:nvPicPr>
        <p:blipFill>
          <a:blip r:embed="rId2" cstate="print"/>
          <a:srcRect l="781" t="15645" r="781" b="5085"/>
          <a:stretch>
            <a:fillRect/>
          </a:stretch>
        </p:blipFill>
        <p:spPr bwMode="auto">
          <a:xfrm>
            <a:off x="1295400" y="685800"/>
            <a:ext cx="9906000" cy="597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Ответственность за нарушения порядка проведения ГИА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76400"/>
            <a:ext cx="11125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 «Об административных нарушениях»</a:t>
            </a:r>
          </a:p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должностных лиц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привлекаемых к </a:t>
            </a:r>
          </a:p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ГИА, а также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административного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наказания, административные штрафы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и</a:t>
            </a:r>
          </a:p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лиц, дисквалификация для должностных лиц</a:t>
            </a:r>
          </a:p>
          <a:p>
            <a:pPr algn="ctr">
              <a:defRPr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13.14 и п.4 ст.19.30 Кодекса РФ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административных правонарушениях».</a:t>
            </a:r>
          </a:p>
          <a:p>
            <a:pPr algn="ctr">
              <a:defRPr/>
            </a:pPr>
            <a:r>
              <a:rPr lang="ru-RU" sz="16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527711"/>
            <a:ext cx="11506200" cy="418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выявлении нарушений порядка проведения ИС(И) общественный наблюдатель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направлять соответствующую информацию: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области;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органы местного самоуправления,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управление в сфере образования. 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несет ответственность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злоупотребление своим положением в целях удовлетворения корыстной или иной личной заинтересованности в порядке, установленном законодательством Российской Федерации.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241879"/>
            <a:ext cx="830135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24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</a:t>
            </a:r>
            <a:r>
              <a:rPr sz="24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algn="ctr">
              <a:lnSpc>
                <a:spcPts val="2735"/>
              </a:lnSpc>
            </a:pPr>
            <a:r>
              <a:rPr sz="24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r>
              <a:rPr sz="24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</a:t>
            </a:r>
            <a:r>
              <a:rPr sz="2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</a:t>
            </a:r>
            <a:r>
              <a:rPr sz="24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731" y="1487200"/>
            <a:ext cx="11183620" cy="4554220"/>
          </a:xfrm>
          <a:custGeom>
            <a:avLst/>
            <a:gdLst/>
            <a:ahLst/>
            <a:cxnLst/>
            <a:rect l="l" t="t" r="r" b="b"/>
            <a:pathLst>
              <a:path w="11183620" h="4554220">
                <a:moveTo>
                  <a:pt x="11183112" y="0"/>
                </a:moveTo>
                <a:lnTo>
                  <a:pt x="0" y="0"/>
                </a:lnTo>
                <a:lnTo>
                  <a:pt x="0" y="4553712"/>
                </a:lnTo>
                <a:lnTo>
                  <a:pt x="11183112" y="4553712"/>
                </a:lnTo>
                <a:lnTo>
                  <a:pt x="11183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25576" y="1514094"/>
            <a:ext cx="1102677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еспрепятственный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туалетные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20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пандусов,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поручней,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расширенных дверных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проемов,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располагается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первом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этаже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аличие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кресел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приспособлений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576" y="3800602"/>
            <a:ext cx="11028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  <a:tab pos="1736089" algn="l"/>
                <a:tab pos="3536315" algn="l"/>
                <a:tab pos="4848860" algn="l"/>
                <a:tab pos="6722109" algn="l"/>
                <a:tab pos="8188325" algn="l"/>
                <a:tab pos="962850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	учитывающих	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	здоровья,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476" y="3953230"/>
            <a:ext cx="10683875" cy="325730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</a:t>
            </a: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рисутствие</a:t>
            </a:r>
            <a:r>
              <a:rPr sz="2000" spc="2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ассистентов,</a:t>
            </a:r>
            <a:r>
              <a:rPr sz="20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оказывающих</a:t>
            </a:r>
            <a:r>
              <a:rPr sz="20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</a:t>
            </a:r>
            <a:r>
              <a:rPr sz="20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техническую</a:t>
            </a:r>
            <a:r>
              <a:rPr sz="20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20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0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	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	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	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	возможностей</a:t>
            </a:r>
            <a:r>
              <a:rPr lang="ru-RU" sz="2000" spc="-5" dirty="0" smtClean="0">
                <a:cs typeface="Calibri"/>
              </a:rPr>
              <a:t>,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помогающих</a:t>
            </a:r>
            <a:r>
              <a:rPr lang="ru-RU"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передвигаться,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</a:t>
            </a:r>
            <a:r>
              <a:rPr lang="ru-RU"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задание;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ИС(И)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09">
              <a:spcBef>
                <a:spcPts val="1205"/>
              </a:spcBef>
            </a:pPr>
            <a:endParaRPr lang="ru-RU" sz="2000" dirty="0" smtClean="0"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120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4136"/>
            <a:ext cx="12192000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2235" algn="ctr">
              <a:lnSpc>
                <a:spcPts val="2510"/>
              </a:lnSpc>
              <a:spcBef>
                <a:spcPts val="95"/>
              </a:spcBef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24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sz="2400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учитывающих</a:t>
            </a:r>
            <a:r>
              <a:rPr sz="24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sz="2400" spc="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</a:p>
          <a:p>
            <a:pPr marL="2647950" algn="ctr">
              <a:lnSpc>
                <a:spcPts val="2510"/>
              </a:lnSpc>
            </a:pP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24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</a:t>
            </a:r>
            <a:r>
              <a:rPr sz="24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9668" y="1112900"/>
            <a:ext cx="3585210" cy="633730"/>
            <a:chOff x="399668" y="1112900"/>
            <a:chExt cx="3585210" cy="633730"/>
          </a:xfrm>
        </p:grpSpPr>
        <p:sp>
          <p:nvSpPr>
            <p:cNvPr id="4" name="object 4"/>
            <p:cNvSpPr/>
            <p:nvPr/>
          </p:nvSpPr>
          <p:spPr>
            <a:xfrm>
              <a:off x="428243" y="1141475"/>
              <a:ext cx="3528060" cy="576580"/>
            </a:xfrm>
            <a:custGeom>
              <a:avLst/>
              <a:gdLst/>
              <a:ahLst/>
              <a:cxnLst/>
              <a:rect l="l" t="t" r="r" b="b"/>
              <a:pathLst>
                <a:path w="3528060" h="576580">
                  <a:moveTo>
                    <a:pt x="3432048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2" y="576072"/>
                  </a:lnTo>
                  <a:lnTo>
                    <a:pt x="3432048" y="576072"/>
                  </a:lnTo>
                  <a:lnTo>
                    <a:pt x="3469445" y="568535"/>
                  </a:lnTo>
                  <a:lnTo>
                    <a:pt x="3499961" y="547973"/>
                  </a:lnTo>
                  <a:lnTo>
                    <a:pt x="3520523" y="517457"/>
                  </a:lnTo>
                  <a:lnTo>
                    <a:pt x="3528059" y="480060"/>
                  </a:lnTo>
                  <a:lnTo>
                    <a:pt x="3528059" y="96012"/>
                  </a:lnTo>
                  <a:lnTo>
                    <a:pt x="3520523" y="58614"/>
                  </a:lnTo>
                  <a:lnTo>
                    <a:pt x="3499961" y="28098"/>
                  </a:lnTo>
                  <a:lnTo>
                    <a:pt x="3469445" y="7536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43" y="1141475"/>
              <a:ext cx="3528060" cy="576580"/>
            </a:xfrm>
            <a:custGeom>
              <a:avLst/>
              <a:gdLst/>
              <a:ahLst/>
              <a:cxnLst/>
              <a:rect l="l" t="t" r="r" b="b"/>
              <a:pathLst>
                <a:path w="3528060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3432048" y="0"/>
                  </a:lnTo>
                  <a:lnTo>
                    <a:pt x="3469445" y="7536"/>
                  </a:lnTo>
                  <a:lnTo>
                    <a:pt x="3499961" y="28098"/>
                  </a:lnTo>
                  <a:lnTo>
                    <a:pt x="3520523" y="58614"/>
                  </a:lnTo>
                  <a:lnTo>
                    <a:pt x="3528059" y="96012"/>
                  </a:lnTo>
                  <a:lnTo>
                    <a:pt x="3528059" y="480060"/>
                  </a:lnTo>
                  <a:lnTo>
                    <a:pt x="3520523" y="517457"/>
                  </a:lnTo>
                  <a:lnTo>
                    <a:pt x="3499961" y="547973"/>
                  </a:lnTo>
                  <a:lnTo>
                    <a:pt x="3469445" y="568535"/>
                  </a:lnTo>
                  <a:lnTo>
                    <a:pt x="3432048" y="576072"/>
                  </a:lnTo>
                  <a:lnTo>
                    <a:pt x="96012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571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7814" y="1264665"/>
            <a:ext cx="31851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9668" y="2077211"/>
            <a:ext cx="3585210" cy="633730"/>
            <a:chOff x="399668" y="2048636"/>
            <a:chExt cx="3585210" cy="633730"/>
          </a:xfrm>
        </p:grpSpPr>
        <p:sp>
          <p:nvSpPr>
            <p:cNvPr id="8" name="object 8"/>
            <p:cNvSpPr/>
            <p:nvPr/>
          </p:nvSpPr>
          <p:spPr>
            <a:xfrm>
              <a:off x="428243" y="2077211"/>
              <a:ext cx="3528060" cy="576580"/>
            </a:xfrm>
            <a:custGeom>
              <a:avLst/>
              <a:gdLst/>
              <a:ahLst/>
              <a:cxnLst/>
              <a:rect l="l" t="t" r="r" b="b"/>
              <a:pathLst>
                <a:path w="3528060" h="576580">
                  <a:moveTo>
                    <a:pt x="3432048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2" y="576072"/>
                  </a:lnTo>
                  <a:lnTo>
                    <a:pt x="3432048" y="576072"/>
                  </a:lnTo>
                  <a:lnTo>
                    <a:pt x="3469445" y="568535"/>
                  </a:lnTo>
                  <a:lnTo>
                    <a:pt x="3499961" y="547973"/>
                  </a:lnTo>
                  <a:lnTo>
                    <a:pt x="3520523" y="517457"/>
                  </a:lnTo>
                  <a:lnTo>
                    <a:pt x="3528059" y="480060"/>
                  </a:lnTo>
                  <a:lnTo>
                    <a:pt x="3528059" y="96012"/>
                  </a:lnTo>
                  <a:lnTo>
                    <a:pt x="3520523" y="58614"/>
                  </a:lnTo>
                  <a:lnTo>
                    <a:pt x="3499961" y="28098"/>
                  </a:lnTo>
                  <a:lnTo>
                    <a:pt x="3469445" y="7536"/>
                  </a:lnTo>
                  <a:lnTo>
                    <a:pt x="3432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43" y="2077211"/>
              <a:ext cx="3528060" cy="576580"/>
            </a:xfrm>
            <a:custGeom>
              <a:avLst/>
              <a:gdLst/>
              <a:ahLst/>
              <a:cxnLst/>
              <a:rect l="l" t="t" r="r" b="b"/>
              <a:pathLst>
                <a:path w="3528060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3432048" y="0"/>
                  </a:lnTo>
                  <a:lnTo>
                    <a:pt x="3469445" y="7536"/>
                  </a:lnTo>
                  <a:lnTo>
                    <a:pt x="3499961" y="28098"/>
                  </a:lnTo>
                  <a:lnTo>
                    <a:pt x="3520523" y="58614"/>
                  </a:lnTo>
                  <a:lnTo>
                    <a:pt x="3528059" y="96012"/>
                  </a:lnTo>
                  <a:lnTo>
                    <a:pt x="3528059" y="480060"/>
                  </a:lnTo>
                  <a:lnTo>
                    <a:pt x="3520523" y="517457"/>
                  </a:lnTo>
                  <a:lnTo>
                    <a:pt x="3499961" y="547973"/>
                  </a:lnTo>
                  <a:lnTo>
                    <a:pt x="3469445" y="568535"/>
                  </a:lnTo>
                  <a:lnTo>
                    <a:pt x="3432048" y="576072"/>
                  </a:lnTo>
                  <a:lnTo>
                    <a:pt x="96012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571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93114" y="2199843"/>
            <a:ext cx="21951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9668" y="3027045"/>
            <a:ext cx="3585210" cy="668655"/>
            <a:chOff x="399668" y="3027045"/>
            <a:chExt cx="3585210" cy="668655"/>
          </a:xfrm>
        </p:grpSpPr>
        <p:sp>
          <p:nvSpPr>
            <p:cNvPr id="12" name="object 12"/>
            <p:cNvSpPr/>
            <p:nvPr/>
          </p:nvSpPr>
          <p:spPr>
            <a:xfrm>
              <a:off x="428243" y="3055620"/>
              <a:ext cx="3528060" cy="611505"/>
            </a:xfrm>
            <a:custGeom>
              <a:avLst/>
              <a:gdLst/>
              <a:ahLst/>
              <a:cxnLst/>
              <a:rect l="l" t="t" r="r" b="b"/>
              <a:pathLst>
                <a:path w="3528060" h="611504">
                  <a:moveTo>
                    <a:pt x="3426205" y="0"/>
                  </a:moveTo>
                  <a:lnTo>
                    <a:pt x="101854" y="0"/>
                  </a:lnTo>
                  <a:lnTo>
                    <a:pt x="62209" y="8002"/>
                  </a:lnTo>
                  <a:lnTo>
                    <a:pt x="29833" y="29829"/>
                  </a:lnTo>
                  <a:lnTo>
                    <a:pt x="8004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4" y="548919"/>
                  </a:lnTo>
                  <a:lnTo>
                    <a:pt x="29833" y="581294"/>
                  </a:lnTo>
                  <a:lnTo>
                    <a:pt x="62209" y="603121"/>
                  </a:lnTo>
                  <a:lnTo>
                    <a:pt x="101854" y="611123"/>
                  </a:lnTo>
                  <a:lnTo>
                    <a:pt x="3426205" y="611123"/>
                  </a:lnTo>
                  <a:lnTo>
                    <a:pt x="3465855" y="603121"/>
                  </a:lnTo>
                  <a:lnTo>
                    <a:pt x="3498230" y="581294"/>
                  </a:lnTo>
                  <a:lnTo>
                    <a:pt x="3520057" y="548919"/>
                  </a:lnTo>
                  <a:lnTo>
                    <a:pt x="3528059" y="509269"/>
                  </a:lnTo>
                  <a:lnTo>
                    <a:pt x="3528059" y="101853"/>
                  </a:lnTo>
                  <a:lnTo>
                    <a:pt x="3520057" y="62204"/>
                  </a:lnTo>
                  <a:lnTo>
                    <a:pt x="3498230" y="29829"/>
                  </a:lnTo>
                  <a:lnTo>
                    <a:pt x="3465855" y="8002"/>
                  </a:lnTo>
                  <a:lnTo>
                    <a:pt x="3426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243" y="3055620"/>
              <a:ext cx="3528060" cy="611505"/>
            </a:xfrm>
            <a:custGeom>
              <a:avLst/>
              <a:gdLst/>
              <a:ahLst/>
              <a:cxnLst/>
              <a:rect l="l" t="t" r="r" b="b"/>
              <a:pathLst>
                <a:path w="3528060" h="611504">
                  <a:moveTo>
                    <a:pt x="0" y="101853"/>
                  </a:moveTo>
                  <a:lnTo>
                    <a:pt x="8004" y="62204"/>
                  </a:lnTo>
                  <a:lnTo>
                    <a:pt x="29833" y="29829"/>
                  </a:lnTo>
                  <a:lnTo>
                    <a:pt x="62209" y="8002"/>
                  </a:lnTo>
                  <a:lnTo>
                    <a:pt x="101854" y="0"/>
                  </a:lnTo>
                  <a:lnTo>
                    <a:pt x="3426205" y="0"/>
                  </a:lnTo>
                  <a:lnTo>
                    <a:pt x="3465855" y="8002"/>
                  </a:lnTo>
                  <a:lnTo>
                    <a:pt x="3498230" y="29829"/>
                  </a:lnTo>
                  <a:lnTo>
                    <a:pt x="3520057" y="62204"/>
                  </a:lnTo>
                  <a:lnTo>
                    <a:pt x="3528059" y="101853"/>
                  </a:lnTo>
                  <a:lnTo>
                    <a:pt x="3528059" y="509269"/>
                  </a:lnTo>
                  <a:lnTo>
                    <a:pt x="3520057" y="548919"/>
                  </a:lnTo>
                  <a:lnTo>
                    <a:pt x="3498230" y="581294"/>
                  </a:lnTo>
                  <a:lnTo>
                    <a:pt x="3465855" y="603121"/>
                  </a:lnTo>
                  <a:lnTo>
                    <a:pt x="3426205" y="611123"/>
                  </a:lnTo>
                  <a:lnTo>
                    <a:pt x="101854" y="611123"/>
                  </a:lnTo>
                  <a:lnTo>
                    <a:pt x="62209" y="603121"/>
                  </a:lnTo>
                  <a:lnTo>
                    <a:pt x="29833" y="581294"/>
                  </a:lnTo>
                  <a:lnTo>
                    <a:pt x="8004" y="548919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571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6549" y="3059429"/>
            <a:ext cx="33108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790700" algn="l"/>
                <a:tab pos="204851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	уча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	с	на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ушен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аппарата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4291965" y="1048892"/>
            <a:ext cx="7385050" cy="763270"/>
            <a:chOff x="4291965" y="1048892"/>
            <a:chExt cx="7385050" cy="763270"/>
          </a:xfrm>
        </p:grpSpPr>
        <p:sp>
          <p:nvSpPr>
            <p:cNvPr id="16" name="object 16"/>
            <p:cNvSpPr/>
            <p:nvPr/>
          </p:nvSpPr>
          <p:spPr>
            <a:xfrm>
              <a:off x="4301490" y="1058417"/>
              <a:ext cx="7366000" cy="744220"/>
            </a:xfrm>
            <a:custGeom>
              <a:avLst/>
              <a:gdLst/>
              <a:ahLst/>
              <a:cxnLst/>
              <a:rect l="l" t="t" r="r" b="b"/>
              <a:pathLst>
                <a:path w="7366000" h="744219">
                  <a:moveTo>
                    <a:pt x="7241540" y="0"/>
                  </a:moveTo>
                  <a:lnTo>
                    <a:pt x="123951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2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1" y="743712"/>
                  </a:lnTo>
                  <a:lnTo>
                    <a:pt x="7241540" y="743712"/>
                  </a:lnTo>
                  <a:lnTo>
                    <a:pt x="7289786" y="733970"/>
                  </a:lnTo>
                  <a:lnTo>
                    <a:pt x="7329185" y="707405"/>
                  </a:lnTo>
                  <a:lnTo>
                    <a:pt x="7355750" y="668006"/>
                  </a:lnTo>
                  <a:lnTo>
                    <a:pt x="7365492" y="619760"/>
                  </a:lnTo>
                  <a:lnTo>
                    <a:pt x="7365492" y="123952"/>
                  </a:lnTo>
                  <a:lnTo>
                    <a:pt x="7355750" y="75705"/>
                  </a:lnTo>
                  <a:lnTo>
                    <a:pt x="7329185" y="36306"/>
                  </a:lnTo>
                  <a:lnTo>
                    <a:pt x="7289786" y="9741"/>
                  </a:lnTo>
                  <a:lnTo>
                    <a:pt x="7241540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90" y="1058417"/>
              <a:ext cx="7366000" cy="744220"/>
            </a:xfrm>
            <a:custGeom>
              <a:avLst/>
              <a:gdLst/>
              <a:ahLst/>
              <a:cxnLst/>
              <a:rect l="l" t="t" r="r" b="b"/>
              <a:pathLst>
                <a:path w="7366000" h="744219">
                  <a:moveTo>
                    <a:pt x="0" y="123952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7241540" y="0"/>
                  </a:lnTo>
                  <a:lnTo>
                    <a:pt x="7289786" y="9741"/>
                  </a:lnTo>
                  <a:lnTo>
                    <a:pt x="7329185" y="36306"/>
                  </a:lnTo>
                  <a:lnTo>
                    <a:pt x="7355750" y="75705"/>
                  </a:lnTo>
                  <a:lnTo>
                    <a:pt x="7365492" y="123952"/>
                  </a:lnTo>
                  <a:lnTo>
                    <a:pt x="7365492" y="619760"/>
                  </a:lnTo>
                  <a:lnTo>
                    <a:pt x="7355750" y="668006"/>
                  </a:lnTo>
                  <a:lnTo>
                    <a:pt x="7329185" y="707405"/>
                  </a:lnTo>
                  <a:lnTo>
                    <a:pt x="7289786" y="733970"/>
                  </a:lnTo>
                  <a:lnTo>
                    <a:pt x="7241540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123952"/>
                  </a:lnTo>
                  <a:close/>
                </a:path>
              </a:pathLst>
            </a:custGeom>
            <a:ln w="1904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16933" y="1039113"/>
            <a:ext cx="69265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для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оборудуются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звукоусиливающей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коллективного,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ассистента-сурдопереводчика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91965" y="1932813"/>
            <a:ext cx="7349490" cy="866775"/>
            <a:chOff x="4291965" y="1932813"/>
            <a:chExt cx="7349490" cy="866775"/>
          </a:xfrm>
        </p:grpSpPr>
        <p:sp>
          <p:nvSpPr>
            <p:cNvPr id="20" name="object 20"/>
            <p:cNvSpPr/>
            <p:nvPr/>
          </p:nvSpPr>
          <p:spPr>
            <a:xfrm>
              <a:off x="4301490" y="1942338"/>
              <a:ext cx="7330440" cy="847725"/>
            </a:xfrm>
            <a:custGeom>
              <a:avLst/>
              <a:gdLst/>
              <a:ahLst/>
              <a:cxnLst/>
              <a:rect l="l" t="t" r="r" b="b"/>
              <a:pathLst>
                <a:path w="7330440" h="847725">
                  <a:moveTo>
                    <a:pt x="7189215" y="0"/>
                  </a:moveTo>
                  <a:lnTo>
                    <a:pt x="141224" y="0"/>
                  </a:lnTo>
                  <a:lnTo>
                    <a:pt x="96593" y="7201"/>
                  </a:lnTo>
                  <a:lnTo>
                    <a:pt x="57826" y="27253"/>
                  </a:lnTo>
                  <a:lnTo>
                    <a:pt x="27253" y="57826"/>
                  </a:lnTo>
                  <a:lnTo>
                    <a:pt x="7201" y="96593"/>
                  </a:lnTo>
                  <a:lnTo>
                    <a:pt x="0" y="141224"/>
                  </a:lnTo>
                  <a:lnTo>
                    <a:pt x="0" y="706120"/>
                  </a:lnTo>
                  <a:lnTo>
                    <a:pt x="7201" y="750750"/>
                  </a:lnTo>
                  <a:lnTo>
                    <a:pt x="27253" y="789517"/>
                  </a:lnTo>
                  <a:lnTo>
                    <a:pt x="57826" y="820090"/>
                  </a:lnTo>
                  <a:lnTo>
                    <a:pt x="96593" y="840142"/>
                  </a:lnTo>
                  <a:lnTo>
                    <a:pt x="141224" y="847344"/>
                  </a:lnTo>
                  <a:lnTo>
                    <a:pt x="7189215" y="847344"/>
                  </a:lnTo>
                  <a:lnTo>
                    <a:pt x="7233846" y="840142"/>
                  </a:lnTo>
                  <a:lnTo>
                    <a:pt x="7272613" y="820090"/>
                  </a:lnTo>
                  <a:lnTo>
                    <a:pt x="7303186" y="789517"/>
                  </a:lnTo>
                  <a:lnTo>
                    <a:pt x="7323238" y="750750"/>
                  </a:lnTo>
                  <a:lnTo>
                    <a:pt x="7330440" y="706120"/>
                  </a:lnTo>
                  <a:lnTo>
                    <a:pt x="7330440" y="141224"/>
                  </a:lnTo>
                  <a:lnTo>
                    <a:pt x="7323238" y="96593"/>
                  </a:lnTo>
                  <a:lnTo>
                    <a:pt x="7303186" y="57826"/>
                  </a:lnTo>
                  <a:lnTo>
                    <a:pt x="7272613" y="27253"/>
                  </a:lnTo>
                  <a:lnTo>
                    <a:pt x="7233846" y="7201"/>
                  </a:lnTo>
                  <a:lnTo>
                    <a:pt x="7189215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01490" y="1942338"/>
              <a:ext cx="7330440" cy="847725"/>
            </a:xfrm>
            <a:custGeom>
              <a:avLst/>
              <a:gdLst/>
              <a:ahLst/>
              <a:cxnLst/>
              <a:rect l="l" t="t" r="r" b="b"/>
              <a:pathLst>
                <a:path w="7330440" h="847725">
                  <a:moveTo>
                    <a:pt x="0" y="141224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7189215" y="0"/>
                  </a:lnTo>
                  <a:lnTo>
                    <a:pt x="7233846" y="7201"/>
                  </a:lnTo>
                  <a:lnTo>
                    <a:pt x="7272613" y="27253"/>
                  </a:lnTo>
                  <a:lnTo>
                    <a:pt x="7303186" y="57826"/>
                  </a:lnTo>
                  <a:lnTo>
                    <a:pt x="7323238" y="96593"/>
                  </a:lnTo>
                  <a:lnTo>
                    <a:pt x="7330440" y="141224"/>
                  </a:lnTo>
                  <a:lnTo>
                    <a:pt x="7330440" y="706120"/>
                  </a:lnTo>
                  <a:lnTo>
                    <a:pt x="7323238" y="750750"/>
                  </a:lnTo>
                  <a:lnTo>
                    <a:pt x="7303186" y="789517"/>
                  </a:lnTo>
                  <a:lnTo>
                    <a:pt x="7272613" y="820090"/>
                  </a:lnTo>
                  <a:lnTo>
                    <a:pt x="7233846" y="840142"/>
                  </a:lnTo>
                  <a:lnTo>
                    <a:pt x="7189215" y="847344"/>
                  </a:lnTo>
                  <a:lnTo>
                    <a:pt x="141224" y="847344"/>
                  </a:lnTo>
                  <a:lnTo>
                    <a:pt x="96593" y="840142"/>
                  </a:lnTo>
                  <a:lnTo>
                    <a:pt x="57826" y="820090"/>
                  </a:lnTo>
                  <a:lnTo>
                    <a:pt x="27253" y="789517"/>
                  </a:lnTo>
                  <a:lnTo>
                    <a:pt x="7201" y="750750"/>
                  </a:lnTo>
                  <a:lnTo>
                    <a:pt x="0" y="706120"/>
                  </a:lnTo>
                  <a:lnTo>
                    <a:pt x="0" y="141224"/>
                  </a:lnTo>
                  <a:close/>
                </a:path>
              </a:pathLst>
            </a:custGeom>
            <a:ln w="190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421885" y="1974595"/>
            <a:ext cx="70415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ассистента-сурдопереводчика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инструкций, зачитываемых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прочтения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91965" y="3046857"/>
            <a:ext cx="7349490" cy="630555"/>
            <a:chOff x="4291965" y="3046857"/>
            <a:chExt cx="7349490" cy="630555"/>
          </a:xfrm>
        </p:grpSpPr>
        <p:sp>
          <p:nvSpPr>
            <p:cNvPr id="24" name="object 24"/>
            <p:cNvSpPr/>
            <p:nvPr/>
          </p:nvSpPr>
          <p:spPr>
            <a:xfrm>
              <a:off x="4301490" y="3056382"/>
              <a:ext cx="7330440" cy="611505"/>
            </a:xfrm>
            <a:custGeom>
              <a:avLst/>
              <a:gdLst/>
              <a:ahLst/>
              <a:cxnLst/>
              <a:rect l="l" t="t" r="r" b="b"/>
              <a:pathLst>
                <a:path w="7330440" h="611504">
                  <a:moveTo>
                    <a:pt x="7228586" y="0"/>
                  </a:moveTo>
                  <a:lnTo>
                    <a:pt x="101854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9"/>
                  </a:lnTo>
                  <a:lnTo>
                    <a:pt x="29829" y="581294"/>
                  </a:lnTo>
                  <a:lnTo>
                    <a:pt x="62204" y="603121"/>
                  </a:lnTo>
                  <a:lnTo>
                    <a:pt x="101854" y="611123"/>
                  </a:lnTo>
                  <a:lnTo>
                    <a:pt x="7228586" y="611123"/>
                  </a:lnTo>
                  <a:lnTo>
                    <a:pt x="7268235" y="603121"/>
                  </a:lnTo>
                  <a:lnTo>
                    <a:pt x="7300610" y="581294"/>
                  </a:lnTo>
                  <a:lnTo>
                    <a:pt x="7322437" y="548919"/>
                  </a:lnTo>
                  <a:lnTo>
                    <a:pt x="7330440" y="509269"/>
                  </a:lnTo>
                  <a:lnTo>
                    <a:pt x="7330440" y="101853"/>
                  </a:lnTo>
                  <a:lnTo>
                    <a:pt x="7322437" y="62204"/>
                  </a:lnTo>
                  <a:lnTo>
                    <a:pt x="7300610" y="29829"/>
                  </a:lnTo>
                  <a:lnTo>
                    <a:pt x="7268235" y="8002"/>
                  </a:lnTo>
                  <a:lnTo>
                    <a:pt x="7228586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01490" y="3056382"/>
              <a:ext cx="7330440" cy="611505"/>
            </a:xfrm>
            <a:custGeom>
              <a:avLst/>
              <a:gdLst/>
              <a:ahLst/>
              <a:cxnLst/>
              <a:rect l="l" t="t" r="r" b="b"/>
              <a:pathLst>
                <a:path w="7330440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4" y="0"/>
                  </a:lnTo>
                  <a:lnTo>
                    <a:pt x="7228586" y="0"/>
                  </a:lnTo>
                  <a:lnTo>
                    <a:pt x="7268235" y="8002"/>
                  </a:lnTo>
                  <a:lnTo>
                    <a:pt x="7300610" y="29829"/>
                  </a:lnTo>
                  <a:lnTo>
                    <a:pt x="7322437" y="62204"/>
                  </a:lnTo>
                  <a:lnTo>
                    <a:pt x="7330440" y="101853"/>
                  </a:lnTo>
                  <a:lnTo>
                    <a:pt x="7330440" y="509269"/>
                  </a:lnTo>
                  <a:lnTo>
                    <a:pt x="7322437" y="548919"/>
                  </a:lnTo>
                  <a:lnTo>
                    <a:pt x="7300610" y="581294"/>
                  </a:lnTo>
                  <a:lnTo>
                    <a:pt x="7268235" y="603121"/>
                  </a:lnTo>
                  <a:lnTo>
                    <a:pt x="7228586" y="611123"/>
                  </a:lnTo>
                  <a:lnTo>
                    <a:pt x="101854" y="611123"/>
                  </a:lnTo>
                  <a:lnTo>
                    <a:pt x="62204" y="603121"/>
                  </a:lnTo>
                  <a:lnTo>
                    <a:pt x="29829" y="581294"/>
                  </a:lnTo>
                  <a:lnTo>
                    <a:pt x="8002" y="548919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190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10202" y="3214573"/>
            <a:ext cx="58242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выполняться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9668" y="4040504"/>
            <a:ext cx="3585210" cy="626110"/>
            <a:chOff x="399668" y="4040504"/>
            <a:chExt cx="3585210" cy="626110"/>
          </a:xfrm>
        </p:grpSpPr>
        <p:sp>
          <p:nvSpPr>
            <p:cNvPr id="28" name="object 28"/>
            <p:cNvSpPr/>
            <p:nvPr/>
          </p:nvSpPr>
          <p:spPr>
            <a:xfrm>
              <a:off x="428243" y="4069079"/>
              <a:ext cx="3528060" cy="568960"/>
            </a:xfrm>
            <a:custGeom>
              <a:avLst/>
              <a:gdLst/>
              <a:ahLst/>
              <a:cxnLst/>
              <a:rect l="l" t="t" r="r" b="b"/>
              <a:pathLst>
                <a:path w="3528060" h="568960">
                  <a:moveTo>
                    <a:pt x="3433318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2" y="568452"/>
                  </a:lnTo>
                  <a:lnTo>
                    <a:pt x="3433318" y="568452"/>
                  </a:lnTo>
                  <a:lnTo>
                    <a:pt x="3470195" y="561006"/>
                  </a:lnTo>
                  <a:lnTo>
                    <a:pt x="3500310" y="540702"/>
                  </a:lnTo>
                  <a:lnTo>
                    <a:pt x="3520614" y="510587"/>
                  </a:lnTo>
                  <a:lnTo>
                    <a:pt x="3528059" y="473710"/>
                  </a:lnTo>
                  <a:lnTo>
                    <a:pt x="3528059" y="94742"/>
                  </a:lnTo>
                  <a:lnTo>
                    <a:pt x="3520614" y="57864"/>
                  </a:lnTo>
                  <a:lnTo>
                    <a:pt x="3500310" y="27749"/>
                  </a:lnTo>
                  <a:lnTo>
                    <a:pt x="3470195" y="7445"/>
                  </a:lnTo>
                  <a:lnTo>
                    <a:pt x="3433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3" y="4069079"/>
              <a:ext cx="3528060" cy="568960"/>
            </a:xfrm>
            <a:custGeom>
              <a:avLst/>
              <a:gdLst/>
              <a:ahLst/>
              <a:cxnLst/>
              <a:rect l="l" t="t" r="r" b="b"/>
              <a:pathLst>
                <a:path w="3528060" h="568960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3433318" y="0"/>
                  </a:lnTo>
                  <a:lnTo>
                    <a:pt x="3470195" y="7445"/>
                  </a:lnTo>
                  <a:lnTo>
                    <a:pt x="3500310" y="27749"/>
                  </a:lnTo>
                  <a:lnTo>
                    <a:pt x="3520614" y="57864"/>
                  </a:lnTo>
                  <a:lnTo>
                    <a:pt x="3528059" y="94742"/>
                  </a:lnTo>
                  <a:lnTo>
                    <a:pt x="3528059" y="473710"/>
                  </a:lnTo>
                  <a:lnTo>
                    <a:pt x="3520614" y="510587"/>
                  </a:lnTo>
                  <a:lnTo>
                    <a:pt x="3500310" y="540702"/>
                  </a:lnTo>
                  <a:lnTo>
                    <a:pt x="3470195" y="561006"/>
                  </a:lnTo>
                  <a:lnTo>
                    <a:pt x="3433318" y="568452"/>
                  </a:lnTo>
                  <a:lnTo>
                    <a:pt x="94742" y="568452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2"/>
                  </a:lnTo>
                  <a:close/>
                </a:path>
              </a:pathLst>
            </a:custGeom>
            <a:ln w="571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49832" y="4189221"/>
            <a:ext cx="22821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слепых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91965" y="3824096"/>
            <a:ext cx="7346950" cy="1278255"/>
            <a:chOff x="4291965" y="3824096"/>
            <a:chExt cx="7346950" cy="1278255"/>
          </a:xfrm>
        </p:grpSpPr>
        <p:sp>
          <p:nvSpPr>
            <p:cNvPr id="32" name="object 32"/>
            <p:cNvSpPr/>
            <p:nvPr/>
          </p:nvSpPr>
          <p:spPr>
            <a:xfrm>
              <a:off x="4301490" y="3833621"/>
              <a:ext cx="7327900" cy="1259205"/>
            </a:xfrm>
            <a:custGeom>
              <a:avLst/>
              <a:gdLst/>
              <a:ahLst/>
              <a:cxnLst/>
              <a:rect l="l" t="t" r="r" b="b"/>
              <a:pathLst>
                <a:path w="7327900" h="1259204">
                  <a:moveTo>
                    <a:pt x="7117588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3"/>
                  </a:lnTo>
                  <a:lnTo>
                    <a:pt x="0" y="1049020"/>
                  </a:lnTo>
                  <a:lnTo>
                    <a:pt x="5543" y="1097111"/>
                  </a:lnTo>
                  <a:lnTo>
                    <a:pt x="21333" y="1141265"/>
                  </a:lnTo>
                  <a:lnTo>
                    <a:pt x="46106" y="1180221"/>
                  </a:lnTo>
                  <a:lnTo>
                    <a:pt x="78602" y="1212717"/>
                  </a:lnTo>
                  <a:lnTo>
                    <a:pt x="117558" y="1237490"/>
                  </a:lnTo>
                  <a:lnTo>
                    <a:pt x="161712" y="1253280"/>
                  </a:lnTo>
                  <a:lnTo>
                    <a:pt x="209804" y="1258823"/>
                  </a:lnTo>
                  <a:lnTo>
                    <a:pt x="7117588" y="1258823"/>
                  </a:lnTo>
                  <a:lnTo>
                    <a:pt x="7165679" y="1253280"/>
                  </a:lnTo>
                  <a:lnTo>
                    <a:pt x="7209833" y="1237490"/>
                  </a:lnTo>
                  <a:lnTo>
                    <a:pt x="7248789" y="1212717"/>
                  </a:lnTo>
                  <a:lnTo>
                    <a:pt x="7281285" y="1180221"/>
                  </a:lnTo>
                  <a:lnTo>
                    <a:pt x="7306058" y="1141265"/>
                  </a:lnTo>
                  <a:lnTo>
                    <a:pt x="7321848" y="1097111"/>
                  </a:lnTo>
                  <a:lnTo>
                    <a:pt x="7327392" y="1049020"/>
                  </a:lnTo>
                  <a:lnTo>
                    <a:pt x="7327392" y="209803"/>
                  </a:lnTo>
                  <a:lnTo>
                    <a:pt x="7321848" y="161712"/>
                  </a:lnTo>
                  <a:lnTo>
                    <a:pt x="7306058" y="117558"/>
                  </a:lnTo>
                  <a:lnTo>
                    <a:pt x="7281285" y="78602"/>
                  </a:lnTo>
                  <a:lnTo>
                    <a:pt x="7248789" y="46106"/>
                  </a:lnTo>
                  <a:lnTo>
                    <a:pt x="7209833" y="21333"/>
                  </a:lnTo>
                  <a:lnTo>
                    <a:pt x="7165679" y="5543"/>
                  </a:lnTo>
                  <a:lnTo>
                    <a:pt x="7117588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01490" y="3833621"/>
              <a:ext cx="7327900" cy="1259205"/>
            </a:xfrm>
            <a:custGeom>
              <a:avLst/>
              <a:gdLst/>
              <a:ahLst/>
              <a:cxnLst/>
              <a:rect l="l" t="t" r="r" b="b"/>
              <a:pathLst>
                <a:path w="7327900" h="1259204">
                  <a:moveTo>
                    <a:pt x="0" y="209803"/>
                  </a:moveTo>
                  <a:lnTo>
                    <a:pt x="5543" y="161712"/>
                  </a:lnTo>
                  <a:lnTo>
                    <a:pt x="21333" y="117558"/>
                  </a:lnTo>
                  <a:lnTo>
                    <a:pt x="46106" y="78602"/>
                  </a:lnTo>
                  <a:lnTo>
                    <a:pt x="78602" y="46106"/>
                  </a:lnTo>
                  <a:lnTo>
                    <a:pt x="117558" y="21333"/>
                  </a:lnTo>
                  <a:lnTo>
                    <a:pt x="161712" y="5543"/>
                  </a:lnTo>
                  <a:lnTo>
                    <a:pt x="209804" y="0"/>
                  </a:lnTo>
                  <a:lnTo>
                    <a:pt x="7117588" y="0"/>
                  </a:lnTo>
                  <a:lnTo>
                    <a:pt x="7165679" y="5543"/>
                  </a:lnTo>
                  <a:lnTo>
                    <a:pt x="7209833" y="21333"/>
                  </a:lnTo>
                  <a:lnTo>
                    <a:pt x="7248789" y="46106"/>
                  </a:lnTo>
                  <a:lnTo>
                    <a:pt x="7281285" y="78602"/>
                  </a:lnTo>
                  <a:lnTo>
                    <a:pt x="7306058" y="117558"/>
                  </a:lnTo>
                  <a:lnTo>
                    <a:pt x="7321848" y="161712"/>
                  </a:lnTo>
                  <a:lnTo>
                    <a:pt x="7327392" y="209803"/>
                  </a:lnTo>
                  <a:lnTo>
                    <a:pt x="7327392" y="1049020"/>
                  </a:lnTo>
                  <a:lnTo>
                    <a:pt x="7321848" y="1097111"/>
                  </a:lnTo>
                  <a:lnTo>
                    <a:pt x="7306058" y="1141265"/>
                  </a:lnTo>
                  <a:lnTo>
                    <a:pt x="7281285" y="1180221"/>
                  </a:lnTo>
                  <a:lnTo>
                    <a:pt x="7248789" y="1212717"/>
                  </a:lnTo>
                  <a:lnTo>
                    <a:pt x="7209833" y="1237490"/>
                  </a:lnTo>
                  <a:lnTo>
                    <a:pt x="7165679" y="1253280"/>
                  </a:lnTo>
                  <a:lnTo>
                    <a:pt x="7117588" y="1258823"/>
                  </a:lnTo>
                  <a:lnTo>
                    <a:pt x="209804" y="1258823"/>
                  </a:lnTo>
                  <a:lnTo>
                    <a:pt x="161712" y="1253280"/>
                  </a:lnTo>
                  <a:lnTo>
                    <a:pt x="117558" y="1237490"/>
                  </a:lnTo>
                  <a:lnTo>
                    <a:pt x="78602" y="1212717"/>
                  </a:lnTo>
                  <a:lnTo>
                    <a:pt x="46106" y="1180221"/>
                  </a:lnTo>
                  <a:lnTo>
                    <a:pt x="21333" y="1141265"/>
                  </a:lnTo>
                  <a:lnTo>
                    <a:pt x="5543" y="1097111"/>
                  </a:lnTo>
                  <a:lnTo>
                    <a:pt x="0" y="1049020"/>
                  </a:lnTo>
                  <a:lnTo>
                    <a:pt x="0" y="209803"/>
                  </a:lnTo>
                  <a:close/>
                </a:path>
              </a:pathLst>
            </a:custGeom>
            <a:ln w="190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41952" y="3829303"/>
            <a:ext cx="67805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итогового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(тексты изложения)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зачитываются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ассистентом,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текстов итогового изложения рельефно-точечным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6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рельефно-точечным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Брайля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algn="just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тетрадях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9668" y="5655945"/>
            <a:ext cx="3526154" cy="669925"/>
            <a:chOff x="399668" y="5655945"/>
            <a:chExt cx="3526154" cy="669925"/>
          </a:xfrm>
        </p:grpSpPr>
        <p:sp>
          <p:nvSpPr>
            <p:cNvPr id="36" name="object 36"/>
            <p:cNvSpPr/>
            <p:nvPr/>
          </p:nvSpPr>
          <p:spPr>
            <a:xfrm>
              <a:off x="428243" y="5684520"/>
              <a:ext cx="3469004" cy="612775"/>
            </a:xfrm>
            <a:custGeom>
              <a:avLst/>
              <a:gdLst/>
              <a:ahLst/>
              <a:cxnLst/>
              <a:rect l="l" t="t" r="r" b="b"/>
              <a:pathLst>
                <a:path w="3469004" h="612775">
                  <a:moveTo>
                    <a:pt x="3366516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7"/>
                  </a:lnTo>
                  <a:lnTo>
                    <a:pt x="3366516" y="612647"/>
                  </a:lnTo>
                  <a:lnTo>
                    <a:pt x="3406259" y="604623"/>
                  </a:lnTo>
                  <a:lnTo>
                    <a:pt x="3438715" y="582739"/>
                  </a:lnTo>
                  <a:lnTo>
                    <a:pt x="3460599" y="550283"/>
                  </a:lnTo>
                  <a:lnTo>
                    <a:pt x="3468624" y="510539"/>
                  </a:lnTo>
                  <a:lnTo>
                    <a:pt x="3468624" y="102107"/>
                  </a:lnTo>
                  <a:lnTo>
                    <a:pt x="3460599" y="62364"/>
                  </a:lnTo>
                  <a:lnTo>
                    <a:pt x="3438715" y="29908"/>
                  </a:lnTo>
                  <a:lnTo>
                    <a:pt x="3406259" y="8024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243" y="5684520"/>
              <a:ext cx="3469004" cy="612775"/>
            </a:xfrm>
            <a:custGeom>
              <a:avLst/>
              <a:gdLst/>
              <a:ahLst/>
              <a:cxnLst/>
              <a:rect l="l" t="t" r="r" b="b"/>
              <a:pathLst>
                <a:path w="3469004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3366516" y="0"/>
                  </a:lnTo>
                  <a:lnTo>
                    <a:pt x="3406259" y="8024"/>
                  </a:lnTo>
                  <a:lnTo>
                    <a:pt x="3438715" y="29908"/>
                  </a:lnTo>
                  <a:lnTo>
                    <a:pt x="3460599" y="62364"/>
                  </a:lnTo>
                  <a:lnTo>
                    <a:pt x="3468624" y="102107"/>
                  </a:lnTo>
                  <a:lnTo>
                    <a:pt x="3468624" y="510539"/>
                  </a:lnTo>
                  <a:lnTo>
                    <a:pt x="3460599" y="550283"/>
                  </a:lnTo>
                  <a:lnTo>
                    <a:pt x="3438715" y="582739"/>
                  </a:lnTo>
                  <a:lnTo>
                    <a:pt x="3406259" y="604623"/>
                  </a:lnTo>
                  <a:lnTo>
                    <a:pt x="3366516" y="612647"/>
                  </a:lnTo>
                  <a:lnTo>
                    <a:pt x="102107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5714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6548" y="5827267"/>
            <a:ext cx="32464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267200" y="5232272"/>
            <a:ext cx="7391400" cy="1518920"/>
            <a:chOff x="4380357" y="5232272"/>
            <a:chExt cx="7263130" cy="1518920"/>
          </a:xfrm>
        </p:grpSpPr>
        <p:sp>
          <p:nvSpPr>
            <p:cNvPr id="40" name="object 40"/>
            <p:cNvSpPr/>
            <p:nvPr/>
          </p:nvSpPr>
          <p:spPr>
            <a:xfrm>
              <a:off x="4389882" y="5241797"/>
              <a:ext cx="7244080" cy="1499870"/>
            </a:xfrm>
            <a:custGeom>
              <a:avLst/>
              <a:gdLst/>
              <a:ahLst/>
              <a:cxnLst/>
              <a:rect l="l" t="t" r="r" b="b"/>
              <a:pathLst>
                <a:path w="7244080" h="1499870">
                  <a:moveTo>
                    <a:pt x="6993636" y="0"/>
                  </a:moveTo>
                  <a:lnTo>
                    <a:pt x="249935" y="0"/>
                  </a:ln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900" y="58777"/>
                  </a:lnTo>
                  <a:lnTo>
                    <a:pt x="58777" y="88899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5"/>
                  </a:lnTo>
                  <a:lnTo>
                    <a:pt x="0" y="1249680"/>
                  </a:lnTo>
                  <a:lnTo>
                    <a:pt x="4026" y="1294606"/>
                  </a:lnTo>
                  <a:lnTo>
                    <a:pt x="15635" y="1336890"/>
                  </a:lnTo>
                  <a:lnTo>
                    <a:pt x="34120" y="1375827"/>
                  </a:lnTo>
                  <a:lnTo>
                    <a:pt x="58777" y="1410710"/>
                  </a:lnTo>
                  <a:lnTo>
                    <a:pt x="88900" y="1440834"/>
                  </a:lnTo>
                  <a:lnTo>
                    <a:pt x="123782" y="1465492"/>
                  </a:lnTo>
                  <a:lnTo>
                    <a:pt x="162719" y="1483979"/>
                  </a:lnTo>
                  <a:lnTo>
                    <a:pt x="205006" y="1495589"/>
                  </a:lnTo>
                  <a:lnTo>
                    <a:pt x="249935" y="1499615"/>
                  </a:lnTo>
                  <a:lnTo>
                    <a:pt x="6993636" y="1499615"/>
                  </a:lnTo>
                  <a:lnTo>
                    <a:pt x="7038565" y="1495589"/>
                  </a:lnTo>
                  <a:lnTo>
                    <a:pt x="7080852" y="1483979"/>
                  </a:lnTo>
                  <a:lnTo>
                    <a:pt x="7119789" y="1465492"/>
                  </a:lnTo>
                  <a:lnTo>
                    <a:pt x="7154672" y="1440834"/>
                  </a:lnTo>
                  <a:lnTo>
                    <a:pt x="7184794" y="1410710"/>
                  </a:lnTo>
                  <a:lnTo>
                    <a:pt x="7209451" y="1375827"/>
                  </a:lnTo>
                  <a:lnTo>
                    <a:pt x="7227936" y="1336890"/>
                  </a:lnTo>
                  <a:lnTo>
                    <a:pt x="7239545" y="1294606"/>
                  </a:lnTo>
                  <a:lnTo>
                    <a:pt x="7243571" y="1249680"/>
                  </a:lnTo>
                  <a:lnTo>
                    <a:pt x="7243571" y="249935"/>
                  </a:lnTo>
                  <a:lnTo>
                    <a:pt x="7239545" y="205006"/>
                  </a:lnTo>
                  <a:lnTo>
                    <a:pt x="7227936" y="162719"/>
                  </a:lnTo>
                  <a:lnTo>
                    <a:pt x="7209451" y="123782"/>
                  </a:lnTo>
                  <a:lnTo>
                    <a:pt x="7184794" y="88900"/>
                  </a:lnTo>
                  <a:lnTo>
                    <a:pt x="7154672" y="58777"/>
                  </a:lnTo>
                  <a:lnTo>
                    <a:pt x="7119789" y="34120"/>
                  </a:lnTo>
                  <a:lnTo>
                    <a:pt x="7080852" y="15635"/>
                  </a:lnTo>
                  <a:lnTo>
                    <a:pt x="7038565" y="4026"/>
                  </a:lnTo>
                  <a:lnTo>
                    <a:pt x="6993636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89882" y="5241797"/>
              <a:ext cx="7244080" cy="1499870"/>
            </a:xfrm>
            <a:custGeom>
              <a:avLst/>
              <a:gdLst/>
              <a:ahLst/>
              <a:cxnLst/>
              <a:rect l="l" t="t" r="r" b="b"/>
              <a:pathLst>
                <a:path w="7244080" h="1499870">
                  <a:moveTo>
                    <a:pt x="0" y="249935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899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5" y="0"/>
                  </a:lnTo>
                  <a:lnTo>
                    <a:pt x="6993636" y="0"/>
                  </a:lnTo>
                  <a:lnTo>
                    <a:pt x="7038565" y="4026"/>
                  </a:lnTo>
                  <a:lnTo>
                    <a:pt x="7080852" y="15635"/>
                  </a:lnTo>
                  <a:lnTo>
                    <a:pt x="7119789" y="34120"/>
                  </a:lnTo>
                  <a:lnTo>
                    <a:pt x="7154672" y="58777"/>
                  </a:lnTo>
                  <a:lnTo>
                    <a:pt x="7184794" y="88900"/>
                  </a:lnTo>
                  <a:lnTo>
                    <a:pt x="7209451" y="123782"/>
                  </a:lnTo>
                  <a:lnTo>
                    <a:pt x="7227936" y="162719"/>
                  </a:lnTo>
                  <a:lnTo>
                    <a:pt x="7239545" y="205006"/>
                  </a:lnTo>
                  <a:lnTo>
                    <a:pt x="7243571" y="249935"/>
                  </a:lnTo>
                  <a:lnTo>
                    <a:pt x="7243571" y="1249680"/>
                  </a:lnTo>
                  <a:lnTo>
                    <a:pt x="7239545" y="1294606"/>
                  </a:lnTo>
                  <a:lnTo>
                    <a:pt x="7227936" y="1336890"/>
                  </a:lnTo>
                  <a:lnTo>
                    <a:pt x="7209451" y="1375827"/>
                  </a:lnTo>
                  <a:lnTo>
                    <a:pt x="7184794" y="1410710"/>
                  </a:lnTo>
                  <a:lnTo>
                    <a:pt x="7154672" y="1440834"/>
                  </a:lnTo>
                  <a:lnTo>
                    <a:pt x="7119789" y="1465492"/>
                  </a:lnTo>
                  <a:lnTo>
                    <a:pt x="7080852" y="1483979"/>
                  </a:lnTo>
                  <a:lnTo>
                    <a:pt x="7038565" y="1495589"/>
                  </a:lnTo>
                  <a:lnTo>
                    <a:pt x="6993636" y="1499615"/>
                  </a:lnTo>
                  <a:lnTo>
                    <a:pt x="249935" y="1499615"/>
                  </a:lnTo>
                  <a:lnTo>
                    <a:pt x="205006" y="1495589"/>
                  </a:lnTo>
                  <a:lnTo>
                    <a:pt x="162719" y="1483979"/>
                  </a:lnTo>
                  <a:lnTo>
                    <a:pt x="123782" y="1465492"/>
                  </a:lnTo>
                  <a:lnTo>
                    <a:pt x="88900" y="1440834"/>
                  </a:lnTo>
                  <a:lnTo>
                    <a:pt x="58777" y="1410710"/>
                  </a:lnTo>
                  <a:lnTo>
                    <a:pt x="34120" y="1375827"/>
                  </a:lnTo>
                  <a:lnTo>
                    <a:pt x="15635" y="1336890"/>
                  </a:lnTo>
                  <a:lnTo>
                    <a:pt x="4026" y="1294606"/>
                  </a:lnTo>
                  <a:lnTo>
                    <a:pt x="0" y="1249680"/>
                  </a:lnTo>
                  <a:lnTo>
                    <a:pt x="0" y="249935"/>
                  </a:lnTo>
                  <a:close/>
                </a:path>
              </a:pathLst>
            </a:custGeom>
            <a:ln w="190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41264" y="5235702"/>
            <a:ext cx="6922135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4160" algn="l"/>
                <a:tab pos="264795" algn="l"/>
              </a:tabLst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ИС(И),</a:t>
            </a:r>
            <a:r>
              <a:rPr sz="1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6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увеличенном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indent="-252095">
              <a:lnSpc>
                <a:spcPct val="100000"/>
              </a:lnSpc>
              <a:buFont typeface="Arial"/>
              <a:buChar char="•"/>
              <a:tabLst>
                <a:tab pos="264160" algn="l"/>
                <a:tab pos="264795" algn="l"/>
              </a:tabLst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увеличительными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устройствами;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285" marR="177165" indent="-108585">
              <a:lnSpc>
                <a:spcPct val="100000"/>
              </a:lnSpc>
              <a:buFont typeface="Arial"/>
              <a:buChar char="•"/>
              <a:tabLst>
                <a:tab pos="264160" algn="l"/>
                <a:tab pos="26479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люкс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(возможно </a:t>
            </a:r>
            <a:r>
              <a:rPr sz="16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светодиодных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285" marR="5080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(настольные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лампы)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регулировкой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динамическом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диапазоне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люкс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24746"/>
            <a:ext cx="10972800" cy="1042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2235" algn="ctr">
              <a:lnSpc>
                <a:spcPts val="2510"/>
              </a:lnSpc>
              <a:spcBef>
                <a:spcPts val="95"/>
              </a:spcBef>
            </a:pP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32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sz="3200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</a:t>
            </a:r>
            <a:r>
              <a:rPr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учитывающих</a:t>
            </a:r>
            <a:r>
              <a:rPr sz="3200" spc="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sz="3200" spc="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</a:p>
          <a:p>
            <a:pPr marL="2647950" algn="ctr">
              <a:lnSpc>
                <a:spcPts val="2510"/>
              </a:lnSpc>
            </a:pPr>
            <a:r>
              <a:rPr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32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</a:t>
            </a:r>
            <a:r>
              <a:rPr sz="32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pc="-5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74530"/>
            <a:ext cx="1150620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задержкой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аппарата, </a:t>
            </a:r>
            <a:r>
              <a:rPr sz="24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слепых,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слабовидящих,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глухих,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позднооглохших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изложения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12725" algn="just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участники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работать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черновиками, выписывая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ключевые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(переписывать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</a:t>
            </a:r>
            <a:r>
              <a:rPr sz="24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черновиках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94385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забирает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изложения,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приступает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написанию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038" y="9855"/>
            <a:ext cx="74618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</a:t>
            </a:r>
            <a:r>
              <a:rPr sz="28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</a:t>
            </a:r>
            <a:r>
              <a:rPr sz="28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391" y="3540074"/>
            <a:ext cx="109057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280160" algn="l"/>
                <a:tab pos="1664335" algn="l"/>
                <a:tab pos="2075814" algn="l"/>
                <a:tab pos="3008630" algn="l"/>
                <a:tab pos="3676015" algn="l"/>
                <a:tab pos="3968750" algn="l"/>
                <a:tab pos="5665470" algn="l"/>
                <a:tab pos="7282180" algn="l"/>
                <a:tab pos="868045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	07	ноября	2018	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	просвещения	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	Федерации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0417" y="3845433"/>
            <a:ext cx="8592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</a:t>
            </a:r>
            <a:r>
              <a:rPr sz="20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sz="20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сфере</a:t>
            </a:r>
            <a:r>
              <a:rPr sz="20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sz="20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6" y="4150233"/>
            <a:ext cx="11066273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1270">
              <a:lnSpc>
                <a:spcPct val="100000"/>
              </a:lnSpc>
              <a:spcBef>
                <a:spcPts val="100"/>
              </a:spcBef>
              <a:tabLst>
                <a:tab pos="976630" algn="l"/>
                <a:tab pos="2658110" algn="l"/>
                <a:tab pos="3814445" algn="l"/>
                <a:tab pos="5354320" algn="l"/>
                <a:tab pos="7414895" algn="l"/>
                <a:tab pos="862647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	у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	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п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ия	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ной	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	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 по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1203325" algn="ctr">
              <a:lnSpc>
                <a:spcPts val="3020"/>
              </a:lnSpc>
            </a:pPr>
            <a:r>
              <a:rPr lang="ru-RU" sz="2800" b="1" spc="-10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91" y="1281810"/>
            <a:ext cx="9925050" cy="27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r>
              <a:rPr sz="24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endParaRPr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7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sz="20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715" algn="just">
              <a:lnSpc>
                <a:spcPct val="100000"/>
              </a:lnSpc>
            </a:pP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аккредитации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наблюдателей</a:t>
            </a:r>
            <a:r>
              <a:rPr sz="2000" spc="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000" spc="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000" spc="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000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715" algn="just">
              <a:lnSpc>
                <a:spcPct val="100000"/>
              </a:lnSpc>
            </a:pPr>
            <a:endParaRPr lang="ru-RU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715" algn="just"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47770"/>
            <a:ext cx="87191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sz="3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sz="3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</a:t>
            </a:r>
            <a:r>
              <a:rPr lang="ru-RU" sz="3600" b="1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(ИС-10)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447800"/>
            <a:ext cx="10515600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своих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</a:t>
            </a:r>
            <a:r>
              <a:rPr sz="32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общественный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sz="32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заполнить</a:t>
            </a:r>
            <a:r>
              <a:rPr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z="3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3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1345" algn="ctr">
              <a:lnSpc>
                <a:spcPct val="100000"/>
              </a:lnSpc>
            </a:pP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32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</a:t>
            </a:r>
            <a:r>
              <a:rPr sz="3200" b="1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sz="32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sz="32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</a:t>
            </a:r>
            <a:r>
              <a:rPr sz="3200" b="1" i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</a:t>
            </a:r>
            <a:r>
              <a:rPr sz="32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32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04747"/>
            <a:ext cx="2462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3925" y="-123394"/>
            <a:ext cx="6624736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32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3925" y="452669"/>
            <a:ext cx="6624736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общественного наблюдения за проведением ИС(И) в ОО (месте проведения) (ИС-10)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1604797"/>
            <a:ext cx="5376597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количеству распределенных общественных наблюдателей в ОО (место проведения)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137256"/>
            <a:ext cx="4772127" cy="6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990" y="2868184"/>
            <a:ext cx="5198853" cy="398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35361" y="1550746"/>
            <a:ext cx="4617639" cy="1116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. 4.6. ОО в рамках организации и </a:t>
            </a:r>
            <a:br>
              <a:rPr lang="ru-RU" dirty="0" smtClean="0"/>
            </a:br>
            <a:r>
              <a:rPr lang="ru-RU" dirty="0" smtClean="0"/>
              <a:t>проведения ИС(И):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8120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об использовании стационарных и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или) переносных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металлоискателей, средств подавления сигналов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подвижной связи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 видеонаблюдения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ведения видеозаписи при 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ИС(И);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подпись информируют участников ИС(И) и их родителей (законных представителей)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местах и сроках проведения ИС(И), порядке проведения ИС(И) на территории Ярославской области, в том числе, об основаниях для удаления с ИС(И), об организации перепроверки отдельных ИС(И),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ведении во время проведения ИС(И) видеозаписи (в случае, если такое решение было принято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(Порядок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сочинения (изложения) на территории Ярославской области (утверждён приказом департамента образования Ярославской области от 04.10.2019 № 302/01-04 в редакции приказов от 19.11.2019 № 361/01-04, от 30.10.2020 № 281/01-04, от 10.11.2021 № 270/01-04,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25.11.2022 № 260/01-04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53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11125200" cy="1143000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присутствовать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итогового сочинения (изложения) в ОО.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6494" y="5406012"/>
            <a:ext cx="1125518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нужно уточнить у руководителя ОО, о времени и месте проведения проверки итогового сочинения (изложения).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11600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 предъявлении документа, удостоверяющего личность и удостоверения общественного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наблюдателя: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присутствовать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этапе копирования ИС(И) техническим специалистом,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передачи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их на проверку в комиссию по проверке ИС (И),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оценивания ИС(И)),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внесения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техническим специалистом, руководителем ОО, результатов в бланки регистрации ИС(И); </a:t>
            </a:r>
          </a:p>
        </p:txBody>
      </p:sp>
    </p:spTree>
    <p:extLst>
      <p:ext uri="{BB962C8B-B14F-4D97-AF65-F5344CB8AC3E}">
        <p14:creationId xmlns:p14="http://schemas.microsoft.com/office/powerpoint/2010/main" val="1900301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общественного наблюдателя при проверке ИС(И)</a:t>
            </a:r>
            <a:endParaRPr lang="ru-RU" sz="5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553" y="2209800"/>
            <a:ext cx="100584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Общественный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наблюдатель не должен вмешиваться в работу и создавать помехи при выполнении своих обязанностей членам комиссии по проверке ИС(И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Общественному наблюдателю запрещается при себе иметь средства связи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70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проверке и оценивании ИС(И)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обратить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295400"/>
            <a:ext cx="1082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получение комиссией по проверке ИС (И)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копий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бланков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записи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проверки, а также 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копий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бланков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регистрации для внесения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них результатов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экспертами.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отсутствие 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проверки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членов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проверке ИС(И)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соблюдение экспертами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комиссии ОО перед осуществлением проверки ИС(И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п.12.9 и 12.11 Порядка проведения ИС (И)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критериям оценивания, разработанным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проверяют соблюдение участниками ИС(И) требований «Объем сочинения (изложения)» и «Самостоятельность написания ИС(И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)»,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осле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проверки установленных требований эксперты приступают к проверке сочинения (изложения) по критериям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оценивания)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76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проверке и оценивании ИС(И) 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225689"/>
            <a:ext cx="1165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Каждое сочинение (изложение) участников ИС(И) проверяется одним экспертом один раз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проверки ИС(И) по критериям оценивания («зачет»/«незачет») вносятся в копию бланка регистрации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Копии бланков ИС(И) участников ИС(И) эксперты передают техническому специалисту, который переносит результаты проверки по требованиям и критериям оценивания («зачет»/«незачет») из копий бланков регистрации в оригиналы бланков регистрации участников ИС(И).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выявления нарушений установленного порядка проверки ИС(И), общественный наблюдатель должен фиксировать выявленные нарушения и оперативно  информировать о нарушениях руководителя ОО или уполномоченное им лицо.</a:t>
            </a:r>
          </a:p>
        </p:txBody>
      </p:sp>
    </p:spTree>
    <p:extLst>
      <p:ext uri="{BB962C8B-B14F-4D97-AF65-F5344CB8AC3E}">
        <p14:creationId xmlns:p14="http://schemas.microsoft.com/office/powerpoint/2010/main" val="3178054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04747"/>
            <a:ext cx="2462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3925" y="-123394"/>
            <a:ext cx="6624736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проверки С(И)</a:t>
            </a:r>
            <a:endParaRPr lang="ru-RU" sz="32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028733"/>
            <a:ext cx="5856651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общественного наблюдения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проверкой ИС(И) в ОО (месте проверки) (ИС-11)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9990" y="2756925"/>
            <a:ext cx="5376597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количеству распределенных общественных наблюдателей в ОО (место проверки)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0"/>
            <a:ext cx="5007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361" y="1752601"/>
            <a:ext cx="484623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43000"/>
            <a:ext cx="10896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</a:rPr>
              <a:t>По вопросам обращаться 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itchFamily="18" charset="0"/>
                <a:hlinkClick r:id="rId2"/>
              </a:rPr>
              <a:t>fedotova@coikko.ru</a:t>
            </a:r>
            <a:endParaRPr lang="en-US" altLang="ru-RU" sz="4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4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</a:rPr>
              <a:t>8(4852)28-08-8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ru-RU" altLang="ru-RU" sz="4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Федотова Арина Дмитриевна </a:t>
            </a:r>
          </a:p>
          <a:p>
            <a:pPr algn="ctr"/>
            <a:endParaRPr 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544553"/>
            <a:ext cx="10594442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  <a:r>
              <a:rPr sz="2800" b="1" spc="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</a:t>
            </a:r>
            <a:r>
              <a:rPr sz="2800" b="1" spc="4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2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 </a:t>
            </a:r>
            <a:r>
              <a:rPr sz="2800" b="1" spc="-6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</a:t>
            </a:r>
            <a:r>
              <a:rPr sz="2800" b="1" spc="4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985"/>
              </a:lnSpc>
            </a:pPr>
            <a:r>
              <a:rPr sz="2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800" b="1" spc="3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2800" b="1" spc="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8909" y="9855"/>
            <a:ext cx="74618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</a:t>
            </a:r>
            <a:r>
              <a:rPr sz="28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</a:t>
            </a:r>
            <a:r>
              <a:rPr sz="28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004886"/>
            <a:ext cx="11125199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100"/>
              </a:spcBef>
            </a:pPr>
            <a:endParaRPr lang="ru-RU" sz="2400" b="1" spc="-5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sz="2400" b="1" spc="-1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400" b="1" spc="-1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spc="-1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algn="ctr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Приказ департамента образования Ярославской области от 29.12.2018 № 471/01-04 «Об утверждении Порядка организации общественного наблюдения при проведении ГИА-9, ГИА-11, итогового сочинения (изложения), итогового собеседования по русскому языку на территории Ярославской области».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проведения итогового сочинения (изложения) на территории Ярославской области (утверждён приказом департамента образования Ярославской области от 04.10.2019 № 302/01-04 в редакции приказов от 19.11.2019 № 361/01-04, от 30.10.2020 № 281/01-04,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10.11.2021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270/01-04,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25.11.2022 № 260/01-04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5426" y="2605278"/>
            <a:ext cx="8199374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образовательной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учителями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пишущих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сочинение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(изложение)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9240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573341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онн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родственников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итогового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3488" y="2551557"/>
            <a:ext cx="3051938" cy="2401570"/>
            <a:chOff x="483488" y="2551557"/>
            <a:chExt cx="2922270" cy="2401570"/>
          </a:xfrm>
        </p:grpSpPr>
        <p:sp>
          <p:nvSpPr>
            <p:cNvPr id="4" name="object 4"/>
            <p:cNvSpPr/>
            <p:nvPr/>
          </p:nvSpPr>
          <p:spPr>
            <a:xfrm>
              <a:off x="512063" y="2580132"/>
              <a:ext cx="2865120" cy="2344420"/>
            </a:xfrm>
            <a:custGeom>
              <a:avLst/>
              <a:gdLst/>
              <a:ahLst/>
              <a:cxnLst/>
              <a:rect l="l" t="t" r="r" b="b"/>
              <a:pathLst>
                <a:path w="2865120" h="2344420">
                  <a:moveTo>
                    <a:pt x="2474468" y="0"/>
                  </a:moveTo>
                  <a:lnTo>
                    <a:pt x="390664" y="0"/>
                  </a:lnTo>
                  <a:lnTo>
                    <a:pt x="341660" y="3043"/>
                  </a:lnTo>
                  <a:lnTo>
                    <a:pt x="294472" y="11929"/>
                  </a:lnTo>
                  <a:lnTo>
                    <a:pt x="249466" y="26292"/>
                  </a:lnTo>
                  <a:lnTo>
                    <a:pt x="207010" y="45766"/>
                  </a:lnTo>
                  <a:lnTo>
                    <a:pt x="167468" y="69985"/>
                  </a:lnTo>
                  <a:lnTo>
                    <a:pt x="131207" y="98584"/>
                  </a:lnTo>
                  <a:lnTo>
                    <a:pt x="98594" y="131195"/>
                  </a:lnTo>
                  <a:lnTo>
                    <a:pt x="69993" y="167454"/>
                  </a:lnTo>
                  <a:lnTo>
                    <a:pt x="45772" y="206994"/>
                  </a:lnTo>
                  <a:lnTo>
                    <a:pt x="26295" y="249450"/>
                  </a:lnTo>
                  <a:lnTo>
                    <a:pt x="11931" y="294456"/>
                  </a:lnTo>
                  <a:lnTo>
                    <a:pt x="3043" y="341645"/>
                  </a:lnTo>
                  <a:lnTo>
                    <a:pt x="0" y="390651"/>
                  </a:lnTo>
                  <a:lnTo>
                    <a:pt x="0" y="1953259"/>
                  </a:lnTo>
                  <a:lnTo>
                    <a:pt x="3043" y="2002266"/>
                  </a:lnTo>
                  <a:lnTo>
                    <a:pt x="11931" y="2049455"/>
                  </a:lnTo>
                  <a:lnTo>
                    <a:pt x="26295" y="2094461"/>
                  </a:lnTo>
                  <a:lnTo>
                    <a:pt x="45772" y="2136917"/>
                  </a:lnTo>
                  <a:lnTo>
                    <a:pt x="69993" y="2176457"/>
                  </a:lnTo>
                  <a:lnTo>
                    <a:pt x="98594" y="2212716"/>
                  </a:lnTo>
                  <a:lnTo>
                    <a:pt x="131207" y="2245327"/>
                  </a:lnTo>
                  <a:lnTo>
                    <a:pt x="167468" y="2273926"/>
                  </a:lnTo>
                  <a:lnTo>
                    <a:pt x="207010" y="2298145"/>
                  </a:lnTo>
                  <a:lnTo>
                    <a:pt x="249466" y="2317619"/>
                  </a:lnTo>
                  <a:lnTo>
                    <a:pt x="294472" y="2331982"/>
                  </a:lnTo>
                  <a:lnTo>
                    <a:pt x="341660" y="2340868"/>
                  </a:lnTo>
                  <a:lnTo>
                    <a:pt x="390664" y="2343911"/>
                  </a:lnTo>
                  <a:lnTo>
                    <a:pt x="2474468" y="2343911"/>
                  </a:lnTo>
                  <a:lnTo>
                    <a:pt x="2523474" y="2340868"/>
                  </a:lnTo>
                  <a:lnTo>
                    <a:pt x="2570663" y="2331982"/>
                  </a:lnTo>
                  <a:lnTo>
                    <a:pt x="2615669" y="2317619"/>
                  </a:lnTo>
                  <a:lnTo>
                    <a:pt x="2658125" y="2298145"/>
                  </a:lnTo>
                  <a:lnTo>
                    <a:pt x="2697665" y="2273926"/>
                  </a:lnTo>
                  <a:lnTo>
                    <a:pt x="2733924" y="2245327"/>
                  </a:lnTo>
                  <a:lnTo>
                    <a:pt x="2766535" y="2212716"/>
                  </a:lnTo>
                  <a:lnTo>
                    <a:pt x="2795134" y="2176457"/>
                  </a:lnTo>
                  <a:lnTo>
                    <a:pt x="2819353" y="2136917"/>
                  </a:lnTo>
                  <a:lnTo>
                    <a:pt x="2838827" y="2094461"/>
                  </a:lnTo>
                  <a:lnTo>
                    <a:pt x="2853190" y="2049455"/>
                  </a:lnTo>
                  <a:lnTo>
                    <a:pt x="2862076" y="2002266"/>
                  </a:lnTo>
                  <a:lnTo>
                    <a:pt x="2865120" y="1953259"/>
                  </a:lnTo>
                  <a:lnTo>
                    <a:pt x="2865120" y="390651"/>
                  </a:lnTo>
                  <a:lnTo>
                    <a:pt x="2862076" y="341645"/>
                  </a:lnTo>
                  <a:lnTo>
                    <a:pt x="2853190" y="294456"/>
                  </a:lnTo>
                  <a:lnTo>
                    <a:pt x="2838827" y="249450"/>
                  </a:lnTo>
                  <a:lnTo>
                    <a:pt x="2819353" y="206994"/>
                  </a:lnTo>
                  <a:lnTo>
                    <a:pt x="2795134" y="167454"/>
                  </a:lnTo>
                  <a:lnTo>
                    <a:pt x="2766535" y="131195"/>
                  </a:lnTo>
                  <a:lnTo>
                    <a:pt x="2733924" y="98584"/>
                  </a:lnTo>
                  <a:lnTo>
                    <a:pt x="2697665" y="69985"/>
                  </a:lnTo>
                  <a:lnTo>
                    <a:pt x="2658125" y="45766"/>
                  </a:lnTo>
                  <a:lnTo>
                    <a:pt x="2615669" y="26292"/>
                  </a:lnTo>
                  <a:lnTo>
                    <a:pt x="2570663" y="11929"/>
                  </a:lnTo>
                  <a:lnTo>
                    <a:pt x="2523474" y="3043"/>
                  </a:lnTo>
                  <a:lnTo>
                    <a:pt x="2474468" y="0"/>
                  </a:lnTo>
                  <a:close/>
                </a:path>
              </a:pathLst>
            </a:custGeom>
            <a:solidFill>
              <a:srgbClr val="F85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063" y="2580132"/>
              <a:ext cx="2865120" cy="2344420"/>
            </a:xfrm>
            <a:custGeom>
              <a:avLst/>
              <a:gdLst/>
              <a:ahLst/>
              <a:cxnLst/>
              <a:rect l="l" t="t" r="r" b="b"/>
              <a:pathLst>
                <a:path w="2865120" h="2344420">
                  <a:moveTo>
                    <a:pt x="0" y="390651"/>
                  </a:moveTo>
                  <a:lnTo>
                    <a:pt x="3043" y="341645"/>
                  </a:lnTo>
                  <a:lnTo>
                    <a:pt x="11931" y="294456"/>
                  </a:lnTo>
                  <a:lnTo>
                    <a:pt x="26295" y="249450"/>
                  </a:lnTo>
                  <a:lnTo>
                    <a:pt x="45772" y="206994"/>
                  </a:lnTo>
                  <a:lnTo>
                    <a:pt x="69993" y="167454"/>
                  </a:lnTo>
                  <a:lnTo>
                    <a:pt x="98594" y="131195"/>
                  </a:lnTo>
                  <a:lnTo>
                    <a:pt x="131207" y="98584"/>
                  </a:lnTo>
                  <a:lnTo>
                    <a:pt x="167468" y="69985"/>
                  </a:lnTo>
                  <a:lnTo>
                    <a:pt x="207010" y="45766"/>
                  </a:lnTo>
                  <a:lnTo>
                    <a:pt x="249466" y="26292"/>
                  </a:lnTo>
                  <a:lnTo>
                    <a:pt x="294472" y="11929"/>
                  </a:lnTo>
                  <a:lnTo>
                    <a:pt x="341660" y="3043"/>
                  </a:lnTo>
                  <a:lnTo>
                    <a:pt x="390664" y="0"/>
                  </a:lnTo>
                  <a:lnTo>
                    <a:pt x="2474468" y="0"/>
                  </a:lnTo>
                  <a:lnTo>
                    <a:pt x="2523474" y="3043"/>
                  </a:lnTo>
                  <a:lnTo>
                    <a:pt x="2570663" y="11929"/>
                  </a:lnTo>
                  <a:lnTo>
                    <a:pt x="2615669" y="26292"/>
                  </a:lnTo>
                  <a:lnTo>
                    <a:pt x="2658125" y="45766"/>
                  </a:lnTo>
                  <a:lnTo>
                    <a:pt x="2697665" y="69985"/>
                  </a:lnTo>
                  <a:lnTo>
                    <a:pt x="2733924" y="98584"/>
                  </a:lnTo>
                  <a:lnTo>
                    <a:pt x="2766535" y="131195"/>
                  </a:lnTo>
                  <a:lnTo>
                    <a:pt x="2795134" y="167454"/>
                  </a:lnTo>
                  <a:lnTo>
                    <a:pt x="2819353" y="206994"/>
                  </a:lnTo>
                  <a:lnTo>
                    <a:pt x="2838827" y="249450"/>
                  </a:lnTo>
                  <a:lnTo>
                    <a:pt x="2853190" y="294456"/>
                  </a:lnTo>
                  <a:lnTo>
                    <a:pt x="2862076" y="341645"/>
                  </a:lnTo>
                  <a:lnTo>
                    <a:pt x="2865120" y="390651"/>
                  </a:lnTo>
                  <a:lnTo>
                    <a:pt x="2865120" y="1953259"/>
                  </a:lnTo>
                  <a:lnTo>
                    <a:pt x="2862076" y="2002266"/>
                  </a:lnTo>
                  <a:lnTo>
                    <a:pt x="2853190" y="2049455"/>
                  </a:lnTo>
                  <a:lnTo>
                    <a:pt x="2838827" y="2094461"/>
                  </a:lnTo>
                  <a:lnTo>
                    <a:pt x="2819353" y="2136917"/>
                  </a:lnTo>
                  <a:lnTo>
                    <a:pt x="2795134" y="2176457"/>
                  </a:lnTo>
                  <a:lnTo>
                    <a:pt x="2766535" y="2212716"/>
                  </a:lnTo>
                  <a:lnTo>
                    <a:pt x="2733924" y="2245327"/>
                  </a:lnTo>
                  <a:lnTo>
                    <a:pt x="2697665" y="2273926"/>
                  </a:lnTo>
                  <a:lnTo>
                    <a:pt x="2658125" y="2298145"/>
                  </a:lnTo>
                  <a:lnTo>
                    <a:pt x="2615669" y="2317619"/>
                  </a:lnTo>
                  <a:lnTo>
                    <a:pt x="2570663" y="2331982"/>
                  </a:lnTo>
                  <a:lnTo>
                    <a:pt x="2523474" y="2340868"/>
                  </a:lnTo>
                  <a:lnTo>
                    <a:pt x="2474468" y="2343911"/>
                  </a:lnTo>
                  <a:lnTo>
                    <a:pt x="390664" y="2343911"/>
                  </a:lnTo>
                  <a:lnTo>
                    <a:pt x="341660" y="2340868"/>
                  </a:lnTo>
                  <a:lnTo>
                    <a:pt x="294472" y="2331982"/>
                  </a:lnTo>
                  <a:lnTo>
                    <a:pt x="249466" y="2317619"/>
                  </a:lnTo>
                  <a:lnTo>
                    <a:pt x="207010" y="2298145"/>
                  </a:lnTo>
                  <a:lnTo>
                    <a:pt x="167468" y="2273926"/>
                  </a:lnTo>
                  <a:lnTo>
                    <a:pt x="131207" y="2245327"/>
                  </a:lnTo>
                  <a:lnTo>
                    <a:pt x="98594" y="2212716"/>
                  </a:lnTo>
                  <a:lnTo>
                    <a:pt x="69993" y="2176457"/>
                  </a:lnTo>
                  <a:lnTo>
                    <a:pt x="45772" y="2136917"/>
                  </a:lnTo>
                  <a:lnTo>
                    <a:pt x="26295" y="2094461"/>
                  </a:lnTo>
                  <a:lnTo>
                    <a:pt x="11931" y="2049455"/>
                  </a:lnTo>
                  <a:lnTo>
                    <a:pt x="3043" y="2002266"/>
                  </a:lnTo>
                  <a:lnTo>
                    <a:pt x="0" y="1953259"/>
                  </a:lnTo>
                  <a:lnTo>
                    <a:pt x="0" y="39065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5888" y="2863723"/>
            <a:ext cx="241363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0495" algn="ctr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sz="2400" b="1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</a:t>
            </a:r>
            <a:r>
              <a:rPr sz="2400" b="1" spc="-2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b="1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никно</a:t>
            </a:r>
            <a:r>
              <a:rPr sz="2400" b="1" spc="-1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1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marR="366395" indent="-35560" algn="ctr">
              <a:lnSpc>
                <a:spcPct val="100000"/>
              </a:lnSpc>
            </a:pPr>
            <a:r>
              <a:rPr sz="2400" b="1" spc="-6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400" b="1" spc="-6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400" b="1" spc="-5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ликта  интересов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1295400"/>
            <a:ext cx="10615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наблюдателем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pPr marL="12700" marR="5080" algn="ctr">
              <a:lnSpc>
                <a:spcPct val="100000"/>
              </a:lnSpc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быть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совершеннолетний гражданин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05" y="5404510"/>
            <a:ext cx="11016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2400" b="1" spc="-4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sz="24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наблюдателей</a:t>
            </a:r>
            <a:r>
              <a:rPr sz="24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</a:t>
            </a:r>
            <a:r>
              <a:rPr sz="2400" b="1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основе.</a:t>
            </a:r>
            <a:r>
              <a:rPr sz="24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9090" y="5383529"/>
            <a:ext cx="9044940" cy="0"/>
          </a:xfrm>
          <a:custGeom>
            <a:avLst/>
            <a:gdLst/>
            <a:ahLst/>
            <a:cxnLst/>
            <a:rect l="l" t="t" r="r" b="b"/>
            <a:pathLst>
              <a:path w="9044940">
                <a:moveTo>
                  <a:pt x="0" y="0"/>
                </a:moveTo>
                <a:lnTo>
                  <a:pt x="9044813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090" y="6592061"/>
            <a:ext cx="9044940" cy="0"/>
          </a:xfrm>
          <a:custGeom>
            <a:avLst/>
            <a:gdLst/>
            <a:ahLst/>
            <a:cxnLst/>
            <a:rect l="l" t="t" r="r" b="b"/>
            <a:pathLst>
              <a:path w="9044940">
                <a:moveTo>
                  <a:pt x="0" y="0"/>
                </a:moveTo>
                <a:lnTo>
                  <a:pt x="9044813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>
            <a:spLocks/>
          </p:cNvSpPr>
          <p:nvPr/>
        </p:nvSpPr>
        <p:spPr>
          <a:xfrm>
            <a:off x="3885438" y="217678"/>
            <a:ext cx="6995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Общественный наблюдатель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794004"/>
            <a:ext cx="1130808" cy="10622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880" y="1889760"/>
            <a:ext cx="1193800" cy="2161540"/>
            <a:chOff x="563880" y="1889760"/>
            <a:chExt cx="1193800" cy="2161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1937004"/>
              <a:ext cx="1110234" cy="9304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64" y="1889760"/>
              <a:ext cx="1068324" cy="10622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" y="3072384"/>
              <a:ext cx="1193291" cy="914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364" y="2990088"/>
              <a:ext cx="1066800" cy="10607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5438" y="217678"/>
            <a:ext cx="6995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</a:t>
            </a:r>
            <a:r>
              <a:rPr sz="2800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наблюдателям</a:t>
            </a:r>
            <a:r>
              <a:rPr sz="2800" spc="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747" y="4265676"/>
            <a:ext cx="11538585" cy="16863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434340" marR="436245" algn="ctr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свободно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месту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spc="-39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помехи выполнению своих обязанностей членам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sz="1800" b="1" spc="-4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b="1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marR="708025" algn="ctr">
              <a:lnSpc>
                <a:spcPct val="100000"/>
              </a:lnSpc>
            </a:pP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b="1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наблюдатель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b="1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</a:t>
            </a:r>
            <a:r>
              <a:rPr sz="1800" b="1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sz="1800" b="1" spc="-39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b="1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509" y="4155185"/>
            <a:ext cx="11537950" cy="0"/>
          </a:xfrm>
          <a:custGeom>
            <a:avLst/>
            <a:gdLst/>
            <a:ahLst/>
            <a:cxnLst/>
            <a:rect l="l" t="t" r="r" b="b"/>
            <a:pathLst>
              <a:path w="11537950">
                <a:moveTo>
                  <a:pt x="0" y="0"/>
                </a:moveTo>
                <a:lnTo>
                  <a:pt x="11537950" y="0"/>
                </a:lnTo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365" y="6534150"/>
            <a:ext cx="11537950" cy="0"/>
          </a:xfrm>
          <a:custGeom>
            <a:avLst/>
            <a:gdLst/>
            <a:ahLst/>
            <a:cxnLst/>
            <a:rect l="l" t="t" r="r" b="b"/>
            <a:pathLst>
              <a:path w="11537950">
                <a:moveTo>
                  <a:pt x="0" y="0"/>
                </a:moveTo>
                <a:lnTo>
                  <a:pt x="11537950" y="0"/>
                </a:lnTo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9394" y="1135126"/>
            <a:ext cx="9192006" cy="2972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меть</a:t>
            </a:r>
            <a:r>
              <a:rPr sz="18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связи,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видеоаппаратуру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05"/>
              </a:spcBef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меть</a:t>
            </a:r>
            <a:r>
              <a:rPr sz="18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</a:t>
            </a:r>
            <a:r>
              <a:rPr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толковые </a:t>
            </a:r>
            <a:r>
              <a:rPr sz="18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словари;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казывать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вмешиваться в действия сотрудников  ОО и в ход подготовки и проведения ИС(И), нарушать порядок проведения ИС(И);</a:t>
            </a:r>
          </a:p>
          <a:p>
            <a:pPr marL="1270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00"/>
            <a:ext cx="11049000" cy="610872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8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18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8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800" b="1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r>
              <a:rPr sz="18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spc="-15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-5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ринимают</a:t>
            </a:r>
            <a:r>
              <a:rPr lang="ru-RU" sz="18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18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sz="18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лиц:</a:t>
            </a:r>
            <a:endParaRPr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лены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ИС(И);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ехнический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ссистенты</a:t>
            </a:r>
            <a:r>
              <a:rPr lang="ru-RU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lang="ru-RU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lang="ru-RU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  <a:r>
              <a:rPr lang="ru-RU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детей-инвалидов, </a:t>
            </a:r>
            <a:r>
              <a:rPr lang="ru-RU" spc="-3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</a:t>
            </a:r>
            <a:r>
              <a:rPr lang="ru-RU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</a:t>
            </a:r>
          </a:p>
          <a:p>
            <a:pPr marL="299085" indent="-287020"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ежурные</a:t>
            </a:r>
            <a:r>
              <a:rPr sz="1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едицинские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по проверке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</a:t>
            </a:r>
            <a:r>
              <a:rPr lang="ru-RU" sz="1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5600" marR="264033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sz="1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Рособрнадзора,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лица, определенные </a:t>
            </a:r>
            <a:r>
              <a:rPr lang="ru-RU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особрнадзором</a:t>
            </a: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5600" marR="264033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редставители ДО ЯО и ОМСУ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переданными полномочиями  при наличии документов, удостоверяющие их личность и подтверждающие их полномочия.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4648200"/>
            <a:ext cx="7263130" cy="0"/>
          </a:xfrm>
          <a:custGeom>
            <a:avLst/>
            <a:gdLst/>
            <a:ahLst/>
            <a:cxnLst/>
            <a:rect l="l" t="t" r="r" b="b"/>
            <a:pathLst>
              <a:path w="7263130">
                <a:moveTo>
                  <a:pt x="0" y="0"/>
                </a:moveTo>
                <a:lnTo>
                  <a:pt x="726262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2192" y="-21115"/>
            <a:ext cx="861123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5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5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25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25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spc="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500" b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5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</a:t>
            </a:r>
            <a:endParaRPr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133" y="1764815"/>
            <a:ext cx="5083684" cy="2959585"/>
            <a:chOff x="478916" y="1760601"/>
            <a:chExt cx="4972050" cy="2952750"/>
          </a:xfrm>
        </p:grpSpPr>
        <p:sp>
          <p:nvSpPr>
            <p:cNvPr id="3" name="object 3"/>
            <p:cNvSpPr/>
            <p:nvPr/>
          </p:nvSpPr>
          <p:spPr>
            <a:xfrm>
              <a:off x="507491" y="1789176"/>
              <a:ext cx="4914900" cy="2895600"/>
            </a:xfrm>
            <a:custGeom>
              <a:avLst/>
              <a:gdLst/>
              <a:ahLst/>
              <a:cxnLst/>
              <a:rect l="l" t="t" r="r" b="b"/>
              <a:pathLst>
                <a:path w="4914900" h="2895600">
                  <a:moveTo>
                    <a:pt x="4432300" y="0"/>
                  </a:moveTo>
                  <a:lnTo>
                    <a:pt x="482612" y="0"/>
                  </a:lnTo>
                  <a:lnTo>
                    <a:pt x="436134" y="2208"/>
                  </a:lnTo>
                  <a:lnTo>
                    <a:pt x="390906" y="8700"/>
                  </a:lnTo>
                  <a:lnTo>
                    <a:pt x="347130" y="19273"/>
                  </a:lnTo>
                  <a:lnTo>
                    <a:pt x="305008" y="33724"/>
                  </a:lnTo>
                  <a:lnTo>
                    <a:pt x="264743" y="51852"/>
                  </a:lnTo>
                  <a:lnTo>
                    <a:pt x="226536" y="73454"/>
                  </a:lnTo>
                  <a:lnTo>
                    <a:pt x="190591" y="98329"/>
                  </a:lnTo>
                  <a:lnTo>
                    <a:pt x="157109" y="126274"/>
                  </a:lnTo>
                  <a:lnTo>
                    <a:pt x="126293" y="157087"/>
                  </a:lnTo>
                  <a:lnTo>
                    <a:pt x="98345" y="190567"/>
                  </a:lnTo>
                  <a:lnTo>
                    <a:pt x="73467" y="226510"/>
                  </a:lnTo>
                  <a:lnTo>
                    <a:pt x="51861" y="264716"/>
                  </a:lnTo>
                  <a:lnTo>
                    <a:pt x="33730" y="304981"/>
                  </a:lnTo>
                  <a:lnTo>
                    <a:pt x="19277" y="347104"/>
                  </a:lnTo>
                  <a:lnTo>
                    <a:pt x="8702" y="390883"/>
                  </a:lnTo>
                  <a:lnTo>
                    <a:pt x="2209" y="436116"/>
                  </a:lnTo>
                  <a:lnTo>
                    <a:pt x="0" y="482600"/>
                  </a:lnTo>
                  <a:lnTo>
                    <a:pt x="0" y="2413000"/>
                  </a:lnTo>
                  <a:lnTo>
                    <a:pt x="2209" y="2459483"/>
                  </a:lnTo>
                  <a:lnTo>
                    <a:pt x="8702" y="2504716"/>
                  </a:lnTo>
                  <a:lnTo>
                    <a:pt x="19277" y="2548495"/>
                  </a:lnTo>
                  <a:lnTo>
                    <a:pt x="33730" y="2590618"/>
                  </a:lnTo>
                  <a:lnTo>
                    <a:pt x="51861" y="2630883"/>
                  </a:lnTo>
                  <a:lnTo>
                    <a:pt x="73467" y="2669089"/>
                  </a:lnTo>
                  <a:lnTo>
                    <a:pt x="98345" y="2705032"/>
                  </a:lnTo>
                  <a:lnTo>
                    <a:pt x="126293" y="2738512"/>
                  </a:lnTo>
                  <a:lnTo>
                    <a:pt x="157109" y="2769325"/>
                  </a:lnTo>
                  <a:lnTo>
                    <a:pt x="190591" y="2797270"/>
                  </a:lnTo>
                  <a:lnTo>
                    <a:pt x="226536" y="2822145"/>
                  </a:lnTo>
                  <a:lnTo>
                    <a:pt x="264743" y="2843747"/>
                  </a:lnTo>
                  <a:lnTo>
                    <a:pt x="305008" y="2861875"/>
                  </a:lnTo>
                  <a:lnTo>
                    <a:pt x="347130" y="2876326"/>
                  </a:lnTo>
                  <a:lnTo>
                    <a:pt x="390906" y="2886899"/>
                  </a:lnTo>
                  <a:lnTo>
                    <a:pt x="436134" y="2893391"/>
                  </a:lnTo>
                  <a:lnTo>
                    <a:pt x="482612" y="2895600"/>
                  </a:lnTo>
                  <a:lnTo>
                    <a:pt x="4432300" y="2895600"/>
                  </a:lnTo>
                  <a:lnTo>
                    <a:pt x="4478783" y="2893391"/>
                  </a:lnTo>
                  <a:lnTo>
                    <a:pt x="4524016" y="2886899"/>
                  </a:lnTo>
                  <a:lnTo>
                    <a:pt x="4567795" y="2876326"/>
                  </a:lnTo>
                  <a:lnTo>
                    <a:pt x="4609918" y="2861875"/>
                  </a:lnTo>
                  <a:lnTo>
                    <a:pt x="4650183" y="2843747"/>
                  </a:lnTo>
                  <a:lnTo>
                    <a:pt x="4688389" y="2822145"/>
                  </a:lnTo>
                  <a:lnTo>
                    <a:pt x="4724332" y="2797270"/>
                  </a:lnTo>
                  <a:lnTo>
                    <a:pt x="4757812" y="2769325"/>
                  </a:lnTo>
                  <a:lnTo>
                    <a:pt x="4788625" y="2738512"/>
                  </a:lnTo>
                  <a:lnTo>
                    <a:pt x="4816570" y="2705032"/>
                  </a:lnTo>
                  <a:lnTo>
                    <a:pt x="4841445" y="2669089"/>
                  </a:lnTo>
                  <a:lnTo>
                    <a:pt x="4863047" y="2630883"/>
                  </a:lnTo>
                  <a:lnTo>
                    <a:pt x="4881175" y="2590618"/>
                  </a:lnTo>
                  <a:lnTo>
                    <a:pt x="4895626" y="2548495"/>
                  </a:lnTo>
                  <a:lnTo>
                    <a:pt x="4906199" y="2504716"/>
                  </a:lnTo>
                  <a:lnTo>
                    <a:pt x="4912691" y="2459483"/>
                  </a:lnTo>
                  <a:lnTo>
                    <a:pt x="4914900" y="2413000"/>
                  </a:lnTo>
                  <a:lnTo>
                    <a:pt x="4914900" y="482600"/>
                  </a:lnTo>
                  <a:lnTo>
                    <a:pt x="4912691" y="436116"/>
                  </a:lnTo>
                  <a:lnTo>
                    <a:pt x="4906199" y="390883"/>
                  </a:lnTo>
                  <a:lnTo>
                    <a:pt x="4895626" y="347104"/>
                  </a:lnTo>
                  <a:lnTo>
                    <a:pt x="4881175" y="304981"/>
                  </a:lnTo>
                  <a:lnTo>
                    <a:pt x="4863047" y="264716"/>
                  </a:lnTo>
                  <a:lnTo>
                    <a:pt x="4841445" y="226510"/>
                  </a:lnTo>
                  <a:lnTo>
                    <a:pt x="4816570" y="190567"/>
                  </a:lnTo>
                  <a:lnTo>
                    <a:pt x="4788625" y="157087"/>
                  </a:lnTo>
                  <a:lnTo>
                    <a:pt x="4757812" y="126274"/>
                  </a:lnTo>
                  <a:lnTo>
                    <a:pt x="4724332" y="98329"/>
                  </a:lnTo>
                  <a:lnTo>
                    <a:pt x="4688389" y="73454"/>
                  </a:lnTo>
                  <a:lnTo>
                    <a:pt x="4650183" y="51852"/>
                  </a:lnTo>
                  <a:lnTo>
                    <a:pt x="4609918" y="33724"/>
                  </a:lnTo>
                  <a:lnTo>
                    <a:pt x="4567795" y="19273"/>
                  </a:lnTo>
                  <a:lnTo>
                    <a:pt x="4524016" y="8700"/>
                  </a:lnTo>
                  <a:lnTo>
                    <a:pt x="4478783" y="2208"/>
                  </a:lnTo>
                  <a:lnTo>
                    <a:pt x="4432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491" y="1789176"/>
              <a:ext cx="4914900" cy="2895600"/>
            </a:xfrm>
            <a:custGeom>
              <a:avLst/>
              <a:gdLst/>
              <a:ahLst/>
              <a:cxnLst/>
              <a:rect l="l" t="t" r="r" b="b"/>
              <a:pathLst>
                <a:path w="4914900" h="2895600">
                  <a:moveTo>
                    <a:pt x="0" y="482600"/>
                  </a:moveTo>
                  <a:lnTo>
                    <a:pt x="2209" y="436116"/>
                  </a:lnTo>
                  <a:lnTo>
                    <a:pt x="8702" y="390883"/>
                  </a:lnTo>
                  <a:lnTo>
                    <a:pt x="19277" y="347104"/>
                  </a:lnTo>
                  <a:lnTo>
                    <a:pt x="33730" y="304981"/>
                  </a:lnTo>
                  <a:lnTo>
                    <a:pt x="51861" y="264716"/>
                  </a:lnTo>
                  <a:lnTo>
                    <a:pt x="73467" y="226510"/>
                  </a:lnTo>
                  <a:lnTo>
                    <a:pt x="98345" y="190567"/>
                  </a:lnTo>
                  <a:lnTo>
                    <a:pt x="126293" y="157087"/>
                  </a:lnTo>
                  <a:lnTo>
                    <a:pt x="157109" y="126274"/>
                  </a:lnTo>
                  <a:lnTo>
                    <a:pt x="190591" y="98329"/>
                  </a:lnTo>
                  <a:lnTo>
                    <a:pt x="226536" y="73454"/>
                  </a:lnTo>
                  <a:lnTo>
                    <a:pt x="264743" y="51852"/>
                  </a:lnTo>
                  <a:lnTo>
                    <a:pt x="305008" y="33724"/>
                  </a:lnTo>
                  <a:lnTo>
                    <a:pt x="347130" y="19273"/>
                  </a:lnTo>
                  <a:lnTo>
                    <a:pt x="390906" y="8700"/>
                  </a:lnTo>
                  <a:lnTo>
                    <a:pt x="436134" y="2208"/>
                  </a:lnTo>
                  <a:lnTo>
                    <a:pt x="482612" y="0"/>
                  </a:lnTo>
                  <a:lnTo>
                    <a:pt x="4432300" y="0"/>
                  </a:lnTo>
                  <a:lnTo>
                    <a:pt x="4478783" y="2208"/>
                  </a:lnTo>
                  <a:lnTo>
                    <a:pt x="4524016" y="8700"/>
                  </a:lnTo>
                  <a:lnTo>
                    <a:pt x="4567795" y="19273"/>
                  </a:lnTo>
                  <a:lnTo>
                    <a:pt x="4609918" y="33724"/>
                  </a:lnTo>
                  <a:lnTo>
                    <a:pt x="4650183" y="51852"/>
                  </a:lnTo>
                  <a:lnTo>
                    <a:pt x="4688389" y="73454"/>
                  </a:lnTo>
                  <a:lnTo>
                    <a:pt x="4724332" y="98329"/>
                  </a:lnTo>
                  <a:lnTo>
                    <a:pt x="4757812" y="126274"/>
                  </a:lnTo>
                  <a:lnTo>
                    <a:pt x="4788625" y="157087"/>
                  </a:lnTo>
                  <a:lnTo>
                    <a:pt x="4816570" y="190567"/>
                  </a:lnTo>
                  <a:lnTo>
                    <a:pt x="4841445" y="226510"/>
                  </a:lnTo>
                  <a:lnTo>
                    <a:pt x="4863047" y="264716"/>
                  </a:lnTo>
                  <a:lnTo>
                    <a:pt x="4881175" y="304981"/>
                  </a:lnTo>
                  <a:lnTo>
                    <a:pt x="4895626" y="347104"/>
                  </a:lnTo>
                  <a:lnTo>
                    <a:pt x="4906199" y="390883"/>
                  </a:lnTo>
                  <a:lnTo>
                    <a:pt x="4912691" y="436116"/>
                  </a:lnTo>
                  <a:lnTo>
                    <a:pt x="4914900" y="482600"/>
                  </a:lnTo>
                  <a:lnTo>
                    <a:pt x="4914900" y="2413000"/>
                  </a:lnTo>
                  <a:lnTo>
                    <a:pt x="4912691" y="2459483"/>
                  </a:lnTo>
                  <a:lnTo>
                    <a:pt x="4906199" y="2504716"/>
                  </a:lnTo>
                  <a:lnTo>
                    <a:pt x="4895626" y="2548495"/>
                  </a:lnTo>
                  <a:lnTo>
                    <a:pt x="4881175" y="2590618"/>
                  </a:lnTo>
                  <a:lnTo>
                    <a:pt x="4863047" y="2630883"/>
                  </a:lnTo>
                  <a:lnTo>
                    <a:pt x="4841445" y="2669089"/>
                  </a:lnTo>
                  <a:lnTo>
                    <a:pt x="4816570" y="2705032"/>
                  </a:lnTo>
                  <a:lnTo>
                    <a:pt x="4788625" y="2738512"/>
                  </a:lnTo>
                  <a:lnTo>
                    <a:pt x="4757812" y="2769325"/>
                  </a:lnTo>
                  <a:lnTo>
                    <a:pt x="4724332" y="2797270"/>
                  </a:lnTo>
                  <a:lnTo>
                    <a:pt x="4688389" y="2822145"/>
                  </a:lnTo>
                  <a:lnTo>
                    <a:pt x="4650183" y="2843747"/>
                  </a:lnTo>
                  <a:lnTo>
                    <a:pt x="4609918" y="2861875"/>
                  </a:lnTo>
                  <a:lnTo>
                    <a:pt x="4567795" y="2876326"/>
                  </a:lnTo>
                  <a:lnTo>
                    <a:pt x="4524016" y="2886899"/>
                  </a:lnTo>
                  <a:lnTo>
                    <a:pt x="4478783" y="2893391"/>
                  </a:lnTo>
                  <a:lnTo>
                    <a:pt x="4432300" y="2895600"/>
                  </a:lnTo>
                  <a:lnTo>
                    <a:pt x="482612" y="2895600"/>
                  </a:lnTo>
                  <a:lnTo>
                    <a:pt x="436134" y="2893391"/>
                  </a:lnTo>
                  <a:lnTo>
                    <a:pt x="390906" y="2886899"/>
                  </a:lnTo>
                  <a:lnTo>
                    <a:pt x="347130" y="2876326"/>
                  </a:lnTo>
                  <a:lnTo>
                    <a:pt x="305008" y="2861875"/>
                  </a:lnTo>
                  <a:lnTo>
                    <a:pt x="264743" y="2843747"/>
                  </a:lnTo>
                  <a:lnTo>
                    <a:pt x="226536" y="2822145"/>
                  </a:lnTo>
                  <a:lnTo>
                    <a:pt x="190591" y="2797270"/>
                  </a:lnTo>
                  <a:lnTo>
                    <a:pt x="157109" y="2769325"/>
                  </a:lnTo>
                  <a:lnTo>
                    <a:pt x="126293" y="2738512"/>
                  </a:lnTo>
                  <a:lnTo>
                    <a:pt x="98345" y="2705032"/>
                  </a:lnTo>
                  <a:lnTo>
                    <a:pt x="73467" y="2669089"/>
                  </a:lnTo>
                  <a:lnTo>
                    <a:pt x="51861" y="2630883"/>
                  </a:lnTo>
                  <a:lnTo>
                    <a:pt x="33730" y="2590618"/>
                  </a:lnTo>
                  <a:lnTo>
                    <a:pt x="19277" y="2548495"/>
                  </a:lnTo>
                  <a:lnTo>
                    <a:pt x="8702" y="2504716"/>
                  </a:lnTo>
                  <a:lnTo>
                    <a:pt x="2209" y="2459483"/>
                  </a:lnTo>
                  <a:lnTo>
                    <a:pt x="0" y="2413000"/>
                  </a:lnTo>
                  <a:lnTo>
                    <a:pt x="0" y="482600"/>
                  </a:lnTo>
                  <a:close/>
                </a:path>
              </a:pathLst>
            </a:custGeom>
            <a:ln w="571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38850" y="1753741"/>
            <a:ext cx="5563870" cy="2945130"/>
            <a:chOff x="6067425" y="1810892"/>
            <a:chExt cx="5563870" cy="2945130"/>
          </a:xfrm>
        </p:grpSpPr>
        <p:sp>
          <p:nvSpPr>
            <p:cNvPr id="6" name="object 6"/>
            <p:cNvSpPr/>
            <p:nvPr/>
          </p:nvSpPr>
          <p:spPr>
            <a:xfrm>
              <a:off x="6096000" y="1839467"/>
              <a:ext cx="5506720" cy="2887980"/>
            </a:xfrm>
            <a:custGeom>
              <a:avLst/>
              <a:gdLst/>
              <a:ahLst/>
              <a:cxnLst/>
              <a:rect l="l" t="t" r="r" b="b"/>
              <a:pathLst>
                <a:path w="5506720" h="2887979">
                  <a:moveTo>
                    <a:pt x="5024882" y="0"/>
                  </a:moveTo>
                  <a:lnTo>
                    <a:pt x="481329" y="0"/>
                  </a:lnTo>
                  <a:lnTo>
                    <a:pt x="432120" y="2485"/>
                  </a:lnTo>
                  <a:lnTo>
                    <a:pt x="384331" y="9779"/>
                  </a:lnTo>
                  <a:lnTo>
                    <a:pt x="338204" y="21641"/>
                  </a:lnTo>
                  <a:lnTo>
                    <a:pt x="293983" y="37828"/>
                  </a:lnTo>
                  <a:lnTo>
                    <a:pt x="251908" y="58098"/>
                  </a:lnTo>
                  <a:lnTo>
                    <a:pt x="212222" y="82208"/>
                  </a:lnTo>
                  <a:lnTo>
                    <a:pt x="175167" y="109918"/>
                  </a:lnTo>
                  <a:lnTo>
                    <a:pt x="140985" y="140985"/>
                  </a:lnTo>
                  <a:lnTo>
                    <a:pt x="109918" y="175167"/>
                  </a:lnTo>
                  <a:lnTo>
                    <a:pt x="82208" y="212222"/>
                  </a:lnTo>
                  <a:lnTo>
                    <a:pt x="58098" y="251908"/>
                  </a:lnTo>
                  <a:lnTo>
                    <a:pt x="37828" y="293983"/>
                  </a:lnTo>
                  <a:lnTo>
                    <a:pt x="21641" y="338204"/>
                  </a:lnTo>
                  <a:lnTo>
                    <a:pt x="9779" y="384331"/>
                  </a:lnTo>
                  <a:lnTo>
                    <a:pt x="2485" y="432120"/>
                  </a:lnTo>
                  <a:lnTo>
                    <a:pt x="0" y="481330"/>
                  </a:lnTo>
                  <a:lnTo>
                    <a:pt x="0" y="2406650"/>
                  </a:lnTo>
                  <a:lnTo>
                    <a:pt x="2485" y="2455859"/>
                  </a:lnTo>
                  <a:lnTo>
                    <a:pt x="9779" y="2503648"/>
                  </a:lnTo>
                  <a:lnTo>
                    <a:pt x="21641" y="2549775"/>
                  </a:lnTo>
                  <a:lnTo>
                    <a:pt x="37828" y="2593996"/>
                  </a:lnTo>
                  <a:lnTo>
                    <a:pt x="58098" y="2636071"/>
                  </a:lnTo>
                  <a:lnTo>
                    <a:pt x="82208" y="2675757"/>
                  </a:lnTo>
                  <a:lnTo>
                    <a:pt x="109918" y="2712812"/>
                  </a:lnTo>
                  <a:lnTo>
                    <a:pt x="140985" y="2746994"/>
                  </a:lnTo>
                  <a:lnTo>
                    <a:pt x="175167" y="2778061"/>
                  </a:lnTo>
                  <a:lnTo>
                    <a:pt x="212222" y="2805771"/>
                  </a:lnTo>
                  <a:lnTo>
                    <a:pt x="251908" y="2829881"/>
                  </a:lnTo>
                  <a:lnTo>
                    <a:pt x="293983" y="2850151"/>
                  </a:lnTo>
                  <a:lnTo>
                    <a:pt x="338204" y="2866338"/>
                  </a:lnTo>
                  <a:lnTo>
                    <a:pt x="384331" y="2878200"/>
                  </a:lnTo>
                  <a:lnTo>
                    <a:pt x="432120" y="2885494"/>
                  </a:lnTo>
                  <a:lnTo>
                    <a:pt x="481329" y="2887980"/>
                  </a:lnTo>
                  <a:lnTo>
                    <a:pt x="5024882" y="2887980"/>
                  </a:lnTo>
                  <a:lnTo>
                    <a:pt x="5074091" y="2885494"/>
                  </a:lnTo>
                  <a:lnTo>
                    <a:pt x="5121880" y="2878200"/>
                  </a:lnTo>
                  <a:lnTo>
                    <a:pt x="5168007" y="2866338"/>
                  </a:lnTo>
                  <a:lnTo>
                    <a:pt x="5212228" y="2850151"/>
                  </a:lnTo>
                  <a:lnTo>
                    <a:pt x="5254303" y="2829881"/>
                  </a:lnTo>
                  <a:lnTo>
                    <a:pt x="5293989" y="2805771"/>
                  </a:lnTo>
                  <a:lnTo>
                    <a:pt x="5331044" y="2778061"/>
                  </a:lnTo>
                  <a:lnTo>
                    <a:pt x="5365226" y="2746994"/>
                  </a:lnTo>
                  <a:lnTo>
                    <a:pt x="5396293" y="2712812"/>
                  </a:lnTo>
                  <a:lnTo>
                    <a:pt x="5424003" y="2675757"/>
                  </a:lnTo>
                  <a:lnTo>
                    <a:pt x="5448113" y="2636071"/>
                  </a:lnTo>
                  <a:lnTo>
                    <a:pt x="5468383" y="2593996"/>
                  </a:lnTo>
                  <a:lnTo>
                    <a:pt x="5484570" y="2549775"/>
                  </a:lnTo>
                  <a:lnTo>
                    <a:pt x="5496432" y="2503648"/>
                  </a:lnTo>
                  <a:lnTo>
                    <a:pt x="5503726" y="2455859"/>
                  </a:lnTo>
                  <a:lnTo>
                    <a:pt x="5506211" y="2406650"/>
                  </a:lnTo>
                  <a:lnTo>
                    <a:pt x="5506211" y="481330"/>
                  </a:lnTo>
                  <a:lnTo>
                    <a:pt x="5503726" y="432120"/>
                  </a:lnTo>
                  <a:lnTo>
                    <a:pt x="5496432" y="384331"/>
                  </a:lnTo>
                  <a:lnTo>
                    <a:pt x="5484570" y="338204"/>
                  </a:lnTo>
                  <a:lnTo>
                    <a:pt x="5468383" y="293983"/>
                  </a:lnTo>
                  <a:lnTo>
                    <a:pt x="5448113" y="251908"/>
                  </a:lnTo>
                  <a:lnTo>
                    <a:pt x="5424003" y="212222"/>
                  </a:lnTo>
                  <a:lnTo>
                    <a:pt x="5396293" y="175167"/>
                  </a:lnTo>
                  <a:lnTo>
                    <a:pt x="5365226" y="140985"/>
                  </a:lnTo>
                  <a:lnTo>
                    <a:pt x="5331044" y="109918"/>
                  </a:lnTo>
                  <a:lnTo>
                    <a:pt x="5293989" y="82208"/>
                  </a:lnTo>
                  <a:lnTo>
                    <a:pt x="5254303" y="58098"/>
                  </a:lnTo>
                  <a:lnTo>
                    <a:pt x="5212228" y="37828"/>
                  </a:lnTo>
                  <a:lnTo>
                    <a:pt x="5168007" y="21641"/>
                  </a:lnTo>
                  <a:lnTo>
                    <a:pt x="5121880" y="9779"/>
                  </a:lnTo>
                  <a:lnTo>
                    <a:pt x="5074091" y="2485"/>
                  </a:lnTo>
                  <a:lnTo>
                    <a:pt x="5024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1839467"/>
              <a:ext cx="5506720" cy="2887980"/>
            </a:xfrm>
            <a:custGeom>
              <a:avLst/>
              <a:gdLst/>
              <a:ahLst/>
              <a:cxnLst/>
              <a:rect l="l" t="t" r="r" b="b"/>
              <a:pathLst>
                <a:path w="5506720" h="2887979">
                  <a:moveTo>
                    <a:pt x="0" y="481330"/>
                  </a:moveTo>
                  <a:lnTo>
                    <a:pt x="2485" y="432120"/>
                  </a:lnTo>
                  <a:lnTo>
                    <a:pt x="9779" y="384331"/>
                  </a:lnTo>
                  <a:lnTo>
                    <a:pt x="21641" y="338204"/>
                  </a:lnTo>
                  <a:lnTo>
                    <a:pt x="37828" y="293983"/>
                  </a:lnTo>
                  <a:lnTo>
                    <a:pt x="58098" y="251908"/>
                  </a:lnTo>
                  <a:lnTo>
                    <a:pt x="82208" y="212222"/>
                  </a:lnTo>
                  <a:lnTo>
                    <a:pt x="109918" y="175167"/>
                  </a:lnTo>
                  <a:lnTo>
                    <a:pt x="140985" y="140985"/>
                  </a:lnTo>
                  <a:lnTo>
                    <a:pt x="175167" y="109918"/>
                  </a:lnTo>
                  <a:lnTo>
                    <a:pt x="212222" y="82208"/>
                  </a:lnTo>
                  <a:lnTo>
                    <a:pt x="251908" y="58098"/>
                  </a:lnTo>
                  <a:lnTo>
                    <a:pt x="293983" y="37828"/>
                  </a:lnTo>
                  <a:lnTo>
                    <a:pt x="338204" y="21641"/>
                  </a:lnTo>
                  <a:lnTo>
                    <a:pt x="384331" y="9779"/>
                  </a:lnTo>
                  <a:lnTo>
                    <a:pt x="432120" y="2485"/>
                  </a:lnTo>
                  <a:lnTo>
                    <a:pt x="481329" y="0"/>
                  </a:lnTo>
                  <a:lnTo>
                    <a:pt x="5024882" y="0"/>
                  </a:lnTo>
                  <a:lnTo>
                    <a:pt x="5074091" y="2485"/>
                  </a:lnTo>
                  <a:lnTo>
                    <a:pt x="5121880" y="9779"/>
                  </a:lnTo>
                  <a:lnTo>
                    <a:pt x="5168007" y="21641"/>
                  </a:lnTo>
                  <a:lnTo>
                    <a:pt x="5212228" y="37828"/>
                  </a:lnTo>
                  <a:lnTo>
                    <a:pt x="5254303" y="58098"/>
                  </a:lnTo>
                  <a:lnTo>
                    <a:pt x="5293989" y="82208"/>
                  </a:lnTo>
                  <a:lnTo>
                    <a:pt x="5331044" y="109918"/>
                  </a:lnTo>
                  <a:lnTo>
                    <a:pt x="5365226" y="140985"/>
                  </a:lnTo>
                  <a:lnTo>
                    <a:pt x="5396293" y="175167"/>
                  </a:lnTo>
                  <a:lnTo>
                    <a:pt x="5424003" y="212222"/>
                  </a:lnTo>
                  <a:lnTo>
                    <a:pt x="5448113" y="251908"/>
                  </a:lnTo>
                  <a:lnTo>
                    <a:pt x="5468383" y="293983"/>
                  </a:lnTo>
                  <a:lnTo>
                    <a:pt x="5484570" y="338204"/>
                  </a:lnTo>
                  <a:lnTo>
                    <a:pt x="5496432" y="384331"/>
                  </a:lnTo>
                  <a:lnTo>
                    <a:pt x="5503726" y="432120"/>
                  </a:lnTo>
                  <a:lnTo>
                    <a:pt x="5506211" y="481330"/>
                  </a:lnTo>
                  <a:lnTo>
                    <a:pt x="5506211" y="2406650"/>
                  </a:lnTo>
                  <a:lnTo>
                    <a:pt x="5503726" y="2455859"/>
                  </a:lnTo>
                  <a:lnTo>
                    <a:pt x="5496432" y="2503648"/>
                  </a:lnTo>
                  <a:lnTo>
                    <a:pt x="5484570" y="2549775"/>
                  </a:lnTo>
                  <a:lnTo>
                    <a:pt x="5468383" y="2593996"/>
                  </a:lnTo>
                  <a:lnTo>
                    <a:pt x="5448113" y="2636071"/>
                  </a:lnTo>
                  <a:lnTo>
                    <a:pt x="5424003" y="2675757"/>
                  </a:lnTo>
                  <a:lnTo>
                    <a:pt x="5396293" y="2712812"/>
                  </a:lnTo>
                  <a:lnTo>
                    <a:pt x="5365226" y="2746994"/>
                  </a:lnTo>
                  <a:lnTo>
                    <a:pt x="5331044" y="2778061"/>
                  </a:lnTo>
                  <a:lnTo>
                    <a:pt x="5293989" y="2805771"/>
                  </a:lnTo>
                  <a:lnTo>
                    <a:pt x="5254303" y="2829881"/>
                  </a:lnTo>
                  <a:lnTo>
                    <a:pt x="5212228" y="2850151"/>
                  </a:lnTo>
                  <a:lnTo>
                    <a:pt x="5168007" y="2866338"/>
                  </a:lnTo>
                  <a:lnTo>
                    <a:pt x="5121880" y="2878200"/>
                  </a:lnTo>
                  <a:lnTo>
                    <a:pt x="5074091" y="2885494"/>
                  </a:lnTo>
                  <a:lnTo>
                    <a:pt x="5024882" y="2887980"/>
                  </a:lnTo>
                  <a:lnTo>
                    <a:pt x="481329" y="2887980"/>
                  </a:lnTo>
                  <a:lnTo>
                    <a:pt x="432120" y="2885494"/>
                  </a:lnTo>
                  <a:lnTo>
                    <a:pt x="384331" y="2878200"/>
                  </a:lnTo>
                  <a:lnTo>
                    <a:pt x="338204" y="2866338"/>
                  </a:lnTo>
                  <a:lnTo>
                    <a:pt x="293983" y="2850151"/>
                  </a:lnTo>
                  <a:lnTo>
                    <a:pt x="251908" y="2829881"/>
                  </a:lnTo>
                  <a:lnTo>
                    <a:pt x="212222" y="2805771"/>
                  </a:lnTo>
                  <a:lnTo>
                    <a:pt x="175167" y="2778061"/>
                  </a:lnTo>
                  <a:lnTo>
                    <a:pt x="140985" y="2746994"/>
                  </a:lnTo>
                  <a:lnTo>
                    <a:pt x="109918" y="2712812"/>
                  </a:lnTo>
                  <a:lnTo>
                    <a:pt x="82208" y="2675757"/>
                  </a:lnTo>
                  <a:lnTo>
                    <a:pt x="58098" y="2636071"/>
                  </a:lnTo>
                  <a:lnTo>
                    <a:pt x="37828" y="2593996"/>
                  </a:lnTo>
                  <a:lnTo>
                    <a:pt x="21641" y="2549775"/>
                  </a:lnTo>
                  <a:lnTo>
                    <a:pt x="9779" y="2503648"/>
                  </a:lnTo>
                  <a:lnTo>
                    <a:pt x="2485" y="2455859"/>
                  </a:lnTo>
                  <a:lnTo>
                    <a:pt x="0" y="2406650"/>
                  </a:lnTo>
                  <a:lnTo>
                    <a:pt x="0" y="481330"/>
                  </a:lnTo>
                  <a:close/>
                </a:path>
              </a:pathLst>
            </a:custGeom>
            <a:ln w="571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62000" y="2209800"/>
            <a:ext cx="876300" cy="1357884"/>
            <a:chOff x="708659" y="1994916"/>
            <a:chExt cx="876300" cy="1357884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1" y="1994916"/>
              <a:ext cx="777240" cy="5958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8471" y="1994916"/>
              <a:ext cx="777240" cy="596265"/>
            </a:xfrm>
            <a:custGeom>
              <a:avLst/>
              <a:gdLst/>
              <a:ahLst/>
              <a:cxnLst/>
              <a:rect l="l" t="t" r="r" b="b"/>
              <a:pathLst>
                <a:path w="777240" h="596264">
                  <a:moveTo>
                    <a:pt x="0" y="59562"/>
                  </a:moveTo>
                  <a:lnTo>
                    <a:pt x="4683" y="36379"/>
                  </a:lnTo>
                  <a:lnTo>
                    <a:pt x="17454" y="17446"/>
                  </a:lnTo>
                  <a:lnTo>
                    <a:pt x="36395" y="4681"/>
                  </a:lnTo>
                  <a:lnTo>
                    <a:pt x="59588" y="0"/>
                  </a:lnTo>
                  <a:lnTo>
                    <a:pt x="717677" y="0"/>
                  </a:lnTo>
                  <a:lnTo>
                    <a:pt x="740860" y="4681"/>
                  </a:lnTo>
                  <a:lnTo>
                    <a:pt x="759793" y="17446"/>
                  </a:lnTo>
                  <a:lnTo>
                    <a:pt x="772558" y="36379"/>
                  </a:lnTo>
                  <a:lnTo>
                    <a:pt x="777240" y="59562"/>
                  </a:lnTo>
                  <a:lnTo>
                    <a:pt x="777240" y="536321"/>
                  </a:lnTo>
                  <a:lnTo>
                    <a:pt x="772558" y="559504"/>
                  </a:lnTo>
                  <a:lnTo>
                    <a:pt x="759793" y="578437"/>
                  </a:lnTo>
                  <a:lnTo>
                    <a:pt x="740860" y="591202"/>
                  </a:lnTo>
                  <a:lnTo>
                    <a:pt x="717677" y="595884"/>
                  </a:lnTo>
                  <a:lnTo>
                    <a:pt x="59588" y="595884"/>
                  </a:lnTo>
                  <a:lnTo>
                    <a:pt x="36395" y="591202"/>
                  </a:lnTo>
                  <a:lnTo>
                    <a:pt x="17454" y="578437"/>
                  </a:lnTo>
                  <a:lnTo>
                    <a:pt x="4683" y="559504"/>
                  </a:lnTo>
                  <a:lnTo>
                    <a:pt x="0" y="536321"/>
                  </a:lnTo>
                  <a:lnTo>
                    <a:pt x="0" y="595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2590800"/>
              <a:ext cx="876300" cy="7620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05000" y="2286000"/>
            <a:ext cx="278003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sz="14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выходом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00" y="3048000"/>
            <a:ext cx="24876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ксероксом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3810000"/>
            <a:ext cx="845819" cy="51968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905000" y="3962400"/>
            <a:ext cx="1600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леф</a:t>
            </a:r>
            <a:r>
              <a:rPr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3771" y="1964182"/>
            <a:ext cx="315531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sz="14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доске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(информационном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стенде)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30111" y="1996439"/>
            <a:ext cx="1173480" cy="2555875"/>
            <a:chOff x="6230111" y="1996439"/>
            <a:chExt cx="1173480" cy="255587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0027" y="1996439"/>
              <a:ext cx="1083564" cy="7879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9087" y="3683507"/>
              <a:ext cx="835152" cy="8686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0111" y="2791967"/>
              <a:ext cx="1161288" cy="86867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25094" y="5398261"/>
            <a:ext cx="5876290" cy="1301115"/>
            <a:chOff x="625094" y="5398261"/>
            <a:chExt cx="5876290" cy="130111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9784" y="5413247"/>
              <a:ext cx="1371600" cy="12694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3034" y="5426201"/>
              <a:ext cx="4429125" cy="1245235"/>
            </a:xfrm>
            <a:custGeom>
              <a:avLst/>
              <a:gdLst/>
              <a:ahLst/>
              <a:cxnLst/>
              <a:rect l="l" t="t" r="r" b="b"/>
              <a:pathLst>
                <a:path w="4429125" h="1245234">
                  <a:moveTo>
                    <a:pt x="4221226" y="0"/>
                  </a:moveTo>
                  <a:lnTo>
                    <a:pt x="207518" y="0"/>
                  </a:lnTo>
                  <a:lnTo>
                    <a:pt x="159937" y="5483"/>
                  </a:lnTo>
                  <a:lnTo>
                    <a:pt x="116258" y="21101"/>
                  </a:lnTo>
                  <a:lnTo>
                    <a:pt x="77727" y="45606"/>
                  </a:lnTo>
                  <a:lnTo>
                    <a:pt x="45590" y="77749"/>
                  </a:lnTo>
                  <a:lnTo>
                    <a:pt x="21093" y="116280"/>
                  </a:lnTo>
                  <a:lnTo>
                    <a:pt x="5480" y="159953"/>
                  </a:lnTo>
                  <a:lnTo>
                    <a:pt x="0" y="207518"/>
                  </a:lnTo>
                  <a:lnTo>
                    <a:pt x="0" y="1037590"/>
                  </a:lnTo>
                  <a:lnTo>
                    <a:pt x="5480" y="1085170"/>
                  </a:lnTo>
                  <a:lnTo>
                    <a:pt x="21093" y="1128849"/>
                  </a:lnTo>
                  <a:lnTo>
                    <a:pt x="45590" y="1167380"/>
                  </a:lnTo>
                  <a:lnTo>
                    <a:pt x="77727" y="1199517"/>
                  </a:lnTo>
                  <a:lnTo>
                    <a:pt x="116258" y="1224014"/>
                  </a:lnTo>
                  <a:lnTo>
                    <a:pt x="159937" y="1239627"/>
                  </a:lnTo>
                  <a:lnTo>
                    <a:pt x="207518" y="1245108"/>
                  </a:lnTo>
                  <a:lnTo>
                    <a:pt x="4221226" y="1245108"/>
                  </a:lnTo>
                  <a:lnTo>
                    <a:pt x="4268790" y="1239627"/>
                  </a:lnTo>
                  <a:lnTo>
                    <a:pt x="4312463" y="1224014"/>
                  </a:lnTo>
                  <a:lnTo>
                    <a:pt x="4350994" y="1199517"/>
                  </a:lnTo>
                  <a:lnTo>
                    <a:pt x="4383137" y="1167380"/>
                  </a:lnTo>
                  <a:lnTo>
                    <a:pt x="4407642" y="1128849"/>
                  </a:lnTo>
                  <a:lnTo>
                    <a:pt x="4423260" y="1085170"/>
                  </a:lnTo>
                  <a:lnTo>
                    <a:pt x="4428744" y="1037590"/>
                  </a:lnTo>
                  <a:lnTo>
                    <a:pt x="4428744" y="207518"/>
                  </a:lnTo>
                  <a:lnTo>
                    <a:pt x="4423260" y="159953"/>
                  </a:lnTo>
                  <a:lnTo>
                    <a:pt x="4407642" y="116280"/>
                  </a:lnTo>
                  <a:lnTo>
                    <a:pt x="4383137" y="77749"/>
                  </a:lnTo>
                  <a:lnTo>
                    <a:pt x="4350994" y="45606"/>
                  </a:lnTo>
                  <a:lnTo>
                    <a:pt x="4312463" y="21101"/>
                  </a:lnTo>
                  <a:lnTo>
                    <a:pt x="4268790" y="5483"/>
                  </a:lnTo>
                  <a:lnTo>
                    <a:pt x="4221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034" y="5426201"/>
              <a:ext cx="4429125" cy="1245235"/>
            </a:xfrm>
            <a:custGeom>
              <a:avLst/>
              <a:gdLst/>
              <a:ahLst/>
              <a:cxnLst/>
              <a:rect l="l" t="t" r="r" b="b"/>
              <a:pathLst>
                <a:path w="4429125" h="1245234">
                  <a:moveTo>
                    <a:pt x="0" y="207518"/>
                  </a:moveTo>
                  <a:lnTo>
                    <a:pt x="5480" y="159953"/>
                  </a:lnTo>
                  <a:lnTo>
                    <a:pt x="21093" y="116280"/>
                  </a:lnTo>
                  <a:lnTo>
                    <a:pt x="45590" y="77749"/>
                  </a:lnTo>
                  <a:lnTo>
                    <a:pt x="77727" y="45606"/>
                  </a:lnTo>
                  <a:lnTo>
                    <a:pt x="116258" y="21101"/>
                  </a:lnTo>
                  <a:lnTo>
                    <a:pt x="159937" y="5483"/>
                  </a:lnTo>
                  <a:lnTo>
                    <a:pt x="207518" y="0"/>
                  </a:lnTo>
                  <a:lnTo>
                    <a:pt x="4221226" y="0"/>
                  </a:lnTo>
                  <a:lnTo>
                    <a:pt x="4268790" y="5483"/>
                  </a:lnTo>
                  <a:lnTo>
                    <a:pt x="4312463" y="21101"/>
                  </a:lnTo>
                  <a:lnTo>
                    <a:pt x="4350994" y="45606"/>
                  </a:lnTo>
                  <a:lnTo>
                    <a:pt x="4383137" y="77749"/>
                  </a:lnTo>
                  <a:lnTo>
                    <a:pt x="4407642" y="116280"/>
                  </a:lnTo>
                  <a:lnTo>
                    <a:pt x="4423260" y="159953"/>
                  </a:lnTo>
                  <a:lnTo>
                    <a:pt x="4428744" y="207518"/>
                  </a:lnTo>
                  <a:lnTo>
                    <a:pt x="4428744" y="1037590"/>
                  </a:lnTo>
                  <a:lnTo>
                    <a:pt x="4423260" y="1085170"/>
                  </a:lnTo>
                  <a:lnTo>
                    <a:pt x="4407642" y="1128849"/>
                  </a:lnTo>
                  <a:lnTo>
                    <a:pt x="4383137" y="1167380"/>
                  </a:lnTo>
                  <a:lnTo>
                    <a:pt x="4350994" y="1199517"/>
                  </a:lnTo>
                  <a:lnTo>
                    <a:pt x="4312463" y="1224014"/>
                  </a:lnTo>
                  <a:lnTo>
                    <a:pt x="4268790" y="1239627"/>
                  </a:lnTo>
                  <a:lnTo>
                    <a:pt x="4221226" y="1245108"/>
                  </a:lnTo>
                  <a:lnTo>
                    <a:pt x="207518" y="1245108"/>
                  </a:lnTo>
                  <a:lnTo>
                    <a:pt x="159937" y="1239627"/>
                  </a:lnTo>
                  <a:lnTo>
                    <a:pt x="116258" y="1224014"/>
                  </a:lnTo>
                  <a:lnTo>
                    <a:pt x="77727" y="1199517"/>
                  </a:lnTo>
                  <a:lnTo>
                    <a:pt x="45590" y="1167380"/>
                  </a:lnTo>
                  <a:lnTo>
                    <a:pt x="21093" y="1128849"/>
                  </a:lnTo>
                  <a:lnTo>
                    <a:pt x="5480" y="1085170"/>
                  </a:lnTo>
                  <a:lnTo>
                    <a:pt x="0" y="1037590"/>
                  </a:lnTo>
                  <a:lnTo>
                    <a:pt x="0" y="207518"/>
                  </a:lnTo>
                  <a:close/>
                </a:path>
              </a:pathLst>
            </a:custGeom>
            <a:ln w="5588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64881" y="2971038"/>
            <a:ext cx="265938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</a:t>
            </a:r>
            <a:r>
              <a:rPr sz="14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73771" y="3825621"/>
            <a:ext cx="2747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часов,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sz="14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89533" y="1324102"/>
            <a:ext cx="4839335" cy="335915"/>
            <a:chOff x="589533" y="1324102"/>
            <a:chExt cx="4839335" cy="335915"/>
          </a:xfrm>
        </p:grpSpPr>
        <p:sp>
          <p:nvSpPr>
            <p:cNvPr id="30" name="object 30"/>
            <p:cNvSpPr/>
            <p:nvPr/>
          </p:nvSpPr>
          <p:spPr>
            <a:xfrm>
              <a:off x="595883" y="1330452"/>
              <a:ext cx="4826635" cy="323215"/>
            </a:xfrm>
            <a:custGeom>
              <a:avLst/>
              <a:gdLst/>
              <a:ahLst/>
              <a:cxnLst/>
              <a:rect l="l" t="t" r="r" b="b"/>
              <a:pathLst>
                <a:path w="4826635" h="323214">
                  <a:moveTo>
                    <a:pt x="4772660" y="0"/>
                  </a:moveTo>
                  <a:lnTo>
                    <a:pt x="53847" y="0"/>
                  </a:lnTo>
                  <a:lnTo>
                    <a:pt x="32886" y="4234"/>
                  </a:lnTo>
                  <a:lnTo>
                    <a:pt x="15770" y="15779"/>
                  </a:lnTo>
                  <a:lnTo>
                    <a:pt x="4231" y="32896"/>
                  </a:lnTo>
                  <a:lnTo>
                    <a:pt x="0" y="53848"/>
                  </a:lnTo>
                  <a:lnTo>
                    <a:pt x="0" y="269239"/>
                  </a:lnTo>
                  <a:lnTo>
                    <a:pt x="4231" y="290191"/>
                  </a:lnTo>
                  <a:lnTo>
                    <a:pt x="15770" y="307308"/>
                  </a:lnTo>
                  <a:lnTo>
                    <a:pt x="32886" y="318853"/>
                  </a:lnTo>
                  <a:lnTo>
                    <a:pt x="53847" y="323088"/>
                  </a:lnTo>
                  <a:lnTo>
                    <a:pt x="4772660" y="323088"/>
                  </a:lnTo>
                  <a:lnTo>
                    <a:pt x="4793611" y="318853"/>
                  </a:lnTo>
                  <a:lnTo>
                    <a:pt x="4810728" y="307308"/>
                  </a:lnTo>
                  <a:lnTo>
                    <a:pt x="4822273" y="290191"/>
                  </a:lnTo>
                  <a:lnTo>
                    <a:pt x="4826508" y="269239"/>
                  </a:lnTo>
                  <a:lnTo>
                    <a:pt x="4826508" y="53848"/>
                  </a:lnTo>
                  <a:lnTo>
                    <a:pt x="4822273" y="32896"/>
                  </a:lnTo>
                  <a:lnTo>
                    <a:pt x="4810728" y="15779"/>
                  </a:lnTo>
                  <a:lnTo>
                    <a:pt x="4793611" y="4234"/>
                  </a:lnTo>
                  <a:lnTo>
                    <a:pt x="477266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5883" y="1330452"/>
              <a:ext cx="4826635" cy="323215"/>
            </a:xfrm>
            <a:custGeom>
              <a:avLst/>
              <a:gdLst/>
              <a:ahLst/>
              <a:cxnLst/>
              <a:rect l="l" t="t" r="r" b="b"/>
              <a:pathLst>
                <a:path w="4826635" h="323214">
                  <a:moveTo>
                    <a:pt x="0" y="53848"/>
                  </a:moveTo>
                  <a:lnTo>
                    <a:pt x="4231" y="32896"/>
                  </a:lnTo>
                  <a:lnTo>
                    <a:pt x="15770" y="15779"/>
                  </a:lnTo>
                  <a:lnTo>
                    <a:pt x="32886" y="4234"/>
                  </a:lnTo>
                  <a:lnTo>
                    <a:pt x="53847" y="0"/>
                  </a:lnTo>
                  <a:lnTo>
                    <a:pt x="4772660" y="0"/>
                  </a:lnTo>
                  <a:lnTo>
                    <a:pt x="4793611" y="4234"/>
                  </a:lnTo>
                  <a:lnTo>
                    <a:pt x="4810728" y="15779"/>
                  </a:lnTo>
                  <a:lnTo>
                    <a:pt x="4822273" y="32896"/>
                  </a:lnTo>
                  <a:lnTo>
                    <a:pt x="4826508" y="53848"/>
                  </a:lnTo>
                  <a:lnTo>
                    <a:pt x="4826508" y="269239"/>
                  </a:lnTo>
                  <a:lnTo>
                    <a:pt x="4822273" y="290191"/>
                  </a:lnTo>
                  <a:lnTo>
                    <a:pt x="4810728" y="307308"/>
                  </a:lnTo>
                  <a:lnTo>
                    <a:pt x="4793611" y="318853"/>
                  </a:lnTo>
                  <a:lnTo>
                    <a:pt x="4772660" y="323088"/>
                  </a:lnTo>
                  <a:lnTo>
                    <a:pt x="53847" y="323088"/>
                  </a:lnTo>
                  <a:lnTo>
                    <a:pt x="32886" y="318853"/>
                  </a:lnTo>
                  <a:lnTo>
                    <a:pt x="15770" y="307308"/>
                  </a:lnTo>
                  <a:lnTo>
                    <a:pt x="4231" y="290191"/>
                  </a:lnTo>
                  <a:lnTo>
                    <a:pt x="0" y="269239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089650" y="1343913"/>
            <a:ext cx="5372735" cy="314960"/>
            <a:chOff x="6089650" y="1343913"/>
            <a:chExt cx="5372735" cy="314960"/>
          </a:xfrm>
        </p:grpSpPr>
        <p:sp>
          <p:nvSpPr>
            <p:cNvPr id="33" name="object 33"/>
            <p:cNvSpPr/>
            <p:nvPr/>
          </p:nvSpPr>
          <p:spPr>
            <a:xfrm>
              <a:off x="6096000" y="1350263"/>
              <a:ext cx="5360035" cy="302260"/>
            </a:xfrm>
            <a:custGeom>
              <a:avLst/>
              <a:gdLst/>
              <a:ahLst/>
              <a:cxnLst/>
              <a:rect l="l" t="t" r="r" b="b"/>
              <a:pathLst>
                <a:path w="5360034" h="302260">
                  <a:moveTo>
                    <a:pt x="5309616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251460"/>
                  </a:lnTo>
                  <a:lnTo>
                    <a:pt x="3946" y="271051"/>
                  </a:lnTo>
                  <a:lnTo>
                    <a:pt x="14716" y="287035"/>
                  </a:lnTo>
                  <a:lnTo>
                    <a:pt x="30700" y="297805"/>
                  </a:lnTo>
                  <a:lnTo>
                    <a:pt x="50291" y="301751"/>
                  </a:lnTo>
                  <a:lnTo>
                    <a:pt x="5309616" y="301751"/>
                  </a:lnTo>
                  <a:lnTo>
                    <a:pt x="5329207" y="297805"/>
                  </a:lnTo>
                  <a:lnTo>
                    <a:pt x="5345191" y="287035"/>
                  </a:lnTo>
                  <a:lnTo>
                    <a:pt x="5355961" y="271051"/>
                  </a:lnTo>
                  <a:lnTo>
                    <a:pt x="5359908" y="251460"/>
                  </a:lnTo>
                  <a:lnTo>
                    <a:pt x="5359908" y="50291"/>
                  </a:lnTo>
                  <a:lnTo>
                    <a:pt x="5355961" y="30700"/>
                  </a:lnTo>
                  <a:lnTo>
                    <a:pt x="5345191" y="14716"/>
                  </a:lnTo>
                  <a:lnTo>
                    <a:pt x="5329207" y="3946"/>
                  </a:lnTo>
                  <a:lnTo>
                    <a:pt x="5309616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6000" y="1350263"/>
              <a:ext cx="5360035" cy="302260"/>
            </a:xfrm>
            <a:custGeom>
              <a:avLst/>
              <a:gdLst/>
              <a:ahLst/>
              <a:cxnLst/>
              <a:rect l="l" t="t" r="r" b="b"/>
              <a:pathLst>
                <a:path w="5360034" h="302260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5309616" y="0"/>
                  </a:lnTo>
                  <a:lnTo>
                    <a:pt x="5329207" y="3946"/>
                  </a:lnTo>
                  <a:lnTo>
                    <a:pt x="5345191" y="14716"/>
                  </a:lnTo>
                  <a:lnTo>
                    <a:pt x="5355961" y="30700"/>
                  </a:lnTo>
                  <a:lnTo>
                    <a:pt x="5359908" y="50291"/>
                  </a:lnTo>
                  <a:lnTo>
                    <a:pt x="5359908" y="251460"/>
                  </a:lnTo>
                  <a:lnTo>
                    <a:pt x="5355961" y="271051"/>
                  </a:lnTo>
                  <a:lnTo>
                    <a:pt x="5345191" y="287035"/>
                  </a:lnTo>
                  <a:lnTo>
                    <a:pt x="5329207" y="297805"/>
                  </a:lnTo>
                  <a:lnTo>
                    <a:pt x="5309616" y="301751"/>
                  </a:lnTo>
                  <a:lnTo>
                    <a:pt x="50291" y="301751"/>
                  </a:lnTo>
                  <a:lnTo>
                    <a:pt x="30700" y="297805"/>
                  </a:lnTo>
                  <a:lnTo>
                    <a:pt x="14716" y="287035"/>
                  </a:lnTo>
                  <a:lnTo>
                    <a:pt x="3946" y="271051"/>
                  </a:lnTo>
                  <a:lnTo>
                    <a:pt x="0" y="251460"/>
                  </a:lnTo>
                  <a:lnTo>
                    <a:pt x="0" y="5029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01395" y="1336294"/>
            <a:ext cx="9017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46240" algn="l"/>
              </a:tabLst>
            </a:pPr>
            <a:r>
              <a:rPr lang="ru-RU" spc="5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Помещение, оборудованное:</a:t>
            </a:r>
            <a:r>
              <a:rPr sz="2700" spc="-7" baseline="1543" dirty="0">
                <a:latin typeface="Calibri"/>
                <a:cs typeface="Calibri"/>
              </a:rPr>
              <a:t>	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</a:t>
            </a:r>
            <a:r>
              <a:rPr sz="1800" spc="-5" dirty="0">
                <a:latin typeface="Calibri"/>
                <a:cs typeface="Calibri"/>
              </a:rPr>
              <a:t>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30427" y="692911"/>
            <a:ext cx="1003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</a:t>
            </a:r>
            <a:r>
              <a:rPr sz="1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наблюдателю</a:t>
            </a:r>
            <a:r>
              <a:rPr sz="18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</a:t>
            </a:r>
            <a:r>
              <a:rPr sz="18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</a:t>
            </a:r>
            <a:r>
              <a:rPr sz="180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sz="18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sz="1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sz="18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</a:t>
            </a:r>
            <a:r>
              <a:rPr sz="18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r>
              <a:rPr sz="18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sz="1800" spc="-1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7295" y="4742815"/>
            <a:ext cx="1035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sz="1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должен </a:t>
            </a:r>
            <a:r>
              <a:rPr sz="1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знать, </a:t>
            </a:r>
            <a:r>
              <a:rPr sz="1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1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разрешается </a:t>
            </a: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брать </a:t>
            </a: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в </a:t>
            </a:r>
            <a:r>
              <a:rPr sz="1800" b="1" spc="-3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</a:t>
            </a:r>
            <a:r>
              <a:rPr sz="1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7737" y="5524601"/>
            <a:ext cx="39790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 err="1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200" b="1" u="sng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5" dirty="0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200" b="1" u="sng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200" b="1" u="sng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1200" b="1" u="sng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</a:t>
            </a:r>
            <a:r>
              <a:rPr sz="1200" b="1" u="sng" spc="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b="1" u="sng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собой</a:t>
            </a:r>
            <a:r>
              <a:rPr sz="1200" b="1" u="sng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b="1" u="sng" spc="-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</a:t>
            </a:r>
            <a:r>
              <a:rPr sz="12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7737" y="5707481"/>
            <a:ext cx="40239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учку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(черная </a:t>
            </a:r>
            <a:r>
              <a:rPr lang="ru-RU" sz="1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indent="-180340">
              <a:lnSpc>
                <a:spcPct val="100000"/>
              </a:lnSpc>
              <a:buFont typeface="Arial"/>
              <a:buChar char="•"/>
              <a:tabLst>
                <a:tab pos="193040" algn="l"/>
              </a:tabLst>
            </a:pP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indent="-180340">
              <a:lnSpc>
                <a:spcPct val="100000"/>
              </a:lnSpc>
              <a:buFont typeface="Arial"/>
              <a:buChar char="•"/>
              <a:tabLst>
                <a:tab pos="193040" algn="l"/>
              </a:tabLst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необходимости)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80340">
              <a:lnSpc>
                <a:spcPct val="100000"/>
              </a:lnSpc>
              <a:buFont typeface="Arial"/>
              <a:buChar char="•"/>
              <a:tabLst>
                <a:tab pos="193040" algn="l"/>
              </a:tabLst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ОВЗ, </a:t>
            </a:r>
            <a:r>
              <a:rPr sz="1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инвалидов,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391909" y="5451602"/>
            <a:ext cx="5176520" cy="1247775"/>
            <a:chOff x="6391909" y="5451602"/>
            <a:chExt cx="5176520" cy="1247775"/>
          </a:xfrm>
        </p:grpSpPr>
        <p:sp>
          <p:nvSpPr>
            <p:cNvPr id="42" name="object 42"/>
            <p:cNvSpPr/>
            <p:nvPr/>
          </p:nvSpPr>
          <p:spPr>
            <a:xfrm>
              <a:off x="6419849" y="5479542"/>
              <a:ext cx="5120640" cy="1191895"/>
            </a:xfrm>
            <a:custGeom>
              <a:avLst/>
              <a:gdLst/>
              <a:ahLst/>
              <a:cxnLst/>
              <a:rect l="l" t="t" r="r" b="b"/>
              <a:pathLst>
                <a:path w="5120640" h="1191895">
                  <a:moveTo>
                    <a:pt x="4922011" y="0"/>
                  </a:moveTo>
                  <a:lnTo>
                    <a:pt x="198627" y="0"/>
                  </a:lnTo>
                  <a:lnTo>
                    <a:pt x="153075" y="5244"/>
                  </a:lnTo>
                  <a:lnTo>
                    <a:pt x="111263" y="20183"/>
                  </a:lnTo>
                  <a:lnTo>
                    <a:pt x="74384" y="43627"/>
                  </a:lnTo>
                  <a:lnTo>
                    <a:pt x="43627" y="74384"/>
                  </a:lnTo>
                  <a:lnTo>
                    <a:pt x="20183" y="111263"/>
                  </a:lnTo>
                  <a:lnTo>
                    <a:pt x="5244" y="153075"/>
                  </a:lnTo>
                  <a:lnTo>
                    <a:pt x="0" y="198628"/>
                  </a:lnTo>
                  <a:lnTo>
                    <a:pt x="0" y="993140"/>
                  </a:lnTo>
                  <a:lnTo>
                    <a:pt x="5244" y="1038684"/>
                  </a:lnTo>
                  <a:lnTo>
                    <a:pt x="20183" y="1080493"/>
                  </a:lnTo>
                  <a:lnTo>
                    <a:pt x="43627" y="1117373"/>
                  </a:lnTo>
                  <a:lnTo>
                    <a:pt x="74384" y="1148132"/>
                  </a:lnTo>
                  <a:lnTo>
                    <a:pt x="111263" y="1171579"/>
                  </a:lnTo>
                  <a:lnTo>
                    <a:pt x="153075" y="1186522"/>
                  </a:lnTo>
                  <a:lnTo>
                    <a:pt x="198627" y="1191768"/>
                  </a:lnTo>
                  <a:lnTo>
                    <a:pt x="4922011" y="1191768"/>
                  </a:lnTo>
                  <a:lnTo>
                    <a:pt x="4967564" y="1186522"/>
                  </a:lnTo>
                  <a:lnTo>
                    <a:pt x="5009376" y="1171579"/>
                  </a:lnTo>
                  <a:lnTo>
                    <a:pt x="5046255" y="1148132"/>
                  </a:lnTo>
                  <a:lnTo>
                    <a:pt x="5077012" y="1117373"/>
                  </a:lnTo>
                  <a:lnTo>
                    <a:pt x="5100456" y="1080493"/>
                  </a:lnTo>
                  <a:lnTo>
                    <a:pt x="5115395" y="1038684"/>
                  </a:lnTo>
                  <a:lnTo>
                    <a:pt x="5120640" y="993140"/>
                  </a:lnTo>
                  <a:lnTo>
                    <a:pt x="5120640" y="198628"/>
                  </a:lnTo>
                  <a:lnTo>
                    <a:pt x="5115395" y="153075"/>
                  </a:lnTo>
                  <a:lnTo>
                    <a:pt x="5100456" y="111263"/>
                  </a:lnTo>
                  <a:lnTo>
                    <a:pt x="5077012" y="74384"/>
                  </a:lnTo>
                  <a:lnTo>
                    <a:pt x="5046255" y="43627"/>
                  </a:lnTo>
                  <a:lnTo>
                    <a:pt x="5009376" y="20183"/>
                  </a:lnTo>
                  <a:lnTo>
                    <a:pt x="4967564" y="5244"/>
                  </a:lnTo>
                  <a:lnTo>
                    <a:pt x="4922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19849" y="5479542"/>
              <a:ext cx="5120640" cy="1191895"/>
            </a:xfrm>
            <a:custGeom>
              <a:avLst/>
              <a:gdLst/>
              <a:ahLst/>
              <a:cxnLst/>
              <a:rect l="l" t="t" r="r" b="b"/>
              <a:pathLst>
                <a:path w="5120640" h="1191895">
                  <a:moveTo>
                    <a:pt x="0" y="198628"/>
                  </a:moveTo>
                  <a:lnTo>
                    <a:pt x="5244" y="153075"/>
                  </a:lnTo>
                  <a:lnTo>
                    <a:pt x="20183" y="111263"/>
                  </a:lnTo>
                  <a:lnTo>
                    <a:pt x="43627" y="74384"/>
                  </a:lnTo>
                  <a:lnTo>
                    <a:pt x="74384" y="43627"/>
                  </a:lnTo>
                  <a:lnTo>
                    <a:pt x="111263" y="20183"/>
                  </a:lnTo>
                  <a:lnTo>
                    <a:pt x="153075" y="5244"/>
                  </a:lnTo>
                  <a:lnTo>
                    <a:pt x="198627" y="0"/>
                  </a:lnTo>
                  <a:lnTo>
                    <a:pt x="4922011" y="0"/>
                  </a:lnTo>
                  <a:lnTo>
                    <a:pt x="4967564" y="5244"/>
                  </a:lnTo>
                  <a:lnTo>
                    <a:pt x="5009376" y="20183"/>
                  </a:lnTo>
                  <a:lnTo>
                    <a:pt x="5046255" y="43627"/>
                  </a:lnTo>
                  <a:lnTo>
                    <a:pt x="5077012" y="74384"/>
                  </a:lnTo>
                  <a:lnTo>
                    <a:pt x="5100456" y="111263"/>
                  </a:lnTo>
                  <a:lnTo>
                    <a:pt x="5115395" y="153075"/>
                  </a:lnTo>
                  <a:lnTo>
                    <a:pt x="5120640" y="198628"/>
                  </a:lnTo>
                  <a:lnTo>
                    <a:pt x="5120640" y="993140"/>
                  </a:lnTo>
                  <a:lnTo>
                    <a:pt x="5115395" y="1038684"/>
                  </a:lnTo>
                  <a:lnTo>
                    <a:pt x="5100456" y="1080493"/>
                  </a:lnTo>
                  <a:lnTo>
                    <a:pt x="5077012" y="1117373"/>
                  </a:lnTo>
                  <a:lnTo>
                    <a:pt x="5046255" y="1148132"/>
                  </a:lnTo>
                  <a:lnTo>
                    <a:pt x="5009376" y="1171579"/>
                  </a:lnTo>
                  <a:lnTo>
                    <a:pt x="4967564" y="1186522"/>
                  </a:lnTo>
                  <a:lnTo>
                    <a:pt x="4922011" y="1191768"/>
                  </a:lnTo>
                  <a:lnTo>
                    <a:pt x="198627" y="1191768"/>
                  </a:lnTo>
                  <a:lnTo>
                    <a:pt x="153075" y="1186522"/>
                  </a:lnTo>
                  <a:lnTo>
                    <a:pt x="111263" y="1171579"/>
                  </a:lnTo>
                  <a:lnTo>
                    <a:pt x="74384" y="1148132"/>
                  </a:lnTo>
                  <a:lnTo>
                    <a:pt x="43627" y="1117373"/>
                  </a:lnTo>
                  <a:lnTo>
                    <a:pt x="20183" y="1080493"/>
                  </a:lnTo>
                  <a:lnTo>
                    <a:pt x="5244" y="1038684"/>
                  </a:lnTo>
                  <a:lnTo>
                    <a:pt x="0" y="993140"/>
                  </a:lnTo>
                  <a:lnTo>
                    <a:pt x="0" y="198628"/>
                  </a:lnTo>
                  <a:close/>
                </a:path>
              </a:pathLst>
            </a:custGeom>
            <a:ln w="5588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556375" y="5581294"/>
            <a:ext cx="484822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sz="1200" b="1" u="sng" spc="-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4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200" b="1" u="sng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200" b="1" u="sng" spc="-8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sz="1200" b="1" u="sng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4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sz="1200" b="1" u="sng" spc="-1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b="1" u="sng" spc="-10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4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sz="1200" b="1" u="sng" spc="-9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b="1" u="sng" spc="-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u="sng" spc="-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аудитории:</a:t>
            </a: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фото,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и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видеоаппаратуру, справочные материалы,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заметки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sz="12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собственные орфографические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толковые словари,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</p:txBody>
      </p:sp>
      <p:sp>
        <p:nvSpPr>
          <p:cNvPr id="45" name="object 8"/>
          <p:cNvSpPr txBox="1">
            <a:spLocks/>
          </p:cNvSpPr>
          <p:nvPr/>
        </p:nvSpPr>
        <p:spPr>
          <a:xfrm>
            <a:off x="1905000" y="222203"/>
            <a:ext cx="1005840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и проведение итогового сочинения (изложения)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3179" y="217678"/>
            <a:ext cx="4519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  <a:r>
              <a:rPr sz="2800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5279" y="1385316"/>
            <a:ext cx="11538585" cy="5473065"/>
            <a:chOff x="335279" y="1385316"/>
            <a:chExt cx="11538585" cy="5473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3639" y="1385316"/>
              <a:ext cx="1418843" cy="37856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5279" y="4774692"/>
              <a:ext cx="11538585" cy="2083435"/>
            </a:xfrm>
            <a:custGeom>
              <a:avLst/>
              <a:gdLst/>
              <a:ahLst/>
              <a:cxnLst/>
              <a:rect l="l" t="t" r="r" b="b"/>
              <a:pathLst>
                <a:path w="11538585" h="2083434">
                  <a:moveTo>
                    <a:pt x="11538204" y="0"/>
                  </a:moveTo>
                  <a:lnTo>
                    <a:pt x="0" y="0"/>
                  </a:lnTo>
                  <a:lnTo>
                    <a:pt x="0" y="2083307"/>
                  </a:lnTo>
                  <a:lnTo>
                    <a:pt x="11538204" y="2083307"/>
                  </a:lnTo>
                  <a:lnTo>
                    <a:pt x="11538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4400" y="1219200"/>
            <a:ext cx="10892155" cy="54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56845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олжен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прибыть в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позднее,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местному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565910" indent="-287020" algn="just">
              <a:lnSpc>
                <a:spcPct val="100000"/>
              </a:lnSpc>
              <a:spcBef>
                <a:spcPts val="80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прохода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предъявить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</a:t>
            </a:r>
            <a:r>
              <a:rPr sz="1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sz="1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наблюдателя,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</a:t>
            </a:r>
            <a:r>
              <a:rPr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sz="1800" spc="-3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рекомендуется держать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всего времени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в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566545" indent="-287020" algn="just">
              <a:lnSpc>
                <a:spcPct val="100000"/>
              </a:lnSpc>
              <a:spcBef>
                <a:spcPts val="81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«Акт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567180" indent="-287020" algn="just">
              <a:lnSpc>
                <a:spcPct val="100000"/>
              </a:lnSpc>
              <a:spcBef>
                <a:spcPts val="7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 </a:t>
            </a:r>
            <a:r>
              <a:rPr sz="18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ИС(И),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конкретном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804" marR="5080" algn="ctr">
              <a:lnSpc>
                <a:spcPct val="100000"/>
              </a:lnSpc>
              <a:spcBef>
                <a:spcPts val="490"/>
              </a:spcBef>
            </a:pP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свободно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месту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spc="-39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помехи выполнению своих обязанностей членам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sz="1800" b="1" spc="-4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800" b="1" spc="5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marR="278130" algn="ctr">
              <a:lnSpc>
                <a:spcPct val="100000"/>
              </a:lnSpc>
              <a:spcBef>
                <a:spcPts val="1165"/>
              </a:spcBef>
            </a:pP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lang="ru-RU"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b="1" spc="10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наблюдатель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b="1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</a:t>
            </a:r>
            <a:r>
              <a:rPr sz="1800" b="1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sz="1800" b="1" spc="-39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sz="1800" b="1" spc="5" dirty="0" smtClean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sz="1800" b="1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800" b="1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277" y="4826508"/>
            <a:ext cx="11547475" cy="1917700"/>
            <a:chOff x="319277" y="4826508"/>
            <a:chExt cx="11547475" cy="1917700"/>
          </a:xfrm>
        </p:grpSpPr>
        <p:sp>
          <p:nvSpPr>
            <p:cNvPr id="8" name="object 8"/>
            <p:cNvSpPr/>
            <p:nvPr/>
          </p:nvSpPr>
          <p:spPr>
            <a:xfrm>
              <a:off x="328421" y="4826508"/>
              <a:ext cx="11537950" cy="38100"/>
            </a:xfrm>
            <a:custGeom>
              <a:avLst/>
              <a:gdLst/>
              <a:ahLst/>
              <a:cxnLst/>
              <a:rect l="l" t="t" r="r" b="b"/>
              <a:pathLst>
                <a:path w="11537950" h="38100">
                  <a:moveTo>
                    <a:pt x="0" y="38100"/>
                  </a:moveTo>
                  <a:lnTo>
                    <a:pt x="11537950" y="38100"/>
                  </a:lnTo>
                  <a:lnTo>
                    <a:pt x="1153795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77" y="6724650"/>
              <a:ext cx="11537950" cy="0"/>
            </a:xfrm>
            <a:custGeom>
              <a:avLst/>
              <a:gdLst/>
              <a:ahLst/>
              <a:cxnLst/>
              <a:rect l="l" t="t" r="r" b="b"/>
              <a:pathLst>
                <a:path w="11537950">
                  <a:moveTo>
                    <a:pt x="0" y="0"/>
                  </a:moveTo>
                  <a:lnTo>
                    <a:pt x="11537950" y="0"/>
                  </a:lnTo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 вправе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00200"/>
            <a:ext cx="112014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в день проведения итогового сочинения (изложения) в ОО:</a:t>
            </a:r>
          </a:p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рассадки участников в учебных кабинетах,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инструктажа,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процедуре  получения тем  итогового сочинения (изложения),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выпускниками  бланков ИС (И),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процедуре написания выпускниками ИС (И),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упаковке членами комиссии по проведению ИС (И) материалов в аудитории и передаче возвратных доставочных пакетов ответственному в ОО за проведение ИС (И).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1613</TotalTime>
  <Words>2384</Words>
  <Application>Microsoft Office PowerPoint</Application>
  <PresentationFormat>Произвольный</PresentationFormat>
  <Paragraphs>273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Тема2</vt:lpstr>
      <vt:lpstr>Презентация PowerPoint</vt:lpstr>
      <vt:lpstr>Нормативные правовые документы, регламентирующие общественное наблюдение</vt:lpstr>
      <vt:lpstr>Нормативные правовые документы, регламентирующие общественное наблюдение</vt:lpstr>
      <vt:lpstr>Презентация PowerPoint</vt:lpstr>
      <vt:lpstr>Общественным наблюдателям запрещается:</vt:lpstr>
      <vt:lpstr>Организация и проведение итогового сочинения  (изложения)</vt:lpstr>
      <vt:lpstr>Общественному наблюдателю необходимо обратить внимание на готовность к проведению ИС(И) помещения для технического специалиста и аудитории проведения ИС(И):</vt:lpstr>
      <vt:lpstr>Общественный наблюдатель</vt:lpstr>
      <vt:lpstr>Общественный наблюдатель вправе</vt:lpstr>
      <vt:lpstr>Общественный наблюдатель вправе</vt:lpstr>
      <vt:lpstr>Организация и проведение итогового сочинения (изложения)</vt:lpstr>
      <vt:lpstr>Продолжительность написания ИС(И) 3 часа 55 минут</vt:lpstr>
      <vt:lpstr>Завершение итогового сочинения (изложения)</vt:lpstr>
      <vt:lpstr>Ведомость ИС-05</vt:lpstr>
      <vt:lpstr>Ответственность за нарушения порядка проведения ГИА </vt:lpstr>
      <vt:lpstr>Общественный наблюдатель</vt:lpstr>
      <vt:lpstr>Особенности организации и проведения итогового сочинения (изложения) для лиц с ОВЗ, детей-инвалидов и инвалидов</vt:lpstr>
      <vt:lpstr>Создание специальных условий, учитывающих состояние здоровья, особенности психофизического развития:</vt:lpstr>
      <vt:lpstr>Создание специальных условий,  учитывающих состояние здоровья, особенности психофизического развития:</vt:lpstr>
      <vt:lpstr>Акт общественного наблюдателя (ИС-10)</vt:lpstr>
      <vt:lpstr>Презентация PowerPoint</vt:lpstr>
      <vt:lpstr>п. 4.6. ОО в рамках организации и  проведения ИС(И):</vt:lpstr>
      <vt:lpstr>Общественный наблюдатель вправе присутствовать при проверке итогового сочинения (изложения) в ОО. </vt:lpstr>
      <vt:lpstr>Действия общественного наблюдателя при проверке ИС(И)</vt:lpstr>
      <vt:lpstr>При  проверке и оценивании ИС(И)   обратить внимание: </vt:lpstr>
      <vt:lpstr>При  проверке и оценивании ИС(И) ОН должен обратить внимание: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Мотора Елена Константиновна</dc:creator>
  <cp:lastModifiedBy>Windows User</cp:lastModifiedBy>
  <cp:revision>122</cp:revision>
  <dcterms:created xsi:type="dcterms:W3CDTF">2021-04-02T05:50:49Z</dcterms:created>
  <dcterms:modified xsi:type="dcterms:W3CDTF">2023-01-31T12:01:18Z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2021-04-02T00:00:00Z</vt:filetime>
  </property>
</Properties>
</file>