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96" r:id="rId5"/>
    <p:sldId id="295" r:id="rId6"/>
    <p:sldId id="260" r:id="rId7"/>
    <p:sldId id="294" r:id="rId8"/>
    <p:sldId id="262" r:id="rId9"/>
    <p:sldId id="267" r:id="rId10"/>
    <p:sldId id="297" r:id="rId11"/>
    <p:sldId id="265" r:id="rId12"/>
    <p:sldId id="312" r:id="rId13"/>
    <p:sldId id="299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300" r:id="rId22"/>
    <p:sldId id="307" r:id="rId23"/>
    <p:sldId id="305" r:id="rId24"/>
    <p:sldId id="288" r:id="rId25"/>
    <p:sldId id="289" r:id="rId26"/>
    <p:sldId id="291" r:id="rId27"/>
    <p:sldId id="302" r:id="rId28"/>
    <p:sldId id="308" r:id="rId29"/>
    <p:sldId id="306" r:id="rId30"/>
    <p:sldId id="304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9BF0FB"/>
    <a:srgbClr val="FF9900"/>
    <a:srgbClr val="FF6600"/>
    <a:srgbClr val="6666FF"/>
    <a:srgbClr val="B5DEE1"/>
    <a:srgbClr val="FF9966"/>
    <a:srgbClr val="FCF2D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69" autoAdjust="0"/>
    <p:restoredTop sz="85354" autoAdjust="0"/>
  </p:normalViewPr>
  <p:slideViewPr>
    <p:cSldViewPr>
      <p:cViewPr>
        <p:scale>
          <a:sx n="100" d="100"/>
          <a:sy n="100" d="100"/>
        </p:scale>
        <p:origin x="-259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E89D0-209A-43B0-832E-0469DEF99AD6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657316-4966-404C-8194-22DE279B8C6E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Штаб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384786A-6373-44B1-8783-9A56850CB98C}" type="parTrans" cxnId="{7FB35E92-B81D-4F48-B214-2C9AB663D2EC}">
      <dgm:prSet/>
      <dgm:spPr/>
      <dgm:t>
        <a:bodyPr/>
        <a:lstStyle/>
        <a:p>
          <a:endParaRPr lang="ru-RU"/>
        </a:p>
      </dgm:t>
    </dgm:pt>
    <dgm:pt modelId="{0224794A-053F-448A-BC47-BB3514F4425D}" type="sibTrans" cxnId="{7FB35E92-B81D-4F48-B214-2C9AB663D2EC}">
      <dgm:prSet/>
      <dgm:spPr/>
      <dgm:t>
        <a:bodyPr/>
        <a:lstStyle/>
        <a:p>
          <a:endParaRPr lang="ru-RU"/>
        </a:p>
      </dgm:t>
    </dgm:pt>
    <dgm:pt modelId="{45D3851E-0A56-4D6E-A64C-5EFEC80A924F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Аудитория проведения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F975364-790F-458F-8169-4FE46D3A7F14}" type="parTrans" cxnId="{0252BA4D-A93F-40F9-BCBB-03FE8B22CA3A}">
      <dgm:prSet/>
      <dgm:spPr/>
      <dgm:t>
        <a:bodyPr/>
        <a:lstStyle/>
        <a:p>
          <a:endParaRPr lang="ru-RU"/>
        </a:p>
      </dgm:t>
    </dgm:pt>
    <dgm:pt modelId="{CAEA258E-EBE9-49F0-B350-319A4401AFE0}" type="sibTrans" cxnId="{0252BA4D-A93F-40F9-BCBB-03FE8B22CA3A}">
      <dgm:prSet/>
      <dgm:spPr/>
      <dgm:t>
        <a:bodyPr/>
        <a:lstStyle/>
        <a:p>
          <a:endParaRPr lang="ru-RU"/>
        </a:p>
      </dgm:t>
    </dgm:pt>
    <dgm:pt modelId="{F89E426F-C715-492E-9F09-E31063414E02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Аудитория ожидания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0404EC0-059A-42EA-8ECB-326FF6E272AB}" type="parTrans" cxnId="{412DCDFA-8B4D-486E-8379-2BFB07FFB416}">
      <dgm:prSet/>
      <dgm:spPr/>
      <dgm:t>
        <a:bodyPr/>
        <a:lstStyle/>
        <a:p>
          <a:endParaRPr lang="ru-RU"/>
        </a:p>
      </dgm:t>
    </dgm:pt>
    <dgm:pt modelId="{3A4E49CF-9F65-4847-B81B-411F1633FEF8}" type="sibTrans" cxnId="{412DCDFA-8B4D-486E-8379-2BFB07FFB416}">
      <dgm:prSet/>
      <dgm:spPr/>
      <dgm:t>
        <a:bodyPr/>
        <a:lstStyle/>
        <a:p>
          <a:endParaRPr lang="ru-RU"/>
        </a:p>
      </dgm:t>
    </dgm:pt>
    <dgm:pt modelId="{C75E0C3E-8AA2-4A4D-9BCB-5BB77641B70B}" type="pres">
      <dgm:prSet presAssocID="{D32E89D0-209A-43B0-832E-0469DEF99A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0755E2-7AEF-4D07-BAE0-3DFE18E3DC42}" type="pres">
      <dgm:prSet presAssocID="{21657316-4966-404C-8194-22DE279B8C6E}" presName="composite" presStyleCnt="0"/>
      <dgm:spPr/>
    </dgm:pt>
    <dgm:pt modelId="{039F11CE-0D4E-463C-8765-3D82C67A40CD}" type="pres">
      <dgm:prSet presAssocID="{21657316-4966-404C-8194-22DE279B8C6E}" presName="ParentText" presStyleLbl="node1" presStyleIdx="0" presStyleCnt="3" custScaleX="122221" custLinFactY="331945" custLinFactNeighborX="49596" custLinFactNeighborY="4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66CA8-D68A-4D1D-984A-D3EF4E16A728}" type="pres">
      <dgm:prSet presAssocID="{21657316-4966-404C-8194-22DE279B8C6E}" presName="Image" presStyleLbl="bgImgPlace1" presStyleIdx="0" presStyleCnt="3" custScaleX="92863" custScaleY="113519" custLinFactY="10360" custLinFactNeighborX="46339" custLinFactNeighborY="100000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26406" y1="50469" x2="26406" y2="50469"/>
                        <a14:foregroundMark x1="21875" y1="48125" x2="21875" y2="48125"/>
                        <a14:foregroundMark x1="24531" y1="27187" x2="24531" y2="27187"/>
                        <a14:foregroundMark x1="38281" y1="73281" x2="38281" y2="73281"/>
                        <a14:foregroundMark x1="63906" y1="75156" x2="63906" y2="75156"/>
                        <a14:foregroundMark x1="64219" y1="72188" x2="64219" y2="72188"/>
                        <a14:foregroundMark x1="74531" y1="74063" x2="74531" y2="74063"/>
                        <a14:foregroundMark x1="76094" y1="73281" x2="76094" y2="73281"/>
                        <a14:foregroundMark x1="77969" y1="73594" x2="77969" y2="73594"/>
                        <a14:foregroundMark x1="78438" y1="75781" x2="78438" y2="75781"/>
                        <a14:foregroundMark x1="77656" y1="71094" x2="77656" y2="71094"/>
                        <a14:foregroundMark x1="76094" y1="69531" x2="76094" y2="69531"/>
                        <a14:foregroundMark x1="75781" y1="69531" x2="75313" y2="70625"/>
                        <a14:foregroundMark x1="45938" y1="78438" x2="45938" y2="7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152E51AA-4D85-487A-AE24-8C13FB8C807A}" type="pres">
      <dgm:prSet presAssocID="{21657316-4966-404C-8194-22DE279B8C6E}" presName="ChildText" presStyleLbl="fgAcc1" presStyleIdx="0" presStyleCnt="0" custScaleX="140891" custScaleY="184601" custLinFactX="100000" custLinFactY="100000" custLinFactNeighborX="149046" custLinFactNeighborY="148935">
        <dgm:presLayoutVars>
          <dgm:chMax val="0"/>
          <dgm:chPref val="0"/>
          <dgm:bulletEnabled val="1"/>
        </dgm:presLayoutVars>
      </dgm:prSet>
      <dgm:spPr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51200473-D121-4BDD-8499-11A1F017FF16}" type="pres">
      <dgm:prSet presAssocID="{0224794A-053F-448A-BC47-BB3514F4425D}" presName="sibTrans" presStyleCnt="0"/>
      <dgm:spPr/>
    </dgm:pt>
    <dgm:pt modelId="{036F6101-FC8F-4AB5-859E-8320E7CD9418}" type="pres">
      <dgm:prSet presAssocID="{45D3851E-0A56-4D6E-A64C-5EFEC80A924F}" presName="composite" presStyleCnt="0"/>
      <dgm:spPr/>
    </dgm:pt>
    <dgm:pt modelId="{74CA87B6-007B-4496-B491-A4AAC4C85522}" type="pres">
      <dgm:prSet presAssocID="{45D3851E-0A56-4D6E-A64C-5EFEC80A924F}" presName="ParentText" presStyleLbl="node1" presStyleIdx="1" presStyleCnt="3" custScaleX="130315" custLinFactNeighborX="30458" custLinFactNeighborY="-514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B5E50-591E-4713-B0F6-22777A89182C}" type="pres">
      <dgm:prSet presAssocID="{45D3851E-0A56-4D6E-A64C-5EFEC80A924F}" presName="Image" presStyleLbl="bgImgPlace1" presStyleIdx="1" presStyleCnt="3" custScaleX="56319" custScaleY="56195" custLinFactNeighborX="-16825" custLinFactNeighborY="14589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522" r="96413">
                        <a14:foregroundMark x1="40109" y1="79457" x2="40109" y2="79457"/>
                        <a14:foregroundMark x1="7935" y1="80326" x2="59674" y2="65543"/>
                        <a14:foregroundMark x1="83913" y1="77717" x2="45435" y2="62609"/>
                        <a14:foregroundMark x1="63261" y1="71848" x2="44022" y2="75652"/>
                        <a14:foregroundMark x1="16848" y1="77717" x2="16522" y2="68913"/>
                        <a14:foregroundMark x1="16848" y1="72717" x2="50761" y2="68478"/>
                        <a14:foregroundMark x1="42935" y1="81957" x2="26522" y2="30978"/>
                        <a14:foregroundMark x1="84348" y1="66413" x2="82500" y2="16304"/>
                        <a14:foregroundMark x1="80435" y1="15000" x2="15870" y2="15435"/>
                        <a14:foregroundMark x1="14022" y1="19674" x2="14783" y2="63043"/>
                        <a14:foregroundMark x1="17609" y1="14565" x2="11196" y2="37391"/>
                        <a14:foregroundMark x1="47609" y1="16304" x2="49674" y2="44130"/>
                        <a14:foregroundMark x1="48261" y1="16739" x2="25761" y2="36957"/>
                        <a14:foregroundMark x1="15435" y1="42391" x2="92935" y2="81957"/>
                        <a14:foregroundMark x1="83261" y1="58370" x2="95000" y2="84130"/>
                        <a14:foregroundMark x1="87935" y1="72283" x2="38261" y2="84891"/>
                        <a14:foregroundMark x1="5435" y1="83696" x2="94348" y2="83696"/>
                        <a14:foregroundMark x1="36848" y1="85326" x2="16522" y2="65978"/>
                        <a14:foregroundMark x1="13370" y1="78587" x2="76848" y2="68043"/>
                        <a14:foregroundMark x1="63587" y1="78152" x2="22283" y2="61304"/>
                        <a14:foregroundMark x1="40109" y1="81957" x2="58587" y2="68043"/>
                        <a14:foregroundMark x1="61087" y1="76522" x2="84674" y2="67283"/>
                        <a14:foregroundMark x1="84674" y1="68913" x2="79348" y2="48696"/>
                        <a14:foregroundMark x1="79674" y1="45761" x2="67174" y2="63478"/>
                        <a14:foregroundMark x1="55435" y1="61739" x2="77174" y2="65978"/>
                        <a14:foregroundMark x1="78587" y1="62174" x2="49022" y2="73587"/>
                        <a14:foregroundMark x1="60109" y1="78587" x2="85000" y2="58370"/>
                        <a14:foregroundMark x1="19348" y1="81522" x2="15109" y2="20109"/>
                        <a14:foregroundMark x1="10870" y1="76087" x2="17283" y2="64674"/>
                        <a14:foregroundMark x1="19348" y1="68913" x2="41848" y2="61304"/>
                        <a14:foregroundMark x1="22935" y1="65543" x2="21196" y2="61739"/>
                        <a14:foregroundMark x1="37609" y1="67283" x2="57609" y2="58370"/>
                        <a14:foregroundMark x1="57174" y1="66848" x2="50109" y2="61304"/>
                        <a14:foregroundMark x1="36848" y1="65978" x2="50435" y2="58370"/>
                        <a14:foregroundMark x1="16522" y1="28478" x2="21522" y2="48261"/>
                        <a14:foregroundMark x1="17609" y1="18370" x2="63261" y2="18370"/>
                        <a14:foregroundMark x1="62935" y1="18804" x2="82500" y2="18804"/>
                        <a14:backgroundMark x1="12283" y1="33152" x2="11848" y2="39022"/>
                        <a14:backgroundMark x1="12935" y1="30978" x2="11522" y2="36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CF21FA-888C-4BA1-8F00-D483EF12C0CE}" type="pres">
      <dgm:prSet presAssocID="{45D3851E-0A56-4D6E-A64C-5EFEC80A924F}" presName="ChildText" presStyleLbl="fgAcc1" presStyleIdx="0" presStyleCnt="0" custScaleX="128662" custScaleY="151762" custLinFactNeighborX="40203" custLinFactNeighborY="2640">
        <dgm:presLayoutVars>
          <dgm:chMax val="0"/>
          <dgm:chPref val="0"/>
          <dgm:bulletEnabled val="1"/>
        </dgm:presLayoutVars>
      </dgm:prSet>
      <dgm:spPr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BC3DC869-9061-4478-9D72-106C119F4EE8}" type="pres">
      <dgm:prSet presAssocID="{CAEA258E-EBE9-49F0-B350-319A4401AFE0}" presName="sibTrans" presStyleCnt="0"/>
      <dgm:spPr/>
    </dgm:pt>
    <dgm:pt modelId="{83360DB9-786F-4061-ADE2-9B748CB442D2}" type="pres">
      <dgm:prSet presAssocID="{F89E426F-C715-492E-9F09-E31063414E02}" presName="composite" presStyleCnt="0"/>
      <dgm:spPr/>
    </dgm:pt>
    <dgm:pt modelId="{02086236-B0D0-4332-889A-67063800C973}" type="pres">
      <dgm:prSet presAssocID="{F89E426F-C715-492E-9F09-E31063414E02}" presName="ParentText" presStyleLbl="node1" presStyleIdx="2" presStyleCnt="3" custScaleX="128479" custLinFactY="-400000" custLinFactNeighborX="-59302" custLinFactNeighborY="-4176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ECF8E-F78C-4D47-ABEF-8E5FE6659C5E}" type="pres">
      <dgm:prSet presAssocID="{F89E426F-C715-492E-9F09-E31063414E02}" presName="Image" presStyleLbl="bgImgPlace1" presStyleIdx="2" presStyleCnt="3" custFlipVert="0" custFlipHor="0" custScaleX="1828" custScaleY="6761" custLinFactY="-45064" custLinFactNeighborX="-96695" custLinFactNeighborY="-100000"/>
      <dgm:spPr>
        <a:ln>
          <a:noFill/>
        </a:ln>
      </dgm:spPr>
      <dgm:t>
        <a:bodyPr/>
        <a:lstStyle/>
        <a:p>
          <a:endParaRPr lang="ru-RU"/>
        </a:p>
      </dgm:t>
    </dgm:pt>
    <dgm:pt modelId="{AAB91F8D-AF41-45B2-8DE0-DBD561710C46}" type="pres">
      <dgm:prSet presAssocID="{F89E426F-C715-492E-9F09-E31063414E02}" presName="ChildText" presStyleLbl="fgAcc1" presStyleIdx="0" presStyleCnt="0" custScaleX="121461" custScaleY="155805" custLinFactX="-100000" custLinFactY="-100000" custLinFactNeighborX="-113053" custLinFactNeighborY="-121841">
        <dgm:presLayoutVars>
          <dgm:chMax val="0"/>
          <dgm:chPref val="0"/>
          <dgm:bulletEnabled val="1"/>
        </dgm:presLayoutVars>
      </dgm:prSet>
      <dgm:spPr>
        <a:noFill/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</dgm:ptLst>
  <dgm:cxnLst>
    <dgm:cxn modelId="{7FB35E92-B81D-4F48-B214-2C9AB663D2EC}" srcId="{D32E89D0-209A-43B0-832E-0469DEF99AD6}" destId="{21657316-4966-404C-8194-22DE279B8C6E}" srcOrd="0" destOrd="0" parTransId="{3384786A-6373-44B1-8783-9A56850CB98C}" sibTransId="{0224794A-053F-448A-BC47-BB3514F4425D}"/>
    <dgm:cxn modelId="{4D299B77-7669-4195-8C17-922CEA42AE3A}" type="presOf" srcId="{F89E426F-C715-492E-9F09-E31063414E02}" destId="{02086236-B0D0-4332-889A-67063800C973}" srcOrd="0" destOrd="0" presId="urn:microsoft.com/office/officeart/2008/layout/TitledPictureBlocks"/>
    <dgm:cxn modelId="{412DCDFA-8B4D-486E-8379-2BFB07FFB416}" srcId="{D32E89D0-209A-43B0-832E-0469DEF99AD6}" destId="{F89E426F-C715-492E-9F09-E31063414E02}" srcOrd="2" destOrd="0" parTransId="{C0404EC0-059A-42EA-8ECB-326FF6E272AB}" sibTransId="{3A4E49CF-9F65-4847-B81B-411F1633FEF8}"/>
    <dgm:cxn modelId="{0252BA4D-A93F-40F9-BCBB-03FE8B22CA3A}" srcId="{D32E89D0-209A-43B0-832E-0469DEF99AD6}" destId="{45D3851E-0A56-4D6E-A64C-5EFEC80A924F}" srcOrd="1" destOrd="0" parTransId="{AF975364-790F-458F-8169-4FE46D3A7F14}" sibTransId="{CAEA258E-EBE9-49F0-B350-319A4401AFE0}"/>
    <dgm:cxn modelId="{1773E6F5-C5D0-471F-87E1-232621E4E58E}" type="presOf" srcId="{D32E89D0-209A-43B0-832E-0469DEF99AD6}" destId="{C75E0C3E-8AA2-4A4D-9BCB-5BB77641B70B}" srcOrd="0" destOrd="0" presId="urn:microsoft.com/office/officeart/2008/layout/TitledPictureBlocks"/>
    <dgm:cxn modelId="{90F98693-72AE-4EDE-A92E-477747490224}" type="presOf" srcId="{45D3851E-0A56-4D6E-A64C-5EFEC80A924F}" destId="{74CA87B6-007B-4496-B491-A4AAC4C85522}" srcOrd="0" destOrd="0" presId="urn:microsoft.com/office/officeart/2008/layout/TitledPictureBlocks"/>
    <dgm:cxn modelId="{9B290227-58ED-4C2A-80DB-4101F9CED708}" type="presOf" srcId="{21657316-4966-404C-8194-22DE279B8C6E}" destId="{039F11CE-0D4E-463C-8765-3D82C67A40CD}" srcOrd="0" destOrd="0" presId="urn:microsoft.com/office/officeart/2008/layout/TitledPictureBlocks"/>
    <dgm:cxn modelId="{EDB09B5F-8CBD-46CD-A824-22BAEF5CCFF4}" type="presParOf" srcId="{C75E0C3E-8AA2-4A4D-9BCB-5BB77641B70B}" destId="{090755E2-7AEF-4D07-BAE0-3DFE18E3DC42}" srcOrd="0" destOrd="0" presId="urn:microsoft.com/office/officeart/2008/layout/TitledPictureBlocks"/>
    <dgm:cxn modelId="{4EF8176F-E24F-4B91-B601-7B4C57579F6A}" type="presParOf" srcId="{090755E2-7AEF-4D07-BAE0-3DFE18E3DC42}" destId="{039F11CE-0D4E-463C-8765-3D82C67A40CD}" srcOrd="0" destOrd="0" presId="urn:microsoft.com/office/officeart/2008/layout/TitledPictureBlocks"/>
    <dgm:cxn modelId="{986B798E-8801-4224-B054-21F2791AEEAD}" type="presParOf" srcId="{090755E2-7AEF-4D07-BAE0-3DFE18E3DC42}" destId="{8E366CA8-D68A-4D1D-984A-D3EF4E16A728}" srcOrd="1" destOrd="0" presId="urn:microsoft.com/office/officeart/2008/layout/TitledPictureBlocks"/>
    <dgm:cxn modelId="{82C46BFE-4F48-4956-8DD7-D87E780A546E}" type="presParOf" srcId="{090755E2-7AEF-4D07-BAE0-3DFE18E3DC42}" destId="{152E51AA-4D85-487A-AE24-8C13FB8C807A}" srcOrd="2" destOrd="0" presId="urn:microsoft.com/office/officeart/2008/layout/TitledPictureBlocks"/>
    <dgm:cxn modelId="{9750B477-A151-430B-BD66-F57838FEC98B}" type="presParOf" srcId="{C75E0C3E-8AA2-4A4D-9BCB-5BB77641B70B}" destId="{51200473-D121-4BDD-8499-11A1F017FF16}" srcOrd="1" destOrd="0" presId="urn:microsoft.com/office/officeart/2008/layout/TitledPictureBlocks"/>
    <dgm:cxn modelId="{28768D6D-71E9-4B05-9575-9F6D0D0C3D43}" type="presParOf" srcId="{C75E0C3E-8AA2-4A4D-9BCB-5BB77641B70B}" destId="{036F6101-FC8F-4AB5-859E-8320E7CD9418}" srcOrd="2" destOrd="0" presId="urn:microsoft.com/office/officeart/2008/layout/TitledPictureBlocks"/>
    <dgm:cxn modelId="{275F260C-7E51-49AB-94F7-419F451EA622}" type="presParOf" srcId="{036F6101-FC8F-4AB5-859E-8320E7CD9418}" destId="{74CA87B6-007B-4496-B491-A4AAC4C85522}" srcOrd="0" destOrd="0" presId="urn:microsoft.com/office/officeart/2008/layout/TitledPictureBlocks"/>
    <dgm:cxn modelId="{557355F6-56B2-4481-B8AC-EC5936AC5829}" type="presParOf" srcId="{036F6101-FC8F-4AB5-859E-8320E7CD9418}" destId="{D5BB5E50-591E-4713-B0F6-22777A89182C}" srcOrd="1" destOrd="0" presId="urn:microsoft.com/office/officeart/2008/layout/TitledPictureBlocks"/>
    <dgm:cxn modelId="{AC041F2F-44C8-4E52-BDE8-B1A191464324}" type="presParOf" srcId="{036F6101-FC8F-4AB5-859E-8320E7CD9418}" destId="{EECF21FA-888C-4BA1-8F00-D483EF12C0CE}" srcOrd="2" destOrd="0" presId="urn:microsoft.com/office/officeart/2008/layout/TitledPictureBlocks"/>
    <dgm:cxn modelId="{370E2FF6-C2A5-4AA0-AF64-2F3485F2618E}" type="presParOf" srcId="{C75E0C3E-8AA2-4A4D-9BCB-5BB77641B70B}" destId="{BC3DC869-9061-4478-9D72-106C119F4EE8}" srcOrd="3" destOrd="0" presId="urn:microsoft.com/office/officeart/2008/layout/TitledPictureBlocks"/>
    <dgm:cxn modelId="{ACC29095-3642-4C56-A665-454A2371B8CD}" type="presParOf" srcId="{C75E0C3E-8AA2-4A4D-9BCB-5BB77641B70B}" destId="{83360DB9-786F-4061-ADE2-9B748CB442D2}" srcOrd="4" destOrd="0" presId="urn:microsoft.com/office/officeart/2008/layout/TitledPictureBlocks"/>
    <dgm:cxn modelId="{DD9FC83C-C249-4C59-A8B9-4DF3F2080779}" type="presParOf" srcId="{83360DB9-786F-4061-ADE2-9B748CB442D2}" destId="{02086236-B0D0-4332-889A-67063800C973}" srcOrd="0" destOrd="0" presId="urn:microsoft.com/office/officeart/2008/layout/TitledPictureBlocks"/>
    <dgm:cxn modelId="{92CF5102-CD9B-479C-BD75-4C07411F2D44}" type="presParOf" srcId="{83360DB9-786F-4061-ADE2-9B748CB442D2}" destId="{B8BECF8E-F78C-4D47-ABEF-8E5FE6659C5E}" srcOrd="1" destOrd="0" presId="urn:microsoft.com/office/officeart/2008/layout/TitledPictureBlocks"/>
    <dgm:cxn modelId="{A72B3878-BF6F-4C7F-871D-EF1EC166311C}" type="presParOf" srcId="{83360DB9-786F-4061-ADE2-9B748CB442D2}" destId="{AAB91F8D-AF41-45B2-8DE0-DBD561710C4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FE6EC8-BC52-4E19-98A1-657DE1FC6C24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4CB2598-08A8-4D25-A5DF-2E66A8F9D0E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Собеседник с техническим специалистом</a:t>
          </a:r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проверяют техническое состояние устройства цифровой аудиозаписи, знакомятся с порядком работы с данным устройством в режиме «запись».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63D941-5827-492E-BE56-EBA641ED59D7}" type="parTrans" cxnId="{2DA539EA-12B9-41B8-A86A-6F15424BEA27}">
      <dgm:prSet/>
      <dgm:spPr/>
      <dgm:t>
        <a:bodyPr/>
        <a:lstStyle/>
        <a:p>
          <a:endParaRPr lang="ru-RU"/>
        </a:p>
      </dgm:t>
    </dgm:pt>
    <dgm:pt modelId="{992D1ABD-AC4A-4B69-8CB6-FD09AF75F0DB}" type="sibTrans" cxnId="{2DA539EA-12B9-41B8-A86A-6F15424BEA27}">
      <dgm:prSet/>
      <dgm:spPr/>
      <dgm:t>
        <a:bodyPr/>
        <a:lstStyle/>
        <a:p>
          <a:endParaRPr lang="ru-RU"/>
        </a:p>
      </dgm:t>
    </dgm:pt>
    <dgm:pt modelId="{CE32F169-6353-4DEB-BD63-124E4F7F879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Технический специалист</a:t>
          </a:r>
          <a:r>
            <a:rPr lang="ru-RU" sz="20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effectLst/>
              <a:latin typeface="Times New Roman"/>
              <a:ea typeface="Calibri"/>
              <a:cs typeface="Times New Roman"/>
            </a:rPr>
            <a:t>в каждой аудитории проведения перед началом ИС включает одну общую аудиозапись на весь период проведения ИС в этот день (один общий поток).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BE4C52C-C14D-495A-B0AB-D1BBE3EE182E}" type="parTrans" cxnId="{229C4826-E23A-410B-80E7-5D2EBF581082}">
      <dgm:prSet/>
      <dgm:spPr/>
      <dgm:t>
        <a:bodyPr/>
        <a:lstStyle/>
        <a:p>
          <a:endParaRPr lang="ru-RU"/>
        </a:p>
      </dgm:t>
    </dgm:pt>
    <dgm:pt modelId="{0153B354-5654-491C-AA40-5D86BFD0687E}" type="sibTrans" cxnId="{229C4826-E23A-410B-80E7-5D2EBF581082}">
      <dgm:prSet/>
      <dgm:spPr/>
      <dgm:t>
        <a:bodyPr/>
        <a:lstStyle/>
        <a:p>
          <a:endParaRPr lang="ru-RU"/>
        </a:p>
      </dgm:t>
    </dgm:pt>
    <dgm:pt modelId="{FF1D1F08-630B-480D-8FAE-8B57F77744F3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Собеседник и эксперт</a:t>
          </a:r>
          <a:r>
            <a:rPr lang="ru-RU" sz="20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совместно знакомятся с заданиями, темами беседы и примерным кругом вопросов для обсуждения с участниками.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FD8E549-E25D-4723-8A74-F91FDD475687}" type="parTrans" cxnId="{369DCFAB-8596-4817-9C4A-83484793045B}">
      <dgm:prSet/>
      <dgm:spPr/>
      <dgm:t>
        <a:bodyPr/>
        <a:lstStyle/>
        <a:p>
          <a:endParaRPr lang="ru-RU"/>
        </a:p>
      </dgm:t>
    </dgm:pt>
    <dgm:pt modelId="{670FEE26-A9E8-425A-8963-FA468E4DCAB8}" type="sibTrans" cxnId="{369DCFAB-8596-4817-9C4A-83484793045B}">
      <dgm:prSet/>
      <dgm:spPr/>
      <dgm:t>
        <a:bodyPr/>
        <a:lstStyle/>
        <a:p>
          <a:endParaRPr lang="ru-RU"/>
        </a:p>
      </dgm:t>
    </dgm:pt>
    <dgm:pt modelId="{A82A6187-F767-44E3-AF6C-536690ABD370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Организатор вне аудитории</a:t>
          </a:r>
          <a:r>
            <a: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приглашает участника ИС в аудиторию проведения, где уже находятся собеседник и эксперт.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DB0543-2BB5-4799-850B-5C06607D47F2}" type="parTrans" cxnId="{8EF5F5FE-3747-4EC3-A244-F1856CA50D71}">
      <dgm:prSet/>
      <dgm:spPr/>
      <dgm:t>
        <a:bodyPr/>
        <a:lstStyle/>
        <a:p>
          <a:endParaRPr lang="ru-RU"/>
        </a:p>
      </dgm:t>
    </dgm:pt>
    <dgm:pt modelId="{3ED8E484-DEA1-42C3-80FF-3C8AC3AFA5E5}" type="sibTrans" cxnId="{8EF5F5FE-3747-4EC3-A244-F1856CA50D71}">
      <dgm:prSet/>
      <dgm:spPr/>
      <dgm:t>
        <a:bodyPr/>
        <a:lstStyle/>
        <a:p>
          <a:endParaRPr lang="ru-RU"/>
        </a:p>
      </dgm:t>
    </dgm:pt>
    <dgm:pt modelId="{68AF2729-87A0-40C0-A208-85F9AC2092D6}">
      <dgm:prSet custT="1"/>
      <dgm:spPr/>
      <dgm:t>
        <a:bodyPr/>
        <a:lstStyle/>
        <a:p>
          <a:pPr rtl="0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C32AC83-7186-4B4D-9A40-F84F72BB2133}" type="sibTrans" cxnId="{70BE44CD-7C41-4BC1-A5EB-121D42A8B15D}">
      <dgm:prSet/>
      <dgm:spPr/>
      <dgm:t>
        <a:bodyPr/>
        <a:lstStyle/>
        <a:p>
          <a:endParaRPr lang="ru-RU"/>
        </a:p>
      </dgm:t>
    </dgm:pt>
    <dgm:pt modelId="{1AD2EB29-37C1-4F3E-B2A5-22C40EFCCB1B}" type="parTrans" cxnId="{70BE44CD-7C41-4BC1-A5EB-121D42A8B15D}">
      <dgm:prSet/>
      <dgm:spPr/>
      <dgm:t>
        <a:bodyPr/>
        <a:lstStyle/>
        <a:p>
          <a:endParaRPr lang="ru-RU"/>
        </a:p>
      </dgm:t>
    </dgm:pt>
    <dgm:pt modelId="{9D52056E-5F72-43FF-BDCA-02F9A8E85ABA}" type="pres">
      <dgm:prSet presAssocID="{EAFE6EC8-BC52-4E19-98A1-657DE1FC6C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23640A-AA7F-4AE4-AC05-BA23CA0E93AF}" type="pres">
      <dgm:prSet presAssocID="{04CB2598-08A8-4D25-A5DF-2E66A8F9D0EC}" presName="thickLine" presStyleLbl="alignNode1" presStyleIdx="0" presStyleCnt="5"/>
      <dgm:spPr/>
    </dgm:pt>
    <dgm:pt modelId="{C3DC3B90-E40F-4BCC-93E8-A9B669A0FCD5}" type="pres">
      <dgm:prSet presAssocID="{04CB2598-08A8-4D25-A5DF-2E66A8F9D0EC}" presName="horz1" presStyleCnt="0"/>
      <dgm:spPr/>
    </dgm:pt>
    <dgm:pt modelId="{DFD0B498-F9E1-4E05-8BF9-FAD25DCC6B8C}" type="pres">
      <dgm:prSet presAssocID="{04CB2598-08A8-4D25-A5DF-2E66A8F9D0EC}" presName="tx1" presStyleLbl="revTx" presStyleIdx="0" presStyleCnt="5" custLinFactNeighborY="-185"/>
      <dgm:spPr/>
      <dgm:t>
        <a:bodyPr/>
        <a:lstStyle/>
        <a:p>
          <a:endParaRPr lang="ru-RU"/>
        </a:p>
      </dgm:t>
    </dgm:pt>
    <dgm:pt modelId="{DCDCC2A0-B856-4198-BCF1-63751A464127}" type="pres">
      <dgm:prSet presAssocID="{04CB2598-08A8-4D25-A5DF-2E66A8F9D0EC}" presName="vert1" presStyleCnt="0"/>
      <dgm:spPr/>
    </dgm:pt>
    <dgm:pt modelId="{11D8D65E-C066-46BF-976C-E2F8B58A714F}" type="pres">
      <dgm:prSet presAssocID="{CE32F169-6353-4DEB-BD63-124E4F7F879C}" presName="thickLine" presStyleLbl="alignNode1" presStyleIdx="1" presStyleCnt="5" custLinFactNeighborX="107" custLinFactNeighborY="-33642"/>
      <dgm:spPr/>
    </dgm:pt>
    <dgm:pt modelId="{084EB616-4E33-4186-9CBE-4584F4C33B44}" type="pres">
      <dgm:prSet presAssocID="{CE32F169-6353-4DEB-BD63-124E4F7F879C}" presName="horz1" presStyleCnt="0"/>
      <dgm:spPr/>
    </dgm:pt>
    <dgm:pt modelId="{0860205E-16DD-4749-BC44-247C5307DEAA}" type="pres">
      <dgm:prSet presAssocID="{CE32F169-6353-4DEB-BD63-124E4F7F879C}" presName="tx1" presStyleLbl="revTx" presStyleIdx="1" presStyleCnt="5" custLinFactNeighborX="107" custLinFactNeighborY="-33642"/>
      <dgm:spPr/>
      <dgm:t>
        <a:bodyPr/>
        <a:lstStyle/>
        <a:p>
          <a:endParaRPr lang="ru-RU"/>
        </a:p>
      </dgm:t>
    </dgm:pt>
    <dgm:pt modelId="{2461CFCD-BCD2-448A-8A21-5BC8B5D57889}" type="pres">
      <dgm:prSet presAssocID="{CE32F169-6353-4DEB-BD63-124E4F7F879C}" presName="vert1" presStyleCnt="0"/>
      <dgm:spPr/>
    </dgm:pt>
    <dgm:pt modelId="{305FD504-A44D-41E5-AC63-5EFFB119CCF1}" type="pres">
      <dgm:prSet presAssocID="{FF1D1F08-630B-480D-8FAE-8B57F77744F3}" presName="thickLine" presStyleLbl="alignNode1" presStyleIdx="2" presStyleCnt="5" custLinFactNeighborX="107" custLinFactNeighborY="-91633"/>
      <dgm:spPr/>
    </dgm:pt>
    <dgm:pt modelId="{3B2AEE7E-92E4-452A-9C16-AC96CC07AA09}" type="pres">
      <dgm:prSet presAssocID="{FF1D1F08-630B-480D-8FAE-8B57F77744F3}" presName="horz1" presStyleCnt="0"/>
      <dgm:spPr/>
    </dgm:pt>
    <dgm:pt modelId="{603F39A4-AD45-4E09-BA5B-AB999B16CEAA}" type="pres">
      <dgm:prSet presAssocID="{FF1D1F08-630B-480D-8FAE-8B57F77744F3}" presName="tx1" presStyleLbl="revTx" presStyleIdx="2" presStyleCnt="5" custScaleY="73226" custLinFactNeighborX="107" custLinFactNeighborY="-67099"/>
      <dgm:spPr/>
      <dgm:t>
        <a:bodyPr/>
        <a:lstStyle/>
        <a:p>
          <a:endParaRPr lang="ru-RU"/>
        </a:p>
      </dgm:t>
    </dgm:pt>
    <dgm:pt modelId="{6A7B4D07-2751-4C42-8F61-D0C0FCC9C048}" type="pres">
      <dgm:prSet presAssocID="{FF1D1F08-630B-480D-8FAE-8B57F77744F3}" presName="vert1" presStyleCnt="0"/>
      <dgm:spPr/>
    </dgm:pt>
    <dgm:pt modelId="{AF348EC7-E59A-4889-8041-2A0A7A57AB05}" type="pres">
      <dgm:prSet presAssocID="{A82A6187-F767-44E3-AF6C-536690ABD370}" presName="thickLine" presStyleLbl="alignNode1" presStyleIdx="3" presStyleCnt="5" custLinFactY="-100000" custLinFactNeighborX="107" custLinFactNeighborY="-130332"/>
      <dgm:spPr/>
    </dgm:pt>
    <dgm:pt modelId="{F9783CA9-BA98-4211-AEA8-86482F12E3AA}" type="pres">
      <dgm:prSet presAssocID="{A82A6187-F767-44E3-AF6C-536690ABD370}" presName="horz1" presStyleCnt="0"/>
      <dgm:spPr/>
    </dgm:pt>
    <dgm:pt modelId="{A0F60C0D-DCA9-4834-BFD3-FFF1CEBEF14B}" type="pres">
      <dgm:prSet presAssocID="{A82A6187-F767-44E3-AF6C-536690ABD370}" presName="tx1" presStyleLbl="revTx" presStyleIdx="3" presStyleCnt="5" custScaleY="70357" custLinFactNeighborX="107" custLinFactNeighborY="-94257"/>
      <dgm:spPr/>
      <dgm:t>
        <a:bodyPr/>
        <a:lstStyle/>
        <a:p>
          <a:endParaRPr lang="ru-RU"/>
        </a:p>
      </dgm:t>
    </dgm:pt>
    <dgm:pt modelId="{DD8CCF25-D2C0-4C37-AB5E-516268C32768}" type="pres">
      <dgm:prSet presAssocID="{A82A6187-F767-44E3-AF6C-536690ABD370}" presName="vert1" presStyleCnt="0"/>
      <dgm:spPr/>
    </dgm:pt>
    <dgm:pt modelId="{6539BE0E-7A75-4E2F-833C-8EB1324EA988}" type="pres">
      <dgm:prSet presAssocID="{68AF2729-87A0-40C0-A208-85F9AC2092D6}" presName="thickLine" presStyleLbl="alignNode1" presStyleIdx="4" presStyleCnt="5" custLinFactNeighborX="107" custLinFactNeighborY="74683"/>
      <dgm:spPr/>
    </dgm:pt>
    <dgm:pt modelId="{8C7FA53A-45F0-4633-83FA-389575E39CC5}" type="pres">
      <dgm:prSet presAssocID="{68AF2729-87A0-40C0-A208-85F9AC2092D6}" presName="horz1" presStyleCnt="0"/>
      <dgm:spPr/>
    </dgm:pt>
    <dgm:pt modelId="{0B6A32F8-FC87-42B5-87EB-5814B6A77678}" type="pres">
      <dgm:prSet presAssocID="{68AF2729-87A0-40C0-A208-85F9AC2092D6}" presName="tx1" presStyleLbl="revTx" presStyleIdx="4" presStyleCnt="5" custScaleY="46886"/>
      <dgm:spPr/>
      <dgm:t>
        <a:bodyPr/>
        <a:lstStyle/>
        <a:p>
          <a:endParaRPr lang="ru-RU"/>
        </a:p>
      </dgm:t>
    </dgm:pt>
    <dgm:pt modelId="{EB639BBB-A93D-4B6F-84AE-60DEF7856A22}" type="pres">
      <dgm:prSet presAssocID="{68AF2729-87A0-40C0-A208-85F9AC2092D6}" presName="vert1" presStyleCnt="0"/>
      <dgm:spPr/>
    </dgm:pt>
  </dgm:ptLst>
  <dgm:cxnLst>
    <dgm:cxn modelId="{299B341B-EA40-4B3C-98B0-7550E0F543A5}" type="presOf" srcId="{CE32F169-6353-4DEB-BD63-124E4F7F879C}" destId="{0860205E-16DD-4749-BC44-247C5307DEAA}" srcOrd="0" destOrd="0" presId="urn:microsoft.com/office/officeart/2008/layout/LinedList"/>
    <dgm:cxn modelId="{DA12478A-F27A-47DA-B6C5-1D6B01E329B7}" type="presOf" srcId="{04CB2598-08A8-4D25-A5DF-2E66A8F9D0EC}" destId="{DFD0B498-F9E1-4E05-8BF9-FAD25DCC6B8C}" srcOrd="0" destOrd="0" presId="urn:microsoft.com/office/officeart/2008/layout/LinedList"/>
    <dgm:cxn modelId="{70BE44CD-7C41-4BC1-A5EB-121D42A8B15D}" srcId="{EAFE6EC8-BC52-4E19-98A1-657DE1FC6C24}" destId="{68AF2729-87A0-40C0-A208-85F9AC2092D6}" srcOrd="4" destOrd="0" parTransId="{1AD2EB29-37C1-4F3E-B2A5-22C40EFCCB1B}" sibTransId="{5C32AC83-7186-4B4D-9A40-F84F72BB2133}"/>
    <dgm:cxn modelId="{6326A70B-1395-4220-9D21-40860FBE9CE3}" type="presOf" srcId="{A82A6187-F767-44E3-AF6C-536690ABD370}" destId="{A0F60C0D-DCA9-4834-BFD3-FFF1CEBEF14B}" srcOrd="0" destOrd="0" presId="urn:microsoft.com/office/officeart/2008/layout/LinedList"/>
    <dgm:cxn modelId="{229C4826-E23A-410B-80E7-5D2EBF581082}" srcId="{EAFE6EC8-BC52-4E19-98A1-657DE1FC6C24}" destId="{CE32F169-6353-4DEB-BD63-124E4F7F879C}" srcOrd="1" destOrd="0" parTransId="{7BE4C52C-C14D-495A-B0AB-D1BBE3EE182E}" sibTransId="{0153B354-5654-491C-AA40-5D86BFD0687E}"/>
    <dgm:cxn modelId="{2DA539EA-12B9-41B8-A86A-6F15424BEA27}" srcId="{EAFE6EC8-BC52-4E19-98A1-657DE1FC6C24}" destId="{04CB2598-08A8-4D25-A5DF-2E66A8F9D0EC}" srcOrd="0" destOrd="0" parTransId="{5163D941-5827-492E-BE56-EBA641ED59D7}" sibTransId="{992D1ABD-AC4A-4B69-8CB6-FD09AF75F0DB}"/>
    <dgm:cxn modelId="{7513A0E2-C6E7-4958-9E8E-7F9BAABBF82F}" type="presOf" srcId="{68AF2729-87A0-40C0-A208-85F9AC2092D6}" destId="{0B6A32F8-FC87-42B5-87EB-5814B6A77678}" srcOrd="0" destOrd="0" presId="urn:microsoft.com/office/officeart/2008/layout/LinedList"/>
    <dgm:cxn modelId="{5478367B-48D4-4D64-BC16-619A22EA9365}" type="presOf" srcId="{EAFE6EC8-BC52-4E19-98A1-657DE1FC6C24}" destId="{9D52056E-5F72-43FF-BDCA-02F9A8E85ABA}" srcOrd="0" destOrd="0" presId="urn:microsoft.com/office/officeart/2008/layout/LinedList"/>
    <dgm:cxn modelId="{E55CA84B-0C9B-419A-BF4E-D971A20E1FE0}" type="presOf" srcId="{FF1D1F08-630B-480D-8FAE-8B57F77744F3}" destId="{603F39A4-AD45-4E09-BA5B-AB999B16CEAA}" srcOrd="0" destOrd="0" presId="urn:microsoft.com/office/officeart/2008/layout/LinedList"/>
    <dgm:cxn modelId="{8EF5F5FE-3747-4EC3-A244-F1856CA50D71}" srcId="{EAFE6EC8-BC52-4E19-98A1-657DE1FC6C24}" destId="{A82A6187-F767-44E3-AF6C-536690ABD370}" srcOrd="3" destOrd="0" parTransId="{F9DB0543-2BB5-4799-850B-5C06607D47F2}" sibTransId="{3ED8E484-DEA1-42C3-80FF-3C8AC3AFA5E5}"/>
    <dgm:cxn modelId="{369DCFAB-8596-4817-9C4A-83484793045B}" srcId="{EAFE6EC8-BC52-4E19-98A1-657DE1FC6C24}" destId="{FF1D1F08-630B-480D-8FAE-8B57F77744F3}" srcOrd="2" destOrd="0" parTransId="{CFD8E549-E25D-4723-8A74-F91FDD475687}" sibTransId="{670FEE26-A9E8-425A-8963-FA468E4DCAB8}"/>
    <dgm:cxn modelId="{410FB0F3-E19F-4BDF-961F-EC432F2F184E}" type="presParOf" srcId="{9D52056E-5F72-43FF-BDCA-02F9A8E85ABA}" destId="{2123640A-AA7F-4AE4-AC05-BA23CA0E93AF}" srcOrd="0" destOrd="0" presId="urn:microsoft.com/office/officeart/2008/layout/LinedList"/>
    <dgm:cxn modelId="{ABFDD689-EA2B-4F91-8065-5F1E197CDF72}" type="presParOf" srcId="{9D52056E-5F72-43FF-BDCA-02F9A8E85ABA}" destId="{C3DC3B90-E40F-4BCC-93E8-A9B669A0FCD5}" srcOrd="1" destOrd="0" presId="urn:microsoft.com/office/officeart/2008/layout/LinedList"/>
    <dgm:cxn modelId="{77BBB3AD-FEB2-4376-811F-9945489CB6DD}" type="presParOf" srcId="{C3DC3B90-E40F-4BCC-93E8-A9B669A0FCD5}" destId="{DFD0B498-F9E1-4E05-8BF9-FAD25DCC6B8C}" srcOrd="0" destOrd="0" presId="urn:microsoft.com/office/officeart/2008/layout/LinedList"/>
    <dgm:cxn modelId="{D1E28078-4F70-49E2-B48D-8896EEF29A72}" type="presParOf" srcId="{C3DC3B90-E40F-4BCC-93E8-A9B669A0FCD5}" destId="{DCDCC2A0-B856-4198-BCF1-63751A464127}" srcOrd="1" destOrd="0" presId="urn:microsoft.com/office/officeart/2008/layout/LinedList"/>
    <dgm:cxn modelId="{EC34D710-DD54-403E-A9C6-33A9D07FAD9F}" type="presParOf" srcId="{9D52056E-5F72-43FF-BDCA-02F9A8E85ABA}" destId="{11D8D65E-C066-46BF-976C-E2F8B58A714F}" srcOrd="2" destOrd="0" presId="urn:microsoft.com/office/officeart/2008/layout/LinedList"/>
    <dgm:cxn modelId="{B36B3D3C-1F34-4D13-B44E-DF70C847FBB0}" type="presParOf" srcId="{9D52056E-5F72-43FF-BDCA-02F9A8E85ABA}" destId="{084EB616-4E33-4186-9CBE-4584F4C33B44}" srcOrd="3" destOrd="0" presId="urn:microsoft.com/office/officeart/2008/layout/LinedList"/>
    <dgm:cxn modelId="{98A513AE-C619-4F6B-ADD7-CC3636BC60FD}" type="presParOf" srcId="{084EB616-4E33-4186-9CBE-4584F4C33B44}" destId="{0860205E-16DD-4749-BC44-247C5307DEAA}" srcOrd="0" destOrd="0" presId="urn:microsoft.com/office/officeart/2008/layout/LinedList"/>
    <dgm:cxn modelId="{7E02BE29-7B77-43FC-B62E-926B7C0BA2C7}" type="presParOf" srcId="{084EB616-4E33-4186-9CBE-4584F4C33B44}" destId="{2461CFCD-BCD2-448A-8A21-5BC8B5D57889}" srcOrd="1" destOrd="0" presId="urn:microsoft.com/office/officeart/2008/layout/LinedList"/>
    <dgm:cxn modelId="{3318DC15-7EA2-41DC-B8BC-FE761A0E4029}" type="presParOf" srcId="{9D52056E-5F72-43FF-BDCA-02F9A8E85ABA}" destId="{305FD504-A44D-41E5-AC63-5EFFB119CCF1}" srcOrd="4" destOrd="0" presId="urn:microsoft.com/office/officeart/2008/layout/LinedList"/>
    <dgm:cxn modelId="{A5CED5AB-4594-4FA7-ABA7-AB056037BB82}" type="presParOf" srcId="{9D52056E-5F72-43FF-BDCA-02F9A8E85ABA}" destId="{3B2AEE7E-92E4-452A-9C16-AC96CC07AA09}" srcOrd="5" destOrd="0" presId="urn:microsoft.com/office/officeart/2008/layout/LinedList"/>
    <dgm:cxn modelId="{CF0C1C72-9E13-4056-87A8-C675EBB48932}" type="presParOf" srcId="{3B2AEE7E-92E4-452A-9C16-AC96CC07AA09}" destId="{603F39A4-AD45-4E09-BA5B-AB999B16CEAA}" srcOrd="0" destOrd="0" presId="urn:microsoft.com/office/officeart/2008/layout/LinedList"/>
    <dgm:cxn modelId="{CB20A196-A7C5-4CF0-866E-01499C8E0B6F}" type="presParOf" srcId="{3B2AEE7E-92E4-452A-9C16-AC96CC07AA09}" destId="{6A7B4D07-2751-4C42-8F61-D0C0FCC9C048}" srcOrd="1" destOrd="0" presId="urn:microsoft.com/office/officeart/2008/layout/LinedList"/>
    <dgm:cxn modelId="{A0EFACB0-E030-494F-863A-56A29915FE21}" type="presParOf" srcId="{9D52056E-5F72-43FF-BDCA-02F9A8E85ABA}" destId="{AF348EC7-E59A-4889-8041-2A0A7A57AB05}" srcOrd="6" destOrd="0" presId="urn:microsoft.com/office/officeart/2008/layout/LinedList"/>
    <dgm:cxn modelId="{3D36E1A5-3DA2-4688-94B6-CDDE22A0F663}" type="presParOf" srcId="{9D52056E-5F72-43FF-BDCA-02F9A8E85ABA}" destId="{F9783CA9-BA98-4211-AEA8-86482F12E3AA}" srcOrd="7" destOrd="0" presId="urn:microsoft.com/office/officeart/2008/layout/LinedList"/>
    <dgm:cxn modelId="{2F3E7C90-1354-4723-BCC9-1B86B6E0D54E}" type="presParOf" srcId="{F9783CA9-BA98-4211-AEA8-86482F12E3AA}" destId="{A0F60C0D-DCA9-4834-BFD3-FFF1CEBEF14B}" srcOrd="0" destOrd="0" presId="urn:microsoft.com/office/officeart/2008/layout/LinedList"/>
    <dgm:cxn modelId="{BBFB9FDC-6A6D-4084-BDCA-3ED7F30047AB}" type="presParOf" srcId="{F9783CA9-BA98-4211-AEA8-86482F12E3AA}" destId="{DD8CCF25-D2C0-4C37-AB5E-516268C32768}" srcOrd="1" destOrd="0" presId="urn:microsoft.com/office/officeart/2008/layout/LinedList"/>
    <dgm:cxn modelId="{8DF6A3B9-EBBC-4BBE-865E-7F4BF3E672A2}" type="presParOf" srcId="{9D52056E-5F72-43FF-BDCA-02F9A8E85ABA}" destId="{6539BE0E-7A75-4E2F-833C-8EB1324EA988}" srcOrd="8" destOrd="0" presId="urn:microsoft.com/office/officeart/2008/layout/LinedList"/>
    <dgm:cxn modelId="{2F6F9BCA-F816-4E2F-A3D4-7202E7AC4C45}" type="presParOf" srcId="{9D52056E-5F72-43FF-BDCA-02F9A8E85ABA}" destId="{8C7FA53A-45F0-4633-83FA-389575E39CC5}" srcOrd="9" destOrd="0" presId="urn:microsoft.com/office/officeart/2008/layout/LinedList"/>
    <dgm:cxn modelId="{ACCC8DFC-E368-48DD-82D3-38C60DFB7212}" type="presParOf" srcId="{8C7FA53A-45F0-4633-83FA-389575E39CC5}" destId="{0B6A32F8-FC87-42B5-87EB-5814B6A77678}" srcOrd="0" destOrd="0" presId="urn:microsoft.com/office/officeart/2008/layout/LinedList"/>
    <dgm:cxn modelId="{942F9BF8-C568-4397-950F-386E583869A9}" type="presParOf" srcId="{8C7FA53A-45F0-4633-83FA-389575E39CC5}" destId="{EB639BBB-A93D-4B6F-84AE-60DEF7856A22}" srcOrd="1" destOrd="0" presId="urn:microsoft.com/office/officeart/2008/layout/LinedList"/>
  </dgm:cxnLst>
  <dgm:bg>
    <a:noFill/>
  </dgm:bg>
  <dgm:whole>
    <a:ln w="34925" cap="flat" cmpd="sng" algn="ctr">
      <a:solidFill>
        <a:schemeClr val="tx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7E3D75-F4D0-43F0-A73D-1D7211E45900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7661C06-84FC-42EC-92A0-AB6EB23D203A}">
      <dgm:prSet phldrT="[Текст]"/>
      <dgm:spPr/>
      <dgm:t>
        <a:bodyPr/>
        <a:lstStyle/>
        <a:p>
          <a:r>
            <a:rPr lang="ru-RU" b="1" u="sng" dirty="0" smtClean="0"/>
            <a:t>Собеседник:</a:t>
          </a:r>
          <a:endParaRPr lang="ru-RU" b="1" u="sng" dirty="0"/>
        </a:p>
      </dgm:t>
    </dgm:pt>
    <dgm:pt modelId="{46DAEAEC-A6F7-47A3-89D3-6AE07F451DC5}" type="parTrans" cxnId="{4FDA592C-4DB2-48CE-A4E9-BC6C34D2903C}">
      <dgm:prSet/>
      <dgm:spPr/>
      <dgm:t>
        <a:bodyPr/>
        <a:lstStyle/>
        <a:p>
          <a:endParaRPr lang="ru-RU"/>
        </a:p>
      </dgm:t>
    </dgm:pt>
    <dgm:pt modelId="{C4E4B2CC-47A5-40AE-BDE2-CD21ED7D344C}" type="sibTrans" cxnId="{4FDA592C-4DB2-48CE-A4E9-BC6C34D2903C}">
      <dgm:prSet/>
      <dgm:spPr/>
      <dgm:t>
        <a:bodyPr/>
        <a:lstStyle/>
        <a:p>
          <a:endParaRPr lang="ru-RU"/>
        </a:p>
      </dgm:t>
    </dgm:pt>
    <dgm:pt modelId="{9BD672FD-8A86-4A94-B26F-3EF56AD861DA}">
      <dgm:prSet phldrT="[Текст]" custT="1"/>
      <dgm:spPr/>
      <dgm:t>
        <a:bodyPr/>
        <a:lstStyle/>
        <a:p>
          <a:r>
            <a:rPr lang="ru-RU" sz="1400" b="1" dirty="0" smtClean="0"/>
            <a:t> проверяет у участника ИС данные документа, удостоверяющего личность; </a:t>
          </a:r>
          <a:endParaRPr lang="ru-RU" sz="1400" b="1" dirty="0"/>
        </a:p>
      </dgm:t>
    </dgm:pt>
    <dgm:pt modelId="{80C7645F-3977-4E26-9A71-2B95D637E476}" type="parTrans" cxnId="{3A91FC55-129D-445C-BC2A-5CFCB835D836}">
      <dgm:prSet/>
      <dgm:spPr/>
      <dgm:t>
        <a:bodyPr/>
        <a:lstStyle/>
        <a:p>
          <a:endParaRPr lang="ru-RU"/>
        </a:p>
      </dgm:t>
    </dgm:pt>
    <dgm:pt modelId="{7925B51E-CE16-4364-B620-99FBBA627F48}" type="sibTrans" cxnId="{3A91FC55-129D-445C-BC2A-5CFCB835D836}">
      <dgm:prSet/>
      <dgm:spPr/>
      <dgm:t>
        <a:bodyPr/>
        <a:lstStyle/>
        <a:p>
          <a:endParaRPr lang="ru-RU"/>
        </a:p>
      </dgm:t>
    </dgm:pt>
    <dgm:pt modelId="{94FD2320-9FD1-485C-8898-09D1F66DF4FC}">
      <dgm:prSet phldrT="[Текст]"/>
      <dgm:spPr/>
      <dgm:t>
        <a:bodyPr/>
        <a:lstStyle/>
        <a:p>
          <a:r>
            <a:rPr lang="ru-RU" b="1" u="sng" dirty="0" smtClean="0"/>
            <a:t>Эксперт</a:t>
          </a:r>
          <a:endParaRPr lang="ru-RU" b="1" u="sng" dirty="0"/>
        </a:p>
      </dgm:t>
    </dgm:pt>
    <dgm:pt modelId="{0BE8DB55-4313-4D1B-A07D-DC534387DA48}" type="parTrans" cxnId="{4E92E094-B75C-4458-A737-9035AEFFAED0}">
      <dgm:prSet/>
      <dgm:spPr/>
      <dgm:t>
        <a:bodyPr/>
        <a:lstStyle/>
        <a:p>
          <a:endParaRPr lang="ru-RU"/>
        </a:p>
      </dgm:t>
    </dgm:pt>
    <dgm:pt modelId="{37C739D6-4FCF-40F4-A184-FD27265FE7A0}" type="sibTrans" cxnId="{4E92E094-B75C-4458-A737-9035AEFFAED0}">
      <dgm:prSet/>
      <dgm:spPr/>
      <dgm:t>
        <a:bodyPr/>
        <a:lstStyle/>
        <a:p>
          <a:endParaRPr lang="ru-RU"/>
        </a:p>
      </dgm:t>
    </dgm:pt>
    <dgm:pt modelId="{25A14AA0-09B8-4539-A94F-182FF1D9CBDC}">
      <dgm:prSet phldrT="[Текст]"/>
      <dgm:spPr/>
      <dgm:t>
        <a:bodyPr/>
        <a:lstStyle/>
        <a:p>
          <a:r>
            <a:rPr lang="ru-RU" b="1" dirty="0" smtClean="0"/>
            <a:t>заполняет протокол эксперта;</a:t>
          </a:r>
          <a:endParaRPr lang="ru-RU" b="1" dirty="0"/>
        </a:p>
      </dgm:t>
    </dgm:pt>
    <dgm:pt modelId="{A98872C1-3FA9-4E46-AA90-C06B9B857472}" type="parTrans" cxnId="{3E76D642-9493-4E20-AFDD-CBAF5CA5717F}">
      <dgm:prSet/>
      <dgm:spPr/>
      <dgm:t>
        <a:bodyPr/>
        <a:lstStyle/>
        <a:p>
          <a:endParaRPr lang="ru-RU"/>
        </a:p>
      </dgm:t>
    </dgm:pt>
    <dgm:pt modelId="{6EBA195C-2363-485B-B0AE-97983C2DAB91}" type="sibTrans" cxnId="{3E76D642-9493-4E20-AFDD-CBAF5CA5717F}">
      <dgm:prSet/>
      <dgm:spPr/>
      <dgm:t>
        <a:bodyPr/>
        <a:lstStyle/>
        <a:p>
          <a:endParaRPr lang="ru-RU"/>
        </a:p>
      </dgm:t>
    </dgm:pt>
    <dgm:pt modelId="{1C46A981-D92E-4BEE-B125-270131855675}">
      <dgm:prSet phldrT="[Текст]"/>
      <dgm:spPr/>
      <dgm:t>
        <a:bodyPr/>
        <a:lstStyle/>
        <a:p>
          <a:r>
            <a:rPr lang="ru-RU" b="1" dirty="0" smtClean="0"/>
            <a:t>вносит в него баллы по критериям оценивания;</a:t>
          </a:r>
          <a:endParaRPr lang="ru-RU" b="1" dirty="0"/>
        </a:p>
      </dgm:t>
    </dgm:pt>
    <dgm:pt modelId="{1B2B6679-58E5-4A53-8C96-21229E8F871C}" type="parTrans" cxnId="{0ECCAA9B-CF81-472C-A8A9-391CB93823B3}">
      <dgm:prSet/>
      <dgm:spPr/>
      <dgm:t>
        <a:bodyPr/>
        <a:lstStyle/>
        <a:p>
          <a:endParaRPr lang="ru-RU"/>
        </a:p>
      </dgm:t>
    </dgm:pt>
    <dgm:pt modelId="{CD91D9E0-503A-48B5-B9FE-B404E965E99E}" type="sibTrans" cxnId="{0ECCAA9B-CF81-472C-A8A9-391CB93823B3}">
      <dgm:prSet/>
      <dgm:spPr/>
      <dgm:t>
        <a:bodyPr/>
        <a:lstStyle/>
        <a:p>
          <a:endParaRPr lang="ru-RU"/>
        </a:p>
      </dgm:t>
    </dgm:pt>
    <dgm:pt modelId="{17663877-3801-48F1-86C0-C765B3E8E861}">
      <dgm:prSet custT="1"/>
      <dgm:spPr/>
      <dgm:t>
        <a:bodyPr/>
        <a:lstStyle/>
        <a:p>
          <a:pPr>
            <a:tabLst/>
          </a:pPr>
          <a:r>
            <a:rPr lang="ru-RU" sz="1400" b="1" dirty="0" smtClean="0"/>
            <a:t> заполняет ведомость учета проведения ИС в аудитории, в которой он также фиксирует время начала и окончания ответа участника;</a:t>
          </a:r>
          <a:endParaRPr lang="ru-RU" sz="1400" b="1" dirty="0"/>
        </a:p>
      </dgm:t>
    </dgm:pt>
    <dgm:pt modelId="{6B9AABF6-DE19-402B-BD5F-E8A2124A0A76}" type="parTrans" cxnId="{AD62A235-8D07-4BD8-B836-568BA84BF99B}">
      <dgm:prSet/>
      <dgm:spPr/>
      <dgm:t>
        <a:bodyPr/>
        <a:lstStyle/>
        <a:p>
          <a:endParaRPr lang="ru-RU"/>
        </a:p>
      </dgm:t>
    </dgm:pt>
    <dgm:pt modelId="{98175826-24E3-4B9E-A4A9-CFE013757590}" type="sibTrans" cxnId="{AD62A235-8D07-4BD8-B836-568BA84BF99B}">
      <dgm:prSet/>
      <dgm:spPr/>
      <dgm:t>
        <a:bodyPr/>
        <a:lstStyle/>
        <a:p>
          <a:endParaRPr lang="ru-RU"/>
        </a:p>
      </dgm:t>
    </dgm:pt>
    <dgm:pt modelId="{5E47DA2A-B71B-48EB-9A95-888C828198B0}">
      <dgm:prSet custT="1"/>
      <dgm:spPr/>
      <dgm:t>
        <a:bodyPr/>
        <a:lstStyle/>
        <a:p>
          <a:r>
            <a:rPr lang="ru-RU" sz="1400" b="1" dirty="0" smtClean="0"/>
            <a:t> напоминает, что перед ответом участник ИС проговаривает в оборудование для записи свои ФИО, класс, № варианта, а перед ответом на каждое задание - № задания;</a:t>
          </a:r>
          <a:endParaRPr lang="ru-RU" sz="1400" b="1" dirty="0"/>
        </a:p>
      </dgm:t>
    </dgm:pt>
    <dgm:pt modelId="{508F2F4F-47FB-47F5-BDF6-16C6DF876B66}" type="parTrans" cxnId="{F07DC5AB-1D99-4774-BEA9-C6FA2EDF6AE3}">
      <dgm:prSet/>
      <dgm:spPr/>
      <dgm:t>
        <a:bodyPr/>
        <a:lstStyle/>
        <a:p>
          <a:endParaRPr lang="ru-RU"/>
        </a:p>
      </dgm:t>
    </dgm:pt>
    <dgm:pt modelId="{BEF6444B-5243-423E-8BC0-67E492CB6F45}" type="sibTrans" cxnId="{F07DC5AB-1D99-4774-BEA9-C6FA2EDF6AE3}">
      <dgm:prSet/>
      <dgm:spPr/>
      <dgm:t>
        <a:bodyPr/>
        <a:lstStyle/>
        <a:p>
          <a:endParaRPr lang="ru-RU"/>
        </a:p>
      </dgm:t>
    </dgm:pt>
    <dgm:pt modelId="{557FE181-727B-4887-B750-BF97C37C11B1}">
      <dgm:prSet custT="1"/>
      <dgm:spPr/>
      <dgm:t>
        <a:bodyPr/>
        <a:lstStyle/>
        <a:p>
          <a:r>
            <a:rPr lang="ru-RU" sz="1400" b="1" dirty="0" smtClean="0"/>
            <a:t> выдает обучающемуся КИМ и проводит ИС.</a:t>
          </a:r>
          <a:endParaRPr lang="ru-RU" sz="1400" b="1" dirty="0"/>
        </a:p>
      </dgm:t>
    </dgm:pt>
    <dgm:pt modelId="{140817A8-ED97-4ADE-9BCD-2DACC8F915A2}" type="parTrans" cxnId="{696B118A-0B0B-4CA0-A9E7-F7E0B7DD1796}">
      <dgm:prSet/>
      <dgm:spPr/>
      <dgm:t>
        <a:bodyPr/>
        <a:lstStyle/>
        <a:p>
          <a:endParaRPr lang="ru-RU"/>
        </a:p>
      </dgm:t>
    </dgm:pt>
    <dgm:pt modelId="{A23BD8C1-88CB-44FA-8B02-6E2F0F01564C}" type="sibTrans" cxnId="{696B118A-0B0B-4CA0-A9E7-F7E0B7DD1796}">
      <dgm:prSet/>
      <dgm:spPr/>
      <dgm:t>
        <a:bodyPr/>
        <a:lstStyle/>
        <a:p>
          <a:endParaRPr lang="ru-RU"/>
        </a:p>
      </dgm:t>
    </dgm:pt>
    <dgm:pt modelId="{2F59DE1B-13D2-4A03-8D9F-D49D4FBE0E77}">
      <dgm:prSet phldrT="[Текст]"/>
      <dgm:spPr/>
      <dgm:t>
        <a:bodyPr/>
        <a:lstStyle/>
        <a:p>
          <a:r>
            <a:rPr lang="ru-RU" b="1" dirty="0" smtClean="0"/>
            <a:t>по окончании ответа участника эксперт подсчитывает общее количество баллов;</a:t>
          </a:r>
          <a:endParaRPr lang="ru-RU" b="1" dirty="0"/>
        </a:p>
      </dgm:t>
    </dgm:pt>
    <dgm:pt modelId="{A457F2A4-8427-469E-A08A-2D96EC7B6E16}" type="parTrans" cxnId="{8A23255E-831C-4013-9943-CB9542E1CBB7}">
      <dgm:prSet/>
      <dgm:spPr/>
      <dgm:t>
        <a:bodyPr/>
        <a:lstStyle/>
        <a:p>
          <a:endParaRPr lang="ru-RU"/>
        </a:p>
      </dgm:t>
    </dgm:pt>
    <dgm:pt modelId="{2C02FA93-C9BC-4422-B5F1-2094B9334230}" type="sibTrans" cxnId="{8A23255E-831C-4013-9943-CB9542E1CBB7}">
      <dgm:prSet/>
      <dgm:spPr/>
      <dgm:t>
        <a:bodyPr/>
        <a:lstStyle/>
        <a:p>
          <a:endParaRPr lang="ru-RU"/>
        </a:p>
      </dgm:t>
    </dgm:pt>
    <dgm:pt modelId="{4564FC7D-46DF-4454-AABB-7909C59E7DA1}">
      <dgm:prSet phldrT="[Текст]"/>
      <dgm:spPr/>
      <dgm:t>
        <a:bodyPr/>
        <a:lstStyle/>
        <a:p>
          <a:r>
            <a:rPr lang="ru-RU" b="1" dirty="0" smtClean="0"/>
            <a:t>ставит метку зачет/незачет;</a:t>
          </a:r>
          <a:endParaRPr lang="ru-RU" b="1" dirty="0"/>
        </a:p>
      </dgm:t>
    </dgm:pt>
    <dgm:pt modelId="{365DAE66-147E-49EF-8B01-B8B4675DD37D}" type="parTrans" cxnId="{1F3F865B-53BE-4E8F-8DAC-3E3EC78955F4}">
      <dgm:prSet/>
      <dgm:spPr/>
      <dgm:t>
        <a:bodyPr/>
        <a:lstStyle/>
        <a:p>
          <a:endParaRPr lang="ru-RU"/>
        </a:p>
      </dgm:t>
    </dgm:pt>
    <dgm:pt modelId="{377297A6-D8A1-4FBF-920B-475A098DD382}" type="sibTrans" cxnId="{1F3F865B-53BE-4E8F-8DAC-3E3EC78955F4}">
      <dgm:prSet/>
      <dgm:spPr/>
      <dgm:t>
        <a:bodyPr/>
        <a:lstStyle/>
        <a:p>
          <a:endParaRPr lang="ru-RU"/>
        </a:p>
      </dgm:t>
    </dgm:pt>
    <dgm:pt modelId="{EA618EC0-2CC7-4F91-AAD2-91E8BA00E682}">
      <dgm:prSet phldrT="[Текст]"/>
      <dgm:spPr/>
      <dgm:t>
        <a:bodyPr/>
        <a:lstStyle/>
        <a:p>
          <a:r>
            <a:rPr lang="ru-RU" b="1" dirty="0" smtClean="0"/>
            <a:t>подписывает протокол, ставит дату проверки.</a:t>
          </a:r>
          <a:endParaRPr lang="ru-RU" b="1" dirty="0"/>
        </a:p>
      </dgm:t>
    </dgm:pt>
    <dgm:pt modelId="{68464E7C-C6F2-4BD6-9D5C-029331A877ED}" type="parTrans" cxnId="{DA332B19-D74E-49AB-B490-62DDE25D2CC0}">
      <dgm:prSet/>
      <dgm:spPr/>
      <dgm:t>
        <a:bodyPr/>
        <a:lstStyle/>
        <a:p>
          <a:endParaRPr lang="ru-RU"/>
        </a:p>
      </dgm:t>
    </dgm:pt>
    <dgm:pt modelId="{3BD1F931-8A8C-488F-A72B-9836B1139F56}" type="sibTrans" cxnId="{DA332B19-D74E-49AB-B490-62DDE25D2CC0}">
      <dgm:prSet/>
      <dgm:spPr/>
      <dgm:t>
        <a:bodyPr/>
        <a:lstStyle/>
        <a:p>
          <a:endParaRPr lang="ru-RU"/>
        </a:p>
      </dgm:t>
    </dgm:pt>
    <dgm:pt modelId="{7293580F-67C9-44F0-B953-4E73EB0C8285}" type="pres">
      <dgm:prSet presAssocID="{BA7E3D75-F4D0-43F0-A73D-1D7211E459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0B8401-0DF9-4DFD-B31C-FA5CAF1F26CB}" type="pres">
      <dgm:prSet presAssocID="{B7661C06-84FC-42EC-92A0-AB6EB23D203A}" presName="linNode" presStyleCnt="0"/>
      <dgm:spPr/>
    </dgm:pt>
    <dgm:pt modelId="{D189CFC8-C57E-49C7-B02C-74AC68C07967}" type="pres">
      <dgm:prSet presAssocID="{B7661C06-84FC-42EC-92A0-AB6EB23D203A}" presName="parentShp" presStyleLbl="node1" presStyleIdx="0" presStyleCnt="2" custScaleX="76039" custLinFactNeighborX="-4272" custLinFactNeighborY="-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759E9-4674-4847-828D-DC7A7906843D}" type="pres">
      <dgm:prSet presAssocID="{B7661C06-84FC-42EC-92A0-AB6EB23D203A}" presName="childShp" presStyleLbl="bgAccFollowNode1" presStyleIdx="0" presStyleCnt="2" custScaleX="118472" custScaleY="151679" custLinFactNeighborX="4377" custLinFactNeighborY="-25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AC1D5-3CC3-47FA-BCF2-A15F833C717F}" type="pres">
      <dgm:prSet presAssocID="{C4E4B2CC-47A5-40AE-BDE2-CD21ED7D344C}" presName="spacing" presStyleCnt="0"/>
      <dgm:spPr/>
    </dgm:pt>
    <dgm:pt modelId="{AF0CC51E-BB92-4951-8DC4-90382D09C27D}" type="pres">
      <dgm:prSet presAssocID="{94FD2320-9FD1-485C-8898-09D1F66DF4FC}" presName="linNode" presStyleCnt="0"/>
      <dgm:spPr/>
    </dgm:pt>
    <dgm:pt modelId="{5C79E21F-B17D-4595-81CF-768F792D7EB0}" type="pres">
      <dgm:prSet presAssocID="{94FD2320-9FD1-485C-8898-09D1F66DF4FC}" presName="parentShp" presStyleLbl="node1" presStyleIdx="1" presStyleCnt="2" custScaleX="75626" custLinFactNeighborX="-8448" custLinFactNeighborY="-2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0025B-E5B1-4D74-8658-74005D2AAC04}" type="pres">
      <dgm:prSet presAssocID="{94FD2320-9FD1-485C-8898-09D1F66DF4FC}" presName="childShp" presStyleLbl="bgAccFollowNode1" presStyleIdx="1" presStyleCnt="2" custScaleX="102229" custScaleY="130942" custLinFactNeighborX="-9759" custLinFactNeighborY="-24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B118A-0B0B-4CA0-A9E7-F7E0B7DD1796}" srcId="{B7661C06-84FC-42EC-92A0-AB6EB23D203A}" destId="{557FE181-727B-4887-B750-BF97C37C11B1}" srcOrd="3" destOrd="0" parTransId="{140817A8-ED97-4ADE-9BCD-2DACC8F915A2}" sibTransId="{A23BD8C1-88CB-44FA-8B02-6E2F0F01564C}"/>
    <dgm:cxn modelId="{4E92E094-B75C-4458-A737-9035AEFFAED0}" srcId="{BA7E3D75-F4D0-43F0-A73D-1D7211E45900}" destId="{94FD2320-9FD1-485C-8898-09D1F66DF4FC}" srcOrd="1" destOrd="0" parTransId="{0BE8DB55-4313-4D1B-A07D-DC534387DA48}" sibTransId="{37C739D6-4FCF-40F4-A184-FD27265FE7A0}"/>
    <dgm:cxn modelId="{9111B152-50A9-4F8E-86EF-3C562E797DD2}" type="presOf" srcId="{557FE181-727B-4887-B750-BF97C37C11B1}" destId="{FA2759E9-4674-4847-828D-DC7A7906843D}" srcOrd="0" destOrd="3" presId="urn:microsoft.com/office/officeart/2005/8/layout/vList6"/>
    <dgm:cxn modelId="{0E89B56B-5A9E-4BBB-8870-F08C6F51163D}" type="presOf" srcId="{94FD2320-9FD1-485C-8898-09D1F66DF4FC}" destId="{5C79E21F-B17D-4595-81CF-768F792D7EB0}" srcOrd="0" destOrd="0" presId="urn:microsoft.com/office/officeart/2005/8/layout/vList6"/>
    <dgm:cxn modelId="{F3CFA3CC-FC14-4CD2-B33E-3C03EBCADA94}" type="presOf" srcId="{4564FC7D-46DF-4454-AABB-7909C59E7DA1}" destId="{4030025B-E5B1-4D74-8658-74005D2AAC04}" srcOrd="0" destOrd="3" presId="urn:microsoft.com/office/officeart/2005/8/layout/vList6"/>
    <dgm:cxn modelId="{0ECCAA9B-CF81-472C-A8A9-391CB93823B3}" srcId="{94FD2320-9FD1-485C-8898-09D1F66DF4FC}" destId="{1C46A981-D92E-4BEE-B125-270131855675}" srcOrd="1" destOrd="0" parTransId="{1B2B6679-58E5-4A53-8C96-21229E8F871C}" sibTransId="{CD91D9E0-503A-48B5-B9FE-B404E965E99E}"/>
    <dgm:cxn modelId="{4FDA592C-4DB2-48CE-A4E9-BC6C34D2903C}" srcId="{BA7E3D75-F4D0-43F0-A73D-1D7211E45900}" destId="{B7661C06-84FC-42EC-92A0-AB6EB23D203A}" srcOrd="0" destOrd="0" parTransId="{46DAEAEC-A6F7-47A3-89D3-6AE07F451DC5}" sibTransId="{C4E4B2CC-47A5-40AE-BDE2-CD21ED7D344C}"/>
    <dgm:cxn modelId="{E05A8D95-78CB-4A1B-B619-79794FE3A201}" type="presOf" srcId="{17663877-3801-48F1-86C0-C765B3E8E861}" destId="{FA2759E9-4674-4847-828D-DC7A7906843D}" srcOrd="0" destOrd="1" presId="urn:microsoft.com/office/officeart/2005/8/layout/vList6"/>
    <dgm:cxn modelId="{3E76D642-9493-4E20-AFDD-CBAF5CA5717F}" srcId="{94FD2320-9FD1-485C-8898-09D1F66DF4FC}" destId="{25A14AA0-09B8-4539-A94F-182FF1D9CBDC}" srcOrd="0" destOrd="0" parTransId="{A98872C1-3FA9-4E46-AA90-C06B9B857472}" sibTransId="{6EBA195C-2363-485B-B0AE-97983C2DAB91}"/>
    <dgm:cxn modelId="{F253FC70-1656-48E0-A714-1405A288B1E8}" type="presOf" srcId="{B7661C06-84FC-42EC-92A0-AB6EB23D203A}" destId="{D189CFC8-C57E-49C7-B02C-74AC68C07967}" srcOrd="0" destOrd="0" presId="urn:microsoft.com/office/officeart/2005/8/layout/vList6"/>
    <dgm:cxn modelId="{C8F7710B-92BE-41EF-9781-E0C160884CB3}" type="presOf" srcId="{BA7E3D75-F4D0-43F0-A73D-1D7211E45900}" destId="{7293580F-67C9-44F0-B953-4E73EB0C8285}" srcOrd="0" destOrd="0" presId="urn:microsoft.com/office/officeart/2005/8/layout/vList6"/>
    <dgm:cxn modelId="{2E6CDFD9-5721-49D3-8AAA-18ACDCC9D719}" type="presOf" srcId="{5E47DA2A-B71B-48EB-9A95-888C828198B0}" destId="{FA2759E9-4674-4847-828D-DC7A7906843D}" srcOrd="0" destOrd="2" presId="urn:microsoft.com/office/officeart/2005/8/layout/vList6"/>
    <dgm:cxn modelId="{DA332B19-D74E-49AB-B490-62DDE25D2CC0}" srcId="{94FD2320-9FD1-485C-8898-09D1F66DF4FC}" destId="{EA618EC0-2CC7-4F91-AAD2-91E8BA00E682}" srcOrd="4" destOrd="0" parTransId="{68464E7C-C6F2-4BD6-9D5C-029331A877ED}" sibTransId="{3BD1F931-8A8C-488F-A72B-9836B1139F56}"/>
    <dgm:cxn modelId="{3A91FC55-129D-445C-BC2A-5CFCB835D836}" srcId="{B7661C06-84FC-42EC-92A0-AB6EB23D203A}" destId="{9BD672FD-8A86-4A94-B26F-3EF56AD861DA}" srcOrd="0" destOrd="0" parTransId="{80C7645F-3977-4E26-9A71-2B95D637E476}" sibTransId="{7925B51E-CE16-4364-B620-99FBBA627F48}"/>
    <dgm:cxn modelId="{F07DC5AB-1D99-4774-BEA9-C6FA2EDF6AE3}" srcId="{B7661C06-84FC-42EC-92A0-AB6EB23D203A}" destId="{5E47DA2A-B71B-48EB-9A95-888C828198B0}" srcOrd="2" destOrd="0" parTransId="{508F2F4F-47FB-47F5-BDF6-16C6DF876B66}" sibTransId="{BEF6444B-5243-423E-8BC0-67E492CB6F45}"/>
    <dgm:cxn modelId="{A8C72872-3B06-4C0D-9A53-8C52C5D795AC}" type="presOf" srcId="{1C46A981-D92E-4BEE-B125-270131855675}" destId="{4030025B-E5B1-4D74-8658-74005D2AAC04}" srcOrd="0" destOrd="1" presId="urn:microsoft.com/office/officeart/2005/8/layout/vList6"/>
    <dgm:cxn modelId="{EBC86DCF-10FB-4C23-997B-2E4F77FADED7}" type="presOf" srcId="{2F59DE1B-13D2-4A03-8D9F-D49D4FBE0E77}" destId="{4030025B-E5B1-4D74-8658-74005D2AAC04}" srcOrd="0" destOrd="2" presId="urn:microsoft.com/office/officeart/2005/8/layout/vList6"/>
    <dgm:cxn modelId="{AD62A235-8D07-4BD8-B836-568BA84BF99B}" srcId="{B7661C06-84FC-42EC-92A0-AB6EB23D203A}" destId="{17663877-3801-48F1-86C0-C765B3E8E861}" srcOrd="1" destOrd="0" parTransId="{6B9AABF6-DE19-402B-BD5F-E8A2124A0A76}" sibTransId="{98175826-24E3-4B9E-A4A9-CFE013757590}"/>
    <dgm:cxn modelId="{DF59FB90-5073-4F3F-8E57-6B30DE852640}" type="presOf" srcId="{EA618EC0-2CC7-4F91-AAD2-91E8BA00E682}" destId="{4030025B-E5B1-4D74-8658-74005D2AAC04}" srcOrd="0" destOrd="4" presId="urn:microsoft.com/office/officeart/2005/8/layout/vList6"/>
    <dgm:cxn modelId="{8A23255E-831C-4013-9943-CB9542E1CBB7}" srcId="{94FD2320-9FD1-485C-8898-09D1F66DF4FC}" destId="{2F59DE1B-13D2-4A03-8D9F-D49D4FBE0E77}" srcOrd="2" destOrd="0" parTransId="{A457F2A4-8427-469E-A08A-2D96EC7B6E16}" sibTransId="{2C02FA93-C9BC-4422-B5F1-2094B9334230}"/>
    <dgm:cxn modelId="{1F3F865B-53BE-4E8F-8DAC-3E3EC78955F4}" srcId="{94FD2320-9FD1-485C-8898-09D1F66DF4FC}" destId="{4564FC7D-46DF-4454-AABB-7909C59E7DA1}" srcOrd="3" destOrd="0" parTransId="{365DAE66-147E-49EF-8B01-B8B4675DD37D}" sibTransId="{377297A6-D8A1-4FBF-920B-475A098DD382}"/>
    <dgm:cxn modelId="{D6308061-0328-493A-8E80-BB5EB2155831}" type="presOf" srcId="{9BD672FD-8A86-4A94-B26F-3EF56AD861DA}" destId="{FA2759E9-4674-4847-828D-DC7A7906843D}" srcOrd="0" destOrd="0" presId="urn:microsoft.com/office/officeart/2005/8/layout/vList6"/>
    <dgm:cxn modelId="{28A204AD-8ED0-40F9-9D54-C78DC5894A8E}" type="presOf" srcId="{25A14AA0-09B8-4539-A94F-182FF1D9CBDC}" destId="{4030025B-E5B1-4D74-8658-74005D2AAC04}" srcOrd="0" destOrd="0" presId="urn:microsoft.com/office/officeart/2005/8/layout/vList6"/>
    <dgm:cxn modelId="{9E6B526E-3AA9-4B7E-A4C2-AF8BA13FDB01}" type="presParOf" srcId="{7293580F-67C9-44F0-B953-4E73EB0C8285}" destId="{990B8401-0DF9-4DFD-B31C-FA5CAF1F26CB}" srcOrd="0" destOrd="0" presId="urn:microsoft.com/office/officeart/2005/8/layout/vList6"/>
    <dgm:cxn modelId="{87A116A9-2624-43C9-95FE-A9CBFA5EB0CF}" type="presParOf" srcId="{990B8401-0DF9-4DFD-B31C-FA5CAF1F26CB}" destId="{D189CFC8-C57E-49C7-B02C-74AC68C07967}" srcOrd="0" destOrd="0" presId="urn:microsoft.com/office/officeart/2005/8/layout/vList6"/>
    <dgm:cxn modelId="{1C5A5962-A4FB-48C4-A55E-7F25E5445052}" type="presParOf" srcId="{990B8401-0DF9-4DFD-B31C-FA5CAF1F26CB}" destId="{FA2759E9-4674-4847-828D-DC7A7906843D}" srcOrd="1" destOrd="0" presId="urn:microsoft.com/office/officeart/2005/8/layout/vList6"/>
    <dgm:cxn modelId="{6E191121-AFA3-4183-975B-05DB02F712F7}" type="presParOf" srcId="{7293580F-67C9-44F0-B953-4E73EB0C8285}" destId="{225AC1D5-3CC3-47FA-BCF2-A15F833C717F}" srcOrd="1" destOrd="0" presId="urn:microsoft.com/office/officeart/2005/8/layout/vList6"/>
    <dgm:cxn modelId="{95625213-FCB0-472A-A8A2-5A2245AB34AC}" type="presParOf" srcId="{7293580F-67C9-44F0-B953-4E73EB0C8285}" destId="{AF0CC51E-BB92-4951-8DC4-90382D09C27D}" srcOrd="2" destOrd="0" presId="urn:microsoft.com/office/officeart/2005/8/layout/vList6"/>
    <dgm:cxn modelId="{631C4BA8-6F69-47DB-B651-6FF436885550}" type="presParOf" srcId="{AF0CC51E-BB92-4951-8DC4-90382D09C27D}" destId="{5C79E21F-B17D-4595-81CF-768F792D7EB0}" srcOrd="0" destOrd="0" presId="urn:microsoft.com/office/officeart/2005/8/layout/vList6"/>
    <dgm:cxn modelId="{4D9087FC-CE1B-43A9-8F77-D05904D6FDEE}" type="presParOf" srcId="{AF0CC51E-BB92-4951-8DC4-90382D09C27D}" destId="{4030025B-E5B1-4D74-8658-74005D2AAC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4C801E-26C0-4F16-9F1F-F39BFBD344E6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D8F9328-C14B-4251-B2F3-15FF806DAEEE}">
      <dgm:prSet custT="1"/>
      <dgm:spPr/>
      <dgm:t>
        <a:bodyPr/>
        <a:lstStyle/>
        <a:p>
          <a:pPr rtl="0"/>
          <a:r>
            <a:rPr lang="ru-RU" sz="2100" b="1" i="1" dirty="0" smtClean="0">
              <a:latin typeface="Times New Roman" pitchFamily="18" charset="0"/>
              <a:cs typeface="Times New Roman" pitchFamily="18" charset="0"/>
            </a:rPr>
            <a:t>для лиц, осваивающих образовательные программы основного общего образования с применением электронного обучения, дистанционных образовательных технологий</a:t>
          </a:r>
          <a:endParaRPr lang="ru-RU" sz="2100" b="1" i="1" dirty="0">
            <a:latin typeface="Times New Roman" pitchFamily="18" charset="0"/>
            <a:cs typeface="Times New Roman" pitchFamily="18" charset="0"/>
          </a:endParaRPr>
        </a:p>
      </dgm:t>
    </dgm:pt>
    <dgm:pt modelId="{C76A489E-9760-4A06-B4C4-F84B4B7860FD}" type="parTrans" cxnId="{A2CAF4B9-7957-4EA7-B7FC-11F74952808A}">
      <dgm:prSet/>
      <dgm:spPr/>
      <dgm:t>
        <a:bodyPr/>
        <a:lstStyle/>
        <a:p>
          <a:endParaRPr lang="ru-RU"/>
        </a:p>
      </dgm:t>
    </dgm:pt>
    <dgm:pt modelId="{5583CB58-3D90-435C-B1E5-E16DFE4A88CD}" type="sibTrans" cxnId="{A2CAF4B9-7957-4EA7-B7FC-11F74952808A}">
      <dgm:prSet/>
      <dgm:spPr/>
      <dgm:t>
        <a:bodyPr/>
        <a:lstStyle/>
        <a:p>
          <a:endParaRPr lang="ru-RU"/>
        </a:p>
      </dgm:t>
    </dgm:pt>
    <dgm:pt modelId="{F39BD949-F035-4EA2-9E0C-23E7B1D960C3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для лиц, обучающихся на дому или в медицинской</a:t>
          </a:r>
          <a:br>
            <a:rPr lang="ru-RU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организации, при наличии у обучающегося соответствующих рекомендаций ПМПК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56B4E2B-2173-42FF-A7DF-49E09A2ECC25}" type="parTrans" cxnId="{819D049A-2733-4973-B4EC-884C7B1C12DF}">
      <dgm:prSet/>
      <dgm:spPr/>
      <dgm:t>
        <a:bodyPr/>
        <a:lstStyle/>
        <a:p>
          <a:endParaRPr lang="ru-RU"/>
        </a:p>
      </dgm:t>
    </dgm:pt>
    <dgm:pt modelId="{787BDBB1-D04B-4A3E-934B-18D55B89FA03}" type="sibTrans" cxnId="{819D049A-2733-4973-B4EC-884C7B1C12DF}">
      <dgm:prSet/>
      <dgm:spPr/>
      <dgm:t>
        <a:bodyPr/>
        <a:lstStyle/>
        <a:p>
          <a:endParaRPr lang="ru-RU"/>
        </a:p>
      </dgm:t>
    </dgm:pt>
    <dgm:pt modelId="{3DD3FCFA-E8DF-4C0E-AA95-A76AF9928EFE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при угрозе возникновения и (или) возникновении отдельных чрезвычайных ситуаций, введении режима повышенной готовности или чрезвычайной ситуации</a:t>
          </a:r>
          <a:endParaRPr lang="ru-RU" b="1" i="1" dirty="0"/>
        </a:p>
      </dgm:t>
    </dgm:pt>
    <dgm:pt modelId="{E7DD81C6-0B4D-4B83-A5A2-0341C4D8EB1B}" type="parTrans" cxnId="{6D00FB9F-33C6-4763-A529-9741604471CA}">
      <dgm:prSet/>
      <dgm:spPr/>
      <dgm:t>
        <a:bodyPr/>
        <a:lstStyle/>
        <a:p>
          <a:endParaRPr lang="ru-RU"/>
        </a:p>
      </dgm:t>
    </dgm:pt>
    <dgm:pt modelId="{1AF3EBC1-353E-46B6-A0F0-583C25510F83}" type="sibTrans" cxnId="{6D00FB9F-33C6-4763-A529-9741604471CA}">
      <dgm:prSet/>
      <dgm:spPr/>
      <dgm:t>
        <a:bodyPr/>
        <a:lstStyle/>
        <a:p>
          <a:endParaRPr lang="ru-RU"/>
        </a:p>
      </dgm:t>
    </dgm:pt>
    <dgm:pt modelId="{77597950-D6BB-401C-B6A4-3E5C3519C1C7}" type="pres">
      <dgm:prSet presAssocID="{4C4C801E-26C0-4F16-9F1F-F39BFBD344E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6A04362-99A8-4AF5-8421-77D01ECB7750}" type="pres">
      <dgm:prSet presAssocID="{3D8F9328-C14B-4251-B2F3-15FF806DAEEE}" presName="noChildren" presStyleCnt="0"/>
      <dgm:spPr/>
      <dgm:t>
        <a:bodyPr/>
        <a:lstStyle/>
        <a:p>
          <a:endParaRPr lang="ru-RU"/>
        </a:p>
      </dgm:t>
    </dgm:pt>
    <dgm:pt modelId="{FEABEEF6-A71F-43F6-8847-9A124FE8BB75}" type="pres">
      <dgm:prSet presAssocID="{3D8F9328-C14B-4251-B2F3-15FF806DAEEE}" presName="gap" presStyleCnt="0"/>
      <dgm:spPr/>
      <dgm:t>
        <a:bodyPr/>
        <a:lstStyle/>
        <a:p>
          <a:endParaRPr lang="ru-RU"/>
        </a:p>
      </dgm:t>
    </dgm:pt>
    <dgm:pt modelId="{6077E5A6-AD2A-4D19-9BD9-263888E20A3D}" type="pres">
      <dgm:prSet presAssocID="{3D8F9328-C14B-4251-B2F3-15FF806DAEEE}" presName="medCircle2" presStyleLbl="vennNode1" presStyleIdx="0" presStyleCnt="3" custLinFactNeighborX="-26219" custLinFactNeighborY="-19092"/>
      <dgm:spPr/>
      <dgm:t>
        <a:bodyPr/>
        <a:lstStyle/>
        <a:p>
          <a:endParaRPr lang="ru-RU"/>
        </a:p>
      </dgm:t>
    </dgm:pt>
    <dgm:pt modelId="{EEC9D2B7-EC7A-4775-9A71-EBA7A7AEA1F3}" type="pres">
      <dgm:prSet presAssocID="{3D8F9328-C14B-4251-B2F3-15FF806DAEEE}" presName="txLvlOnly1" presStyleLbl="revTx" presStyleIdx="0" presStyleCnt="3" custScaleY="81149" custLinFactNeighborX="1150" custLinFactNeighborY="-18371"/>
      <dgm:spPr/>
      <dgm:t>
        <a:bodyPr/>
        <a:lstStyle/>
        <a:p>
          <a:endParaRPr lang="ru-RU"/>
        </a:p>
      </dgm:t>
    </dgm:pt>
    <dgm:pt modelId="{0FAB6043-5003-41E8-A670-7DFC29B23121}" type="pres">
      <dgm:prSet presAssocID="{F39BD949-F035-4EA2-9E0C-23E7B1D960C3}" presName="noChildren" presStyleCnt="0"/>
      <dgm:spPr/>
      <dgm:t>
        <a:bodyPr/>
        <a:lstStyle/>
        <a:p>
          <a:endParaRPr lang="ru-RU"/>
        </a:p>
      </dgm:t>
    </dgm:pt>
    <dgm:pt modelId="{34FD0483-20D5-42D0-BE5C-347DE1E1B758}" type="pres">
      <dgm:prSet presAssocID="{F39BD949-F035-4EA2-9E0C-23E7B1D960C3}" presName="gap" presStyleCnt="0"/>
      <dgm:spPr/>
      <dgm:t>
        <a:bodyPr/>
        <a:lstStyle/>
        <a:p>
          <a:endParaRPr lang="ru-RU"/>
        </a:p>
      </dgm:t>
    </dgm:pt>
    <dgm:pt modelId="{D1AE759A-B214-4922-B206-1232C838C987}" type="pres">
      <dgm:prSet presAssocID="{F39BD949-F035-4EA2-9E0C-23E7B1D960C3}" presName="medCircle2" presStyleLbl="vennNode1" presStyleIdx="1" presStyleCnt="3" custLinFactNeighborX="-26219" custLinFactNeighborY="-6364"/>
      <dgm:spPr/>
      <dgm:t>
        <a:bodyPr/>
        <a:lstStyle/>
        <a:p>
          <a:endParaRPr lang="ru-RU"/>
        </a:p>
      </dgm:t>
    </dgm:pt>
    <dgm:pt modelId="{0D12F38D-AF4D-40DD-BC7C-773AA3B2378B}" type="pres">
      <dgm:prSet presAssocID="{F39BD949-F035-4EA2-9E0C-23E7B1D960C3}" presName="txLvlOnly1" presStyleLbl="revTx" presStyleIdx="1" presStyleCnt="3" custLinFactNeighborX="120" custLinFactNeighborY="-6364"/>
      <dgm:spPr/>
      <dgm:t>
        <a:bodyPr/>
        <a:lstStyle/>
        <a:p>
          <a:endParaRPr lang="ru-RU"/>
        </a:p>
      </dgm:t>
    </dgm:pt>
    <dgm:pt modelId="{CCC086AA-79BF-41B3-B02A-193EDAE7C5E0}" type="pres">
      <dgm:prSet presAssocID="{3DD3FCFA-E8DF-4C0E-AA95-A76AF9928EFE}" presName="noChildren" presStyleCnt="0"/>
      <dgm:spPr/>
      <dgm:t>
        <a:bodyPr/>
        <a:lstStyle/>
        <a:p>
          <a:endParaRPr lang="ru-RU"/>
        </a:p>
      </dgm:t>
    </dgm:pt>
    <dgm:pt modelId="{14BAB67D-1A27-4971-9043-846578FA356D}" type="pres">
      <dgm:prSet presAssocID="{3DD3FCFA-E8DF-4C0E-AA95-A76AF9928EFE}" presName="gap" presStyleCnt="0"/>
      <dgm:spPr/>
      <dgm:t>
        <a:bodyPr/>
        <a:lstStyle/>
        <a:p>
          <a:endParaRPr lang="ru-RU"/>
        </a:p>
      </dgm:t>
    </dgm:pt>
    <dgm:pt modelId="{92F1268D-F62C-4B86-9598-67B60BCD5660}" type="pres">
      <dgm:prSet presAssocID="{3DD3FCFA-E8DF-4C0E-AA95-A76AF9928EFE}" presName="medCircle2" presStyleLbl="vennNode1" presStyleIdx="2" presStyleCnt="3" custLinFactNeighborX="-26219" custLinFactNeighborY="6364"/>
      <dgm:spPr/>
      <dgm:t>
        <a:bodyPr/>
        <a:lstStyle/>
        <a:p>
          <a:endParaRPr lang="ru-RU"/>
        </a:p>
      </dgm:t>
    </dgm:pt>
    <dgm:pt modelId="{0A391227-7414-497E-B595-4BAA8BC15280}" type="pres">
      <dgm:prSet presAssocID="{3DD3FCFA-E8DF-4C0E-AA95-A76AF9928EFE}" presName="txLvlOnly1" presStyleLbl="revTx" presStyleIdx="2" presStyleCnt="3" custScaleY="70814" custLinFactNeighborX="120" custLinFactNeighborY="2019"/>
      <dgm:spPr/>
      <dgm:t>
        <a:bodyPr/>
        <a:lstStyle/>
        <a:p>
          <a:endParaRPr lang="ru-RU"/>
        </a:p>
      </dgm:t>
    </dgm:pt>
  </dgm:ptLst>
  <dgm:cxnLst>
    <dgm:cxn modelId="{819D049A-2733-4973-B4EC-884C7B1C12DF}" srcId="{4C4C801E-26C0-4F16-9F1F-F39BFBD344E6}" destId="{F39BD949-F035-4EA2-9E0C-23E7B1D960C3}" srcOrd="1" destOrd="0" parTransId="{C56B4E2B-2173-42FF-A7DF-49E09A2ECC25}" sibTransId="{787BDBB1-D04B-4A3E-934B-18D55B89FA03}"/>
    <dgm:cxn modelId="{9998F21D-DA06-44A6-BB4D-E35B6F78701E}" type="presOf" srcId="{3D8F9328-C14B-4251-B2F3-15FF806DAEEE}" destId="{EEC9D2B7-EC7A-4775-9A71-EBA7A7AEA1F3}" srcOrd="0" destOrd="0" presId="urn:microsoft.com/office/officeart/2008/layout/VerticalCircleList"/>
    <dgm:cxn modelId="{5A3CDB72-DF57-4ADA-B9F8-BB4D71FEE990}" type="presOf" srcId="{4C4C801E-26C0-4F16-9F1F-F39BFBD344E6}" destId="{77597950-D6BB-401C-B6A4-3E5C3519C1C7}" srcOrd="0" destOrd="0" presId="urn:microsoft.com/office/officeart/2008/layout/VerticalCircleList"/>
    <dgm:cxn modelId="{A2CAF4B9-7957-4EA7-B7FC-11F74952808A}" srcId="{4C4C801E-26C0-4F16-9F1F-F39BFBD344E6}" destId="{3D8F9328-C14B-4251-B2F3-15FF806DAEEE}" srcOrd="0" destOrd="0" parTransId="{C76A489E-9760-4A06-B4C4-F84B4B7860FD}" sibTransId="{5583CB58-3D90-435C-B1E5-E16DFE4A88CD}"/>
    <dgm:cxn modelId="{55E97FC9-BB20-4256-AF84-D8C32768E641}" type="presOf" srcId="{F39BD949-F035-4EA2-9E0C-23E7B1D960C3}" destId="{0D12F38D-AF4D-40DD-BC7C-773AA3B2378B}" srcOrd="0" destOrd="0" presId="urn:microsoft.com/office/officeart/2008/layout/VerticalCircleList"/>
    <dgm:cxn modelId="{6D00FB9F-33C6-4763-A529-9741604471CA}" srcId="{4C4C801E-26C0-4F16-9F1F-F39BFBD344E6}" destId="{3DD3FCFA-E8DF-4C0E-AA95-A76AF9928EFE}" srcOrd="2" destOrd="0" parTransId="{E7DD81C6-0B4D-4B83-A5A2-0341C4D8EB1B}" sibTransId="{1AF3EBC1-353E-46B6-A0F0-583C25510F83}"/>
    <dgm:cxn modelId="{5009B6BF-F8DF-44BC-9B2D-E8CB51AC3F85}" type="presOf" srcId="{3DD3FCFA-E8DF-4C0E-AA95-A76AF9928EFE}" destId="{0A391227-7414-497E-B595-4BAA8BC15280}" srcOrd="0" destOrd="0" presId="urn:microsoft.com/office/officeart/2008/layout/VerticalCircleList"/>
    <dgm:cxn modelId="{719FBC51-26BD-4C2D-BDE6-66075D2B580F}" type="presParOf" srcId="{77597950-D6BB-401C-B6A4-3E5C3519C1C7}" destId="{86A04362-99A8-4AF5-8421-77D01ECB7750}" srcOrd="0" destOrd="0" presId="urn:microsoft.com/office/officeart/2008/layout/VerticalCircleList"/>
    <dgm:cxn modelId="{53B4F9AB-F12C-4E77-8F72-15831DED9570}" type="presParOf" srcId="{86A04362-99A8-4AF5-8421-77D01ECB7750}" destId="{FEABEEF6-A71F-43F6-8847-9A124FE8BB75}" srcOrd="0" destOrd="0" presId="urn:microsoft.com/office/officeart/2008/layout/VerticalCircleList"/>
    <dgm:cxn modelId="{8AC65EDC-26C0-46CA-AA04-57384024200A}" type="presParOf" srcId="{86A04362-99A8-4AF5-8421-77D01ECB7750}" destId="{6077E5A6-AD2A-4D19-9BD9-263888E20A3D}" srcOrd="1" destOrd="0" presId="urn:microsoft.com/office/officeart/2008/layout/VerticalCircleList"/>
    <dgm:cxn modelId="{A569FCB4-481F-497B-ABA9-512FBD7A506B}" type="presParOf" srcId="{86A04362-99A8-4AF5-8421-77D01ECB7750}" destId="{EEC9D2B7-EC7A-4775-9A71-EBA7A7AEA1F3}" srcOrd="2" destOrd="0" presId="urn:microsoft.com/office/officeart/2008/layout/VerticalCircleList"/>
    <dgm:cxn modelId="{0954AFA6-E839-415F-8BC8-5DBE3359D76F}" type="presParOf" srcId="{77597950-D6BB-401C-B6A4-3E5C3519C1C7}" destId="{0FAB6043-5003-41E8-A670-7DFC29B23121}" srcOrd="1" destOrd="0" presId="urn:microsoft.com/office/officeart/2008/layout/VerticalCircleList"/>
    <dgm:cxn modelId="{3C8C4CED-178B-4BD6-93EC-BCE89C7B6AE3}" type="presParOf" srcId="{0FAB6043-5003-41E8-A670-7DFC29B23121}" destId="{34FD0483-20D5-42D0-BE5C-347DE1E1B758}" srcOrd="0" destOrd="0" presId="urn:microsoft.com/office/officeart/2008/layout/VerticalCircleList"/>
    <dgm:cxn modelId="{8D4D9891-012E-4DC2-8F8D-9763F6922446}" type="presParOf" srcId="{0FAB6043-5003-41E8-A670-7DFC29B23121}" destId="{D1AE759A-B214-4922-B206-1232C838C987}" srcOrd="1" destOrd="0" presId="urn:microsoft.com/office/officeart/2008/layout/VerticalCircleList"/>
    <dgm:cxn modelId="{F1E6F1CC-890B-4A78-8EA8-C9FBADC48DAB}" type="presParOf" srcId="{0FAB6043-5003-41E8-A670-7DFC29B23121}" destId="{0D12F38D-AF4D-40DD-BC7C-773AA3B2378B}" srcOrd="2" destOrd="0" presId="urn:microsoft.com/office/officeart/2008/layout/VerticalCircleList"/>
    <dgm:cxn modelId="{3F665BCF-2A77-42EA-9E29-1C8B4B2030C0}" type="presParOf" srcId="{77597950-D6BB-401C-B6A4-3E5C3519C1C7}" destId="{CCC086AA-79BF-41B3-B02A-193EDAE7C5E0}" srcOrd="2" destOrd="0" presId="urn:microsoft.com/office/officeart/2008/layout/VerticalCircleList"/>
    <dgm:cxn modelId="{0C36DD29-5BE4-4B13-856B-FE89532666F7}" type="presParOf" srcId="{CCC086AA-79BF-41B3-B02A-193EDAE7C5E0}" destId="{14BAB67D-1A27-4971-9043-846578FA356D}" srcOrd="0" destOrd="0" presId="urn:microsoft.com/office/officeart/2008/layout/VerticalCircleList"/>
    <dgm:cxn modelId="{ABB916E9-118E-46F9-8607-59444C35DDF1}" type="presParOf" srcId="{CCC086AA-79BF-41B3-B02A-193EDAE7C5E0}" destId="{92F1268D-F62C-4B86-9598-67B60BCD5660}" srcOrd="1" destOrd="0" presId="urn:microsoft.com/office/officeart/2008/layout/VerticalCircleList"/>
    <dgm:cxn modelId="{CC808328-19B7-4542-906D-47BF14542302}" type="presParOf" srcId="{CCC086AA-79BF-41B3-B02A-193EDAE7C5E0}" destId="{0A391227-7414-497E-B595-4BAA8BC15280}" srcOrd="2" destOrd="0" presId="urn:microsoft.com/office/officeart/2008/layout/VerticalCircl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9EB085-F7DD-45F1-94A4-0D360BE47643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D5637-BA7A-4624-BE02-852C9B125279}" type="pres">
      <dgm:prSet presAssocID="{E99EB085-F7DD-45F1-94A4-0D360BE4764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FCD5E-881A-4527-BC26-6A712C054CB7}" type="presOf" srcId="{E99EB085-F7DD-45F1-94A4-0D360BE47643}" destId="{9A6D5637-BA7A-4624-BE02-852C9B12527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FE6EC8-BC52-4E19-98A1-657DE1FC6C24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4CB2598-08A8-4D25-A5DF-2E66A8F9D0EC}">
      <dgm:prSet custT="1"/>
      <dgm:spPr/>
      <dgm:t>
        <a:bodyPr/>
        <a:lstStyle/>
        <a:p>
          <a:pPr marL="85725" indent="0" rtl="0"/>
          <a:endParaRPr lang="ru-RU" sz="1800" dirty="0" smtClean="0">
            <a:latin typeface="+mj-lt"/>
            <a:cs typeface="Times New Roman" pitchFamily="18" charset="0"/>
          </a:endParaRPr>
        </a:p>
        <a:p>
          <a:pPr marL="85725" indent="0" rtl="0"/>
          <a:r>
            <a:rPr lang="ru-RU" sz="1800" dirty="0" smtClean="0">
              <a:latin typeface="+mj-lt"/>
              <a:cs typeface="Times New Roman" pitchFamily="18" charset="0"/>
            </a:rPr>
            <a:t>не позднее чем за </a:t>
          </a:r>
          <a:r>
            <a:rPr lang="ru-RU" sz="1800" b="1" i="1" dirty="0" smtClean="0">
              <a:latin typeface="+mj-lt"/>
              <a:cs typeface="Times New Roman" pitchFamily="18" charset="0"/>
            </a:rPr>
            <a:t>3 дня до проведения ИС:</a:t>
          </a:r>
        </a:p>
        <a:p>
          <a:pPr marL="85725" indent="0" rtl="0"/>
          <a:r>
            <a:rPr lang="ru-RU" sz="1800" b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-</a:t>
          </a:r>
          <a:r>
            <a:rPr lang="ru-RU" sz="18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 согласовать</a:t>
          </a:r>
          <a:r>
            <a:rPr lang="ru-RU" sz="1800" dirty="0" smtClean="0">
              <a:latin typeface="+mj-lt"/>
              <a:cs typeface="Times New Roman" pitchFamily="18" charset="0"/>
            </a:rPr>
            <a:t> с департаментом образования ЯО через ОМСУ проведение ИС в дистанционной форме;</a:t>
          </a:r>
        </a:p>
        <a:p>
          <a:pPr marL="85725" indent="0" rtl="0"/>
          <a:r>
            <a:rPr lang="ru-RU" sz="1800" dirty="0" smtClean="0">
              <a:latin typeface="+mj-lt"/>
              <a:cs typeface="Times New Roman" pitchFamily="18" charset="0"/>
            </a:rPr>
            <a:t>- </a:t>
          </a:r>
          <a:r>
            <a:rPr lang="ru-RU" sz="18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составить</a:t>
          </a:r>
          <a:r>
            <a:rPr lang="ru-RU" sz="1800" dirty="0" smtClean="0">
              <a:latin typeface="+mj-lt"/>
              <a:cs typeface="Times New Roman" pitchFamily="18" charset="0"/>
            </a:rPr>
            <a:t> график подключения участников ИС к собеседнику посредством ВКС;</a:t>
          </a:r>
        </a:p>
        <a:p>
          <a:pPr marL="85725" indent="0" rtl="0"/>
          <a:r>
            <a:rPr lang="ru-RU" sz="1800" dirty="0" smtClean="0">
              <a:latin typeface="+mj-lt"/>
              <a:cs typeface="Times New Roman" pitchFamily="18" charset="0"/>
            </a:rPr>
            <a:t>- </a:t>
          </a:r>
          <a:r>
            <a:rPr lang="ru-RU" sz="1800" b="1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организовать информирование</a:t>
          </a:r>
          <a:r>
            <a:rPr lang="ru-RU" sz="1800" dirty="0" smtClean="0">
              <a:latin typeface="+mj-lt"/>
              <a:cs typeface="Times New Roman" pitchFamily="18" charset="0"/>
            </a:rPr>
            <a:t> участников и их родителей (законных представителей) о процедуре и времени проведения ИС в дистанционной форме;</a:t>
          </a:r>
        </a:p>
      </dgm:t>
    </dgm:pt>
    <dgm:pt modelId="{5163D941-5827-492E-BE56-EBA641ED59D7}" type="parTrans" cxnId="{2DA539EA-12B9-41B8-A86A-6F15424BEA27}">
      <dgm:prSet/>
      <dgm:spPr/>
      <dgm:t>
        <a:bodyPr/>
        <a:lstStyle/>
        <a:p>
          <a:endParaRPr lang="ru-RU"/>
        </a:p>
      </dgm:t>
    </dgm:pt>
    <dgm:pt modelId="{992D1ABD-AC4A-4B69-8CB6-FD09AF75F0DB}" type="sibTrans" cxnId="{2DA539EA-12B9-41B8-A86A-6F15424BEA27}">
      <dgm:prSet/>
      <dgm:spPr/>
      <dgm:t>
        <a:bodyPr/>
        <a:lstStyle/>
        <a:p>
          <a:endParaRPr lang="ru-RU"/>
        </a:p>
      </dgm:t>
    </dgm:pt>
    <dgm:pt modelId="{A82A6187-F767-44E3-AF6C-536690ABD370}">
      <dgm:prSet custT="1"/>
      <dgm:spPr/>
      <dgm:t>
        <a:bodyPr/>
        <a:lstStyle/>
        <a:p>
          <a:pPr marL="85725" indent="0" rtl="0"/>
          <a:r>
            <a:rPr lang="ru-RU" sz="1800" dirty="0" smtClean="0">
              <a:latin typeface="+mn-lt"/>
              <a:cs typeface="Times New Roman" pitchFamily="18" charset="0"/>
            </a:rPr>
            <a:t>- </a:t>
          </a:r>
          <a:r>
            <a:rPr lang="ru-RU" sz="1800" b="1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обеспечить</a:t>
          </a:r>
          <a:r>
            <a:rPr lang="ru-RU" sz="1800" dirty="0" smtClean="0">
              <a:latin typeface="+mn-lt"/>
              <a:cs typeface="Times New Roman" pitchFamily="18" charset="0"/>
            </a:rPr>
            <a:t> аудитории проведения ИС в дистанционной форме необходимым оборудованием;</a:t>
          </a:r>
        </a:p>
        <a:p>
          <a:pPr marL="85725" indent="0" rtl="0"/>
          <a:r>
            <a:rPr lang="ru-RU" sz="1800" dirty="0" smtClean="0">
              <a:latin typeface="+mn-lt"/>
              <a:cs typeface="Times New Roman" pitchFamily="18" charset="0"/>
            </a:rPr>
            <a:t>- </a:t>
          </a:r>
          <a:r>
            <a:rPr lang="ru-RU" sz="1800" b="1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осуществить</a:t>
          </a:r>
          <a:r>
            <a:rPr lang="ru-RU" sz="1800" dirty="0" smtClean="0">
              <a:latin typeface="+mn-lt"/>
              <a:cs typeface="Times New Roman" pitchFamily="18" charset="0"/>
            </a:rPr>
            <a:t> выбор ПО для проведения ИС в дистанционной форме в режиме видеоконференции с возможностью видеозаписи и временной демонстрации участнику КИМ ИС, а также демонстрации участником ИС своего экрана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F9DB0543-2BB5-4799-850B-5C06607D47F2}" type="parTrans" cxnId="{8EF5F5FE-3747-4EC3-A244-F1856CA50D71}">
      <dgm:prSet/>
      <dgm:spPr/>
      <dgm:t>
        <a:bodyPr/>
        <a:lstStyle/>
        <a:p>
          <a:endParaRPr lang="ru-RU"/>
        </a:p>
      </dgm:t>
    </dgm:pt>
    <dgm:pt modelId="{3ED8E484-DEA1-42C3-80FF-3C8AC3AFA5E5}" type="sibTrans" cxnId="{8EF5F5FE-3747-4EC3-A244-F1856CA50D71}">
      <dgm:prSet/>
      <dgm:spPr/>
      <dgm:t>
        <a:bodyPr/>
        <a:lstStyle/>
        <a:p>
          <a:endParaRPr lang="ru-RU"/>
        </a:p>
      </dgm:t>
    </dgm:pt>
    <dgm:pt modelId="{9D52056E-5F72-43FF-BDCA-02F9A8E85ABA}" type="pres">
      <dgm:prSet presAssocID="{EAFE6EC8-BC52-4E19-98A1-657DE1FC6C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23640A-AA7F-4AE4-AC05-BA23CA0E93AF}" type="pres">
      <dgm:prSet presAssocID="{04CB2598-08A8-4D25-A5DF-2E66A8F9D0EC}" presName="thickLine" presStyleLbl="alignNode1" presStyleIdx="0" presStyleCnt="2" custLinFactNeighborX="437" custLinFactNeighborY="8503"/>
      <dgm:spPr/>
    </dgm:pt>
    <dgm:pt modelId="{C3DC3B90-E40F-4BCC-93E8-A9B669A0FCD5}" type="pres">
      <dgm:prSet presAssocID="{04CB2598-08A8-4D25-A5DF-2E66A8F9D0EC}" presName="horz1" presStyleCnt="0"/>
      <dgm:spPr/>
    </dgm:pt>
    <dgm:pt modelId="{DFD0B498-F9E1-4E05-8BF9-FAD25DCC6B8C}" type="pres">
      <dgm:prSet presAssocID="{04CB2598-08A8-4D25-A5DF-2E66A8F9D0EC}" presName="tx1" presStyleLbl="revTx" presStyleIdx="0" presStyleCnt="2" custScaleY="427328" custLinFactNeighborX="424" custLinFactNeighborY="1996"/>
      <dgm:spPr/>
      <dgm:t>
        <a:bodyPr/>
        <a:lstStyle/>
        <a:p>
          <a:endParaRPr lang="ru-RU"/>
        </a:p>
      </dgm:t>
    </dgm:pt>
    <dgm:pt modelId="{DCDCC2A0-B856-4198-BCF1-63751A464127}" type="pres">
      <dgm:prSet presAssocID="{04CB2598-08A8-4D25-A5DF-2E66A8F9D0EC}" presName="vert1" presStyleCnt="0"/>
      <dgm:spPr/>
    </dgm:pt>
    <dgm:pt modelId="{AF348EC7-E59A-4889-8041-2A0A7A57AB05}" type="pres">
      <dgm:prSet presAssocID="{A82A6187-F767-44E3-AF6C-536690ABD370}" presName="thickLine" presStyleLbl="alignNode1" presStyleIdx="1" presStyleCnt="2"/>
      <dgm:spPr/>
    </dgm:pt>
    <dgm:pt modelId="{F9783CA9-BA98-4211-AEA8-86482F12E3AA}" type="pres">
      <dgm:prSet presAssocID="{A82A6187-F767-44E3-AF6C-536690ABD370}" presName="horz1" presStyleCnt="0"/>
      <dgm:spPr/>
    </dgm:pt>
    <dgm:pt modelId="{A0F60C0D-DCA9-4834-BFD3-FFF1CEBEF14B}" type="pres">
      <dgm:prSet presAssocID="{A82A6187-F767-44E3-AF6C-536690ABD370}" presName="tx1" presStyleLbl="revTx" presStyleIdx="1" presStyleCnt="2" custScaleY="375397" custLinFactNeighborY="2569"/>
      <dgm:spPr/>
      <dgm:t>
        <a:bodyPr/>
        <a:lstStyle/>
        <a:p>
          <a:endParaRPr lang="ru-RU"/>
        </a:p>
      </dgm:t>
    </dgm:pt>
    <dgm:pt modelId="{DD8CCF25-D2C0-4C37-AB5E-516268C32768}" type="pres">
      <dgm:prSet presAssocID="{A82A6187-F767-44E3-AF6C-536690ABD370}" presName="vert1" presStyleCnt="0"/>
      <dgm:spPr/>
    </dgm:pt>
  </dgm:ptLst>
  <dgm:cxnLst>
    <dgm:cxn modelId="{4C0B34B3-CB15-4179-B2DE-39F8E925C32A}" type="presOf" srcId="{04CB2598-08A8-4D25-A5DF-2E66A8F9D0EC}" destId="{DFD0B498-F9E1-4E05-8BF9-FAD25DCC6B8C}" srcOrd="0" destOrd="0" presId="urn:microsoft.com/office/officeart/2008/layout/LinedList"/>
    <dgm:cxn modelId="{F3368708-0D90-40FE-B909-CB1AC598718E}" type="presOf" srcId="{EAFE6EC8-BC52-4E19-98A1-657DE1FC6C24}" destId="{9D52056E-5F72-43FF-BDCA-02F9A8E85ABA}" srcOrd="0" destOrd="0" presId="urn:microsoft.com/office/officeart/2008/layout/LinedList"/>
    <dgm:cxn modelId="{2DA539EA-12B9-41B8-A86A-6F15424BEA27}" srcId="{EAFE6EC8-BC52-4E19-98A1-657DE1FC6C24}" destId="{04CB2598-08A8-4D25-A5DF-2E66A8F9D0EC}" srcOrd="0" destOrd="0" parTransId="{5163D941-5827-492E-BE56-EBA641ED59D7}" sibTransId="{992D1ABD-AC4A-4B69-8CB6-FD09AF75F0DB}"/>
    <dgm:cxn modelId="{8EF5F5FE-3747-4EC3-A244-F1856CA50D71}" srcId="{EAFE6EC8-BC52-4E19-98A1-657DE1FC6C24}" destId="{A82A6187-F767-44E3-AF6C-536690ABD370}" srcOrd="1" destOrd="0" parTransId="{F9DB0543-2BB5-4799-850B-5C06607D47F2}" sibTransId="{3ED8E484-DEA1-42C3-80FF-3C8AC3AFA5E5}"/>
    <dgm:cxn modelId="{CB4BF8C8-60BE-468E-A635-796FF0853F53}" type="presOf" srcId="{A82A6187-F767-44E3-AF6C-536690ABD370}" destId="{A0F60C0D-DCA9-4834-BFD3-FFF1CEBEF14B}" srcOrd="0" destOrd="0" presId="urn:microsoft.com/office/officeart/2008/layout/LinedList"/>
    <dgm:cxn modelId="{0C5073B2-E7B2-45B5-8E37-395AD7D06D1B}" type="presParOf" srcId="{9D52056E-5F72-43FF-BDCA-02F9A8E85ABA}" destId="{2123640A-AA7F-4AE4-AC05-BA23CA0E93AF}" srcOrd="0" destOrd="0" presId="urn:microsoft.com/office/officeart/2008/layout/LinedList"/>
    <dgm:cxn modelId="{55AA0D66-6120-4F29-B6D7-62700F62FC58}" type="presParOf" srcId="{9D52056E-5F72-43FF-BDCA-02F9A8E85ABA}" destId="{C3DC3B90-E40F-4BCC-93E8-A9B669A0FCD5}" srcOrd="1" destOrd="0" presId="urn:microsoft.com/office/officeart/2008/layout/LinedList"/>
    <dgm:cxn modelId="{CA7CD725-D924-455F-8924-C4CA3DE19E2B}" type="presParOf" srcId="{C3DC3B90-E40F-4BCC-93E8-A9B669A0FCD5}" destId="{DFD0B498-F9E1-4E05-8BF9-FAD25DCC6B8C}" srcOrd="0" destOrd="0" presId="urn:microsoft.com/office/officeart/2008/layout/LinedList"/>
    <dgm:cxn modelId="{818C999B-0614-436C-A37D-2E9FA08A8D39}" type="presParOf" srcId="{C3DC3B90-E40F-4BCC-93E8-A9B669A0FCD5}" destId="{DCDCC2A0-B856-4198-BCF1-63751A464127}" srcOrd="1" destOrd="0" presId="urn:microsoft.com/office/officeart/2008/layout/LinedList"/>
    <dgm:cxn modelId="{83D19884-21F8-463E-BE0A-DF41D8BD96E0}" type="presParOf" srcId="{9D52056E-5F72-43FF-BDCA-02F9A8E85ABA}" destId="{AF348EC7-E59A-4889-8041-2A0A7A57AB05}" srcOrd="2" destOrd="0" presId="urn:microsoft.com/office/officeart/2008/layout/LinedList"/>
    <dgm:cxn modelId="{ED1B7ACE-FDBC-4781-B52C-FEF6359C92E3}" type="presParOf" srcId="{9D52056E-5F72-43FF-BDCA-02F9A8E85ABA}" destId="{F9783CA9-BA98-4211-AEA8-86482F12E3AA}" srcOrd="3" destOrd="0" presId="urn:microsoft.com/office/officeart/2008/layout/LinedList"/>
    <dgm:cxn modelId="{574A6E75-202C-4E78-8D20-53972A1CE0E2}" type="presParOf" srcId="{F9783CA9-BA98-4211-AEA8-86482F12E3AA}" destId="{A0F60C0D-DCA9-4834-BFD3-FFF1CEBEF14B}" srcOrd="0" destOrd="0" presId="urn:microsoft.com/office/officeart/2008/layout/LinedList"/>
    <dgm:cxn modelId="{3926FBC4-D8C0-4B42-9625-48EE1C36882C}" type="presParOf" srcId="{F9783CA9-BA98-4211-AEA8-86482F12E3AA}" destId="{DD8CCF25-D2C0-4C37-AB5E-516268C32768}" srcOrd="1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09B37-B4F1-43F9-A1FB-A56F4EFC7FC1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DE6640-0699-4EC4-B223-D1960BE17E22}">
      <dgm:prSet custT="1"/>
      <dgm:spPr>
        <a:solidFill>
          <a:srgbClr val="FF9966">
            <a:alpha val="50000"/>
          </a:srgbClr>
        </a:solidFill>
        <a:ln>
          <a:noFill/>
        </a:ln>
      </dgm:spPr>
      <dgm:t>
        <a:bodyPr/>
        <a:lstStyle/>
        <a:p>
          <a:pPr rtl="0"/>
          <a:endParaRPr lang="ru-RU" sz="1600" dirty="0" smtClean="0"/>
        </a:p>
        <a:p>
          <a:pPr rtl="0"/>
          <a:r>
            <a:rPr lang="ru-RU" sz="1600" dirty="0" smtClean="0"/>
            <a:t>Технический специалист и ответственный организатор проводят проверку качества аудиозаписи, занимая места собеседника и участника.</a:t>
          </a:r>
        </a:p>
        <a:p>
          <a:endParaRPr lang="ru-RU" sz="1600" dirty="0" smtClean="0"/>
        </a:p>
        <a:p>
          <a:r>
            <a:rPr lang="ru-RU" sz="1600" dirty="0" smtClean="0"/>
            <a:t>Рабочее место эксперта располагается так, чтобы участник ИС не отвлекался на процесс оценивания.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CA0FC43-447A-488D-8DBC-BB75A0F61500}" type="parTrans" cxnId="{CE0ADABA-3B4D-40C2-9FC0-6DF3EF753782}">
      <dgm:prSet/>
      <dgm:spPr/>
      <dgm:t>
        <a:bodyPr/>
        <a:lstStyle/>
        <a:p>
          <a:endParaRPr lang="ru-RU"/>
        </a:p>
      </dgm:t>
    </dgm:pt>
    <dgm:pt modelId="{80702466-8EBF-4CF1-B72F-A5C4E9209EEF}" type="sibTrans" cxnId="{CE0ADABA-3B4D-40C2-9FC0-6DF3EF753782}">
      <dgm:prSet/>
      <dgm:spPr/>
      <dgm:t>
        <a:bodyPr/>
        <a:lstStyle/>
        <a:p>
          <a:endParaRPr lang="ru-RU"/>
        </a:p>
      </dgm:t>
    </dgm:pt>
    <dgm:pt modelId="{2059CDC3-C0FD-43D8-8DB8-5278B950960F}" type="pres">
      <dgm:prSet presAssocID="{8C209B37-B4F1-43F9-A1FB-A56F4EFC7FC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04DB0-5B19-4CA5-B321-FB78E1D32970}" type="pres">
      <dgm:prSet presAssocID="{EFDE6640-0699-4EC4-B223-D1960BE17E22}" presName="circ1TxSh" presStyleLbl="vennNode1" presStyleIdx="0" presStyleCnt="1" custLinFactNeighborX="21614" custLinFactNeighborY="-8229"/>
      <dgm:spPr/>
      <dgm:t>
        <a:bodyPr/>
        <a:lstStyle/>
        <a:p>
          <a:endParaRPr lang="ru-RU"/>
        </a:p>
      </dgm:t>
    </dgm:pt>
  </dgm:ptLst>
  <dgm:cxnLst>
    <dgm:cxn modelId="{CE0ADABA-3B4D-40C2-9FC0-6DF3EF753782}" srcId="{8C209B37-B4F1-43F9-A1FB-A56F4EFC7FC1}" destId="{EFDE6640-0699-4EC4-B223-D1960BE17E22}" srcOrd="0" destOrd="0" parTransId="{BCA0FC43-447A-488D-8DBC-BB75A0F61500}" sibTransId="{80702466-8EBF-4CF1-B72F-A5C4E9209EEF}"/>
    <dgm:cxn modelId="{E3E8EB44-7A27-4EE5-8C2E-8A31A26E456F}" type="presOf" srcId="{8C209B37-B4F1-43F9-A1FB-A56F4EFC7FC1}" destId="{2059CDC3-C0FD-43D8-8DB8-5278B950960F}" srcOrd="0" destOrd="0" presId="urn:microsoft.com/office/officeart/2005/8/layout/venn1"/>
    <dgm:cxn modelId="{DB6490FA-63F2-40C5-9EA3-F51398C50040}" type="presOf" srcId="{EFDE6640-0699-4EC4-B223-D1960BE17E22}" destId="{99A04DB0-5B19-4CA5-B321-FB78E1D32970}" srcOrd="0" destOrd="0" presId="urn:microsoft.com/office/officeart/2005/8/layout/venn1"/>
    <dgm:cxn modelId="{82CD95AA-096C-49A2-A04F-22D6D3134AE9}" type="presParOf" srcId="{2059CDC3-C0FD-43D8-8DB8-5278B950960F}" destId="{99A04DB0-5B19-4CA5-B321-FB78E1D3297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52984-3495-4CAD-BCF5-3958B35A260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6EBEC7E-C53E-4218-9CAB-8CF6A4323CBE}">
      <dgm:prSet custT="1"/>
      <dgm:spPr/>
      <dgm:t>
        <a:bodyPr/>
        <a:lstStyle/>
        <a:p>
          <a:pPr rtl="0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2. Получить от технического специалиста </a:t>
          </a:r>
          <a:r>
            <a:rPr lang="ru-RU" sz="1700" b="1" i="0" dirty="0" smtClean="0">
              <a:latin typeface="Times New Roman" pitchFamily="18" charset="0"/>
              <a:cs typeface="Times New Roman" pitchFamily="18" charset="0"/>
            </a:rPr>
            <a:t>выгруженные при помощи ПО «Планирование ГИА-9»</a:t>
          </a:r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ADDD5B95-26D3-491F-9CC8-08920B1EF288}" type="parTrans" cxnId="{3EA3DA71-5748-43A7-9024-4F9246E25294}">
      <dgm:prSet/>
      <dgm:spPr/>
      <dgm:t>
        <a:bodyPr/>
        <a:lstStyle/>
        <a:p>
          <a:endParaRPr lang="ru-RU"/>
        </a:p>
      </dgm:t>
    </dgm:pt>
    <dgm:pt modelId="{AC115358-1E2D-48E1-B095-DA44FD833667}" type="sibTrans" cxnId="{3EA3DA71-5748-43A7-9024-4F9246E25294}">
      <dgm:prSet/>
      <dgm:spPr/>
      <dgm:t>
        <a:bodyPr/>
        <a:lstStyle/>
        <a:p>
          <a:endParaRPr lang="ru-RU"/>
        </a:p>
      </dgm:t>
    </dgm:pt>
    <dgm:pt modelId="{03A54989-54C1-4D55-BD7C-267BA664A8E8}">
      <dgm:prSet custT="1"/>
      <dgm:spPr/>
      <dgm:t>
        <a:bodyPr/>
        <a:lstStyle/>
        <a:p>
          <a:pPr algn="l" rtl="0">
            <a:tabLst/>
          </a:pPr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для оценивания ответов участников ИС (по количеству участников) </a:t>
          </a:r>
          <a:r>
            <a:rPr lang="ru-RU" sz="1600" b="0" dirty="0" smtClean="0"/>
            <a:t>–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форма ИС-03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413FC59F-AF04-4628-9104-5E8461112BAC}" type="parTrans" cxnId="{F7D18D26-DD34-41DC-AAAF-992CEB8C2C74}">
      <dgm:prSet/>
      <dgm:spPr/>
      <dgm:t>
        <a:bodyPr/>
        <a:lstStyle/>
        <a:p>
          <a:endParaRPr lang="ru-RU"/>
        </a:p>
      </dgm:t>
    </dgm:pt>
    <dgm:pt modelId="{74300B7E-667D-4854-86D7-045CA1137909}" type="sibTrans" cxnId="{F7D18D26-DD34-41DC-AAAF-992CEB8C2C74}">
      <dgm:prSet/>
      <dgm:spPr/>
      <dgm:t>
        <a:bodyPr/>
        <a:lstStyle/>
        <a:p>
          <a:endParaRPr lang="ru-RU"/>
        </a:p>
      </dgm:t>
    </dgm:pt>
    <dgm:pt modelId="{AA97E9EA-F2DB-4251-BD5A-D4473FAF9751}">
      <dgm:prSet custT="1"/>
      <dgm:spPr/>
      <dgm:t>
        <a:bodyPr/>
        <a:lstStyle/>
        <a:p>
          <a:pPr rtl="0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4. Определить необходимое количество аудиторий ожидания и проведения. </a:t>
          </a:r>
          <a:endParaRPr lang="ru-RU" sz="1700" dirty="0"/>
        </a:p>
      </dgm:t>
    </dgm:pt>
    <dgm:pt modelId="{DFDBD5A9-95CD-4391-AACD-DBBA97AA3105}" type="parTrans" cxnId="{1276192F-90AF-4CCB-8111-6B2B7D4ACAD9}">
      <dgm:prSet/>
      <dgm:spPr/>
      <dgm:t>
        <a:bodyPr/>
        <a:lstStyle/>
        <a:p>
          <a:endParaRPr lang="ru-RU"/>
        </a:p>
      </dgm:t>
    </dgm:pt>
    <dgm:pt modelId="{6B0A3EAE-1C33-4B71-8264-C51A6D04CD20}" type="sibTrans" cxnId="{1276192F-90AF-4CCB-8111-6B2B7D4ACAD9}">
      <dgm:prSet/>
      <dgm:spPr/>
      <dgm:t>
        <a:bodyPr/>
        <a:lstStyle/>
        <a:p>
          <a:endParaRPr lang="ru-RU"/>
        </a:p>
      </dgm:t>
    </dgm:pt>
    <dgm:pt modelId="{5ECD777E-B1A5-4CAF-8C9B-146F855EA8C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1. Организовать создание условий для участников ИС с ОВЗ, детей-инвалидов и инвалидов и для лиц, обучающихся на дому или в медицинских организациях.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96C0D806-7838-4C80-BED1-2436528B8C88}" type="parTrans" cxnId="{27110B5B-8B02-4D0A-98E8-06FE5C0DCE04}">
      <dgm:prSet/>
      <dgm:spPr/>
      <dgm:t>
        <a:bodyPr/>
        <a:lstStyle/>
        <a:p>
          <a:endParaRPr lang="ru-RU"/>
        </a:p>
      </dgm:t>
    </dgm:pt>
    <dgm:pt modelId="{6BB5D19E-6BD2-434E-923B-661388155D90}" type="sibTrans" cxnId="{27110B5B-8B02-4D0A-98E8-06FE5C0DCE04}">
      <dgm:prSet/>
      <dgm:spPr/>
      <dgm:t>
        <a:bodyPr/>
        <a:lstStyle/>
        <a:p>
          <a:endParaRPr lang="ru-RU"/>
        </a:p>
      </dgm:t>
    </dgm:pt>
    <dgm:pt modelId="{8529DC03-95E1-430E-A19C-93244A3B2F10}">
      <dgm:prSet custT="1"/>
      <dgm:spPr/>
      <dgm:t>
        <a:bodyPr/>
        <a:lstStyle/>
        <a:p>
          <a:pPr algn="l" rtl="0">
            <a:tabLst/>
          </a:pPr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список участников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ИС </a:t>
          </a:r>
          <a:r>
            <a:rPr lang="ru-RU" sz="1600" b="0" dirty="0" smtClean="0"/>
            <a:t>–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форма ИС-01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17591D9B-EE6F-472D-94BE-63A758959520}" type="sibTrans" cxnId="{8C13B0AF-AAE1-44A0-BB4B-EC7F448F1D1F}">
      <dgm:prSet/>
      <dgm:spPr/>
      <dgm:t>
        <a:bodyPr/>
        <a:lstStyle/>
        <a:p>
          <a:endParaRPr lang="ru-RU"/>
        </a:p>
      </dgm:t>
    </dgm:pt>
    <dgm:pt modelId="{0AA03F3C-52DF-412E-89A6-B8A36A8255B9}" type="parTrans" cxnId="{8C13B0AF-AAE1-44A0-BB4B-EC7F448F1D1F}">
      <dgm:prSet/>
      <dgm:spPr/>
      <dgm:t>
        <a:bodyPr/>
        <a:lstStyle/>
        <a:p>
          <a:endParaRPr lang="ru-RU"/>
        </a:p>
      </dgm:t>
    </dgm:pt>
    <dgm:pt modelId="{53B2834A-C900-4703-A69A-6E9310AEB854}">
      <dgm:prSet custT="1"/>
      <dgm:spPr/>
      <dgm:t>
        <a:bodyPr/>
        <a:lstStyle/>
        <a:p>
          <a:pPr algn="l" rtl="0">
            <a:tabLst/>
          </a:pPr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ведомости учета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проведения ИС в аудитории (по количеству аудиторий) </a:t>
          </a:r>
          <a:r>
            <a:rPr lang="ru-RU" sz="1600" b="0" dirty="0" smtClean="0"/>
            <a:t>–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форма ИС-02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F0D69199-9158-45CE-9348-F3BA428744D5}" type="parTrans" cxnId="{D1384210-794F-44CC-9918-326826C53F00}">
      <dgm:prSet/>
      <dgm:spPr/>
      <dgm:t>
        <a:bodyPr/>
        <a:lstStyle/>
        <a:p>
          <a:endParaRPr lang="ru-RU"/>
        </a:p>
      </dgm:t>
    </dgm:pt>
    <dgm:pt modelId="{E6FBB6A8-2063-41A4-AB7B-ED938EB4D262}" type="sibTrans" cxnId="{D1384210-794F-44CC-9918-326826C53F00}">
      <dgm:prSet/>
      <dgm:spPr/>
      <dgm:t>
        <a:bodyPr/>
        <a:lstStyle/>
        <a:p>
          <a:endParaRPr lang="ru-RU"/>
        </a:p>
      </dgm:t>
    </dgm:pt>
    <dgm:pt modelId="{6DE1DFE1-2D94-44FC-9FB7-F6491141CF5C}">
      <dgm:prSet custT="1"/>
      <dgm:spPr/>
      <dgm:t>
        <a:bodyPr/>
        <a:lstStyle/>
        <a:p>
          <a:pPr algn="l" rtl="0"/>
          <a:r>
            <a:rPr lang="ru-RU" sz="1700" b="1" i="0" dirty="0" smtClean="0">
              <a:latin typeface="Times New Roman" pitchFamily="18" charset="0"/>
              <a:cs typeface="Times New Roman" pitchFamily="18" charset="0"/>
            </a:rPr>
            <a:t>3. Получить от технического специалиста </a:t>
          </a:r>
          <a:r>
            <a:rPr lang="ru-RU" sz="1700" b="1" i="0" u="sng" dirty="0" smtClean="0">
              <a:latin typeface="Times New Roman" pitchFamily="18" charset="0"/>
              <a:cs typeface="Times New Roman" pitchFamily="18" charset="0"/>
            </a:rPr>
            <a:t>критерии оценивания</a:t>
          </a:r>
          <a:r>
            <a:rPr lang="ru-RU" sz="1700" b="1" i="0" dirty="0" smtClean="0">
              <a:latin typeface="Times New Roman" pitchFamily="18" charset="0"/>
              <a:cs typeface="Times New Roman" pitchFamily="18" charset="0"/>
            </a:rPr>
            <a:t> выполнения заданий ИС (по количеству экспертов).</a:t>
          </a:r>
          <a:endParaRPr lang="ru-RU" sz="1700" b="1" i="0" dirty="0">
            <a:latin typeface="Times New Roman" pitchFamily="18" charset="0"/>
            <a:cs typeface="Times New Roman" pitchFamily="18" charset="0"/>
          </a:endParaRPr>
        </a:p>
      </dgm:t>
    </dgm:pt>
    <dgm:pt modelId="{2BCF0DD6-08F0-41F5-BB5A-3464AF1EE47E}" type="parTrans" cxnId="{EAD1FF8F-4750-4D7B-B155-4F10CEF9A073}">
      <dgm:prSet/>
      <dgm:spPr/>
      <dgm:t>
        <a:bodyPr/>
        <a:lstStyle/>
        <a:p>
          <a:endParaRPr lang="ru-RU"/>
        </a:p>
      </dgm:t>
    </dgm:pt>
    <dgm:pt modelId="{B5795D92-4F58-4774-A6A5-6CD569438351}" type="sibTrans" cxnId="{EAD1FF8F-4750-4D7B-B155-4F10CEF9A073}">
      <dgm:prSet/>
      <dgm:spPr/>
      <dgm:t>
        <a:bodyPr/>
        <a:lstStyle/>
        <a:p>
          <a:endParaRPr lang="ru-RU"/>
        </a:p>
      </dgm:t>
    </dgm:pt>
    <dgm:pt modelId="{43F0519F-0FFB-4A63-9BEA-06556F501283}">
      <dgm:prSet custT="1"/>
      <dgm:spPr/>
      <dgm:t>
        <a:bodyPr/>
        <a:lstStyle/>
        <a:p>
          <a:pPr rtl="0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5.  Распределить специалистов, задействованных в проведении и оценивании ИС, по аудиториям, назначить организаторов вне аудитории.</a:t>
          </a:r>
          <a:endParaRPr lang="ru-RU" sz="1700" dirty="0"/>
        </a:p>
      </dgm:t>
    </dgm:pt>
    <dgm:pt modelId="{8ADD5D23-DF56-4607-84A1-38B9A8A726D1}" type="parTrans" cxnId="{0850293A-7526-4072-9F7D-9529CBEE8C8A}">
      <dgm:prSet/>
      <dgm:spPr/>
      <dgm:t>
        <a:bodyPr/>
        <a:lstStyle/>
        <a:p>
          <a:endParaRPr lang="ru-RU"/>
        </a:p>
      </dgm:t>
    </dgm:pt>
    <dgm:pt modelId="{51DD3EDE-6E6B-459B-9B5B-F343C0648D92}" type="sibTrans" cxnId="{0850293A-7526-4072-9F7D-9529CBEE8C8A}">
      <dgm:prSet/>
      <dgm:spPr/>
      <dgm:t>
        <a:bodyPr/>
        <a:lstStyle/>
        <a:p>
          <a:endParaRPr lang="ru-RU"/>
        </a:p>
      </dgm:t>
    </dgm:pt>
    <dgm:pt modelId="{F2A3C456-84C3-4364-A47C-7520E337EFC3}" type="pres">
      <dgm:prSet presAssocID="{40C52984-3495-4CAD-BCF5-3958B35A26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FA0C2-70CC-437A-95F5-4B2B44B3CDA8}" type="pres">
      <dgm:prSet presAssocID="{5ECD777E-B1A5-4CAF-8C9B-146F855EA8C8}" presName="parentLin" presStyleCnt="0"/>
      <dgm:spPr/>
    </dgm:pt>
    <dgm:pt modelId="{D27750AC-C55A-4DEB-9ABA-997B5F0F9CAB}" type="pres">
      <dgm:prSet presAssocID="{5ECD777E-B1A5-4CAF-8C9B-146F855EA8C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B889FB3-DE9E-4C54-9A69-674970C3D19C}" type="pres">
      <dgm:prSet presAssocID="{5ECD777E-B1A5-4CAF-8C9B-146F855EA8C8}" presName="parentText" presStyleLbl="node1" presStyleIdx="0" presStyleCnt="5" custScaleX="143694" custScaleY="94239" custLinFactNeighborX="-49174" custLinFactNeighborY="7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7D162-C29C-4B53-B758-BD54A7C73BF7}" type="pres">
      <dgm:prSet presAssocID="{5ECD777E-B1A5-4CAF-8C9B-146F855EA8C8}" presName="negativeSpace" presStyleCnt="0"/>
      <dgm:spPr/>
    </dgm:pt>
    <dgm:pt modelId="{D2873245-2176-4AF0-B6AF-2ABD2C1C709A}" type="pres">
      <dgm:prSet presAssocID="{5ECD777E-B1A5-4CAF-8C9B-146F855EA8C8}" presName="childText" presStyleLbl="conFgAcc1" presStyleIdx="0" presStyleCnt="5" custScaleY="95546">
        <dgm:presLayoutVars>
          <dgm:bulletEnabled val="1"/>
        </dgm:presLayoutVars>
      </dgm:prSet>
      <dgm:spPr/>
    </dgm:pt>
    <dgm:pt modelId="{568DF7A1-0DE4-421A-A605-37D56FE81A4F}" type="pres">
      <dgm:prSet presAssocID="{6BB5D19E-6BD2-434E-923B-661388155D90}" presName="spaceBetweenRectangles" presStyleCnt="0"/>
      <dgm:spPr/>
    </dgm:pt>
    <dgm:pt modelId="{ADDC3074-E6CF-4E37-95B3-B16B381E5649}" type="pres">
      <dgm:prSet presAssocID="{06EBEC7E-C53E-4218-9CAB-8CF6A4323CBE}" presName="parentLin" presStyleCnt="0"/>
      <dgm:spPr/>
      <dgm:t>
        <a:bodyPr/>
        <a:lstStyle/>
        <a:p>
          <a:endParaRPr lang="ru-RU"/>
        </a:p>
      </dgm:t>
    </dgm:pt>
    <dgm:pt modelId="{AB82562F-0DE5-4092-90EC-7911943BAD0D}" type="pres">
      <dgm:prSet presAssocID="{06EBEC7E-C53E-4218-9CAB-8CF6A4323CB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88CDAED-DB26-4952-8013-E212525C4A49}" type="pres">
      <dgm:prSet presAssocID="{06EBEC7E-C53E-4218-9CAB-8CF6A4323CBE}" presName="parentText" presStyleLbl="node1" presStyleIdx="1" presStyleCnt="5" custScaleX="139827" custScaleY="89608" custLinFactNeighborX="-49121" custLinFactNeighborY="-4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1CCB5-FDFF-48FC-873A-BFF16AEA1C5F}" type="pres">
      <dgm:prSet presAssocID="{06EBEC7E-C53E-4218-9CAB-8CF6A4323CBE}" presName="negativeSpace" presStyleCnt="0"/>
      <dgm:spPr/>
      <dgm:t>
        <a:bodyPr/>
        <a:lstStyle/>
        <a:p>
          <a:endParaRPr lang="ru-RU"/>
        </a:p>
      </dgm:t>
    </dgm:pt>
    <dgm:pt modelId="{292184BD-D304-4CE5-B8F4-2C75A371F396}" type="pres">
      <dgm:prSet presAssocID="{06EBEC7E-C53E-4218-9CAB-8CF6A4323CBE}" presName="childText" presStyleLbl="conFgAcc1" presStyleIdx="1" presStyleCnt="5" custScaleY="102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BD0C6-27B0-4D20-A4C9-97501948D375}" type="pres">
      <dgm:prSet presAssocID="{AC115358-1E2D-48E1-B095-DA44FD833667}" presName="spaceBetweenRectangles" presStyleCnt="0"/>
      <dgm:spPr/>
      <dgm:t>
        <a:bodyPr/>
        <a:lstStyle/>
        <a:p>
          <a:endParaRPr lang="ru-RU"/>
        </a:p>
      </dgm:t>
    </dgm:pt>
    <dgm:pt modelId="{253131F4-74F0-440F-BCDE-474847765D5F}" type="pres">
      <dgm:prSet presAssocID="{6DE1DFE1-2D94-44FC-9FB7-F6491141CF5C}" presName="parentLin" presStyleCnt="0"/>
      <dgm:spPr/>
    </dgm:pt>
    <dgm:pt modelId="{4DD02937-5E23-401F-9660-87EC92BDCA1C}" type="pres">
      <dgm:prSet presAssocID="{6DE1DFE1-2D94-44FC-9FB7-F6491141CF5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6840503-C80B-491A-A141-DBEC933EAABE}" type="pres">
      <dgm:prSet presAssocID="{6DE1DFE1-2D94-44FC-9FB7-F6491141CF5C}" presName="parentText" presStyleLbl="node1" presStyleIdx="2" presStyleCnt="5" custScaleX="142819" custScaleY="92206" custLinFactNeighborX="-50009" custLinFactNeighborY="-83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91844-44A2-40E5-A84F-FD65B03C4CED}" type="pres">
      <dgm:prSet presAssocID="{6DE1DFE1-2D94-44FC-9FB7-F6491141CF5C}" presName="negativeSpace" presStyleCnt="0"/>
      <dgm:spPr/>
    </dgm:pt>
    <dgm:pt modelId="{B38D312C-A08D-4E56-84DD-F6803A8E0E3B}" type="pres">
      <dgm:prSet presAssocID="{6DE1DFE1-2D94-44FC-9FB7-F6491141CF5C}" presName="childText" presStyleLbl="conFgAcc1" presStyleIdx="2" presStyleCnt="5" custScaleY="71935" custLinFactNeighborX="794" custLinFactNeighborY="-35867">
        <dgm:presLayoutVars>
          <dgm:bulletEnabled val="1"/>
        </dgm:presLayoutVars>
      </dgm:prSet>
      <dgm:spPr/>
    </dgm:pt>
    <dgm:pt modelId="{2964192F-D099-4F72-9ECA-61981B728F96}" type="pres">
      <dgm:prSet presAssocID="{B5795D92-4F58-4774-A6A5-6CD569438351}" presName="spaceBetweenRectangles" presStyleCnt="0"/>
      <dgm:spPr/>
    </dgm:pt>
    <dgm:pt modelId="{EE615A82-8501-4156-87A4-FBFED7652F16}" type="pres">
      <dgm:prSet presAssocID="{AA97E9EA-F2DB-4251-BD5A-D4473FAF9751}" presName="parentLin" presStyleCnt="0"/>
      <dgm:spPr/>
      <dgm:t>
        <a:bodyPr/>
        <a:lstStyle/>
        <a:p>
          <a:endParaRPr lang="ru-RU"/>
        </a:p>
      </dgm:t>
    </dgm:pt>
    <dgm:pt modelId="{4EF2BD5B-783B-49C0-86CA-D66EECA902FC}" type="pres">
      <dgm:prSet presAssocID="{AA97E9EA-F2DB-4251-BD5A-D4473FAF975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4743AAA-7073-42FA-AD8D-B195DF47C97A}" type="pres">
      <dgm:prSet presAssocID="{AA97E9EA-F2DB-4251-BD5A-D4473FAF9751}" presName="parentText" presStyleLbl="node1" presStyleIdx="3" presStyleCnt="5" custScaleX="135022" custScaleY="74812" custLinFactNeighborX="-45154" custLinFactNeighborY="-3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AB39-DDD3-49CF-9C15-1A8BA47776E6}" type="pres">
      <dgm:prSet presAssocID="{AA97E9EA-F2DB-4251-BD5A-D4473FAF9751}" presName="negativeSpace" presStyleCnt="0"/>
      <dgm:spPr/>
      <dgm:t>
        <a:bodyPr/>
        <a:lstStyle/>
        <a:p>
          <a:endParaRPr lang="ru-RU"/>
        </a:p>
      </dgm:t>
    </dgm:pt>
    <dgm:pt modelId="{7CAC41BD-BFB0-4467-8DE5-4163289AB6EA}" type="pres">
      <dgm:prSet presAssocID="{AA97E9EA-F2DB-4251-BD5A-D4473FAF9751}" presName="childText" presStyleLbl="conFgAcc1" presStyleIdx="3" presStyleCnt="5" custScaleY="74952" custLinFactNeighborX="794" custLinFactNeighborY="-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05C81-4D11-487B-B6FB-FB0743FD3F1E}" type="pres">
      <dgm:prSet presAssocID="{6B0A3EAE-1C33-4B71-8264-C51A6D04CD20}" presName="spaceBetweenRectangles" presStyleCnt="0"/>
      <dgm:spPr/>
    </dgm:pt>
    <dgm:pt modelId="{A40C0B9C-4CDE-4797-88FE-C4FFD3E510DA}" type="pres">
      <dgm:prSet presAssocID="{43F0519F-0FFB-4A63-9BEA-06556F501283}" presName="parentLin" presStyleCnt="0"/>
      <dgm:spPr/>
    </dgm:pt>
    <dgm:pt modelId="{E78E0208-0503-4FEC-AA56-3C4648B72675}" type="pres">
      <dgm:prSet presAssocID="{43F0519F-0FFB-4A63-9BEA-06556F50128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984D360-982F-4DB4-B796-413DF955930C}" type="pres">
      <dgm:prSet presAssocID="{43F0519F-0FFB-4A63-9BEA-06556F501283}" presName="parentText" presStyleLbl="node1" presStyleIdx="4" presStyleCnt="5" custScaleX="142857" custScaleY="92880" custLinFactNeighborX="-48768" custLinFactNeighborY="-1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3C47D-6F10-4A61-802E-C424B7272157}" type="pres">
      <dgm:prSet presAssocID="{43F0519F-0FFB-4A63-9BEA-06556F501283}" presName="negativeSpace" presStyleCnt="0"/>
      <dgm:spPr/>
    </dgm:pt>
    <dgm:pt modelId="{F36BE086-D259-4C35-9924-6C6B75C4313F}" type="pres">
      <dgm:prSet presAssocID="{43F0519F-0FFB-4A63-9BEA-06556F501283}" presName="childText" presStyleLbl="conFgAcc1" presStyleIdx="4" presStyleCnt="5" custScaleY="72356">
        <dgm:presLayoutVars>
          <dgm:bulletEnabled val="1"/>
        </dgm:presLayoutVars>
      </dgm:prSet>
      <dgm:spPr/>
    </dgm:pt>
  </dgm:ptLst>
  <dgm:cxnLst>
    <dgm:cxn modelId="{5219F7F4-9B3F-4371-A00A-6566116CA45C}" type="presOf" srcId="{53B2834A-C900-4703-A69A-6E9310AEB854}" destId="{292184BD-D304-4CE5-B8F4-2C75A371F396}" srcOrd="0" destOrd="1" presId="urn:microsoft.com/office/officeart/2005/8/layout/list1"/>
    <dgm:cxn modelId="{1152D537-27A8-4138-8EFE-141F62D0B4E5}" type="presOf" srcId="{AA97E9EA-F2DB-4251-BD5A-D4473FAF9751}" destId="{4EF2BD5B-783B-49C0-86CA-D66EECA902FC}" srcOrd="0" destOrd="0" presId="urn:microsoft.com/office/officeart/2005/8/layout/list1"/>
    <dgm:cxn modelId="{3EA3DA71-5748-43A7-9024-4F9246E25294}" srcId="{40C52984-3495-4CAD-BCF5-3958B35A260B}" destId="{06EBEC7E-C53E-4218-9CAB-8CF6A4323CBE}" srcOrd="1" destOrd="0" parTransId="{ADDD5B95-26D3-491F-9CC8-08920B1EF288}" sibTransId="{AC115358-1E2D-48E1-B095-DA44FD833667}"/>
    <dgm:cxn modelId="{0183166B-2ACC-4C58-9360-106CB5995605}" type="presOf" srcId="{43F0519F-0FFB-4A63-9BEA-06556F501283}" destId="{E78E0208-0503-4FEC-AA56-3C4648B72675}" srcOrd="0" destOrd="0" presId="urn:microsoft.com/office/officeart/2005/8/layout/list1"/>
    <dgm:cxn modelId="{8C13B0AF-AAE1-44A0-BB4B-EC7F448F1D1F}" srcId="{06EBEC7E-C53E-4218-9CAB-8CF6A4323CBE}" destId="{8529DC03-95E1-430E-A19C-93244A3B2F10}" srcOrd="0" destOrd="0" parTransId="{0AA03F3C-52DF-412E-89A6-B8A36A8255B9}" sibTransId="{17591D9B-EE6F-472D-94BE-63A758959520}"/>
    <dgm:cxn modelId="{9F753138-B810-4155-94C4-9853A2640A28}" type="presOf" srcId="{5ECD777E-B1A5-4CAF-8C9B-146F855EA8C8}" destId="{D27750AC-C55A-4DEB-9ABA-997B5F0F9CAB}" srcOrd="0" destOrd="0" presId="urn:microsoft.com/office/officeart/2005/8/layout/list1"/>
    <dgm:cxn modelId="{D1384210-794F-44CC-9918-326826C53F00}" srcId="{06EBEC7E-C53E-4218-9CAB-8CF6A4323CBE}" destId="{53B2834A-C900-4703-A69A-6E9310AEB854}" srcOrd="1" destOrd="0" parTransId="{F0D69199-9158-45CE-9348-F3BA428744D5}" sibTransId="{E6FBB6A8-2063-41A4-AB7B-ED938EB4D262}"/>
    <dgm:cxn modelId="{52977A4C-C18B-43BA-88F4-9E517402111A}" type="presOf" srcId="{06EBEC7E-C53E-4218-9CAB-8CF6A4323CBE}" destId="{288CDAED-DB26-4952-8013-E212525C4A49}" srcOrd="1" destOrd="0" presId="urn:microsoft.com/office/officeart/2005/8/layout/list1"/>
    <dgm:cxn modelId="{184EC012-68FB-47DE-8236-1C450510E95C}" type="presOf" srcId="{6DE1DFE1-2D94-44FC-9FB7-F6491141CF5C}" destId="{4DD02937-5E23-401F-9660-87EC92BDCA1C}" srcOrd="0" destOrd="0" presId="urn:microsoft.com/office/officeart/2005/8/layout/list1"/>
    <dgm:cxn modelId="{EAD1FF8F-4750-4D7B-B155-4F10CEF9A073}" srcId="{40C52984-3495-4CAD-BCF5-3958B35A260B}" destId="{6DE1DFE1-2D94-44FC-9FB7-F6491141CF5C}" srcOrd="2" destOrd="0" parTransId="{2BCF0DD6-08F0-41F5-BB5A-3464AF1EE47E}" sibTransId="{B5795D92-4F58-4774-A6A5-6CD569438351}"/>
    <dgm:cxn modelId="{A6D0EBC3-1310-41F4-A776-FE4BAF8BC9B5}" type="presOf" srcId="{8529DC03-95E1-430E-A19C-93244A3B2F10}" destId="{292184BD-D304-4CE5-B8F4-2C75A371F396}" srcOrd="0" destOrd="0" presId="urn:microsoft.com/office/officeart/2005/8/layout/list1"/>
    <dgm:cxn modelId="{1276192F-90AF-4CCB-8111-6B2B7D4ACAD9}" srcId="{40C52984-3495-4CAD-BCF5-3958B35A260B}" destId="{AA97E9EA-F2DB-4251-BD5A-D4473FAF9751}" srcOrd="3" destOrd="0" parTransId="{DFDBD5A9-95CD-4391-AACD-DBBA97AA3105}" sibTransId="{6B0A3EAE-1C33-4B71-8264-C51A6D04CD20}"/>
    <dgm:cxn modelId="{27110B5B-8B02-4D0A-98E8-06FE5C0DCE04}" srcId="{40C52984-3495-4CAD-BCF5-3958B35A260B}" destId="{5ECD777E-B1A5-4CAF-8C9B-146F855EA8C8}" srcOrd="0" destOrd="0" parTransId="{96C0D806-7838-4C80-BED1-2436528B8C88}" sibTransId="{6BB5D19E-6BD2-434E-923B-661388155D90}"/>
    <dgm:cxn modelId="{F7D18D26-DD34-41DC-AAAF-992CEB8C2C74}" srcId="{06EBEC7E-C53E-4218-9CAB-8CF6A4323CBE}" destId="{03A54989-54C1-4D55-BD7C-267BA664A8E8}" srcOrd="2" destOrd="0" parTransId="{413FC59F-AF04-4628-9104-5E8461112BAC}" sibTransId="{74300B7E-667D-4854-86D7-045CA1137909}"/>
    <dgm:cxn modelId="{6C5669DC-0AAE-4400-B0BE-983882FD59E6}" type="presOf" srcId="{43F0519F-0FFB-4A63-9BEA-06556F501283}" destId="{F984D360-982F-4DB4-B796-413DF955930C}" srcOrd="1" destOrd="0" presId="urn:microsoft.com/office/officeart/2005/8/layout/list1"/>
    <dgm:cxn modelId="{BD67279B-D261-448A-BC66-3B9CF1F42EF4}" type="presOf" srcId="{40C52984-3495-4CAD-BCF5-3958B35A260B}" destId="{F2A3C456-84C3-4364-A47C-7520E337EFC3}" srcOrd="0" destOrd="0" presId="urn:microsoft.com/office/officeart/2005/8/layout/list1"/>
    <dgm:cxn modelId="{0850293A-7526-4072-9F7D-9529CBEE8C8A}" srcId="{40C52984-3495-4CAD-BCF5-3958B35A260B}" destId="{43F0519F-0FFB-4A63-9BEA-06556F501283}" srcOrd="4" destOrd="0" parTransId="{8ADD5D23-DF56-4607-84A1-38B9A8A726D1}" sibTransId="{51DD3EDE-6E6B-459B-9B5B-F343C0648D92}"/>
    <dgm:cxn modelId="{764EEA9A-61A0-4392-A648-EB22A892C50D}" type="presOf" srcId="{AA97E9EA-F2DB-4251-BD5A-D4473FAF9751}" destId="{54743AAA-7073-42FA-AD8D-B195DF47C97A}" srcOrd="1" destOrd="0" presId="urn:microsoft.com/office/officeart/2005/8/layout/list1"/>
    <dgm:cxn modelId="{DFA79DA2-4FEC-4040-80C8-BEEB6E193DC5}" type="presOf" srcId="{06EBEC7E-C53E-4218-9CAB-8CF6A4323CBE}" destId="{AB82562F-0DE5-4092-90EC-7911943BAD0D}" srcOrd="0" destOrd="0" presId="urn:microsoft.com/office/officeart/2005/8/layout/list1"/>
    <dgm:cxn modelId="{3939637B-FF4F-4F98-8CE3-A551C9220FC6}" type="presOf" srcId="{6DE1DFE1-2D94-44FC-9FB7-F6491141CF5C}" destId="{F6840503-C80B-491A-A141-DBEC933EAABE}" srcOrd="1" destOrd="0" presId="urn:microsoft.com/office/officeart/2005/8/layout/list1"/>
    <dgm:cxn modelId="{DF1F9D9E-5F1D-4C14-A034-48E8BA5B11E2}" type="presOf" srcId="{03A54989-54C1-4D55-BD7C-267BA664A8E8}" destId="{292184BD-D304-4CE5-B8F4-2C75A371F396}" srcOrd="0" destOrd="2" presId="urn:microsoft.com/office/officeart/2005/8/layout/list1"/>
    <dgm:cxn modelId="{B19D8B1D-6343-4480-8D15-929F154ECB6A}" type="presOf" srcId="{5ECD777E-B1A5-4CAF-8C9B-146F855EA8C8}" destId="{BB889FB3-DE9E-4C54-9A69-674970C3D19C}" srcOrd="1" destOrd="0" presId="urn:microsoft.com/office/officeart/2005/8/layout/list1"/>
    <dgm:cxn modelId="{8FD53DC0-ED42-4311-B752-95A1BCBA1DB2}" type="presParOf" srcId="{F2A3C456-84C3-4364-A47C-7520E337EFC3}" destId="{14AFA0C2-70CC-437A-95F5-4B2B44B3CDA8}" srcOrd="0" destOrd="0" presId="urn:microsoft.com/office/officeart/2005/8/layout/list1"/>
    <dgm:cxn modelId="{3EABBA38-AD4B-4BE9-B71D-0DF17C959C9F}" type="presParOf" srcId="{14AFA0C2-70CC-437A-95F5-4B2B44B3CDA8}" destId="{D27750AC-C55A-4DEB-9ABA-997B5F0F9CAB}" srcOrd="0" destOrd="0" presId="urn:microsoft.com/office/officeart/2005/8/layout/list1"/>
    <dgm:cxn modelId="{3546A252-595A-4FAE-A7FD-C0F3D46CE684}" type="presParOf" srcId="{14AFA0C2-70CC-437A-95F5-4B2B44B3CDA8}" destId="{BB889FB3-DE9E-4C54-9A69-674970C3D19C}" srcOrd="1" destOrd="0" presId="urn:microsoft.com/office/officeart/2005/8/layout/list1"/>
    <dgm:cxn modelId="{5982A661-C6C5-4C47-9ED3-8DACC4C41654}" type="presParOf" srcId="{F2A3C456-84C3-4364-A47C-7520E337EFC3}" destId="{6597D162-C29C-4B53-B758-BD54A7C73BF7}" srcOrd="1" destOrd="0" presId="urn:microsoft.com/office/officeart/2005/8/layout/list1"/>
    <dgm:cxn modelId="{6801F450-8B86-4EA6-8A2D-E04E05E39701}" type="presParOf" srcId="{F2A3C456-84C3-4364-A47C-7520E337EFC3}" destId="{D2873245-2176-4AF0-B6AF-2ABD2C1C709A}" srcOrd="2" destOrd="0" presId="urn:microsoft.com/office/officeart/2005/8/layout/list1"/>
    <dgm:cxn modelId="{016E6D80-BB78-4B11-8FEC-6D7249E5DEA0}" type="presParOf" srcId="{F2A3C456-84C3-4364-A47C-7520E337EFC3}" destId="{568DF7A1-0DE4-421A-A605-37D56FE81A4F}" srcOrd="3" destOrd="0" presId="urn:microsoft.com/office/officeart/2005/8/layout/list1"/>
    <dgm:cxn modelId="{6F957875-E567-4F60-8568-F737C1AC1F11}" type="presParOf" srcId="{F2A3C456-84C3-4364-A47C-7520E337EFC3}" destId="{ADDC3074-E6CF-4E37-95B3-B16B381E5649}" srcOrd="4" destOrd="0" presId="urn:microsoft.com/office/officeart/2005/8/layout/list1"/>
    <dgm:cxn modelId="{4B140367-3E02-43FD-BD32-560BBA1AE5C2}" type="presParOf" srcId="{ADDC3074-E6CF-4E37-95B3-B16B381E5649}" destId="{AB82562F-0DE5-4092-90EC-7911943BAD0D}" srcOrd="0" destOrd="0" presId="urn:microsoft.com/office/officeart/2005/8/layout/list1"/>
    <dgm:cxn modelId="{4462C9A0-E62D-4F6C-9984-0A5260CA7C1D}" type="presParOf" srcId="{ADDC3074-E6CF-4E37-95B3-B16B381E5649}" destId="{288CDAED-DB26-4952-8013-E212525C4A49}" srcOrd="1" destOrd="0" presId="urn:microsoft.com/office/officeart/2005/8/layout/list1"/>
    <dgm:cxn modelId="{93E50A41-6E5B-4953-8CB8-397A1F039060}" type="presParOf" srcId="{F2A3C456-84C3-4364-A47C-7520E337EFC3}" destId="{B211CCB5-FDFF-48FC-873A-BFF16AEA1C5F}" srcOrd="5" destOrd="0" presId="urn:microsoft.com/office/officeart/2005/8/layout/list1"/>
    <dgm:cxn modelId="{90F226E0-E000-43C2-8CE2-6297AB1EE28A}" type="presParOf" srcId="{F2A3C456-84C3-4364-A47C-7520E337EFC3}" destId="{292184BD-D304-4CE5-B8F4-2C75A371F396}" srcOrd="6" destOrd="0" presId="urn:microsoft.com/office/officeart/2005/8/layout/list1"/>
    <dgm:cxn modelId="{0F101B4F-6931-49F5-8D3F-DE6D7B1FB387}" type="presParOf" srcId="{F2A3C456-84C3-4364-A47C-7520E337EFC3}" destId="{7FEBD0C6-27B0-4D20-A4C9-97501948D375}" srcOrd="7" destOrd="0" presId="urn:microsoft.com/office/officeart/2005/8/layout/list1"/>
    <dgm:cxn modelId="{DC51F184-0CCD-4462-B65A-02F1D0A88015}" type="presParOf" srcId="{F2A3C456-84C3-4364-A47C-7520E337EFC3}" destId="{253131F4-74F0-440F-BCDE-474847765D5F}" srcOrd="8" destOrd="0" presId="urn:microsoft.com/office/officeart/2005/8/layout/list1"/>
    <dgm:cxn modelId="{17C69570-B838-44F7-BA0B-138720AA9086}" type="presParOf" srcId="{253131F4-74F0-440F-BCDE-474847765D5F}" destId="{4DD02937-5E23-401F-9660-87EC92BDCA1C}" srcOrd="0" destOrd="0" presId="urn:microsoft.com/office/officeart/2005/8/layout/list1"/>
    <dgm:cxn modelId="{41A22EC3-17BA-49B0-A839-2A29A1EA4967}" type="presParOf" srcId="{253131F4-74F0-440F-BCDE-474847765D5F}" destId="{F6840503-C80B-491A-A141-DBEC933EAABE}" srcOrd="1" destOrd="0" presId="urn:microsoft.com/office/officeart/2005/8/layout/list1"/>
    <dgm:cxn modelId="{41501F06-5051-4E5B-B04C-1A853D01244D}" type="presParOf" srcId="{F2A3C456-84C3-4364-A47C-7520E337EFC3}" destId="{B5291844-44A2-40E5-A84F-FD65B03C4CED}" srcOrd="9" destOrd="0" presId="urn:microsoft.com/office/officeart/2005/8/layout/list1"/>
    <dgm:cxn modelId="{91531489-3066-45C9-813A-6F92E6732973}" type="presParOf" srcId="{F2A3C456-84C3-4364-A47C-7520E337EFC3}" destId="{B38D312C-A08D-4E56-84DD-F6803A8E0E3B}" srcOrd="10" destOrd="0" presId="urn:microsoft.com/office/officeart/2005/8/layout/list1"/>
    <dgm:cxn modelId="{A69539B5-89CB-4D22-98C5-DA7AF770E58C}" type="presParOf" srcId="{F2A3C456-84C3-4364-A47C-7520E337EFC3}" destId="{2964192F-D099-4F72-9ECA-61981B728F96}" srcOrd="11" destOrd="0" presId="urn:microsoft.com/office/officeart/2005/8/layout/list1"/>
    <dgm:cxn modelId="{137DA94B-FDCC-4599-8321-AFB09E1662CD}" type="presParOf" srcId="{F2A3C456-84C3-4364-A47C-7520E337EFC3}" destId="{EE615A82-8501-4156-87A4-FBFED7652F16}" srcOrd="12" destOrd="0" presId="urn:microsoft.com/office/officeart/2005/8/layout/list1"/>
    <dgm:cxn modelId="{0A98A6B0-D5EC-4EC4-B673-6281D1ED374E}" type="presParOf" srcId="{EE615A82-8501-4156-87A4-FBFED7652F16}" destId="{4EF2BD5B-783B-49C0-86CA-D66EECA902FC}" srcOrd="0" destOrd="0" presId="urn:microsoft.com/office/officeart/2005/8/layout/list1"/>
    <dgm:cxn modelId="{71BC515A-BCCA-49AB-A921-0A9D2FEE2ABF}" type="presParOf" srcId="{EE615A82-8501-4156-87A4-FBFED7652F16}" destId="{54743AAA-7073-42FA-AD8D-B195DF47C97A}" srcOrd="1" destOrd="0" presId="urn:microsoft.com/office/officeart/2005/8/layout/list1"/>
    <dgm:cxn modelId="{A548E38C-7A1F-4E93-B874-47761AC39560}" type="presParOf" srcId="{F2A3C456-84C3-4364-A47C-7520E337EFC3}" destId="{BBBDAB39-DDD3-49CF-9C15-1A8BA47776E6}" srcOrd="13" destOrd="0" presId="urn:microsoft.com/office/officeart/2005/8/layout/list1"/>
    <dgm:cxn modelId="{298963D5-6063-45ED-A602-F78AB1E9649C}" type="presParOf" srcId="{F2A3C456-84C3-4364-A47C-7520E337EFC3}" destId="{7CAC41BD-BFB0-4467-8DE5-4163289AB6EA}" srcOrd="14" destOrd="0" presId="urn:microsoft.com/office/officeart/2005/8/layout/list1"/>
    <dgm:cxn modelId="{7413DE90-31B9-42D9-A90A-594FD7DAF42F}" type="presParOf" srcId="{F2A3C456-84C3-4364-A47C-7520E337EFC3}" destId="{0ED05C81-4D11-487B-B6FB-FB0743FD3F1E}" srcOrd="15" destOrd="0" presId="urn:microsoft.com/office/officeart/2005/8/layout/list1"/>
    <dgm:cxn modelId="{A2E0B82A-D16C-4A78-9BBA-793FC67316F4}" type="presParOf" srcId="{F2A3C456-84C3-4364-A47C-7520E337EFC3}" destId="{A40C0B9C-4CDE-4797-88FE-C4FFD3E510DA}" srcOrd="16" destOrd="0" presId="urn:microsoft.com/office/officeart/2005/8/layout/list1"/>
    <dgm:cxn modelId="{B9E679F6-547A-4EF1-8C4B-9F478F41AC77}" type="presParOf" srcId="{A40C0B9C-4CDE-4797-88FE-C4FFD3E510DA}" destId="{E78E0208-0503-4FEC-AA56-3C4648B72675}" srcOrd="0" destOrd="0" presId="urn:microsoft.com/office/officeart/2005/8/layout/list1"/>
    <dgm:cxn modelId="{264493E1-5F23-4CB4-9CFB-82932572D558}" type="presParOf" srcId="{A40C0B9C-4CDE-4797-88FE-C4FFD3E510DA}" destId="{F984D360-982F-4DB4-B796-413DF955930C}" srcOrd="1" destOrd="0" presId="urn:microsoft.com/office/officeart/2005/8/layout/list1"/>
    <dgm:cxn modelId="{DB5F24EA-1A3E-47D8-BEE4-FC37E6AB87E3}" type="presParOf" srcId="{F2A3C456-84C3-4364-A47C-7520E337EFC3}" destId="{EE13C47D-6F10-4A61-802E-C424B7272157}" srcOrd="17" destOrd="0" presId="urn:microsoft.com/office/officeart/2005/8/layout/list1"/>
    <dgm:cxn modelId="{1599CD50-6A34-490F-A5A2-3E7EEB87346B}" type="presParOf" srcId="{F2A3C456-84C3-4364-A47C-7520E337EFC3}" destId="{F36BE086-D259-4C35-9924-6C6B75C4313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892754-4892-4E5D-85EE-69CE6C8D1AF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4A77F20-4CB5-413F-8B1A-CEAC633AA4E0}">
      <dgm:prSet custT="1"/>
      <dgm:spPr/>
      <dgm:t>
        <a:bodyPr/>
        <a:lstStyle/>
        <a:p>
          <a:pPr rtl="0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6. Распределить участников по аудиториям ожидания и проведения, сформировать очередность прохождения ИС участниками</a:t>
          </a:r>
          <a:r>
            <a:rPr lang="ru-RU" sz="17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подготовить списки участников в аудиториях ожидания и проведения.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84A4902-BD32-4C9C-8C44-F334ACE87FA1}" type="parTrans" cxnId="{AF4D0B10-7B0F-414B-915E-9DC084B97E9D}">
      <dgm:prSet/>
      <dgm:spPr/>
      <dgm:t>
        <a:bodyPr/>
        <a:lstStyle/>
        <a:p>
          <a:endParaRPr lang="ru-RU"/>
        </a:p>
      </dgm:t>
    </dgm:pt>
    <dgm:pt modelId="{21D896B7-BB26-4637-A40D-298351CA2EED}" type="sibTrans" cxnId="{AF4D0B10-7B0F-414B-915E-9DC084B97E9D}">
      <dgm:prSet/>
      <dgm:spPr/>
      <dgm:t>
        <a:bodyPr/>
        <a:lstStyle/>
        <a:p>
          <a:endParaRPr lang="ru-RU"/>
        </a:p>
      </dgm:t>
    </dgm:pt>
    <dgm:pt modelId="{D90C4725-7D49-44AF-A7C9-3403715D4E7C}" type="pres">
      <dgm:prSet presAssocID="{2A892754-4892-4E5D-85EE-69CE6C8D1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1B679-3389-464A-B10C-57B11CD2ABD5}" type="pres">
      <dgm:prSet presAssocID="{04A77F20-4CB5-413F-8B1A-CEAC633AA4E0}" presName="parentLin" presStyleCnt="0"/>
      <dgm:spPr/>
    </dgm:pt>
    <dgm:pt modelId="{96E0CD57-E430-4E79-8B03-A7F05F4DCE84}" type="pres">
      <dgm:prSet presAssocID="{04A77F20-4CB5-413F-8B1A-CEAC633AA4E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E507918-CA6A-4FD7-9A6A-8453C342448B}" type="pres">
      <dgm:prSet presAssocID="{04A77F20-4CB5-413F-8B1A-CEAC633AA4E0}" presName="parentText" presStyleLbl="node1" presStyleIdx="0" presStyleCnt="1" custScaleX="714460" custScaleY="47200" custLinFactNeighborX="-32529" custLinFactNeighborY="-127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40740-623D-43E0-B9FC-9371BF6ABDAC}" type="pres">
      <dgm:prSet presAssocID="{04A77F20-4CB5-413F-8B1A-CEAC633AA4E0}" presName="negativeSpace" presStyleCnt="0"/>
      <dgm:spPr/>
    </dgm:pt>
    <dgm:pt modelId="{FFD36971-C34C-4369-A38A-B13847410ABE}" type="pres">
      <dgm:prSet presAssocID="{04A77F20-4CB5-413F-8B1A-CEAC633AA4E0}" presName="childText" presStyleLbl="conFgAcc1" presStyleIdx="0" presStyleCnt="1" custScaleY="315115" custLinFactNeighborX="397" custLinFactNeighborY="21578">
        <dgm:presLayoutVars>
          <dgm:bulletEnabled val="1"/>
        </dgm:presLayoutVars>
      </dgm:prSet>
      <dgm:spPr/>
    </dgm:pt>
  </dgm:ptLst>
  <dgm:cxnLst>
    <dgm:cxn modelId="{B7069261-3D2B-4047-9BD7-7E8BFDE57A9F}" type="presOf" srcId="{2A892754-4892-4E5D-85EE-69CE6C8D1AF1}" destId="{D90C4725-7D49-44AF-A7C9-3403715D4E7C}" srcOrd="0" destOrd="0" presId="urn:microsoft.com/office/officeart/2005/8/layout/list1"/>
    <dgm:cxn modelId="{AF4D0B10-7B0F-414B-915E-9DC084B97E9D}" srcId="{2A892754-4892-4E5D-85EE-69CE6C8D1AF1}" destId="{04A77F20-4CB5-413F-8B1A-CEAC633AA4E0}" srcOrd="0" destOrd="0" parTransId="{A84A4902-BD32-4C9C-8C44-F334ACE87FA1}" sibTransId="{21D896B7-BB26-4637-A40D-298351CA2EED}"/>
    <dgm:cxn modelId="{715ECC94-69D9-4E9B-AD08-780490D575E8}" type="presOf" srcId="{04A77F20-4CB5-413F-8B1A-CEAC633AA4E0}" destId="{96E0CD57-E430-4E79-8B03-A7F05F4DCE84}" srcOrd="0" destOrd="0" presId="urn:microsoft.com/office/officeart/2005/8/layout/list1"/>
    <dgm:cxn modelId="{AB89E22B-E1FB-471A-B1C0-5725F5185C8E}" type="presOf" srcId="{04A77F20-4CB5-413F-8B1A-CEAC633AA4E0}" destId="{AE507918-CA6A-4FD7-9A6A-8453C342448B}" srcOrd="1" destOrd="0" presId="urn:microsoft.com/office/officeart/2005/8/layout/list1"/>
    <dgm:cxn modelId="{1B5A13AD-E3C1-486F-B117-58A47095B3AF}" type="presParOf" srcId="{D90C4725-7D49-44AF-A7C9-3403715D4E7C}" destId="{0301B679-3389-464A-B10C-57B11CD2ABD5}" srcOrd="0" destOrd="0" presId="urn:microsoft.com/office/officeart/2005/8/layout/list1"/>
    <dgm:cxn modelId="{98001111-F83B-434E-B606-4C26B01ACF7B}" type="presParOf" srcId="{0301B679-3389-464A-B10C-57B11CD2ABD5}" destId="{96E0CD57-E430-4E79-8B03-A7F05F4DCE84}" srcOrd="0" destOrd="0" presId="urn:microsoft.com/office/officeart/2005/8/layout/list1"/>
    <dgm:cxn modelId="{F3A8F62F-8B3E-4533-98C3-E21CA689C38E}" type="presParOf" srcId="{0301B679-3389-464A-B10C-57B11CD2ABD5}" destId="{AE507918-CA6A-4FD7-9A6A-8453C342448B}" srcOrd="1" destOrd="0" presId="urn:microsoft.com/office/officeart/2005/8/layout/list1"/>
    <dgm:cxn modelId="{B7DB02FC-AA7E-4842-97A4-0729D7977A9A}" type="presParOf" srcId="{D90C4725-7D49-44AF-A7C9-3403715D4E7C}" destId="{A3640740-623D-43E0-B9FC-9371BF6ABDAC}" srcOrd="1" destOrd="0" presId="urn:microsoft.com/office/officeart/2005/8/layout/list1"/>
    <dgm:cxn modelId="{30434167-852F-43F4-8CAE-D61EB8361B3E}" type="presParOf" srcId="{D90C4725-7D49-44AF-A7C9-3403715D4E7C}" destId="{FFD36971-C34C-4369-A38A-B13847410AB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00BF23-F2C7-4B1C-B9D4-C98F3B39146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FC3DF75-9C3F-436A-A1BA-A4FBBE3B3C29}">
      <dgm:prSet phldrT="[Текст]"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8. Обеспечивает подготовку:</a:t>
          </a:r>
          <a:endParaRPr lang="ru-RU" sz="1700" dirty="0"/>
        </a:p>
      </dgm:t>
    </dgm:pt>
    <dgm:pt modelId="{47C47E8C-E9B2-4981-90FF-F97E3A4BE516}" type="parTrans" cxnId="{68EA6755-D846-4414-B906-7D2E2407C17C}">
      <dgm:prSet/>
      <dgm:spPr/>
      <dgm:t>
        <a:bodyPr/>
        <a:lstStyle/>
        <a:p>
          <a:endParaRPr lang="ru-RU"/>
        </a:p>
      </dgm:t>
    </dgm:pt>
    <dgm:pt modelId="{3B15E32F-EF86-42FB-B73D-51ACEC9F4D19}" type="sibTrans" cxnId="{68EA6755-D846-4414-B906-7D2E2407C17C}">
      <dgm:prSet/>
      <dgm:spPr/>
      <dgm:t>
        <a:bodyPr/>
        <a:lstStyle/>
        <a:p>
          <a:endParaRPr lang="ru-RU"/>
        </a:p>
      </dgm:t>
    </dgm:pt>
    <dgm:pt modelId="{72B818D0-7FDE-4C55-8F37-21626CCA390D}">
      <dgm:prSet phldrT="[Текст]" custT="1"/>
      <dgm:spPr/>
      <dgm:t>
        <a:bodyPr/>
        <a:lstStyle/>
        <a:p>
          <a:pPr rtl="0"/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7. Подготовить список участников с ОВЗ, детей инвалидов и инвалидов – в 2-х экземплярах (для собеседника и эксперта).</a:t>
          </a:r>
          <a:endParaRPr lang="ru-RU" sz="1700" b="1" dirty="0">
            <a:latin typeface="Times New Roman" pitchFamily="18" charset="0"/>
            <a:cs typeface="Times New Roman" pitchFamily="18" charset="0"/>
          </a:endParaRPr>
        </a:p>
      </dgm:t>
    </dgm:pt>
    <dgm:pt modelId="{8884785B-6A8A-4469-858D-E63B0A763A1B}" type="parTrans" cxnId="{3DF8B59E-44A3-402E-810B-1FD4646D38FC}">
      <dgm:prSet/>
      <dgm:spPr/>
      <dgm:t>
        <a:bodyPr/>
        <a:lstStyle/>
        <a:p>
          <a:endParaRPr lang="ru-RU"/>
        </a:p>
      </dgm:t>
    </dgm:pt>
    <dgm:pt modelId="{3435903A-5A28-496C-A4D6-AE1786C5FF1A}" type="sibTrans" cxnId="{3DF8B59E-44A3-402E-810B-1FD4646D38FC}">
      <dgm:prSet/>
      <dgm:spPr/>
      <dgm:t>
        <a:bodyPr/>
        <a:lstStyle/>
        <a:p>
          <a:endParaRPr lang="ru-RU"/>
        </a:p>
      </dgm:t>
    </dgm:pt>
    <dgm:pt modelId="{0D7FAC54-05D6-4BFA-9C4F-B30B081F8327}">
      <dgm:prSet custT="1"/>
      <dgm:spPr/>
      <dgm:t>
        <a:bodyPr/>
        <a:lstStyle/>
        <a:p>
          <a:pPr marL="114300" rtl="0">
            <a:lnSpc>
              <a:spcPct val="90000"/>
            </a:lnSpc>
            <a:spcAft>
              <a:spcPct val="15000"/>
            </a:spcAft>
          </a:pPr>
          <a:r>
            <a:rPr lang="ru-RU" sz="1500" b="1" i="1" u="sng" dirty="0" smtClean="0">
              <a:latin typeface="+mn-lt"/>
              <a:cs typeface="Times New Roman" pitchFamily="18" charset="0"/>
            </a:rPr>
            <a:t>листы бумаги со штампом ОО </a:t>
          </a:r>
          <a:r>
            <a:rPr lang="ru-RU" sz="1500" b="0" i="1" dirty="0" smtClean="0">
              <a:latin typeface="+mn-lt"/>
              <a:cs typeface="Times New Roman" pitchFamily="18" charset="0"/>
            </a:rPr>
            <a:t>для письменных ответов участников ИС и черновиков (при необходимости).</a:t>
          </a:r>
          <a:endParaRPr lang="ru-RU" sz="1500" b="0" dirty="0">
            <a:latin typeface="+mn-lt"/>
            <a:cs typeface="Times New Roman" pitchFamily="18" charset="0"/>
          </a:endParaRPr>
        </a:p>
      </dgm:t>
    </dgm:pt>
    <dgm:pt modelId="{62EEB8D9-118F-436B-9729-46A722F2BB11}" type="sibTrans" cxnId="{FE5344CC-7127-4E7E-9A08-2A1A8A44E904}">
      <dgm:prSet/>
      <dgm:spPr/>
      <dgm:t>
        <a:bodyPr/>
        <a:lstStyle/>
        <a:p>
          <a:endParaRPr lang="ru-RU"/>
        </a:p>
      </dgm:t>
    </dgm:pt>
    <dgm:pt modelId="{E10CC6B4-51FF-4AC8-9716-0793079BAECE}" type="parTrans" cxnId="{FE5344CC-7127-4E7E-9A08-2A1A8A44E904}">
      <dgm:prSet/>
      <dgm:spPr/>
      <dgm:t>
        <a:bodyPr/>
        <a:lstStyle/>
        <a:p>
          <a:endParaRPr lang="ru-RU"/>
        </a:p>
      </dgm:t>
    </dgm:pt>
    <dgm:pt modelId="{5BC46806-C49C-471E-B6A8-631EDF77AFB1}">
      <dgm:prSet custT="1"/>
      <dgm:spPr/>
      <dgm:t>
        <a:bodyPr/>
        <a:lstStyle/>
        <a:p>
          <a:pPr marL="114300" rtl="0">
            <a:lnSpc>
              <a:spcPct val="90000"/>
            </a:lnSpc>
            <a:spcAft>
              <a:spcPts val="600"/>
            </a:spcAft>
          </a:pPr>
          <a:r>
            <a:rPr lang="ru-RU" sz="1500" b="1" i="1" u="sng" dirty="0" smtClean="0">
              <a:latin typeface="+mn-lt"/>
              <a:cs typeface="Times New Roman" pitchFamily="18" charset="0"/>
            </a:rPr>
            <a:t>возвратные доставочные пакеты </a:t>
          </a:r>
          <a:r>
            <a:rPr lang="ru-RU" sz="1500" b="0" i="1" dirty="0" smtClean="0">
              <a:latin typeface="+mn-lt"/>
              <a:cs typeface="Times New Roman" pitchFamily="18" charset="0"/>
            </a:rPr>
            <a:t>формата А4 (по 1 на аудиторию проведения для протоколов эксперта и 1 для носителей информации);</a:t>
          </a:r>
          <a:endParaRPr lang="ru-RU" sz="1500" b="0" dirty="0">
            <a:latin typeface="+mn-lt"/>
            <a:cs typeface="Times New Roman" pitchFamily="18" charset="0"/>
          </a:endParaRPr>
        </a:p>
      </dgm:t>
    </dgm:pt>
    <dgm:pt modelId="{C114FF0B-A8D1-45F5-9F96-64386B0489FA}" type="sibTrans" cxnId="{D066EC51-44D2-4D82-A44E-FB25BD1D4775}">
      <dgm:prSet/>
      <dgm:spPr/>
      <dgm:t>
        <a:bodyPr/>
        <a:lstStyle/>
        <a:p>
          <a:endParaRPr lang="ru-RU"/>
        </a:p>
      </dgm:t>
    </dgm:pt>
    <dgm:pt modelId="{1A2888B6-3D8D-43D1-97CB-92A241E9F60C}" type="parTrans" cxnId="{D066EC51-44D2-4D82-A44E-FB25BD1D4775}">
      <dgm:prSet/>
      <dgm:spPr/>
      <dgm:t>
        <a:bodyPr/>
        <a:lstStyle/>
        <a:p>
          <a:endParaRPr lang="ru-RU"/>
        </a:p>
      </dgm:t>
    </dgm:pt>
    <dgm:pt modelId="{F6ED50B7-C24C-4F67-AFF6-36F060625289}">
      <dgm:prSet custT="1"/>
      <dgm:spPr/>
      <dgm:t>
        <a:bodyPr/>
        <a:lstStyle/>
        <a:p>
          <a:pPr marL="114300" rtl="0">
            <a:lnSpc>
              <a:spcPct val="90000"/>
            </a:lnSpc>
            <a:spcAft>
              <a:spcPts val="600"/>
            </a:spcAft>
          </a:pPr>
          <a:r>
            <a:rPr lang="ru-RU" sz="1500" b="0" i="1" dirty="0" smtClean="0">
              <a:latin typeface="+mn-lt"/>
              <a:cs typeface="Times New Roman" pitchFamily="18" charset="0"/>
            </a:rPr>
            <a:t>съемных </a:t>
          </a:r>
          <a:r>
            <a:rPr lang="ru-RU" sz="1500" b="1" i="1" u="sng" dirty="0" smtClean="0">
              <a:latin typeface="+mn-lt"/>
              <a:cs typeface="Times New Roman" pitchFamily="18" charset="0"/>
            </a:rPr>
            <a:t>носителей</a:t>
          </a:r>
          <a:r>
            <a:rPr lang="ru-RU" sz="1500" b="0" i="1" dirty="0" smtClean="0">
              <a:latin typeface="+mn-lt"/>
              <a:cs typeface="Times New Roman" pitchFamily="18" charset="0"/>
            </a:rPr>
            <a:t> информации для хранения и передачи в РЦОИ файлов с ответами участников ИС;</a:t>
          </a:r>
          <a:endParaRPr lang="ru-RU" sz="1500" b="0" dirty="0">
            <a:latin typeface="+mn-lt"/>
            <a:cs typeface="Times New Roman" pitchFamily="18" charset="0"/>
          </a:endParaRPr>
        </a:p>
      </dgm:t>
    </dgm:pt>
    <dgm:pt modelId="{3E91CBB7-8850-448A-ADE5-1C743191A82C}" type="sibTrans" cxnId="{4D6680A8-F5BD-4C12-BEB8-B6CA6DEC7B60}">
      <dgm:prSet/>
      <dgm:spPr/>
      <dgm:t>
        <a:bodyPr/>
        <a:lstStyle/>
        <a:p>
          <a:endParaRPr lang="ru-RU"/>
        </a:p>
      </dgm:t>
    </dgm:pt>
    <dgm:pt modelId="{E93F6714-7AFF-4467-A932-2FDC6A0AC5F0}" type="parTrans" cxnId="{4D6680A8-F5BD-4C12-BEB8-B6CA6DEC7B60}">
      <dgm:prSet/>
      <dgm:spPr/>
      <dgm:t>
        <a:bodyPr/>
        <a:lstStyle/>
        <a:p>
          <a:endParaRPr lang="ru-RU"/>
        </a:p>
      </dgm:t>
    </dgm:pt>
    <dgm:pt modelId="{509C3F84-8F43-4E25-A562-02A5CFAD5404}">
      <dgm:prSet custT="1"/>
      <dgm:spPr/>
      <dgm:t>
        <a:bodyPr/>
        <a:lstStyle/>
        <a:p>
          <a:pPr marL="114300" rtl="0">
            <a:lnSpc>
              <a:spcPct val="100000"/>
            </a:lnSpc>
            <a:spcAft>
              <a:spcPts val="600"/>
            </a:spcAft>
          </a:pPr>
          <a:r>
            <a:rPr lang="ru-RU" sz="1500" b="1" i="1" u="sng" dirty="0" smtClean="0">
              <a:latin typeface="+mn-lt"/>
              <a:cs typeface="Times New Roman" pitchFamily="18" charset="0"/>
            </a:rPr>
            <a:t>критериев</a:t>
          </a:r>
          <a:r>
            <a:rPr lang="ru-RU" sz="1500" b="0" i="1" dirty="0" smtClean="0">
              <a:latin typeface="+mn-lt"/>
              <a:cs typeface="Times New Roman" pitchFamily="18" charset="0"/>
            </a:rPr>
            <a:t> оценивания для экспертов;</a:t>
          </a:r>
          <a:endParaRPr lang="ru-RU" sz="1500" b="0" dirty="0">
            <a:latin typeface="+mn-lt"/>
            <a:cs typeface="Times New Roman" pitchFamily="18" charset="0"/>
          </a:endParaRPr>
        </a:p>
      </dgm:t>
    </dgm:pt>
    <dgm:pt modelId="{0E7A9B09-F129-4387-8F7C-34AA5234BA0A}" type="sibTrans" cxnId="{539D7C46-A072-48B5-8F4E-18BA498A7E16}">
      <dgm:prSet/>
      <dgm:spPr/>
      <dgm:t>
        <a:bodyPr/>
        <a:lstStyle/>
        <a:p>
          <a:endParaRPr lang="ru-RU"/>
        </a:p>
      </dgm:t>
    </dgm:pt>
    <dgm:pt modelId="{E8EBA3BA-2987-4B1A-A63D-530FA2BD7104}" type="parTrans" cxnId="{539D7C46-A072-48B5-8F4E-18BA498A7E16}">
      <dgm:prSet/>
      <dgm:spPr/>
      <dgm:t>
        <a:bodyPr/>
        <a:lstStyle/>
        <a:p>
          <a:endParaRPr lang="ru-RU"/>
        </a:p>
      </dgm:t>
    </dgm:pt>
    <dgm:pt modelId="{6CA88AEF-0AD6-4383-A1EB-CBB54F8DA6AD}">
      <dgm:prSet custT="1"/>
      <dgm:spPr/>
      <dgm:t>
        <a:bodyPr/>
        <a:lstStyle/>
        <a:p>
          <a:pPr marL="540000" rtl="0">
            <a:lnSpc>
              <a:spcPct val="90000"/>
            </a:lnSpc>
            <a:spcAft>
              <a:spcPct val="15000"/>
            </a:spcAft>
          </a:pPr>
          <a:r>
            <a:rPr lang="ru-RU" sz="1500" b="0" i="1" dirty="0" smtClean="0">
              <a:latin typeface="+mn-lt"/>
              <a:cs typeface="Times New Roman" pitchFamily="18" charset="0"/>
            </a:rPr>
            <a:t>протоколы эксперта (ИС-03)</a:t>
          </a:r>
          <a:endParaRPr lang="ru-RU" sz="1500" b="0" dirty="0">
            <a:latin typeface="+mn-lt"/>
            <a:cs typeface="Times New Roman" pitchFamily="18" charset="0"/>
          </a:endParaRPr>
        </a:p>
      </dgm:t>
    </dgm:pt>
    <dgm:pt modelId="{1A2BFE86-5406-4F1F-A2EF-750B9A2C74AD}" type="sibTrans" cxnId="{63571367-60F6-478E-9662-2A3A3041945E}">
      <dgm:prSet/>
      <dgm:spPr/>
      <dgm:t>
        <a:bodyPr/>
        <a:lstStyle/>
        <a:p>
          <a:endParaRPr lang="ru-RU"/>
        </a:p>
      </dgm:t>
    </dgm:pt>
    <dgm:pt modelId="{048926BA-15DC-43B2-8689-5A98D2D743F7}" type="parTrans" cxnId="{63571367-60F6-478E-9662-2A3A3041945E}">
      <dgm:prSet/>
      <dgm:spPr/>
      <dgm:t>
        <a:bodyPr/>
        <a:lstStyle/>
        <a:p>
          <a:endParaRPr lang="ru-RU"/>
        </a:p>
      </dgm:t>
    </dgm:pt>
    <dgm:pt modelId="{8B4CC248-9C64-45C0-8584-B01D3261F0B9}">
      <dgm:prSet custT="1"/>
      <dgm:spPr/>
      <dgm:t>
        <a:bodyPr/>
        <a:lstStyle/>
        <a:p>
          <a:pPr marL="540000" rtl="0">
            <a:lnSpc>
              <a:spcPct val="90000"/>
            </a:lnSpc>
            <a:spcAft>
              <a:spcPct val="15000"/>
            </a:spcAft>
          </a:pPr>
          <a:r>
            <a:rPr lang="ru-RU" sz="1500" b="0" i="1" dirty="0" smtClean="0">
              <a:latin typeface="+mn-lt"/>
              <a:cs typeface="Times New Roman" pitchFamily="18" charset="0"/>
            </a:rPr>
            <a:t>ведомости учета проведения ИС в аудитории (ИС-02)</a:t>
          </a:r>
          <a:endParaRPr lang="ru-RU" sz="1500" b="0" dirty="0">
            <a:latin typeface="+mn-lt"/>
            <a:cs typeface="Times New Roman" pitchFamily="18" charset="0"/>
          </a:endParaRPr>
        </a:p>
      </dgm:t>
    </dgm:pt>
    <dgm:pt modelId="{E4ECF53E-0673-415C-AD83-EA888DE69F39}" type="sibTrans" cxnId="{709DF146-CD73-4F25-83AF-E595F94774C2}">
      <dgm:prSet/>
      <dgm:spPr/>
      <dgm:t>
        <a:bodyPr/>
        <a:lstStyle/>
        <a:p>
          <a:endParaRPr lang="ru-RU"/>
        </a:p>
      </dgm:t>
    </dgm:pt>
    <dgm:pt modelId="{F812C82A-9D92-4490-8EBD-C4B92F2A7297}" type="parTrans" cxnId="{709DF146-CD73-4F25-83AF-E595F94774C2}">
      <dgm:prSet/>
      <dgm:spPr/>
      <dgm:t>
        <a:bodyPr/>
        <a:lstStyle/>
        <a:p>
          <a:endParaRPr lang="ru-RU"/>
        </a:p>
      </dgm:t>
    </dgm:pt>
    <dgm:pt modelId="{DAA29661-BC53-44BF-87F0-83F657D8DC94}">
      <dgm:prSet custT="1"/>
      <dgm:spPr/>
      <dgm:t>
        <a:bodyPr/>
        <a:lstStyle/>
        <a:p>
          <a:pPr marL="114300" rtl="0">
            <a:lnSpc>
              <a:spcPct val="90000"/>
            </a:lnSpc>
            <a:spcAft>
              <a:spcPct val="15000"/>
            </a:spcAft>
          </a:pPr>
          <a:r>
            <a:rPr lang="ru-RU" sz="1500" b="1" i="1" u="sng" dirty="0" smtClean="0">
              <a:latin typeface="+mn-lt"/>
              <a:cs typeface="Times New Roman" pitchFamily="18" charset="0"/>
            </a:rPr>
            <a:t>форм для проведения ИС</a:t>
          </a:r>
          <a:r>
            <a:rPr lang="ru-RU" sz="1500" b="0" i="1" dirty="0" smtClean="0">
              <a:latin typeface="+mn-lt"/>
              <a:cs typeface="Times New Roman" pitchFamily="18" charset="0"/>
            </a:rPr>
            <a:t>:</a:t>
          </a:r>
          <a:endParaRPr lang="ru-RU" sz="1500" b="0" i="1" dirty="0">
            <a:latin typeface="+mn-lt"/>
            <a:cs typeface="Times New Roman" pitchFamily="18" charset="0"/>
          </a:endParaRPr>
        </a:p>
      </dgm:t>
    </dgm:pt>
    <dgm:pt modelId="{15C72975-649D-4604-90E6-D03221587F08}" type="sibTrans" cxnId="{10B839CF-4CDB-467F-A02E-75F787EE797B}">
      <dgm:prSet/>
      <dgm:spPr/>
      <dgm:t>
        <a:bodyPr/>
        <a:lstStyle/>
        <a:p>
          <a:endParaRPr lang="ru-RU"/>
        </a:p>
      </dgm:t>
    </dgm:pt>
    <dgm:pt modelId="{1D5A4773-521E-4675-9092-337E7619241A}" type="parTrans" cxnId="{10B839CF-4CDB-467F-A02E-75F787EE797B}">
      <dgm:prSet/>
      <dgm:spPr/>
      <dgm:t>
        <a:bodyPr/>
        <a:lstStyle/>
        <a:p>
          <a:endParaRPr lang="ru-RU"/>
        </a:p>
      </dgm:t>
    </dgm:pt>
    <dgm:pt modelId="{39B4077B-837E-4070-AD6C-141D0EBD6949}">
      <dgm:prSet custT="1"/>
      <dgm:spPr/>
      <dgm:t>
        <a:bodyPr/>
        <a:lstStyle/>
        <a:p>
          <a:pPr marL="114300" rtl="0">
            <a:lnSpc>
              <a:spcPct val="90000"/>
            </a:lnSpc>
            <a:spcAft>
              <a:spcPts val="600"/>
            </a:spcAft>
          </a:pPr>
          <a:r>
            <a:rPr lang="ru-RU" sz="1500" b="0" i="1" dirty="0" smtClean="0">
              <a:latin typeface="+mn-lt"/>
              <a:cs typeface="Times New Roman" pitchFamily="18" charset="0"/>
            </a:rPr>
            <a:t>достаточного количества </a:t>
          </a:r>
          <a:r>
            <a:rPr lang="ru-RU" sz="1500" b="1" i="1" u="sng" dirty="0" smtClean="0">
              <a:latin typeface="+mn-lt"/>
              <a:cs typeface="Times New Roman" pitchFamily="18" charset="0"/>
            </a:rPr>
            <a:t>бумаги</a:t>
          </a:r>
          <a:r>
            <a:rPr lang="ru-RU" sz="1500" b="0" i="1" dirty="0" smtClean="0">
              <a:latin typeface="+mn-lt"/>
              <a:cs typeface="Times New Roman" pitchFamily="18" charset="0"/>
            </a:rPr>
            <a:t> для распечатывания и тиражирования материалов ИС;</a:t>
          </a:r>
          <a:endParaRPr lang="ru-RU" sz="1500" b="0" i="1" dirty="0">
            <a:latin typeface="+mn-lt"/>
            <a:cs typeface="Times New Roman" pitchFamily="18" charset="0"/>
          </a:endParaRPr>
        </a:p>
      </dgm:t>
    </dgm:pt>
    <dgm:pt modelId="{42F1A47C-8BB0-4DED-ACD1-82E6B0EF7C36}" type="sibTrans" cxnId="{14C12D1B-B1FF-43F0-A2E7-B16B9EF55954}">
      <dgm:prSet/>
      <dgm:spPr/>
      <dgm:t>
        <a:bodyPr/>
        <a:lstStyle/>
        <a:p>
          <a:endParaRPr lang="ru-RU"/>
        </a:p>
      </dgm:t>
    </dgm:pt>
    <dgm:pt modelId="{A34107F2-FBA2-4DA4-8F4E-00FFCC9EBE09}" type="parTrans" cxnId="{14C12D1B-B1FF-43F0-A2E7-B16B9EF55954}">
      <dgm:prSet/>
      <dgm:spPr/>
      <dgm:t>
        <a:bodyPr/>
        <a:lstStyle/>
        <a:p>
          <a:endParaRPr lang="ru-RU"/>
        </a:p>
      </dgm:t>
    </dgm:pt>
    <dgm:pt modelId="{BAFA08B8-B5B5-437B-A636-EE0BDD39F1F9}">
      <dgm:prSet custT="1"/>
      <dgm:spPr/>
      <dgm:t>
        <a:bodyPr/>
        <a:lstStyle/>
        <a:p>
          <a:pPr marL="114300" rtl="0">
            <a:lnSpc>
              <a:spcPct val="150000"/>
            </a:lnSpc>
            <a:spcAft>
              <a:spcPct val="15000"/>
            </a:spcAft>
          </a:pPr>
          <a:r>
            <a:rPr lang="ru-RU" sz="1500" b="1" i="1" u="sng" dirty="0" smtClean="0">
              <a:latin typeface="+mn-lt"/>
              <a:cs typeface="Times New Roman" pitchFamily="18" charset="0"/>
            </a:rPr>
            <a:t>рабочего места</a:t>
          </a:r>
          <a:r>
            <a:rPr lang="ru-RU" sz="1500" b="1" i="1" dirty="0" smtClean="0">
              <a:latin typeface="+mn-lt"/>
              <a:cs typeface="Times New Roman" pitchFamily="18" charset="0"/>
            </a:rPr>
            <a:t> </a:t>
          </a:r>
          <a:r>
            <a:rPr lang="ru-RU" sz="1500" b="0" i="1" dirty="0" smtClean="0">
              <a:latin typeface="+mn-lt"/>
              <a:cs typeface="Times New Roman" pitchFamily="18" charset="0"/>
            </a:rPr>
            <a:t>в Штабе (с телефонной связью, ПК, принтером);</a:t>
          </a:r>
          <a:endParaRPr lang="ru-RU" sz="1500" b="0" i="1" dirty="0">
            <a:latin typeface="+mn-lt"/>
            <a:cs typeface="Times New Roman" pitchFamily="18" charset="0"/>
          </a:endParaRPr>
        </a:p>
      </dgm:t>
    </dgm:pt>
    <dgm:pt modelId="{A9806296-FF67-40BD-B495-9A9E85EBFAD2}" type="sibTrans" cxnId="{F629525E-83FD-463A-8F38-DAA2CC22E332}">
      <dgm:prSet/>
      <dgm:spPr/>
      <dgm:t>
        <a:bodyPr/>
        <a:lstStyle/>
        <a:p>
          <a:endParaRPr lang="ru-RU"/>
        </a:p>
      </dgm:t>
    </dgm:pt>
    <dgm:pt modelId="{D6CA5689-F04D-4317-9CD2-5866BE0F8DF3}" type="parTrans" cxnId="{F629525E-83FD-463A-8F38-DAA2CC22E332}">
      <dgm:prSet/>
      <dgm:spPr/>
      <dgm:t>
        <a:bodyPr/>
        <a:lstStyle/>
        <a:p>
          <a:endParaRPr lang="ru-RU"/>
        </a:p>
      </dgm:t>
    </dgm:pt>
    <dgm:pt modelId="{3C10F9C8-2B68-4ECD-8E78-B3ACA04C1BA0}">
      <dgm:prSet custT="1"/>
      <dgm:spPr/>
      <dgm:t>
        <a:bodyPr/>
        <a:lstStyle/>
        <a:p>
          <a:pPr marL="114300" rtl="0">
            <a:lnSpc>
              <a:spcPct val="90000"/>
            </a:lnSpc>
            <a:spcAft>
              <a:spcPts val="600"/>
            </a:spcAft>
          </a:pPr>
          <a:r>
            <a:rPr lang="ru-RU" sz="1500" b="0" i="1" dirty="0" smtClean="0">
              <a:latin typeface="+mn-lt"/>
              <a:cs typeface="Times New Roman" pitchFamily="18" charset="0"/>
            </a:rPr>
            <a:t>в каждой аудитории проведения </a:t>
          </a:r>
          <a:r>
            <a:rPr lang="ru-RU" sz="1500" b="0" dirty="0" smtClean="0"/>
            <a:t>– </a:t>
          </a:r>
          <a:r>
            <a:rPr lang="ru-RU" sz="1500" b="1" i="1" u="sng" dirty="0" smtClean="0">
              <a:latin typeface="+mn-lt"/>
              <a:cs typeface="Times New Roman" pitchFamily="18" charset="0"/>
            </a:rPr>
            <a:t>рабочих мест</a:t>
          </a:r>
          <a:r>
            <a:rPr lang="ru-RU" sz="1500" b="1" i="1" dirty="0" smtClean="0">
              <a:latin typeface="+mn-lt"/>
              <a:cs typeface="Times New Roman" pitchFamily="18" charset="0"/>
            </a:rPr>
            <a:t> </a:t>
          </a:r>
          <a:r>
            <a:rPr lang="ru-RU" sz="1500" b="0" i="1" dirty="0" smtClean="0">
              <a:latin typeface="+mn-lt"/>
              <a:cs typeface="Times New Roman" pitchFamily="18" charset="0"/>
            </a:rPr>
            <a:t>(для собеседника, участника, эксперта), оборудованных устройствами </a:t>
          </a:r>
          <a:r>
            <a:rPr lang="ru-RU" sz="1500" b="1" i="1" u="sng" dirty="0" smtClean="0">
              <a:latin typeface="+mn-lt"/>
              <a:cs typeface="Times New Roman" pitchFamily="18" charset="0"/>
            </a:rPr>
            <a:t>аудиозаписи</a:t>
          </a:r>
          <a:r>
            <a:rPr lang="ru-RU" sz="1500" b="0" i="1" dirty="0" smtClean="0">
              <a:latin typeface="+mn-lt"/>
              <a:cs typeface="Times New Roman" pitchFamily="18" charset="0"/>
            </a:rPr>
            <a:t>;</a:t>
          </a:r>
          <a:endParaRPr lang="ru-RU" sz="1500" b="0" i="1" dirty="0">
            <a:latin typeface="+mn-lt"/>
            <a:cs typeface="Times New Roman" pitchFamily="18" charset="0"/>
          </a:endParaRPr>
        </a:p>
      </dgm:t>
    </dgm:pt>
    <dgm:pt modelId="{3945245C-D064-4D65-BEB1-4076ECD22D75}" type="parTrans" cxnId="{886DC632-AA91-482A-BFB9-11FD1278967D}">
      <dgm:prSet/>
      <dgm:spPr/>
      <dgm:t>
        <a:bodyPr/>
        <a:lstStyle/>
        <a:p>
          <a:endParaRPr lang="ru-RU"/>
        </a:p>
      </dgm:t>
    </dgm:pt>
    <dgm:pt modelId="{4C319905-524B-4D12-A034-920758DCFEB8}" type="sibTrans" cxnId="{886DC632-AA91-482A-BFB9-11FD1278967D}">
      <dgm:prSet/>
      <dgm:spPr/>
      <dgm:t>
        <a:bodyPr/>
        <a:lstStyle/>
        <a:p>
          <a:endParaRPr lang="ru-RU"/>
        </a:p>
      </dgm:t>
    </dgm:pt>
    <dgm:pt modelId="{6EA8614E-C8C8-4FA4-9CB3-551EB298082B}">
      <dgm:prSet custT="1"/>
      <dgm:spPr/>
      <dgm:t>
        <a:bodyPr/>
        <a:lstStyle/>
        <a:p>
          <a:pPr marL="540000" rtl="0">
            <a:lnSpc>
              <a:spcPct val="90000"/>
            </a:lnSpc>
            <a:spcAft>
              <a:spcPct val="15000"/>
            </a:spcAft>
          </a:pPr>
          <a:r>
            <a:rPr lang="ru-RU" sz="1500" b="0" i="1" dirty="0" smtClean="0">
              <a:latin typeface="+mn-lt"/>
              <a:cs typeface="Times New Roman" pitchFamily="18" charset="0"/>
            </a:rPr>
            <a:t>список участников ИС (ИС-01) + список участников с ОВЗ</a:t>
          </a:r>
          <a:endParaRPr lang="ru-RU" sz="1500" b="0" i="1" dirty="0">
            <a:latin typeface="+mn-lt"/>
            <a:cs typeface="Times New Roman" pitchFamily="18" charset="0"/>
          </a:endParaRPr>
        </a:p>
      </dgm:t>
    </dgm:pt>
    <dgm:pt modelId="{0DB13067-5BD7-4FDA-BA8D-11A9A692DE2A}" type="parTrans" cxnId="{32C6E0C2-29A3-4136-BDB4-688B129E4A00}">
      <dgm:prSet/>
      <dgm:spPr/>
      <dgm:t>
        <a:bodyPr/>
        <a:lstStyle/>
        <a:p>
          <a:endParaRPr lang="ru-RU"/>
        </a:p>
      </dgm:t>
    </dgm:pt>
    <dgm:pt modelId="{E5C46F55-EE1A-49DD-83CB-4BB37CCD40D6}" type="sibTrans" cxnId="{32C6E0C2-29A3-4136-BDB4-688B129E4A00}">
      <dgm:prSet/>
      <dgm:spPr/>
      <dgm:t>
        <a:bodyPr/>
        <a:lstStyle/>
        <a:p>
          <a:endParaRPr lang="ru-RU"/>
        </a:p>
      </dgm:t>
    </dgm:pt>
    <dgm:pt modelId="{B16C3627-7D46-41C6-88C3-A68B7A845AF4}">
      <dgm:prSet custT="1"/>
      <dgm:spPr/>
      <dgm:t>
        <a:bodyPr/>
        <a:lstStyle/>
        <a:p>
          <a:pPr marL="540000" rtl="0">
            <a:lnSpc>
              <a:spcPct val="90000"/>
            </a:lnSpc>
            <a:spcAft>
              <a:spcPts val="600"/>
            </a:spcAft>
          </a:pPr>
          <a:r>
            <a:rPr lang="ru-RU" sz="1500" b="0" i="1" dirty="0" smtClean="0">
              <a:latin typeface="+mn-lt"/>
              <a:cs typeface="Times New Roman" pitchFamily="18" charset="0"/>
            </a:rPr>
            <a:t>акт о досрочном завершении ИС по уважительным причинам (ИС-08)</a:t>
          </a:r>
          <a:endParaRPr lang="ru-RU" sz="1500" b="0" dirty="0">
            <a:latin typeface="+mn-lt"/>
            <a:cs typeface="Times New Roman" pitchFamily="18" charset="0"/>
          </a:endParaRPr>
        </a:p>
      </dgm:t>
    </dgm:pt>
    <dgm:pt modelId="{2EB77B8D-6729-4EC9-95E4-E6DC3063EC47}" type="parTrans" cxnId="{D6BBF6F8-6212-4F2B-9405-C57DE2BF3A55}">
      <dgm:prSet/>
      <dgm:spPr/>
      <dgm:t>
        <a:bodyPr/>
        <a:lstStyle/>
        <a:p>
          <a:endParaRPr lang="ru-RU"/>
        </a:p>
      </dgm:t>
    </dgm:pt>
    <dgm:pt modelId="{B02BD8F8-6A7C-4396-8FF9-D4DB9223AEAE}" type="sibTrans" cxnId="{D6BBF6F8-6212-4F2B-9405-C57DE2BF3A55}">
      <dgm:prSet/>
      <dgm:spPr/>
      <dgm:t>
        <a:bodyPr/>
        <a:lstStyle/>
        <a:p>
          <a:endParaRPr lang="ru-RU"/>
        </a:p>
      </dgm:t>
    </dgm:pt>
    <dgm:pt modelId="{AECE8923-A047-48E2-B2E1-C8EA484F0559}" type="pres">
      <dgm:prSet presAssocID="{7200BF23-F2C7-4B1C-B9D4-C98F3B3914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DAF138-742C-4E72-88DD-72BA1E5DCFFA}" type="pres">
      <dgm:prSet presAssocID="{72B818D0-7FDE-4C55-8F37-21626CCA390D}" presName="parentLin" presStyleCnt="0"/>
      <dgm:spPr/>
    </dgm:pt>
    <dgm:pt modelId="{4B68997D-1E65-4ABF-995E-1CB7A496291E}" type="pres">
      <dgm:prSet presAssocID="{72B818D0-7FDE-4C55-8F37-21626CCA390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DCEB1C6-DB51-47D0-BF21-1EC721F39E4B}" type="pres">
      <dgm:prSet presAssocID="{72B818D0-7FDE-4C55-8F37-21626CCA390D}" presName="parentText" presStyleLbl="node1" presStyleIdx="0" presStyleCnt="2" custScaleX="171697" custScaleY="87696" custLinFactNeighborX="-39353" custLinFactNeighborY="-96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D9F92-86D2-42FF-A82D-319DDB1EEF50}" type="pres">
      <dgm:prSet presAssocID="{72B818D0-7FDE-4C55-8F37-21626CCA390D}" presName="negativeSpace" presStyleCnt="0"/>
      <dgm:spPr/>
    </dgm:pt>
    <dgm:pt modelId="{240C26C1-BB59-489D-BC34-68EC093ED762}" type="pres">
      <dgm:prSet presAssocID="{72B818D0-7FDE-4C55-8F37-21626CCA390D}" presName="childText" presStyleLbl="conFgAcc1" presStyleIdx="0" presStyleCnt="2" custScaleY="54910" custLinFactNeighborY="4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F8FB6-8428-47C2-9038-7BCA36177397}" type="pres">
      <dgm:prSet presAssocID="{3435903A-5A28-496C-A4D6-AE1786C5FF1A}" presName="spaceBetweenRectangles" presStyleCnt="0"/>
      <dgm:spPr/>
    </dgm:pt>
    <dgm:pt modelId="{057F379B-36CE-45DE-B204-115E1746889F}" type="pres">
      <dgm:prSet presAssocID="{5FC3DF75-9C3F-436A-A1BA-A4FBBE3B3C29}" presName="parentLin" presStyleCnt="0"/>
      <dgm:spPr/>
    </dgm:pt>
    <dgm:pt modelId="{C7B63BF7-F9A1-49FF-BA51-8037322ED968}" type="pres">
      <dgm:prSet presAssocID="{5FC3DF75-9C3F-436A-A1BA-A4FBBE3B3C2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C143D0F-4720-4EC0-BBA9-478AEBFB0300}" type="pres">
      <dgm:prSet presAssocID="{5FC3DF75-9C3F-436A-A1BA-A4FBBE3B3C29}" presName="parentText" presStyleLbl="node1" presStyleIdx="1" presStyleCnt="2" custScaleX="156218" custScaleY="62977" custLinFactNeighborX="-44639" custLinFactNeighborY="-17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B4A48-C949-412E-8AB3-10D30A83B949}" type="pres">
      <dgm:prSet presAssocID="{5FC3DF75-9C3F-436A-A1BA-A4FBBE3B3C29}" presName="negativeSpace" presStyleCnt="0"/>
      <dgm:spPr/>
    </dgm:pt>
    <dgm:pt modelId="{6491660A-A4F0-4EB2-9905-89082730986E}" type="pres">
      <dgm:prSet presAssocID="{5FC3DF75-9C3F-436A-A1BA-A4FBBE3B3C29}" presName="childText" presStyleLbl="conFgAcc1" presStyleIdx="1" presStyleCnt="2" custScaleY="92745" custLinFactNeighborY="3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D7C46-A072-48B5-8F4E-18BA498A7E16}" srcId="{5FC3DF75-9C3F-436A-A1BA-A4FBBE3B3C29}" destId="{509C3F84-8F43-4E25-A562-02A5CFAD5404}" srcOrd="4" destOrd="0" parTransId="{E8EBA3BA-2987-4B1A-A63D-530FA2BD7104}" sibTransId="{0E7A9B09-F129-4387-8F7C-34AA5234BA0A}"/>
    <dgm:cxn modelId="{FE5344CC-7127-4E7E-9A08-2A1A8A44E904}" srcId="{5FC3DF75-9C3F-436A-A1BA-A4FBBE3B3C29}" destId="{0D7FAC54-05D6-4BFA-9C4F-B30B081F8327}" srcOrd="7" destOrd="0" parTransId="{E10CC6B4-51FF-4AC8-9716-0793079BAECE}" sibTransId="{62EEB8D9-118F-436B-9729-46A722F2BB11}"/>
    <dgm:cxn modelId="{4D6680A8-F5BD-4C12-BEB8-B6CA6DEC7B60}" srcId="{5FC3DF75-9C3F-436A-A1BA-A4FBBE3B3C29}" destId="{F6ED50B7-C24C-4F67-AFF6-36F060625289}" srcOrd="5" destOrd="0" parTransId="{E93F6714-7AFF-4467-A932-2FDC6A0AC5F0}" sibTransId="{3E91CBB7-8850-448A-ADE5-1C743191A82C}"/>
    <dgm:cxn modelId="{E99FFBE7-5E2E-409C-876F-AD74E7E5D5A8}" type="presOf" srcId="{39B4077B-837E-4070-AD6C-141D0EBD6949}" destId="{6491660A-A4F0-4EB2-9905-89082730986E}" srcOrd="0" destOrd="1" presId="urn:microsoft.com/office/officeart/2005/8/layout/list1"/>
    <dgm:cxn modelId="{825FB82E-BB96-4D6D-AE67-C53916294BEF}" type="presOf" srcId="{72B818D0-7FDE-4C55-8F37-21626CCA390D}" destId="{4B68997D-1E65-4ABF-995E-1CB7A496291E}" srcOrd="0" destOrd="0" presId="urn:microsoft.com/office/officeart/2005/8/layout/list1"/>
    <dgm:cxn modelId="{709DF146-CD73-4F25-83AF-E595F94774C2}" srcId="{DAA29661-BC53-44BF-87F0-83F657D8DC94}" destId="{8B4CC248-9C64-45C0-8584-B01D3261F0B9}" srcOrd="1" destOrd="0" parTransId="{F812C82A-9D92-4490-8EBD-C4B92F2A7297}" sibTransId="{E4ECF53E-0673-415C-AD83-EA888DE69F39}"/>
    <dgm:cxn modelId="{63571367-60F6-478E-9662-2A3A3041945E}" srcId="{DAA29661-BC53-44BF-87F0-83F657D8DC94}" destId="{6CA88AEF-0AD6-4383-A1EB-CBB54F8DA6AD}" srcOrd="2" destOrd="0" parTransId="{048926BA-15DC-43B2-8689-5A98D2D743F7}" sibTransId="{1A2BFE86-5406-4F1F-A2EF-750B9A2C74AD}"/>
    <dgm:cxn modelId="{32C6E0C2-29A3-4136-BDB4-688B129E4A00}" srcId="{DAA29661-BC53-44BF-87F0-83F657D8DC94}" destId="{6EA8614E-C8C8-4FA4-9CB3-551EB298082B}" srcOrd="0" destOrd="0" parTransId="{0DB13067-5BD7-4FDA-BA8D-11A9A692DE2A}" sibTransId="{E5C46F55-EE1A-49DD-83CB-4BB37CCD40D6}"/>
    <dgm:cxn modelId="{7A274CCF-5C4A-47CB-BB98-B1B459638215}" type="presOf" srcId="{6CA88AEF-0AD6-4383-A1EB-CBB54F8DA6AD}" destId="{6491660A-A4F0-4EB2-9905-89082730986E}" srcOrd="0" destOrd="6" presId="urn:microsoft.com/office/officeart/2005/8/layout/list1"/>
    <dgm:cxn modelId="{67EF03B9-978F-4CE6-8CFB-80FB601D08E4}" type="presOf" srcId="{DAA29661-BC53-44BF-87F0-83F657D8DC94}" destId="{6491660A-A4F0-4EB2-9905-89082730986E}" srcOrd="0" destOrd="3" presId="urn:microsoft.com/office/officeart/2005/8/layout/list1"/>
    <dgm:cxn modelId="{F8DF7D15-A0FD-4BF6-8867-438DCA89765F}" type="presOf" srcId="{BAFA08B8-B5B5-437B-A636-EE0BDD39F1F9}" destId="{6491660A-A4F0-4EB2-9905-89082730986E}" srcOrd="0" destOrd="0" presId="urn:microsoft.com/office/officeart/2005/8/layout/list1"/>
    <dgm:cxn modelId="{9411726D-2544-4654-963B-0BFE7A731483}" type="presOf" srcId="{5BC46806-C49C-471E-B6A8-631EDF77AFB1}" destId="{6491660A-A4F0-4EB2-9905-89082730986E}" srcOrd="0" destOrd="10" presId="urn:microsoft.com/office/officeart/2005/8/layout/list1"/>
    <dgm:cxn modelId="{DE505A3A-0172-4758-A042-B7BD4C1DEAAB}" type="presOf" srcId="{5FC3DF75-9C3F-436A-A1BA-A4FBBE3B3C29}" destId="{C7B63BF7-F9A1-49FF-BA51-8037322ED968}" srcOrd="0" destOrd="0" presId="urn:microsoft.com/office/officeart/2005/8/layout/list1"/>
    <dgm:cxn modelId="{10B839CF-4CDB-467F-A02E-75F787EE797B}" srcId="{5FC3DF75-9C3F-436A-A1BA-A4FBBE3B3C29}" destId="{DAA29661-BC53-44BF-87F0-83F657D8DC94}" srcOrd="3" destOrd="0" parTransId="{1D5A4773-521E-4675-9092-337E7619241A}" sibTransId="{15C72975-649D-4604-90E6-D03221587F08}"/>
    <dgm:cxn modelId="{F629525E-83FD-463A-8F38-DAA2CC22E332}" srcId="{5FC3DF75-9C3F-436A-A1BA-A4FBBE3B3C29}" destId="{BAFA08B8-B5B5-437B-A636-EE0BDD39F1F9}" srcOrd="0" destOrd="0" parTransId="{D6CA5689-F04D-4317-9CD2-5866BE0F8DF3}" sibTransId="{A9806296-FF67-40BD-B495-9A9E85EBFAD2}"/>
    <dgm:cxn modelId="{683F17D6-A207-42B4-9160-9FF3F49F7B9C}" type="presOf" srcId="{509C3F84-8F43-4E25-A562-02A5CFAD5404}" destId="{6491660A-A4F0-4EB2-9905-89082730986E}" srcOrd="0" destOrd="8" presId="urn:microsoft.com/office/officeart/2005/8/layout/list1"/>
    <dgm:cxn modelId="{C97D2223-A97D-401B-8E15-B5A5D9F4FD7F}" type="presOf" srcId="{3C10F9C8-2B68-4ECD-8E78-B3ACA04C1BA0}" destId="{6491660A-A4F0-4EB2-9905-89082730986E}" srcOrd="0" destOrd="2" presId="urn:microsoft.com/office/officeart/2005/8/layout/list1"/>
    <dgm:cxn modelId="{EB70E974-9C71-4296-8891-11CA6D9F7CF6}" type="presOf" srcId="{7200BF23-F2C7-4B1C-B9D4-C98F3B391463}" destId="{AECE8923-A047-48E2-B2E1-C8EA484F0559}" srcOrd="0" destOrd="0" presId="urn:microsoft.com/office/officeart/2005/8/layout/list1"/>
    <dgm:cxn modelId="{68EA6755-D846-4414-B906-7D2E2407C17C}" srcId="{7200BF23-F2C7-4B1C-B9D4-C98F3B391463}" destId="{5FC3DF75-9C3F-436A-A1BA-A4FBBE3B3C29}" srcOrd="1" destOrd="0" parTransId="{47C47E8C-E9B2-4981-90FF-F97E3A4BE516}" sibTransId="{3B15E32F-EF86-42FB-B73D-51ACEC9F4D19}"/>
    <dgm:cxn modelId="{C40B083F-A3BF-4487-B4D8-47FD2836BB87}" type="presOf" srcId="{8B4CC248-9C64-45C0-8584-B01D3261F0B9}" destId="{6491660A-A4F0-4EB2-9905-89082730986E}" srcOrd="0" destOrd="5" presId="urn:microsoft.com/office/officeart/2005/8/layout/list1"/>
    <dgm:cxn modelId="{0E20023C-3046-4A27-98A0-824FCD5C212C}" type="presOf" srcId="{5FC3DF75-9C3F-436A-A1BA-A4FBBE3B3C29}" destId="{1C143D0F-4720-4EC0-BBA9-478AEBFB0300}" srcOrd="1" destOrd="0" presId="urn:microsoft.com/office/officeart/2005/8/layout/list1"/>
    <dgm:cxn modelId="{75D0D226-C231-4290-979F-44EDD35BE2FA}" type="presOf" srcId="{72B818D0-7FDE-4C55-8F37-21626CCA390D}" destId="{ADCEB1C6-DB51-47D0-BF21-1EC721F39E4B}" srcOrd="1" destOrd="0" presId="urn:microsoft.com/office/officeart/2005/8/layout/list1"/>
    <dgm:cxn modelId="{D066EC51-44D2-4D82-A44E-FB25BD1D4775}" srcId="{5FC3DF75-9C3F-436A-A1BA-A4FBBE3B3C29}" destId="{5BC46806-C49C-471E-B6A8-631EDF77AFB1}" srcOrd="6" destOrd="0" parTransId="{1A2888B6-3D8D-43D1-97CB-92A241E9F60C}" sibTransId="{C114FF0B-A8D1-45F5-9F96-64386B0489FA}"/>
    <dgm:cxn modelId="{E10AA5E5-5AD7-4925-A35E-FE2AA47E7803}" type="presOf" srcId="{B16C3627-7D46-41C6-88C3-A68B7A845AF4}" destId="{6491660A-A4F0-4EB2-9905-89082730986E}" srcOrd="0" destOrd="7" presId="urn:microsoft.com/office/officeart/2005/8/layout/list1"/>
    <dgm:cxn modelId="{61254FAC-E484-4BCE-9627-D20CBD620F4C}" type="presOf" srcId="{F6ED50B7-C24C-4F67-AFF6-36F060625289}" destId="{6491660A-A4F0-4EB2-9905-89082730986E}" srcOrd="0" destOrd="9" presId="urn:microsoft.com/office/officeart/2005/8/layout/list1"/>
    <dgm:cxn modelId="{7E639781-77A2-4D55-AECF-8FB7FE542779}" type="presOf" srcId="{0D7FAC54-05D6-4BFA-9C4F-B30B081F8327}" destId="{6491660A-A4F0-4EB2-9905-89082730986E}" srcOrd="0" destOrd="11" presId="urn:microsoft.com/office/officeart/2005/8/layout/list1"/>
    <dgm:cxn modelId="{14C12D1B-B1FF-43F0-A2E7-B16B9EF55954}" srcId="{5FC3DF75-9C3F-436A-A1BA-A4FBBE3B3C29}" destId="{39B4077B-837E-4070-AD6C-141D0EBD6949}" srcOrd="1" destOrd="0" parTransId="{A34107F2-FBA2-4DA4-8F4E-00FFCC9EBE09}" sibTransId="{42F1A47C-8BB0-4DED-ACD1-82E6B0EF7C36}"/>
    <dgm:cxn modelId="{886DC632-AA91-482A-BFB9-11FD1278967D}" srcId="{5FC3DF75-9C3F-436A-A1BA-A4FBBE3B3C29}" destId="{3C10F9C8-2B68-4ECD-8E78-B3ACA04C1BA0}" srcOrd="2" destOrd="0" parTransId="{3945245C-D064-4D65-BEB1-4076ECD22D75}" sibTransId="{4C319905-524B-4D12-A034-920758DCFEB8}"/>
    <dgm:cxn modelId="{934F804F-B8D6-4E45-9A9F-854CAA3A3734}" type="presOf" srcId="{6EA8614E-C8C8-4FA4-9CB3-551EB298082B}" destId="{6491660A-A4F0-4EB2-9905-89082730986E}" srcOrd="0" destOrd="4" presId="urn:microsoft.com/office/officeart/2005/8/layout/list1"/>
    <dgm:cxn modelId="{D6BBF6F8-6212-4F2B-9405-C57DE2BF3A55}" srcId="{DAA29661-BC53-44BF-87F0-83F657D8DC94}" destId="{B16C3627-7D46-41C6-88C3-A68B7A845AF4}" srcOrd="3" destOrd="0" parTransId="{2EB77B8D-6729-4EC9-95E4-E6DC3063EC47}" sibTransId="{B02BD8F8-6A7C-4396-8FF9-D4DB9223AEAE}"/>
    <dgm:cxn modelId="{3DF8B59E-44A3-402E-810B-1FD4646D38FC}" srcId="{7200BF23-F2C7-4B1C-B9D4-C98F3B391463}" destId="{72B818D0-7FDE-4C55-8F37-21626CCA390D}" srcOrd="0" destOrd="0" parTransId="{8884785B-6A8A-4469-858D-E63B0A763A1B}" sibTransId="{3435903A-5A28-496C-A4D6-AE1786C5FF1A}"/>
    <dgm:cxn modelId="{FA582F3F-349C-403C-8F2A-EDCB8B72E987}" type="presParOf" srcId="{AECE8923-A047-48E2-B2E1-C8EA484F0559}" destId="{5EDAF138-742C-4E72-88DD-72BA1E5DCFFA}" srcOrd="0" destOrd="0" presId="urn:microsoft.com/office/officeart/2005/8/layout/list1"/>
    <dgm:cxn modelId="{E7C64B8E-E8C8-4797-A1D4-AEBB38BE0403}" type="presParOf" srcId="{5EDAF138-742C-4E72-88DD-72BA1E5DCFFA}" destId="{4B68997D-1E65-4ABF-995E-1CB7A496291E}" srcOrd="0" destOrd="0" presId="urn:microsoft.com/office/officeart/2005/8/layout/list1"/>
    <dgm:cxn modelId="{30C66083-1E16-4EB7-BF60-F93E63952A59}" type="presParOf" srcId="{5EDAF138-742C-4E72-88DD-72BA1E5DCFFA}" destId="{ADCEB1C6-DB51-47D0-BF21-1EC721F39E4B}" srcOrd="1" destOrd="0" presId="urn:microsoft.com/office/officeart/2005/8/layout/list1"/>
    <dgm:cxn modelId="{114C22EC-3F53-40B1-B6BD-B642F37CD6DC}" type="presParOf" srcId="{AECE8923-A047-48E2-B2E1-C8EA484F0559}" destId="{7CBD9F92-86D2-42FF-A82D-319DDB1EEF50}" srcOrd="1" destOrd="0" presId="urn:microsoft.com/office/officeart/2005/8/layout/list1"/>
    <dgm:cxn modelId="{2D782ECB-46B7-4CE6-8038-5084302AF184}" type="presParOf" srcId="{AECE8923-A047-48E2-B2E1-C8EA484F0559}" destId="{240C26C1-BB59-489D-BC34-68EC093ED762}" srcOrd="2" destOrd="0" presId="urn:microsoft.com/office/officeart/2005/8/layout/list1"/>
    <dgm:cxn modelId="{2E9C16DA-0630-436F-9381-8D94A5A51CB2}" type="presParOf" srcId="{AECE8923-A047-48E2-B2E1-C8EA484F0559}" destId="{EC4F8FB6-8428-47C2-9038-7BCA36177397}" srcOrd="3" destOrd="0" presId="urn:microsoft.com/office/officeart/2005/8/layout/list1"/>
    <dgm:cxn modelId="{F1A6FE55-A324-4576-8E68-47C1AB786DA1}" type="presParOf" srcId="{AECE8923-A047-48E2-B2E1-C8EA484F0559}" destId="{057F379B-36CE-45DE-B204-115E1746889F}" srcOrd="4" destOrd="0" presId="urn:microsoft.com/office/officeart/2005/8/layout/list1"/>
    <dgm:cxn modelId="{AA4460AF-BC5A-49FE-8678-D3C0B13D0ED4}" type="presParOf" srcId="{057F379B-36CE-45DE-B204-115E1746889F}" destId="{C7B63BF7-F9A1-49FF-BA51-8037322ED968}" srcOrd="0" destOrd="0" presId="urn:microsoft.com/office/officeart/2005/8/layout/list1"/>
    <dgm:cxn modelId="{926F97C7-D874-4030-A733-A5F4760F69D0}" type="presParOf" srcId="{057F379B-36CE-45DE-B204-115E1746889F}" destId="{1C143D0F-4720-4EC0-BBA9-478AEBFB0300}" srcOrd="1" destOrd="0" presId="urn:microsoft.com/office/officeart/2005/8/layout/list1"/>
    <dgm:cxn modelId="{7A19CEA5-DA6E-437E-8588-4F59F41EB340}" type="presParOf" srcId="{AECE8923-A047-48E2-B2E1-C8EA484F0559}" destId="{125B4A48-C949-412E-8AB3-10D30A83B949}" srcOrd="5" destOrd="0" presId="urn:microsoft.com/office/officeart/2005/8/layout/list1"/>
    <dgm:cxn modelId="{C35F19AD-BC6C-473C-8237-97FE21253DE4}" type="presParOf" srcId="{AECE8923-A047-48E2-B2E1-C8EA484F0559}" destId="{6491660A-A4F0-4EB2-9905-89082730986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45CB75-3A24-40B1-BBC2-9619D321342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56790BE-E9A9-4356-BB25-28306656C17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1. Готовит в каждой аудитории проведения рабочие места (для собеседника, участника, эксперта), оборудованные устройствами цифровой аудиозаписи.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76A2E14-8040-46CF-AD9C-89F2B84AE0EE}" type="parTrans" cxnId="{E5E92B24-C6F2-4231-BE87-A681C9A343A0}">
      <dgm:prSet/>
      <dgm:spPr/>
      <dgm:t>
        <a:bodyPr/>
        <a:lstStyle/>
        <a:p>
          <a:endParaRPr lang="ru-RU"/>
        </a:p>
      </dgm:t>
    </dgm:pt>
    <dgm:pt modelId="{F6A06F01-D14B-4F32-9BE5-17FFCA57A984}" type="sibTrans" cxnId="{E5E92B24-C6F2-4231-BE87-A681C9A343A0}">
      <dgm:prSet/>
      <dgm:spPr/>
      <dgm:t>
        <a:bodyPr/>
        <a:lstStyle/>
        <a:p>
          <a:endParaRPr lang="ru-RU"/>
        </a:p>
      </dgm:t>
    </dgm:pt>
    <dgm:pt modelId="{197C04A4-56D3-46AE-A3EC-F1DACA206DD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3. Обеспечивает подготовку в Штабе рабочего места для получения и тиражирования КИМ ИС и внесения результатов ИС.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26A0E0A-0E82-41AE-8454-6FE5BA0B4611}" type="parTrans" cxnId="{F369CF73-FEBF-4366-B0FC-1444C5D228DB}">
      <dgm:prSet/>
      <dgm:spPr/>
      <dgm:t>
        <a:bodyPr/>
        <a:lstStyle/>
        <a:p>
          <a:endParaRPr lang="ru-RU"/>
        </a:p>
      </dgm:t>
    </dgm:pt>
    <dgm:pt modelId="{3D2F54CE-CFA1-4CD5-B48B-E297ACE104AA}" type="sibTrans" cxnId="{F369CF73-FEBF-4366-B0FC-1444C5D228DB}">
      <dgm:prSet/>
      <dgm:spPr/>
      <dgm:t>
        <a:bodyPr/>
        <a:lstStyle/>
        <a:p>
          <a:endParaRPr lang="ru-RU"/>
        </a:p>
      </dgm:t>
    </dgm:pt>
    <dgm:pt modelId="{A2A570CF-D6AE-4C49-A860-E9626019542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2. Проверяет готовность оборудования для записи вместе с ответственным организатором.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8144931-F0BA-46F9-98DE-2D48B326EE33}" type="parTrans" cxnId="{7152B4CF-A444-448F-B5C9-FE5D4B551E82}">
      <dgm:prSet/>
      <dgm:spPr/>
      <dgm:t>
        <a:bodyPr/>
        <a:lstStyle/>
        <a:p>
          <a:endParaRPr lang="ru-RU"/>
        </a:p>
      </dgm:t>
    </dgm:pt>
    <dgm:pt modelId="{18A131E6-AB6E-432F-BD6A-B8BA950F8FB4}" type="sibTrans" cxnId="{7152B4CF-A444-448F-B5C9-FE5D4B551E82}">
      <dgm:prSet/>
      <dgm:spPr/>
      <dgm:t>
        <a:bodyPr/>
        <a:lstStyle/>
        <a:p>
          <a:endParaRPr lang="ru-RU"/>
        </a:p>
      </dgm:t>
    </dgm:pt>
    <dgm:pt modelId="{B0B6FE79-E7D6-4B94-9FA7-854FA4D53430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5. Скачивает с сайта ФГБНУ «ФИПИ» (</a:t>
          </a:r>
          <a:r>
            <a:rPr lang="en-US" sz="1500" b="1" dirty="0" smtClean="0">
              <a:latin typeface="Times New Roman" pitchFamily="18" charset="0"/>
              <a:cs typeface="Times New Roman" pitchFamily="18" charset="0"/>
            </a:rPr>
            <a:t>fipi.ru) </a:t>
          </a:r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и тиражирует в необходимом количестве критерии оценивания ИС для экспертов - передает их ответственному организатору.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508C143B-65F9-4FF3-8017-508AAC017BD7}" type="parTrans" cxnId="{AFCACD8A-553F-49A5-8DEE-7F0E922E0AF5}">
      <dgm:prSet/>
      <dgm:spPr/>
      <dgm:t>
        <a:bodyPr/>
        <a:lstStyle/>
        <a:p>
          <a:endParaRPr lang="ru-RU"/>
        </a:p>
      </dgm:t>
    </dgm:pt>
    <dgm:pt modelId="{5EC58826-6B0F-41F0-B8FD-4940F4064A6E}" type="sibTrans" cxnId="{AFCACD8A-553F-49A5-8DEE-7F0E922E0AF5}">
      <dgm:prSet/>
      <dgm:spPr/>
      <dgm:t>
        <a:bodyPr/>
        <a:lstStyle/>
        <a:p>
          <a:endParaRPr lang="ru-RU"/>
        </a:p>
      </dgm:t>
    </dgm:pt>
    <dgm:pt modelId="{F9D768C0-B4EB-4891-B17C-C4424B2B2B1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6. Подготавливает при помощи ПО «Планирование ГИА-9»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 передает ответственному организатору: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9CFC927-E31E-46AA-9E82-B7E793435BCA}" type="parTrans" cxnId="{FBB877FC-0682-4A35-A6B6-B302CFB988C9}">
      <dgm:prSet/>
      <dgm:spPr/>
      <dgm:t>
        <a:bodyPr/>
        <a:lstStyle/>
        <a:p>
          <a:endParaRPr lang="ru-RU"/>
        </a:p>
      </dgm:t>
    </dgm:pt>
    <dgm:pt modelId="{28279AFF-2DD0-406D-AA98-A4E0E3293789}" type="sibTrans" cxnId="{FBB877FC-0682-4A35-A6B6-B302CFB988C9}">
      <dgm:prSet/>
      <dgm:spPr/>
      <dgm:t>
        <a:bodyPr/>
        <a:lstStyle/>
        <a:p>
          <a:endParaRPr lang="ru-RU"/>
        </a:p>
      </dgm:t>
    </dgm:pt>
    <dgm:pt modelId="{710E5498-87CB-42BE-A4F5-C38CE0571968}">
      <dgm:prSet/>
      <dgm:spPr/>
      <dgm:t>
        <a:bodyPr/>
        <a:lstStyle/>
        <a:p>
          <a:endParaRPr lang="ru-RU" dirty="0"/>
        </a:p>
      </dgm:t>
    </dgm:pt>
    <dgm:pt modelId="{32FF481C-CBF5-477C-97E4-6C84B2833701}" type="parTrans" cxnId="{4AABE784-EB71-4028-A1E8-283E8B27E633}">
      <dgm:prSet/>
      <dgm:spPr/>
      <dgm:t>
        <a:bodyPr/>
        <a:lstStyle/>
        <a:p>
          <a:endParaRPr lang="ru-RU"/>
        </a:p>
      </dgm:t>
    </dgm:pt>
    <dgm:pt modelId="{8B1E2F6C-5155-4624-A46A-20D429F509C6}" type="sibTrans" cxnId="{4AABE784-EB71-4028-A1E8-283E8B27E633}">
      <dgm:prSet/>
      <dgm:spPr/>
      <dgm:t>
        <a:bodyPr/>
        <a:lstStyle/>
        <a:p>
          <a:endParaRPr lang="ru-RU"/>
        </a:p>
      </dgm:t>
    </dgm:pt>
    <dgm:pt modelId="{DEDD5853-C1BF-4836-A2C7-C4825764B5E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 Получает от руководителя ОО данные для входа в личный кабинет АИС «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Веб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ИС-9»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92577A6-7BD7-4B4E-9429-4AF42010F388}" type="parTrans" cxnId="{1ABEE089-49C3-4D99-AEDE-6F7C16C4F89A}">
      <dgm:prSet/>
      <dgm:spPr/>
      <dgm:t>
        <a:bodyPr/>
        <a:lstStyle/>
        <a:p>
          <a:endParaRPr lang="ru-RU"/>
        </a:p>
      </dgm:t>
    </dgm:pt>
    <dgm:pt modelId="{0EC2CA63-001F-4C18-B7A5-9B9DD8AAF47A}" type="sibTrans" cxnId="{1ABEE089-49C3-4D99-AEDE-6F7C16C4F89A}">
      <dgm:prSet/>
      <dgm:spPr/>
      <dgm:t>
        <a:bodyPr/>
        <a:lstStyle/>
        <a:p>
          <a:endParaRPr lang="ru-RU"/>
        </a:p>
      </dgm:t>
    </dgm:pt>
    <dgm:pt modelId="{7D193558-46F1-416E-8046-AA6FA3B5BF49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протоколы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эксперта для оценивания ответов участников ИС–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форма ИС-03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(по количеству участников ИС)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217B9CA2-F70B-459E-83B2-5DE68C886277}" type="sibTrans" cxnId="{856E18BE-6F1A-4779-8C62-696A4766413C}">
      <dgm:prSet/>
      <dgm:spPr/>
      <dgm:t>
        <a:bodyPr/>
        <a:lstStyle/>
        <a:p>
          <a:endParaRPr lang="ru-RU"/>
        </a:p>
      </dgm:t>
    </dgm:pt>
    <dgm:pt modelId="{DF0F6ED2-BC05-4E40-A6AD-93ACCB6F83A1}" type="parTrans" cxnId="{856E18BE-6F1A-4779-8C62-696A4766413C}">
      <dgm:prSet/>
      <dgm:spPr/>
      <dgm:t>
        <a:bodyPr/>
        <a:lstStyle/>
        <a:p>
          <a:endParaRPr lang="ru-RU"/>
        </a:p>
      </dgm:t>
    </dgm:pt>
    <dgm:pt modelId="{E95994E7-52D2-4329-9129-5AA3753AC701}">
      <dgm:prSet custT="1"/>
      <dgm:spPr/>
      <dgm:t>
        <a:bodyPr/>
        <a:lstStyle/>
        <a:p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ведомости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 учета проведения ИС в аудитории –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форма ИС-02</a:t>
          </a:r>
          <a:r>
            <a:rPr lang="ru-RU" sz="15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(по количеству аудиторий) 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7AC90427-0E3D-42B7-A12F-AD08A4CBE9BA}" type="sibTrans" cxnId="{C8B08A7E-CC55-442E-9E5F-EB9274115D45}">
      <dgm:prSet/>
      <dgm:spPr/>
      <dgm:t>
        <a:bodyPr/>
        <a:lstStyle/>
        <a:p>
          <a:endParaRPr lang="ru-RU"/>
        </a:p>
      </dgm:t>
    </dgm:pt>
    <dgm:pt modelId="{CE625416-58D0-48BD-A5EE-6BFF97735511}" type="parTrans" cxnId="{C8B08A7E-CC55-442E-9E5F-EB9274115D45}">
      <dgm:prSet/>
      <dgm:spPr/>
      <dgm:t>
        <a:bodyPr/>
        <a:lstStyle/>
        <a:p>
          <a:endParaRPr lang="ru-RU"/>
        </a:p>
      </dgm:t>
    </dgm:pt>
    <dgm:pt modelId="{7207D330-911C-42A0-B6AF-E82CBAB9FB86}">
      <dgm:prSet custT="1"/>
      <dgm:spPr/>
      <dgm:t>
        <a:bodyPr/>
        <a:lstStyle/>
        <a:p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список участников ИС 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форма ИС-01 </a:t>
          </a:r>
          <a:r>
            <a:rPr lang="ru-RU" sz="1500" i="1" dirty="0" smtClean="0">
              <a:latin typeface="Times New Roman" pitchFamily="18" charset="0"/>
              <a:cs typeface="Times New Roman" pitchFamily="18" charset="0"/>
            </a:rPr>
            <a:t>(в формате </a:t>
          </a:r>
          <a:r>
            <a:rPr lang="en-US" sz="1500" i="1" dirty="0" smtClean="0">
              <a:latin typeface="Times New Roman" pitchFamily="18" charset="0"/>
              <a:cs typeface="Times New Roman" pitchFamily="18" charset="0"/>
            </a:rPr>
            <a:t>Excel</a:t>
          </a:r>
          <a:r>
            <a:rPr lang="ru-RU" sz="1500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500" i="1" dirty="0">
            <a:latin typeface="Times New Roman" pitchFamily="18" charset="0"/>
            <a:cs typeface="Times New Roman" pitchFamily="18" charset="0"/>
          </a:endParaRPr>
        </a:p>
      </dgm:t>
    </dgm:pt>
    <dgm:pt modelId="{1F4665E6-C693-4F81-BAB0-B76891F4FC53}" type="sibTrans" cxnId="{910FE860-BB89-44F8-AAB8-D25FC2FCEEEB}">
      <dgm:prSet/>
      <dgm:spPr/>
      <dgm:t>
        <a:bodyPr/>
        <a:lstStyle/>
        <a:p>
          <a:endParaRPr lang="ru-RU"/>
        </a:p>
      </dgm:t>
    </dgm:pt>
    <dgm:pt modelId="{0FB2DE34-2A4F-4011-923B-84FAA8A33E80}" type="parTrans" cxnId="{910FE860-BB89-44F8-AAB8-D25FC2FCEEEB}">
      <dgm:prSet/>
      <dgm:spPr/>
      <dgm:t>
        <a:bodyPr/>
        <a:lstStyle/>
        <a:p>
          <a:endParaRPr lang="ru-RU"/>
        </a:p>
      </dgm:t>
    </dgm:pt>
    <dgm:pt modelId="{0A8CA33F-712F-47A4-9256-3672FC7DABBA}">
      <dgm:prSet custT="1"/>
      <dgm:spPr/>
      <dgm:t>
        <a:bodyPr/>
        <a:lstStyle/>
        <a:p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20492B91-591D-44A8-8BA0-EA7492AADBF3}" type="sibTrans" cxnId="{E43D547B-26DB-411F-B720-9B09327AD679}">
      <dgm:prSet/>
      <dgm:spPr/>
      <dgm:t>
        <a:bodyPr/>
        <a:lstStyle/>
        <a:p>
          <a:endParaRPr lang="ru-RU"/>
        </a:p>
      </dgm:t>
    </dgm:pt>
    <dgm:pt modelId="{CA9CCFBF-0C8A-4915-B1D8-F59CF41F19A6}" type="parTrans" cxnId="{E43D547B-26DB-411F-B720-9B09327AD679}">
      <dgm:prSet/>
      <dgm:spPr/>
      <dgm:t>
        <a:bodyPr/>
        <a:lstStyle/>
        <a:p>
          <a:endParaRPr lang="ru-RU"/>
        </a:p>
      </dgm:t>
    </dgm:pt>
    <dgm:pt modelId="{5B4B0E97-3E03-460F-BFE2-2D2CC57606A1}" type="pres">
      <dgm:prSet presAssocID="{0445CB75-3A24-40B1-BBC2-9619D32134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7DA9D4-360F-4B67-9101-365FB3F259F5}" type="pres">
      <dgm:prSet presAssocID="{956790BE-E9A9-4356-BB25-28306656C177}" presName="parentLin" presStyleCnt="0"/>
      <dgm:spPr/>
    </dgm:pt>
    <dgm:pt modelId="{B653244A-450A-4EFF-895C-0AA620D1543B}" type="pres">
      <dgm:prSet presAssocID="{956790BE-E9A9-4356-BB25-28306656C17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82BD43A-5980-4944-A0C0-BA72E4ADE82F}" type="pres">
      <dgm:prSet presAssocID="{956790BE-E9A9-4356-BB25-28306656C177}" presName="parentText" presStyleLbl="node1" presStyleIdx="0" presStyleCnt="6" custScaleX="159994" custScaleY="122693" custLinFactNeighborX="-34558" custLinFactNeighborY="-21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EC05D-2D7B-4207-95DA-8D5A08765707}" type="pres">
      <dgm:prSet presAssocID="{956790BE-E9A9-4356-BB25-28306656C177}" presName="negativeSpace" presStyleCnt="0"/>
      <dgm:spPr/>
    </dgm:pt>
    <dgm:pt modelId="{A975B043-775B-47F1-8F6A-00C7249167BC}" type="pres">
      <dgm:prSet presAssocID="{956790BE-E9A9-4356-BB25-28306656C177}" presName="childText" presStyleLbl="conFgAcc1" presStyleIdx="0" presStyleCnt="6" custScaleY="231836" custLinFactY="12816" custLinFactNeighborX="-2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A4C01-995B-4243-9FD8-2E85C1184A7C}" type="pres">
      <dgm:prSet presAssocID="{F6A06F01-D14B-4F32-9BE5-17FFCA57A984}" presName="spaceBetweenRectangles" presStyleCnt="0"/>
      <dgm:spPr/>
    </dgm:pt>
    <dgm:pt modelId="{D93FE4A2-7940-4A40-B84A-76139B726DE4}" type="pres">
      <dgm:prSet presAssocID="{A2A570CF-D6AE-4C49-A860-E96260195423}" presName="parentLin" presStyleCnt="0"/>
      <dgm:spPr/>
    </dgm:pt>
    <dgm:pt modelId="{63CB5813-8C55-41DE-8A8E-D5ECF23EA357}" type="pres">
      <dgm:prSet presAssocID="{A2A570CF-D6AE-4C49-A860-E9626019542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F46D804-1EAF-4A86-A439-7C622F8AAAF5}" type="pres">
      <dgm:prSet presAssocID="{A2A570CF-D6AE-4C49-A860-E96260195423}" presName="parentText" presStyleLbl="node1" presStyleIdx="1" presStyleCnt="6" custScaleX="165108" custScaleY="121042" custLinFactNeighborX="-39069" custLinFactNeighborY="147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E6A62-441A-4F69-8CA4-4416F9907813}" type="pres">
      <dgm:prSet presAssocID="{A2A570CF-D6AE-4C49-A860-E96260195423}" presName="negativeSpace" presStyleCnt="0"/>
      <dgm:spPr/>
    </dgm:pt>
    <dgm:pt modelId="{BAE501DD-F5BD-4B74-B253-38D10F9FA2D0}" type="pres">
      <dgm:prSet presAssocID="{A2A570CF-D6AE-4C49-A860-E96260195423}" presName="childText" presStyleLbl="conFgAcc1" presStyleIdx="1" presStyleCnt="6" custScaleY="51176" custLinFactY="240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73818-EC14-4724-9FF2-AB2510B12DA6}" type="pres">
      <dgm:prSet presAssocID="{18A131E6-AB6E-432F-BD6A-B8BA950F8FB4}" presName="spaceBetweenRectangles" presStyleCnt="0"/>
      <dgm:spPr/>
    </dgm:pt>
    <dgm:pt modelId="{065295CE-4745-49B4-9AFA-7C5077B8C690}" type="pres">
      <dgm:prSet presAssocID="{197C04A4-56D3-46AE-A3EC-F1DACA206DD0}" presName="parentLin" presStyleCnt="0"/>
      <dgm:spPr/>
    </dgm:pt>
    <dgm:pt modelId="{FFC221C6-12D8-44E1-BCC5-D56F735AD2E0}" type="pres">
      <dgm:prSet presAssocID="{197C04A4-56D3-46AE-A3EC-F1DACA206DD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1CDD797-0329-439D-A008-4C91CF967DD9}" type="pres">
      <dgm:prSet presAssocID="{197C04A4-56D3-46AE-A3EC-F1DACA206DD0}" presName="parentText" presStyleLbl="node1" presStyleIdx="2" presStyleCnt="6" custScaleX="163091" custScaleY="108293" custLinFactNeighborX="-44181" custLinFactNeighborY="24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AE08C-7C4D-42A0-BFE4-A2925719BD64}" type="pres">
      <dgm:prSet presAssocID="{197C04A4-56D3-46AE-A3EC-F1DACA206DD0}" presName="negativeSpace" presStyleCnt="0"/>
      <dgm:spPr/>
    </dgm:pt>
    <dgm:pt modelId="{522FBD5C-00D2-4ECD-BEB9-FD7120DA448C}" type="pres">
      <dgm:prSet presAssocID="{197C04A4-56D3-46AE-A3EC-F1DACA206DD0}" presName="childText" presStyleLbl="conFgAcc1" presStyleIdx="2" presStyleCnt="6" custScaleY="59808" custLinFactY="21927" custLinFactNeighborX="267" custLinFactNeighborY="100000">
        <dgm:presLayoutVars>
          <dgm:bulletEnabled val="1"/>
        </dgm:presLayoutVars>
      </dgm:prSet>
      <dgm:spPr/>
    </dgm:pt>
    <dgm:pt modelId="{2DF3F449-B768-4387-A138-EDA5D9BC63A2}" type="pres">
      <dgm:prSet presAssocID="{3D2F54CE-CFA1-4CD5-B48B-E297ACE104AA}" presName="spaceBetweenRectangles" presStyleCnt="0"/>
      <dgm:spPr/>
    </dgm:pt>
    <dgm:pt modelId="{A21D5C4A-2D72-45EE-AE08-69D2F5E37196}" type="pres">
      <dgm:prSet presAssocID="{DEDD5853-C1BF-4836-A2C7-C4825764B5E2}" presName="parentLin" presStyleCnt="0"/>
      <dgm:spPr/>
    </dgm:pt>
    <dgm:pt modelId="{1C0DB8D8-5A13-4E7A-99E7-6314C2031A51}" type="pres">
      <dgm:prSet presAssocID="{DEDD5853-C1BF-4836-A2C7-C4825764B5E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FC9AA24-358E-445E-A19C-76FA7FB4BD7B}" type="pres">
      <dgm:prSet presAssocID="{DEDD5853-C1BF-4836-A2C7-C4825764B5E2}" presName="parentText" presStyleLbl="node1" presStyleIdx="3" presStyleCnt="6" custScaleX="161707" custScaleY="61332" custLinFactNeighborX="-41430" custLinFactNeighborY="29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ED28C-98D9-4536-8DC3-484086F4B616}" type="pres">
      <dgm:prSet presAssocID="{DEDD5853-C1BF-4836-A2C7-C4825764B5E2}" presName="negativeSpace" presStyleCnt="0"/>
      <dgm:spPr/>
    </dgm:pt>
    <dgm:pt modelId="{E1E5DE15-CA47-4ADE-8854-497AD238E369}" type="pres">
      <dgm:prSet presAssocID="{DEDD5853-C1BF-4836-A2C7-C4825764B5E2}" presName="childText" presStyleLbl="conFgAcc1" presStyleIdx="3" presStyleCnt="6" custScaleY="66047" custLinFactY="24150" custLinFactNeighborX="53" custLinFactNeighborY="100000">
        <dgm:presLayoutVars>
          <dgm:bulletEnabled val="1"/>
        </dgm:presLayoutVars>
      </dgm:prSet>
      <dgm:spPr/>
    </dgm:pt>
    <dgm:pt modelId="{E415E4FE-B78A-4BCC-897E-CBA76BC4B46D}" type="pres">
      <dgm:prSet presAssocID="{0EC2CA63-001F-4C18-B7A5-9B9DD8AAF47A}" presName="spaceBetweenRectangles" presStyleCnt="0"/>
      <dgm:spPr/>
    </dgm:pt>
    <dgm:pt modelId="{C525883F-30BE-4C34-B26F-029907113D17}" type="pres">
      <dgm:prSet presAssocID="{B0B6FE79-E7D6-4B94-9FA7-854FA4D53430}" presName="parentLin" presStyleCnt="0"/>
      <dgm:spPr/>
    </dgm:pt>
    <dgm:pt modelId="{FE8B9E1D-DAED-430B-BD56-50AC22B0125E}" type="pres">
      <dgm:prSet presAssocID="{B0B6FE79-E7D6-4B94-9FA7-854FA4D5343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B6ABB74-D17F-4F0A-A97E-797388C51845}" type="pres">
      <dgm:prSet presAssocID="{B0B6FE79-E7D6-4B94-9FA7-854FA4D53430}" presName="parentText" presStyleLbl="node1" presStyleIdx="4" presStyleCnt="6" custScaleX="160828" custScaleY="113906" custLinFactNeighborX="-30403" custLinFactNeighborY="347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52FD6-2BF4-4C3C-B53F-8E0BD88E0504}" type="pres">
      <dgm:prSet presAssocID="{B0B6FE79-E7D6-4B94-9FA7-854FA4D53430}" presName="negativeSpace" presStyleCnt="0"/>
      <dgm:spPr/>
    </dgm:pt>
    <dgm:pt modelId="{87F79054-464D-4032-8672-725DE02FD88E}" type="pres">
      <dgm:prSet presAssocID="{B0B6FE79-E7D6-4B94-9FA7-854FA4D53430}" presName="childText" presStyleLbl="conFgAcc1" presStyleIdx="4" presStyleCnt="6" custScaleY="73864" custLinFactY="41566" custLinFactNeighborX="107" custLinFactNeighborY="100000">
        <dgm:presLayoutVars>
          <dgm:bulletEnabled val="1"/>
        </dgm:presLayoutVars>
      </dgm:prSet>
      <dgm:spPr/>
    </dgm:pt>
    <dgm:pt modelId="{73C530B0-4599-43AD-AFD2-3A5D164C5D79}" type="pres">
      <dgm:prSet presAssocID="{5EC58826-6B0F-41F0-B8FD-4940F4064A6E}" presName="spaceBetweenRectangles" presStyleCnt="0"/>
      <dgm:spPr/>
    </dgm:pt>
    <dgm:pt modelId="{F6095D75-7CC9-4457-A5CF-A9ABBDCF7924}" type="pres">
      <dgm:prSet presAssocID="{F9D768C0-B4EB-4891-B17C-C4424B2B2B19}" presName="parentLin" presStyleCnt="0"/>
      <dgm:spPr/>
    </dgm:pt>
    <dgm:pt modelId="{186A549A-BCD2-41B9-9A89-3A788B7864D0}" type="pres">
      <dgm:prSet presAssocID="{F9D768C0-B4EB-4891-B17C-C4424B2B2B1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2A99C67-31F4-4123-92C4-22C2E2D6500E}" type="pres">
      <dgm:prSet presAssocID="{F9D768C0-B4EB-4891-B17C-C4424B2B2B19}" presName="parentText" presStyleLbl="node1" presStyleIdx="5" presStyleCnt="6" custAng="10800000" custFlipVert="1" custScaleX="170571" custScaleY="130317" custLinFactNeighborX="-30423" custLinFactNeighborY="18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A185F-D91D-47D4-8E32-66237A718898}" type="pres">
      <dgm:prSet presAssocID="{F9D768C0-B4EB-4891-B17C-C4424B2B2B19}" presName="negativeSpace" presStyleCnt="0"/>
      <dgm:spPr/>
    </dgm:pt>
    <dgm:pt modelId="{6095C26D-4928-42BE-950C-71399CBFF117}" type="pres">
      <dgm:prSet presAssocID="{F9D768C0-B4EB-4891-B17C-C4424B2B2B19}" presName="childText" presStyleLbl="conFgAcc1" presStyleIdx="5" presStyleCnt="6" custAng="10800000" custFlipVert="1" custScaleY="98051" custLinFactNeighborX="-813" custLinFactNeighborY="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7135E3-2E66-4092-913C-718456B848FF}" type="presOf" srcId="{0445CB75-3A24-40B1-BBC2-9619D3213423}" destId="{5B4B0E97-3E03-460F-BFE2-2D2CC57606A1}" srcOrd="0" destOrd="0" presId="urn:microsoft.com/office/officeart/2005/8/layout/list1"/>
    <dgm:cxn modelId="{C8B08A7E-CC55-442E-9E5F-EB9274115D45}" srcId="{F9D768C0-B4EB-4891-B17C-C4424B2B2B19}" destId="{E95994E7-52D2-4329-9129-5AA3753AC701}" srcOrd="2" destOrd="0" parTransId="{CE625416-58D0-48BD-A5EE-6BFF97735511}" sibTransId="{7AC90427-0E3D-42B7-A12F-AD08A4CBE9BA}"/>
    <dgm:cxn modelId="{4DBEA66E-1BF1-4705-B961-92EF105A253F}" type="presOf" srcId="{0A8CA33F-712F-47A4-9256-3672FC7DABBA}" destId="{6095C26D-4928-42BE-950C-71399CBFF117}" srcOrd="0" destOrd="0" presId="urn:microsoft.com/office/officeart/2005/8/layout/list1"/>
    <dgm:cxn modelId="{1ABEE089-49C3-4D99-AEDE-6F7C16C4F89A}" srcId="{0445CB75-3A24-40B1-BBC2-9619D3213423}" destId="{DEDD5853-C1BF-4836-A2C7-C4825764B5E2}" srcOrd="3" destOrd="0" parTransId="{992577A6-7BD7-4B4E-9429-4AF42010F388}" sibTransId="{0EC2CA63-001F-4C18-B7A5-9B9DD8AAF47A}"/>
    <dgm:cxn modelId="{9F0D402E-4B7A-45B1-80BC-EB555B55674E}" type="presOf" srcId="{A2A570CF-D6AE-4C49-A860-E96260195423}" destId="{8F46D804-1EAF-4A86-A439-7C622F8AAAF5}" srcOrd="1" destOrd="0" presId="urn:microsoft.com/office/officeart/2005/8/layout/list1"/>
    <dgm:cxn modelId="{F369CF73-FEBF-4366-B0FC-1444C5D228DB}" srcId="{0445CB75-3A24-40B1-BBC2-9619D3213423}" destId="{197C04A4-56D3-46AE-A3EC-F1DACA206DD0}" srcOrd="2" destOrd="0" parTransId="{D26A0E0A-0E82-41AE-8454-6FE5BA0B4611}" sibTransId="{3D2F54CE-CFA1-4CD5-B48B-E297ACE104AA}"/>
    <dgm:cxn modelId="{856E18BE-6F1A-4779-8C62-696A4766413C}" srcId="{F9D768C0-B4EB-4891-B17C-C4424B2B2B19}" destId="{7D193558-46F1-416E-8046-AA6FA3B5BF49}" srcOrd="3" destOrd="0" parTransId="{DF0F6ED2-BC05-4E40-A6AD-93ACCB6F83A1}" sibTransId="{217B9CA2-F70B-459E-83B2-5DE68C886277}"/>
    <dgm:cxn modelId="{F9062AAB-F824-49F5-9E69-2CB98683F73D}" type="presOf" srcId="{F9D768C0-B4EB-4891-B17C-C4424B2B2B19}" destId="{92A99C67-31F4-4123-92C4-22C2E2D6500E}" srcOrd="1" destOrd="0" presId="urn:microsoft.com/office/officeart/2005/8/layout/list1"/>
    <dgm:cxn modelId="{ED529D33-7BF6-4164-A7F3-E2969A5415D0}" type="presOf" srcId="{DEDD5853-C1BF-4836-A2C7-C4825764B5E2}" destId="{1C0DB8D8-5A13-4E7A-99E7-6314C2031A51}" srcOrd="0" destOrd="0" presId="urn:microsoft.com/office/officeart/2005/8/layout/list1"/>
    <dgm:cxn modelId="{4AABE784-EB71-4028-A1E8-283E8B27E633}" srcId="{A2A570CF-D6AE-4C49-A860-E96260195423}" destId="{710E5498-87CB-42BE-A4F5-C38CE0571968}" srcOrd="0" destOrd="0" parTransId="{32FF481C-CBF5-477C-97E4-6C84B2833701}" sibTransId="{8B1E2F6C-5155-4624-A46A-20D429F509C6}"/>
    <dgm:cxn modelId="{F241B877-76D3-496B-A6D4-E3E9CADBCDAD}" type="presOf" srcId="{A2A570CF-D6AE-4C49-A860-E96260195423}" destId="{63CB5813-8C55-41DE-8A8E-D5ECF23EA357}" srcOrd="0" destOrd="0" presId="urn:microsoft.com/office/officeart/2005/8/layout/list1"/>
    <dgm:cxn modelId="{5A2423F1-84B7-47B1-915D-0043B2229DDA}" type="presOf" srcId="{197C04A4-56D3-46AE-A3EC-F1DACA206DD0}" destId="{61CDD797-0329-439D-A008-4C91CF967DD9}" srcOrd="1" destOrd="0" presId="urn:microsoft.com/office/officeart/2005/8/layout/list1"/>
    <dgm:cxn modelId="{E43D547B-26DB-411F-B720-9B09327AD679}" srcId="{F9D768C0-B4EB-4891-B17C-C4424B2B2B19}" destId="{0A8CA33F-712F-47A4-9256-3672FC7DABBA}" srcOrd="0" destOrd="0" parTransId="{CA9CCFBF-0C8A-4915-B1D8-F59CF41F19A6}" sibTransId="{20492B91-591D-44A8-8BA0-EA7492AADBF3}"/>
    <dgm:cxn modelId="{98CEE931-B114-4871-A49C-8198798B261B}" type="presOf" srcId="{7207D330-911C-42A0-B6AF-E82CBAB9FB86}" destId="{6095C26D-4928-42BE-950C-71399CBFF117}" srcOrd="0" destOrd="1" presId="urn:microsoft.com/office/officeart/2005/8/layout/list1"/>
    <dgm:cxn modelId="{E5E92B24-C6F2-4231-BE87-A681C9A343A0}" srcId="{0445CB75-3A24-40B1-BBC2-9619D3213423}" destId="{956790BE-E9A9-4356-BB25-28306656C177}" srcOrd="0" destOrd="0" parTransId="{B76A2E14-8040-46CF-AD9C-89F2B84AE0EE}" sibTransId="{F6A06F01-D14B-4F32-9BE5-17FFCA57A984}"/>
    <dgm:cxn modelId="{FBB877FC-0682-4A35-A6B6-B302CFB988C9}" srcId="{0445CB75-3A24-40B1-BBC2-9619D3213423}" destId="{F9D768C0-B4EB-4891-B17C-C4424B2B2B19}" srcOrd="5" destOrd="0" parTransId="{B9CFC927-E31E-46AA-9E82-B7E793435BCA}" sibTransId="{28279AFF-2DD0-406D-AA98-A4E0E3293789}"/>
    <dgm:cxn modelId="{A424F5B8-0DCD-449C-AE39-3FDB7946B3DC}" type="presOf" srcId="{DEDD5853-C1BF-4836-A2C7-C4825764B5E2}" destId="{FFC9AA24-358E-445E-A19C-76FA7FB4BD7B}" srcOrd="1" destOrd="0" presId="urn:microsoft.com/office/officeart/2005/8/layout/list1"/>
    <dgm:cxn modelId="{5EA53B58-E166-40AD-A73D-27CDACE23F12}" type="presOf" srcId="{956790BE-E9A9-4356-BB25-28306656C177}" destId="{582BD43A-5980-4944-A0C0-BA72E4ADE82F}" srcOrd="1" destOrd="0" presId="urn:microsoft.com/office/officeart/2005/8/layout/list1"/>
    <dgm:cxn modelId="{B9CBDDFC-E16D-43D2-9176-9F6F5F7DFF1A}" type="presOf" srcId="{197C04A4-56D3-46AE-A3EC-F1DACA206DD0}" destId="{FFC221C6-12D8-44E1-BCC5-D56F735AD2E0}" srcOrd="0" destOrd="0" presId="urn:microsoft.com/office/officeart/2005/8/layout/list1"/>
    <dgm:cxn modelId="{05107E3A-2E9D-4FEB-800D-9727D37577BF}" type="presOf" srcId="{7D193558-46F1-416E-8046-AA6FA3B5BF49}" destId="{6095C26D-4928-42BE-950C-71399CBFF117}" srcOrd="0" destOrd="3" presId="urn:microsoft.com/office/officeart/2005/8/layout/list1"/>
    <dgm:cxn modelId="{833875C4-9689-41B1-A508-888FCC8AD31C}" type="presOf" srcId="{B0B6FE79-E7D6-4B94-9FA7-854FA4D53430}" destId="{6B6ABB74-D17F-4F0A-A97E-797388C51845}" srcOrd="1" destOrd="0" presId="urn:microsoft.com/office/officeart/2005/8/layout/list1"/>
    <dgm:cxn modelId="{910FE860-BB89-44F8-AAB8-D25FC2FCEEEB}" srcId="{F9D768C0-B4EB-4891-B17C-C4424B2B2B19}" destId="{7207D330-911C-42A0-B6AF-E82CBAB9FB86}" srcOrd="1" destOrd="0" parTransId="{0FB2DE34-2A4F-4011-923B-84FAA8A33E80}" sibTransId="{1F4665E6-C693-4F81-BAB0-B76891F4FC53}"/>
    <dgm:cxn modelId="{AFCACD8A-553F-49A5-8DEE-7F0E922E0AF5}" srcId="{0445CB75-3A24-40B1-BBC2-9619D3213423}" destId="{B0B6FE79-E7D6-4B94-9FA7-854FA4D53430}" srcOrd="4" destOrd="0" parTransId="{508C143B-65F9-4FF3-8017-508AAC017BD7}" sibTransId="{5EC58826-6B0F-41F0-B8FD-4940F4064A6E}"/>
    <dgm:cxn modelId="{7152B4CF-A444-448F-B5C9-FE5D4B551E82}" srcId="{0445CB75-3A24-40B1-BBC2-9619D3213423}" destId="{A2A570CF-D6AE-4C49-A860-E96260195423}" srcOrd="1" destOrd="0" parTransId="{F8144931-F0BA-46F9-98DE-2D48B326EE33}" sibTransId="{18A131E6-AB6E-432F-BD6A-B8BA950F8FB4}"/>
    <dgm:cxn modelId="{9C616B45-992E-474E-8B5B-42EE8CED0B68}" type="presOf" srcId="{E95994E7-52D2-4329-9129-5AA3753AC701}" destId="{6095C26D-4928-42BE-950C-71399CBFF117}" srcOrd="0" destOrd="2" presId="urn:microsoft.com/office/officeart/2005/8/layout/list1"/>
    <dgm:cxn modelId="{BF8C759B-EB96-4511-872E-312E793B30E2}" type="presOf" srcId="{710E5498-87CB-42BE-A4F5-C38CE0571968}" destId="{BAE501DD-F5BD-4B74-B253-38D10F9FA2D0}" srcOrd="0" destOrd="0" presId="urn:microsoft.com/office/officeart/2005/8/layout/list1"/>
    <dgm:cxn modelId="{72D71EC3-4B3B-4AA4-9461-C7288A3A5C37}" type="presOf" srcId="{B0B6FE79-E7D6-4B94-9FA7-854FA4D53430}" destId="{FE8B9E1D-DAED-430B-BD56-50AC22B0125E}" srcOrd="0" destOrd="0" presId="urn:microsoft.com/office/officeart/2005/8/layout/list1"/>
    <dgm:cxn modelId="{E7F0EC4C-EEB4-484D-BF70-B2724D18DACE}" type="presOf" srcId="{956790BE-E9A9-4356-BB25-28306656C177}" destId="{B653244A-450A-4EFF-895C-0AA620D1543B}" srcOrd="0" destOrd="0" presId="urn:microsoft.com/office/officeart/2005/8/layout/list1"/>
    <dgm:cxn modelId="{B3FB32BE-9CB9-4729-B0C5-4E76085C2DD5}" type="presOf" srcId="{F9D768C0-B4EB-4891-B17C-C4424B2B2B19}" destId="{186A549A-BCD2-41B9-9A89-3A788B7864D0}" srcOrd="0" destOrd="0" presId="urn:microsoft.com/office/officeart/2005/8/layout/list1"/>
    <dgm:cxn modelId="{2E3C385B-C0F3-4B84-BD50-B0F0E5AF5C8B}" type="presParOf" srcId="{5B4B0E97-3E03-460F-BFE2-2D2CC57606A1}" destId="{AC7DA9D4-360F-4B67-9101-365FB3F259F5}" srcOrd="0" destOrd="0" presId="urn:microsoft.com/office/officeart/2005/8/layout/list1"/>
    <dgm:cxn modelId="{4A90242A-004A-4EB2-B758-A25C60A787D4}" type="presParOf" srcId="{AC7DA9D4-360F-4B67-9101-365FB3F259F5}" destId="{B653244A-450A-4EFF-895C-0AA620D1543B}" srcOrd="0" destOrd="0" presId="urn:microsoft.com/office/officeart/2005/8/layout/list1"/>
    <dgm:cxn modelId="{307E1DAF-87CD-43A2-90DE-E27E8526E295}" type="presParOf" srcId="{AC7DA9D4-360F-4B67-9101-365FB3F259F5}" destId="{582BD43A-5980-4944-A0C0-BA72E4ADE82F}" srcOrd="1" destOrd="0" presId="urn:microsoft.com/office/officeart/2005/8/layout/list1"/>
    <dgm:cxn modelId="{D9233363-A2FA-4F3E-BB20-A34A13B991FA}" type="presParOf" srcId="{5B4B0E97-3E03-460F-BFE2-2D2CC57606A1}" destId="{784EC05D-2D7B-4207-95DA-8D5A08765707}" srcOrd="1" destOrd="0" presId="urn:microsoft.com/office/officeart/2005/8/layout/list1"/>
    <dgm:cxn modelId="{E7A9EC78-F92C-4643-AC08-5B12F5D425CB}" type="presParOf" srcId="{5B4B0E97-3E03-460F-BFE2-2D2CC57606A1}" destId="{A975B043-775B-47F1-8F6A-00C7249167BC}" srcOrd="2" destOrd="0" presId="urn:microsoft.com/office/officeart/2005/8/layout/list1"/>
    <dgm:cxn modelId="{F25862A4-D242-40C4-B28C-81CDF59017A1}" type="presParOf" srcId="{5B4B0E97-3E03-460F-BFE2-2D2CC57606A1}" destId="{F6EA4C01-995B-4243-9FD8-2E85C1184A7C}" srcOrd="3" destOrd="0" presId="urn:microsoft.com/office/officeart/2005/8/layout/list1"/>
    <dgm:cxn modelId="{A9F2A1E7-9F92-4472-B93F-4C31FBCFB6AA}" type="presParOf" srcId="{5B4B0E97-3E03-460F-BFE2-2D2CC57606A1}" destId="{D93FE4A2-7940-4A40-B84A-76139B726DE4}" srcOrd="4" destOrd="0" presId="urn:microsoft.com/office/officeart/2005/8/layout/list1"/>
    <dgm:cxn modelId="{27B811F8-7232-4771-95DB-DD6BC577C4A8}" type="presParOf" srcId="{D93FE4A2-7940-4A40-B84A-76139B726DE4}" destId="{63CB5813-8C55-41DE-8A8E-D5ECF23EA357}" srcOrd="0" destOrd="0" presId="urn:microsoft.com/office/officeart/2005/8/layout/list1"/>
    <dgm:cxn modelId="{8C219E05-0653-4DDE-9E1A-F8C96CDA7241}" type="presParOf" srcId="{D93FE4A2-7940-4A40-B84A-76139B726DE4}" destId="{8F46D804-1EAF-4A86-A439-7C622F8AAAF5}" srcOrd="1" destOrd="0" presId="urn:microsoft.com/office/officeart/2005/8/layout/list1"/>
    <dgm:cxn modelId="{B4E6F831-633B-40CA-BF95-65F7AAB081EB}" type="presParOf" srcId="{5B4B0E97-3E03-460F-BFE2-2D2CC57606A1}" destId="{418E6A62-441A-4F69-8CA4-4416F9907813}" srcOrd="5" destOrd="0" presId="urn:microsoft.com/office/officeart/2005/8/layout/list1"/>
    <dgm:cxn modelId="{3528646C-E39A-40B8-9589-9F56CBCEAE96}" type="presParOf" srcId="{5B4B0E97-3E03-460F-BFE2-2D2CC57606A1}" destId="{BAE501DD-F5BD-4B74-B253-38D10F9FA2D0}" srcOrd="6" destOrd="0" presId="urn:microsoft.com/office/officeart/2005/8/layout/list1"/>
    <dgm:cxn modelId="{384159DD-6A38-439F-B8A0-47C90F560C42}" type="presParOf" srcId="{5B4B0E97-3E03-460F-BFE2-2D2CC57606A1}" destId="{57073818-EC14-4724-9FF2-AB2510B12DA6}" srcOrd="7" destOrd="0" presId="urn:microsoft.com/office/officeart/2005/8/layout/list1"/>
    <dgm:cxn modelId="{B087F9D4-4610-4C4D-819C-6D7F8EE969ED}" type="presParOf" srcId="{5B4B0E97-3E03-460F-BFE2-2D2CC57606A1}" destId="{065295CE-4745-49B4-9AFA-7C5077B8C690}" srcOrd="8" destOrd="0" presId="urn:microsoft.com/office/officeart/2005/8/layout/list1"/>
    <dgm:cxn modelId="{216E38EC-00C5-44D8-AB4F-67A01A2C5A34}" type="presParOf" srcId="{065295CE-4745-49B4-9AFA-7C5077B8C690}" destId="{FFC221C6-12D8-44E1-BCC5-D56F735AD2E0}" srcOrd="0" destOrd="0" presId="urn:microsoft.com/office/officeart/2005/8/layout/list1"/>
    <dgm:cxn modelId="{9E75829B-5040-45CA-B3F7-32A21FF42C0A}" type="presParOf" srcId="{065295CE-4745-49B4-9AFA-7C5077B8C690}" destId="{61CDD797-0329-439D-A008-4C91CF967DD9}" srcOrd="1" destOrd="0" presId="urn:microsoft.com/office/officeart/2005/8/layout/list1"/>
    <dgm:cxn modelId="{9A36D39E-2FA2-48D4-85A6-4A2D81A3E308}" type="presParOf" srcId="{5B4B0E97-3E03-460F-BFE2-2D2CC57606A1}" destId="{A12AE08C-7C4D-42A0-BFE4-A2925719BD64}" srcOrd="9" destOrd="0" presId="urn:microsoft.com/office/officeart/2005/8/layout/list1"/>
    <dgm:cxn modelId="{74B3B8E7-73EC-468A-82E3-789522F55A32}" type="presParOf" srcId="{5B4B0E97-3E03-460F-BFE2-2D2CC57606A1}" destId="{522FBD5C-00D2-4ECD-BEB9-FD7120DA448C}" srcOrd="10" destOrd="0" presId="urn:microsoft.com/office/officeart/2005/8/layout/list1"/>
    <dgm:cxn modelId="{E608484F-FA53-4100-9576-1896BFAABAF6}" type="presParOf" srcId="{5B4B0E97-3E03-460F-BFE2-2D2CC57606A1}" destId="{2DF3F449-B768-4387-A138-EDA5D9BC63A2}" srcOrd="11" destOrd="0" presId="urn:microsoft.com/office/officeart/2005/8/layout/list1"/>
    <dgm:cxn modelId="{59B1959A-FFED-4B53-8C9B-FD3960A5A0CB}" type="presParOf" srcId="{5B4B0E97-3E03-460F-BFE2-2D2CC57606A1}" destId="{A21D5C4A-2D72-45EE-AE08-69D2F5E37196}" srcOrd="12" destOrd="0" presId="urn:microsoft.com/office/officeart/2005/8/layout/list1"/>
    <dgm:cxn modelId="{C23F84D2-DC0D-4788-AD1D-67E2E7EEACD6}" type="presParOf" srcId="{A21D5C4A-2D72-45EE-AE08-69D2F5E37196}" destId="{1C0DB8D8-5A13-4E7A-99E7-6314C2031A51}" srcOrd="0" destOrd="0" presId="urn:microsoft.com/office/officeart/2005/8/layout/list1"/>
    <dgm:cxn modelId="{FEFFE912-073A-4561-AA46-F5AA1C9BD348}" type="presParOf" srcId="{A21D5C4A-2D72-45EE-AE08-69D2F5E37196}" destId="{FFC9AA24-358E-445E-A19C-76FA7FB4BD7B}" srcOrd="1" destOrd="0" presId="urn:microsoft.com/office/officeart/2005/8/layout/list1"/>
    <dgm:cxn modelId="{D8319E77-0706-4AAC-90B1-B020EA42B4AC}" type="presParOf" srcId="{5B4B0E97-3E03-460F-BFE2-2D2CC57606A1}" destId="{F78ED28C-98D9-4536-8DC3-484086F4B616}" srcOrd="13" destOrd="0" presId="urn:microsoft.com/office/officeart/2005/8/layout/list1"/>
    <dgm:cxn modelId="{E3B5C08C-5222-48BD-8D0D-6A76B1883E0B}" type="presParOf" srcId="{5B4B0E97-3E03-460F-BFE2-2D2CC57606A1}" destId="{E1E5DE15-CA47-4ADE-8854-497AD238E369}" srcOrd="14" destOrd="0" presId="urn:microsoft.com/office/officeart/2005/8/layout/list1"/>
    <dgm:cxn modelId="{DF8DE6E4-953D-4A8B-8C37-96B6CAA055B0}" type="presParOf" srcId="{5B4B0E97-3E03-460F-BFE2-2D2CC57606A1}" destId="{E415E4FE-B78A-4BCC-897E-CBA76BC4B46D}" srcOrd="15" destOrd="0" presId="urn:microsoft.com/office/officeart/2005/8/layout/list1"/>
    <dgm:cxn modelId="{637DF50D-0626-4E8A-88EA-22813EE74ADB}" type="presParOf" srcId="{5B4B0E97-3E03-460F-BFE2-2D2CC57606A1}" destId="{C525883F-30BE-4C34-B26F-029907113D17}" srcOrd="16" destOrd="0" presId="urn:microsoft.com/office/officeart/2005/8/layout/list1"/>
    <dgm:cxn modelId="{5C4E5973-1061-4678-9E11-4DA09BCD7984}" type="presParOf" srcId="{C525883F-30BE-4C34-B26F-029907113D17}" destId="{FE8B9E1D-DAED-430B-BD56-50AC22B0125E}" srcOrd="0" destOrd="0" presId="urn:microsoft.com/office/officeart/2005/8/layout/list1"/>
    <dgm:cxn modelId="{15009679-FFB8-4DAD-93D9-3C27E3516DF1}" type="presParOf" srcId="{C525883F-30BE-4C34-B26F-029907113D17}" destId="{6B6ABB74-D17F-4F0A-A97E-797388C51845}" srcOrd="1" destOrd="0" presId="urn:microsoft.com/office/officeart/2005/8/layout/list1"/>
    <dgm:cxn modelId="{18EE2482-D32C-47A5-9A6E-9F99E225CA77}" type="presParOf" srcId="{5B4B0E97-3E03-460F-BFE2-2D2CC57606A1}" destId="{E4652FD6-2BF4-4C3C-B53F-8E0BD88E0504}" srcOrd="17" destOrd="0" presId="urn:microsoft.com/office/officeart/2005/8/layout/list1"/>
    <dgm:cxn modelId="{1C185D61-9F36-49FF-8E60-B49B7C7C4EA6}" type="presParOf" srcId="{5B4B0E97-3E03-460F-BFE2-2D2CC57606A1}" destId="{87F79054-464D-4032-8672-725DE02FD88E}" srcOrd="18" destOrd="0" presId="urn:microsoft.com/office/officeart/2005/8/layout/list1"/>
    <dgm:cxn modelId="{3D3D55A0-C1BB-4B92-A13D-584E1CA37466}" type="presParOf" srcId="{5B4B0E97-3E03-460F-BFE2-2D2CC57606A1}" destId="{73C530B0-4599-43AD-AFD2-3A5D164C5D79}" srcOrd="19" destOrd="0" presId="urn:microsoft.com/office/officeart/2005/8/layout/list1"/>
    <dgm:cxn modelId="{89D57767-6C37-41D6-84B3-4E0315750B88}" type="presParOf" srcId="{5B4B0E97-3E03-460F-BFE2-2D2CC57606A1}" destId="{F6095D75-7CC9-4457-A5CF-A9ABBDCF7924}" srcOrd="20" destOrd="0" presId="urn:microsoft.com/office/officeart/2005/8/layout/list1"/>
    <dgm:cxn modelId="{D8BD5B46-A629-4B59-AD65-9EE2C271A240}" type="presParOf" srcId="{F6095D75-7CC9-4457-A5CF-A9ABBDCF7924}" destId="{186A549A-BCD2-41B9-9A89-3A788B7864D0}" srcOrd="0" destOrd="0" presId="urn:microsoft.com/office/officeart/2005/8/layout/list1"/>
    <dgm:cxn modelId="{BA88523D-90D1-4F18-9A43-DD4A359ADF15}" type="presParOf" srcId="{F6095D75-7CC9-4457-A5CF-A9ABBDCF7924}" destId="{92A99C67-31F4-4123-92C4-22C2E2D6500E}" srcOrd="1" destOrd="0" presId="urn:microsoft.com/office/officeart/2005/8/layout/list1"/>
    <dgm:cxn modelId="{ABF0C743-236F-478A-9808-FDD66EE3A6C2}" type="presParOf" srcId="{5B4B0E97-3E03-460F-BFE2-2D2CC57606A1}" destId="{792A185F-D91D-47D4-8E32-66237A718898}" srcOrd="21" destOrd="0" presId="urn:microsoft.com/office/officeart/2005/8/layout/list1"/>
    <dgm:cxn modelId="{8D891734-FB32-45C6-9549-BB2797A7CE2A}" type="presParOf" srcId="{5B4B0E97-3E03-460F-BFE2-2D2CC57606A1}" destId="{6095C26D-4928-42BE-950C-71399CBFF11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373BE9-F5F8-45A0-A7C6-F43214C2964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75E874-1E27-4FCD-8079-C245A6948517}">
      <dgm:prSet custT="1"/>
      <dgm:spPr>
        <a:noFill/>
        <a:ln>
          <a:noFill/>
        </a:ln>
      </dgm:spPr>
      <dgm:t>
        <a:bodyPr/>
        <a:lstStyle/>
        <a:p>
          <a:pPr algn="l" rtl="0">
            <a:lnSpc>
              <a:spcPct val="100000"/>
            </a:lnSpc>
          </a:pPr>
          <a:r>
            <a:rPr lang="ru-RU" sz="1900" b="1" i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случае отсутствия доступа к указанному Интернет-ресурсу, технический специалист незамедлительно обращается в РЦОИ по телефонам горячей линии для получения материалов по резервной схеме.</a:t>
          </a:r>
          <a:endParaRPr lang="ru-RU" sz="1900" b="1" i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749B05-D988-474C-8D4D-C26CEF7FCD57}" type="parTrans" cxnId="{314335F4-C3B2-4FD6-A452-BD0DE3742250}">
      <dgm:prSet/>
      <dgm:spPr/>
      <dgm:t>
        <a:bodyPr/>
        <a:lstStyle/>
        <a:p>
          <a:endParaRPr lang="ru-RU"/>
        </a:p>
      </dgm:t>
    </dgm:pt>
    <dgm:pt modelId="{A0A0655C-4A86-4E36-AD0D-0A9757075B78}" type="sibTrans" cxnId="{314335F4-C3B2-4FD6-A452-BD0DE3742250}">
      <dgm:prSet/>
      <dgm:spPr/>
      <dgm:t>
        <a:bodyPr/>
        <a:lstStyle/>
        <a:p>
          <a:endParaRPr lang="ru-RU"/>
        </a:p>
      </dgm:t>
    </dgm:pt>
    <dgm:pt modelId="{BB0D1732-0BBE-4F7B-93F3-DBDCB41B83C0}" type="pres">
      <dgm:prSet presAssocID="{AC373BE9-F5F8-45A0-A7C6-F43214C296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E0663-4423-48F8-B63D-576D019B6CCF}" type="pres">
      <dgm:prSet presAssocID="{AE75E874-1E27-4FCD-8079-C245A6948517}" presName="parentText" presStyleLbl="node1" presStyleIdx="0" presStyleCnt="1" custScaleX="95722" custLinFactNeighborX="3946" custLinFactNeighborY="-7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335F4-C3B2-4FD6-A452-BD0DE3742250}" srcId="{AC373BE9-F5F8-45A0-A7C6-F43214C2964B}" destId="{AE75E874-1E27-4FCD-8079-C245A6948517}" srcOrd="0" destOrd="0" parTransId="{5C749B05-D988-474C-8D4D-C26CEF7FCD57}" sibTransId="{A0A0655C-4A86-4E36-AD0D-0A9757075B78}"/>
    <dgm:cxn modelId="{78116D46-AC31-4632-8135-1ACF104AE429}" type="presOf" srcId="{AC373BE9-F5F8-45A0-A7C6-F43214C2964B}" destId="{BB0D1732-0BBE-4F7B-93F3-DBDCB41B83C0}" srcOrd="0" destOrd="0" presId="urn:microsoft.com/office/officeart/2005/8/layout/vList2"/>
    <dgm:cxn modelId="{47D220F1-CE81-4629-9023-111267EBBF69}" type="presOf" srcId="{AE75E874-1E27-4FCD-8079-C245A6948517}" destId="{02EE0663-4423-48F8-B63D-576D019B6CCF}" srcOrd="0" destOrd="0" presId="urn:microsoft.com/office/officeart/2005/8/layout/vList2"/>
    <dgm:cxn modelId="{1996EBB6-6E19-462E-918F-C976FB8DCD0D}" type="presParOf" srcId="{BB0D1732-0BBE-4F7B-93F3-DBDCB41B83C0}" destId="{02EE0663-4423-48F8-B63D-576D019B6CCF}" srcOrd="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9B1E1F-DF11-4D5C-964A-496D52ED4D2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64EE1CA-5895-4E36-8B34-B1A04ECED292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 позднее 08:30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D1F1E748-537E-4178-A5F4-E634696A064D}" type="parTrans" cxnId="{259B051A-8B43-4C70-8B18-3FE1852648C0}">
      <dgm:prSet/>
      <dgm:spPr/>
      <dgm:t>
        <a:bodyPr/>
        <a:lstStyle/>
        <a:p>
          <a:endParaRPr lang="ru-RU"/>
        </a:p>
      </dgm:t>
    </dgm:pt>
    <dgm:pt modelId="{D246F3BB-059E-4C63-9D28-C5E846010EA5}" type="sibTrans" cxnId="{259B051A-8B43-4C70-8B18-3FE1852648C0}">
      <dgm:prSet/>
      <dgm:spPr/>
      <dgm:t>
        <a:bodyPr/>
        <a:lstStyle/>
        <a:p>
          <a:endParaRPr lang="ru-RU"/>
        </a:p>
      </dgm:t>
    </dgm:pt>
    <dgm:pt modelId="{D000E6BB-AA37-4C8C-911D-CCD97A010D83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сообщить организаторам проведения, собеседникам и экспертам о распределении по аудиториям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1AB0FB9-765A-4E7E-9C15-73C99741E6D7}" type="parTrans" cxnId="{46FEC240-B394-4A71-9946-9FB849887264}">
      <dgm:prSet/>
      <dgm:spPr/>
      <dgm:t>
        <a:bodyPr/>
        <a:lstStyle/>
        <a:p>
          <a:endParaRPr lang="ru-RU"/>
        </a:p>
      </dgm:t>
    </dgm:pt>
    <dgm:pt modelId="{F950EDFA-948C-4610-BA74-B19166D87E03}" type="sibTrans" cxnId="{46FEC240-B394-4A71-9946-9FB849887264}">
      <dgm:prSet/>
      <dgm:spPr/>
      <dgm:t>
        <a:bodyPr/>
        <a:lstStyle/>
        <a:p>
          <a:endParaRPr lang="ru-RU"/>
        </a:p>
      </dgm:t>
    </dgm:pt>
    <dgm:pt modelId="{7BB8BDF3-8C80-47B7-9A74-722E327BB8D5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провести краткий инструктаж по процедуре проведения ИС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F127A-8175-478D-94FD-6D7BFBF55476}" type="parTrans" cxnId="{4BE012B6-64B4-47DE-905F-62FAC70C4D08}">
      <dgm:prSet/>
      <dgm:spPr/>
      <dgm:t>
        <a:bodyPr/>
        <a:lstStyle/>
        <a:p>
          <a:endParaRPr lang="ru-RU"/>
        </a:p>
      </dgm:t>
    </dgm:pt>
    <dgm:pt modelId="{01C53C71-4B8F-4BD4-9D7A-E0895D37B7F1}" type="sibTrans" cxnId="{4BE012B6-64B4-47DE-905F-62FAC70C4D08}">
      <dgm:prSet/>
      <dgm:spPr/>
      <dgm:t>
        <a:bodyPr/>
        <a:lstStyle/>
        <a:p>
          <a:endParaRPr lang="ru-RU"/>
        </a:p>
      </dgm:t>
    </dgm:pt>
    <dgm:pt modelId="{6DC46AA7-4D17-4240-9BBD-72436F7EC762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 позднее 08:45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68EBBD02-9340-4E5E-96D3-EDD748AA3813}" type="parTrans" cxnId="{4840C340-CF38-4726-B530-C210D51BF991}">
      <dgm:prSet/>
      <dgm:spPr/>
      <dgm:t>
        <a:bodyPr/>
        <a:lstStyle/>
        <a:p>
          <a:endParaRPr lang="ru-RU"/>
        </a:p>
      </dgm:t>
    </dgm:pt>
    <dgm:pt modelId="{CE9173AB-F98A-4EF5-91EE-C2FA8B8BCF83}" type="sibTrans" cxnId="{4840C340-CF38-4726-B530-C210D51BF991}">
      <dgm:prSet/>
      <dgm:spPr/>
      <dgm:t>
        <a:bodyPr/>
        <a:lstStyle/>
        <a:p>
          <a:endParaRPr lang="ru-RU"/>
        </a:p>
      </dgm:t>
    </dgm:pt>
    <dgm:pt modelId="{C96204D8-50C5-4F15-BD8C-843BF6D80249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выдать материалы для проведения ИС собеседнику, эксперту и организаторам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93E1D6E-137A-482F-9F9E-6D790BFF5E37}" type="parTrans" cxnId="{EEC6A800-A9C5-4FDA-8567-2204F271FB00}">
      <dgm:prSet/>
      <dgm:spPr/>
      <dgm:t>
        <a:bodyPr/>
        <a:lstStyle/>
        <a:p>
          <a:endParaRPr lang="ru-RU"/>
        </a:p>
      </dgm:t>
    </dgm:pt>
    <dgm:pt modelId="{0EC4E7E4-DEF0-4A92-AC05-C670545EAE28}" type="sibTrans" cxnId="{EEC6A800-A9C5-4FDA-8567-2204F271FB00}">
      <dgm:prSet/>
      <dgm:spPr/>
      <dgm:t>
        <a:bodyPr/>
        <a:lstStyle/>
        <a:p>
          <a:endParaRPr lang="ru-RU"/>
        </a:p>
      </dgm:t>
    </dgm:pt>
    <dgm:pt modelId="{627341BD-5988-4C3E-88DD-276DF106BE10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 ранее 09:00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56F2CF6-F795-4BE4-BEC1-E50095371A2C}" type="parTrans" cxnId="{D306426D-DED6-40C7-B474-579352B2F02A}">
      <dgm:prSet/>
      <dgm:spPr/>
      <dgm:t>
        <a:bodyPr/>
        <a:lstStyle/>
        <a:p>
          <a:endParaRPr lang="ru-RU"/>
        </a:p>
      </dgm:t>
    </dgm:pt>
    <dgm:pt modelId="{4B6DA1D0-ADB0-43EC-8591-3BBBEAF61C03}" type="sibTrans" cxnId="{D306426D-DED6-40C7-B474-579352B2F02A}">
      <dgm:prSet/>
      <dgm:spPr/>
      <dgm:t>
        <a:bodyPr/>
        <a:lstStyle/>
        <a:p>
          <a:endParaRPr lang="ru-RU"/>
        </a:p>
      </dgm:t>
    </dgm:pt>
    <dgm:pt modelId="{0D674EB0-AD72-4739-B3AA-6A2F4A02D455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ответственный организатор должен дать указание начать ИС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D48211F-D7C7-4835-840B-E3AB0F4D3FDB}" type="sibTrans" cxnId="{C241D118-F0D0-4D2C-915F-A04145E29886}">
      <dgm:prSet/>
      <dgm:spPr/>
      <dgm:t>
        <a:bodyPr/>
        <a:lstStyle/>
        <a:p>
          <a:endParaRPr lang="ru-RU"/>
        </a:p>
      </dgm:t>
    </dgm:pt>
    <dgm:pt modelId="{01726C05-D4C3-4CA6-BA97-05CC234BC75F}" type="parTrans" cxnId="{C241D118-F0D0-4D2C-915F-A04145E29886}">
      <dgm:prSet/>
      <dgm:spPr/>
      <dgm:t>
        <a:bodyPr/>
        <a:lstStyle/>
        <a:p>
          <a:endParaRPr lang="ru-RU"/>
        </a:p>
      </dgm:t>
    </dgm:pt>
    <dgm:pt modelId="{7FD73BC7-8EA1-441A-A110-85F949546451}" type="pres">
      <dgm:prSet presAssocID="{B59B1E1F-DF11-4D5C-964A-496D52ED4D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5AE35-DB90-49B2-A448-0B29485E285E}" type="pres">
      <dgm:prSet presAssocID="{A64EE1CA-5895-4E36-8B34-B1A04ECED292}" presName="linNode" presStyleCnt="0"/>
      <dgm:spPr/>
      <dgm:t>
        <a:bodyPr/>
        <a:lstStyle/>
        <a:p>
          <a:endParaRPr lang="ru-RU"/>
        </a:p>
      </dgm:t>
    </dgm:pt>
    <dgm:pt modelId="{3CA06D98-4DCC-4824-8236-9E844393309A}" type="pres">
      <dgm:prSet presAssocID="{A64EE1CA-5895-4E36-8B34-B1A04ECED29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F9320-1929-41EC-9DDA-DD4E367B28D3}" type="pres">
      <dgm:prSet presAssocID="{A64EE1CA-5895-4E36-8B34-B1A04ECED292}" presName="descendantText" presStyleLbl="alignAccFollowNode1" presStyleIdx="0" presStyleCnt="3" custScaleX="108331" custScaleY="131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9D71F-A6E1-42AA-8D79-20A429F271E7}" type="pres">
      <dgm:prSet presAssocID="{D246F3BB-059E-4C63-9D28-C5E846010EA5}" presName="sp" presStyleCnt="0"/>
      <dgm:spPr/>
      <dgm:t>
        <a:bodyPr/>
        <a:lstStyle/>
        <a:p>
          <a:endParaRPr lang="ru-RU"/>
        </a:p>
      </dgm:t>
    </dgm:pt>
    <dgm:pt modelId="{FAB19CAF-0AE0-4401-B65A-329789382D3A}" type="pres">
      <dgm:prSet presAssocID="{6DC46AA7-4D17-4240-9BBD-72436F7EC762}" presName="linNode" presStyleCnt="0"/>
      <dgm:spPr/>
      <dgm:t>
        <a:bodyPr/>
        <a:lstStyle/>
        <a:p>
          <a:endParaRPr lang="ru-RU"/>
        </a:p>
      </dgm:t>
    </dgm:pt>
    <dgm:pt modelId="{0AF67156-16DE-45D5-AA4C-893DD93F4BE8}" type="pres">
      <dgm:prSet presAssocID="{6DC46AA7-4D17-4240-9BBD-72436F7EC76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3EEF7-65C7-4843-9623-4188E268EAD2}" type="pres">
      <dgm:prSet presAssocID="{6DC46AA7-4D17-4240-9BBD-72436F7EC762}" presName="descendantText" presStyleLbl="alignAccFollowNode1" presStyleIdx="1" presStyleCnt="3" custScaleX="111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1B557-B71B-47CB-9714-4F3BF60F878C}" type="pres">
      <dgm:prSet presAssocID="{CE9173AB-F98A-4EF5-91EE-C2FA8B8BCF83}" presName="sp" presStyleCnt="0"/>
      <dgm:spPr/>
      <dgm:t>
        <a:bodyPr/>
        <a:lstStyle/>
        <a:p>
          <a:endParaRPr lang="ru-RU"/>
        </a:p>
      </dgm:t>
    </dgm:pt>
    <dgm:pt modelId="{28AA961A-BDC8-4B81-B23D-D8E625ACBD93}" type="pres">
      <dgm:prSet presAssocID="{627341BD-5988-4C3E-88DD-276DF106BE10}" presName="linNode" presStyleCnt="0"/>
      <dgm:spPr/>
      <dgm:t>
        <a:bodyPr/>
        <a:lstStyle/>
        <a:p>
          <a:endParaRPr lang="ru-RU"/>
        </a:p>
      </dgm:t>
    </dgm:pt>
    <dgm:pt modelId="{CA0F0881-76C5-41DC-A9B9-166E5F1753ED}" type="pres">
      <dgm:prSet presAssocID="{627341BD-5988-4C3E-88DD-276DF106BE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D61FF-AE32-4079-AE89-84949A34FF79}" type="pres">
      <dgm:prSet presAssocID="{627341BD-5988-4C3E-88DD-276DF106BE10}" presName="descendantText" presStyleLbl="alignAccFollowNode1" presStyleIdx="2" presStyleCnt="3" custScaleX="111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7BA3FC-7FB9-47DB-80B5-3A213B90C085}" type="presOf" srcId="{C96204D8-50C5-4F15-BD8C-843BF6D80249}" destId="{1E23EEF7-65C7-4843-9623-4188E268EAD2}" srcOrd="0" destOrd="0" presId="urn:microsoft.com/office/officeart/2005/8/layout/vList5"/>
    <dgm:cxn modelId="{46FEC240-B394-4A71-9946-9FB849887264}" srcId="{A64EE1CA-5895-4E36-8B34-B1A04ECED292}" destId="{D000E6BB-AA37-4C8C-911D-CCD97A010D83}" srcOrd="0" destOrd="0" parTransId="{91AB0FB9-765A-4E7E-9C15-73C99741E6D7}" sibTransId="{F950EDFA-948C-4610-BA74-B19166D87E03}"/>
    <dgm:cxn modelId="{66C56266-8BDF-43C1-B639-B6BE34377B37}" type="presOf" srcId="{6DC46AA7-4D17-4240-9BBD-72436F7EC762}" destId="{0AF67156-16DE-45D5-AA4C-893DD93F4BE8}" srcOrd="0" destOrd="0" presId="urn:microsoft.com/office/officeart/2005/8/layout/vList5"/>
    <dgm:cxn modelId="{4BE012B6-64B4-47DE-905F-62FAC70C4D08}" srcId="{A64EE1CA-5895-4E36-8B34-B1A04ECED292}" destId="{7BB8BDF3-8C80-47B7-9A74-722E327BB8D5}" srcOrd="1" destOrd="0" parTransId="{E27F127A-8175-478D-94FD-6D7BFBF55476}" sibTransId="{01C53C71-4B8F-4BD4-9D7A-E0895D37B7F1}"/>
    <dgm:cxn modelId="{EEC6A800-A9C5-4FDA-8567-2204F271FB00}" srcId="{6DC46AA7-4D17-4240-9BBD-72436F7EC762}" destId="{C96204D8-50C5-4F15-BD8C-843BF6D80249}" srcOrd="0" destOrd="0" parTransId="{F93E1D6E-137A-482F-9F9E-6D790BFF5E37}" sibTransId="{0EC4E7E4-DEF0-4A92-AC05-C670545EAE28}"/>
    <dgm:cxn modelId="{B492BCB1-425A-4939-BE33-CFA547843B47}" type="presOf" srcId="{D000E6BB-AA37-4C8C-911D-CCD97A010D83}" destId="{B10F9320-1929-41EC-9DDA-DD4E367B28D3}" srcOrd="0" destOrd="0" presId="urn:microsoft.com/office/officeart/2005/8/layout/vList5"/>
    <dgm:cxn modelId="{DDAAE770-EB45-437A-8E47-B28CAE7BE900}" type="presOf" srcId="{627341BD-5988-4C3E-88DD-276DF106BE10}" destId="{CA0F0881-76C5-41DC-A9B9-166E5F1753ED}" srcOrd="0" destOrd="0" presId="urn:microsoft.com/office/officeart/2005/8/layout/vList5"/>
    <dgm:cxn modelId="{1125A3FF-1BF2-418C-9AEB-351944DA9D6A}" type="presOf" srcId="{B59B1E1F-DF11-4D5C-964A-496D52ED4D2E}" destId="{7FD73BC7-8EA1-441A-A110-85F949546451}" srcOrd="0" destOrd="0" presId="urn:microsoft.com/office/officeart/2005/8/layout/vList5"/>
    <dgm:cxn modelId="{D306426D-DED6-40C7-B474-579352B2F02A}" srcId="{B59B1E1F-DF11-4D5C-964A-496D52ED4D2E}" destId="{627341BD-5988-4C3E-88DD-276DF106BE10}" srcOrd="2" destOrd="0" parTransId="{556F2CF6-F795-4BE4-BEC1-E50095371A2C}" sibTransId="{4B6DA1D0-ADB0-43EC-8591-3BBBEAF61C03}"/>
    <dgm:cxn modelId="{93489086-881C-48A1-A3D3-E172906BE49B}" type="presOf" srcId="{0D674EB0-AD72-4739-B3AA-6A2F4A02D455}" destId="{186D61FF-AE32-4079-AE89-84949A34FF79}" srcOrd="0" destOrd="0" presId="urn:microsoft.com/office/officeart/2005/8/layout/vList5"/>
    <dgm:cxn modelId="{C241D118-F0D0-4D2C-915F-A04145E29886}" srcId="{627341BD-5988-4C3E-88DD-276DF106BE10}" destId="{0D674EB0-AD72-4739-B3AA-6A2F4A02D455}" srcOrd="0" destOrd="0" parTransId="{01726C05-D4C3-4CA6-BA97-05CC234BC75F}" sibTransId="{FD48211F-D7C7-4835-840B-E3AB0F4D3FDB}"/>
    <dgm:cxn modelId="{259B051A-8B43-4C70-8B18-3FE1852648C0}" srcId="{B59B1E1F-DF11-4D5C-964A-496D52ED4D2E}" destId="{A64EE1CA-5895-4E36-8B34-B1A04ECED292}" srcOrd="0" destOrd="0" parTransId="{D1F1E748-537E-4178-A5F4-E634696A064D}" sibTransId="{D246F3BB-059E-4C63-9D28-C5E846010EA5}"/>
    <dgm:cxn modelId="{CD7E5231-63EF-4E0D-9FBB-C56339FE39E9}" type="presOf" srcId="{7BB8BDF3-8C80-47B7-9A74-722E327BB8D5}" destId="{B10F9320-1929-41EC-9DDA-DD4E367B28D3}" srcOrd="0" destOrd="1" presId="urn:microsoft.com/office/officeart/2005/8/layout/vList5"/>
    <dgm:cxn modelId="{4840C340-CF38-4726-B530-C210D51BF991}" srcId="{B59B1E1F-DF11-4D5C-964A-496D52ED4D2E}" destId="{6DC46AA7-4D17-4240-9BBD-72436F7EC762}" srcOrd="1" destOrd="0" parTransId="{68EBBD02-9340-4E5E-96D3-EDD748AA3813}" sibTransId="{CE9173AB-F98A-4EF5-91EE-C2FA8B8BCF83}"/>
    <dgm:cxn modelId="{0C54E252-53A4-4CFF-A5C2-15B81672757D}" type="presOf" srcId="{A64EE1CA-5895-4E36-8B34-B1A04ECED292}" destId="{3CA06D98-4DCC-4824-8236-9E844393309A}" srcOrd="0" destOrd="0" presId="urn:microsoft.com/office/officeart/2005/8/layout/vList5"/>
    <dgm:cxn modelId="{593E5E39-E9FB-480D-9253-2EAFBC1E2D4E}" type="presParOf" srcId="{7FD73BC7-8EA1-441A-A110-85F949546451}" destId="{9E45AE35-DB90-49B2-A448-0B29485E285E}" srcOrd="0" destOrd="0" presId="urn:microsoft.com/office/officeart/2005/8/layout/vList5"/>
    <dgm:cxn modelId="{351041D1-8EFF-4620-88F5-B8781D430E9C}" type="presParOf" srcId="{9E45AE35-DB90-49B2-A448-0B29485E285E}" destId="{3CA06D98-4DCC-4824-8236-9E844393309A}" srcOrd="0" destOrd="0" presId="urn:microsoft.com/office/officeart/2005/8/layout/vList5"/>
    <dgm:cxn modelId="{2BDA6F91-6F46-4F81-BD2B-8BEE05BA9F57}" type="presParOf" srcId="{9E45AE35-DB90-49B2-A448-0B29485E285E}" destId="{B10F9320-1929-41EC-9DDA-DD4E367B28D3}" srcOrd="1" destOrd="0" presId="urn:microsoft.com/office/officeart/2005/8/layout/vList5"/>
    <dgm:cxn modelId="{34E51747-7C7C-4989-9A76-AA33A8C81A22}" type="presParOf" srcId="{7FD73BC7-8EA1-441A-A110-85F949546451}" destId="{4209D71F-A6E1-42AA-8D79-20A429F271E7}" srcOrd="1" destOrd="0" presId="urn:microsoft.com/office/officeart/2005/8/layout/vList5"/>
    <dgm:cxn modelId="{C01E2925-3FF1-4C28-A744-E383B72F3C95}" type="presParOf" srcId="{7FD73BC7-8EA1-441A-A110-85F949546451}" destId="{FAB19CAF-0AE0-4401-B65A-329789382D3A}" srcOrd="2" destOrd="0" presId="urn:microsoft.com/office/officeart/2005/8/layout/vList5"/>
    <dgm:cxn modelId="{E1DCC111-AFCD-4026-BE21-75F72D811E7C}" type="presParOf" srcId="{FAB19CAF-0AE0-4401-B65A-329789382D3A}" destId="{0AF67156-16DE-45D5-AA4C-893DD93F4BE8}" srcOrd="0" destOrd="0" presId="urn:microsoft.com/office/officeart/2005/8/layout/vList5"/>
    <dgm:cxn modelId="{F5C61B07-B9D1-4FA0-BD68-A432652D4E3A}" type="presParOf" srcId="{FAB19CAF-0AE0-4401-B65A-329789382D3A}" destId="{1E23EEF7-65C7-4843-9623-4188E268EAD2}" srcOrd="1" destOrd="0" presId="urn:microsoft.com/office/officeart/2005/8/layout/vList5"/>
    <dgm:cxn modelId="{BDD53507-06A8-4D37-889D-2DD7BE23B739}" type="presParOf" srcId="{7FD73BC7-8EA1-441A-A110-85F949546451}" destId="{5A51B557-B71B-47CB-9714-4F3BF60F878C}" srcOrd="3" destOrd="0" presId="urn:microsoft.com/office/officeart/2005/8/layout/vList5"/>
    <dgm:cxn modelId="{821BE604-E437-441A-B9B9-BB8A6A8CDAB0}" type="presParOf" srcId="{7FD73BC7-8EA1-441A-A110-85F949546451}" destId="{28AA961A-BDC8-4B81-B23D-D8E625ACBD93}" srcOrd="4" destOrd="0" presId="urn:microsoft.com/office/officeart/2005/8/layout/vList5"/>
    <dgm:cxn modelId="{B006ABE9-EC55-4930-A617-ADB042DAACC4}" type="presParOf" srcId="{28AA961A-BDC8-4B81-B23D-D8E625ACBD93}" destId="{CA0F0881-76C5-41DC-A9B9-166E5F1753ED}" srcOrd="0" destOrd="0" presId="urn:microsoft.com/office/officeart/2005/8/layout/vList5"/>
    <dgm:cxn modelId="{7E0A969D-8E53-4D54-9D53-E2748C29F225}" type="presParOf" srcId="{28AA961A-BDC8-4B81-B23D-D8E625ACBD93}" destId="{186D61FF-AE32-4079-AE89-84949A34FF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85036A-2359-4B1B-8C4D-2926F21A51F2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2E9688C-170F-4569-8548-EE752BFAE2E4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Собеседник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BC51E63-3E5E-49FD-988A-012ABCF6210E}" type="parTrans" cxnId="{76AADEBC-29B5-49F0-AD89-5F4DC4B0FF16}">
      <dgm:prSet/>
      <dgm:spPr/>
      <dgm:t>
        <a:bodyPr/>
        <a:lstStyle/>
        <a:p>
          <a:endParaRPr lang="ru-RU"/>
        </a:p>
      </dgm:t>
    </dgm:pt>
    <dgm:pt modelId="{B09A828C-4E74-4F70-9DDB-5DEC857DC359}" type="sibTrans" cxnId="{76AADEBC-29B5-49F0-AD89-5F4DC4B0FF16}">
      <dgm:prSet/>
      <dgm:spPr/>
      <dgm:t>
        <a:bodyPr/>
        <a:lstStyle/>
        <a:p>
          <a:endParaRPr lang="ru-RU"/>
        </a:p>
      </dgm:t>
    </dgm:pt>
    <dgm:pt modelId="{EFF3B78D-A0C5-4142-A6A8-77DD6E2A70D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ведомость учета проведения ИС в аудитории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23F3F0F-2D7F-4208-BA06-7C189BEB03BE}" type="parTrans" cxnId="{F768EE71-DCEC-42C6-8EAC-477FEC5E8B42}">
      <dgm:prSet/>
      <dgm:spPr/>
      <dgm:t>
        <a:bodyPr/>
        <a:lstStyle/>
        <a:p>
          <a:endParaRPr lang="ru-RU"/>
        </a:p>
      </dgm:t>
    </dgm:pt>
    <dgm:pt modelId="{33BC0DAF-AA6F-4A87-A5DC-7DD62214E405}" type="sibTrans" cxnId="{F768EE71-DCEC-42C6-8EAC-477FEC5E8B42}">
      <dgm:prSet/>
      <dgm:spPr/>
      <dgm:t>
        <a:bodyPr/>
        <a:lstStyle/>
        <a:p>
          <a:endParaRPr lang="ru-RU"/>
        </a:p>
      </dgm:t>
    </dgm:pt>
    <dgm:pt modelId="{8A03AE7C-43C1-4224-BC0E-BA0BBF8358BC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КИМ ИС (для собеседника и участников ИС)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0B92398-DE9C-4787-A7D2-CB4C98B8CB02}" type="parTrans" cxnId="{D1BD89A4-6DD7-48EB-9D46-2345C3AD4098}">
      <dgm:prSet/>
      <dgm:spPr/>
      <dgm:t>
        <a:bodyPr/>
        <a:lstStyle/>
        <a:p>
          <a:endParaRPr lang="ru-RU"/>
        </a:p>
      </dgm:t>
    </dgm:pt>
    <dgm:pt modelId="{DB90BC16-78B5-4D54-8F94-F8FBBB2CCAB3}" type="sibTrans" cxnId="{D1BD89A4-6DD7-48EB-9D46-2345C3AD4098}">
      <dgm:prSet/>
      <dgm:spPr/>
      <dgm:t>
        <a:bodyPr/>
        <a:lstStyle/>
        <a:p>
          <a:endParaRPr lang="ru-RU"/>
        </a:p>
      </dgm:t>
    </dgm:pt>
    <dgm:pt modelId="{2CBD073C-75A2-4C9D-A1F4-1D7E22C2EE96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инструкция для участников ИС, зачитываемая собеседником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C33424D-778C-42A6-A461-96A64DE14E76}" type="parTrans" cxnId="{C7A21372-6668-403E-90D3-F8907C13F350}">
      <dgm:prSet/>
      <dgm:spPr/>
      <dgm:t>
        <a:bodyPr/>
        <a:lstStyle/>
        <a:p>
          <a:endParaRPr lang="ru-RU"/>
        </a:p>
      </dgm:t>
    </dgm:pt>
    <dgm:pt modelId="{269270AE-3F6B-41BE-A6FA-299EB2AF7C33}" type="sibTrans" cxnId="{C7A21372-6668-403E-90D3-F8907C13F350}">
      <dgm:prSet/>
      <dgm:spPr/>
      <dgm:t>
        <a:bodyPr/>
        <a:lstStyle/>
        <a:p>
          <a:endParaRPr lang="ru-RU"/>
        </a:p>
      </dgm:t>
    </dgm:pt>
    <dgm:pt modelId="{86BD5289-ABC9-4C18-A187-EBF577F60E54}">
      <dgm:prSet custT="1"/>
      <dgm:spPr/>
      <dgm:t>
        <a:bodyPr/>
        <a:lstStyle/>
        <a:p>
          <a:pPr rtl="0"/>
          <a:r>
            <a:rPr lang="ru-RU" sz="1900" b="1" dirty="0" smtClean="0">
              <a:latin typeface="Times New Roman" pitchFamily="18" charset="0"/>
              <a:cs typeface="Times New Roman" pitchFamily="18" charset="0"/>
            </a:rPr>
            <a:t>Эксперт</a:t>
          </a:r>
          <a:endParaRPr lang="ru-RU" sz="1900" dirty="0">
            <a:latin typeface="Times New Roman" pitchFamily="18" charset="0"/>
            <a:cs typeface="Times New Roman" pitchFamily="18" charset="0"/>
          </a:endParaRPr>
        </a:p>
      </dgm:t>
    </dgm:pt>
    <dgm:pt modelId="{D1D86261-2CDB-4373-833D-DA2C0C8FB0E0}" type="parTrans" cxnId="{915F2997-DD3C-40C1-85B6-AC8CCA3A1BD1}">
      <dgm:prSet/>
      <dgm:spPr/>
      <dgm:t>
        <a:bodyPr/>
        <a:lstStyle/>
        <a:p>
          <a:endParaRPr lang="ru-RU"/>
        </a:p>
      </dgm:t>
    </dgm:pt>
    <dgm:pt modelId="{BD6F3FB9-B1A3-48F0-8579-24009C46AA86}" type="sibTrans" cxnId="{915F2997-DD3C-40C1-85B6-AC8CCA3A1BD1}">
      <dgm:prSet/>
      <dgm:spPr/>
      <dgm:t>
        <a:bodyPr/>
        <a:lstStyle/>
        <a:p>
          <a:endParaRPr lang="ru-RU"/>
        </a:p>
      </dgm:t>
    </dgm:pt>
    <dgm:pt modelId="{A92918BB-281D-4A11-8035-A67D7869CB39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один комплект КИМ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D117E824-19D7-4BF5-8575-7684E0FC577B}" type="parTrans" cxnId="{F269B2C5-74C3-4A6D-8D5E-3CDB328FF7D2}">
      <dgm:prSet/>
      <dgm:spPr/>
      <dgm:t>
        <a:bodyPr/>
        <a:lstStyle/>
        <a:p>
          <a:endParaRPr lang="ru-RU"/>
        </a:p>
      </dgm:t>
    </dgm:pt>
    <dgm:pt modelId="{3EEAF34D-BD96-4167-AE9F-5B59A9F24F24}" type="sibTrans" cxnId="{F269B2C5-74C3-4A6D-8D5E-3CDB328FF7D2}">
      <dgm:prSet/>
      <dgm:spPr/>
      <dgm:t>
        <a:bodyPr/>
        <a:lstStyle/>
        <a:p>
          <a:endParaRPr lang="ru-RU"/>
        </a:p>
      </dgm:t>
    </dgm:pt>
    <dgm:pt modelId="{E043CE2F-9899-4AA9-B678-516971B66046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CEB2E575-3140-4815-82FA-A342A7576117}" type="parTrans" cxnId="{4F296456-9781-405C-AE45-B159D8A575B6}">
      <dgm:prSet/>
      <dgm:spPr/>
      <dgm:t>
        <a:bodyPr/>
        <a:lstStyle/>
        <a:p>
          <a:endParaRPr lang="ru-RU"/>
        </a:p>
      </dgm:t>
    </dgm:pt>
    <dgm:pt modelId="{B28A52B2-264A-44F8-9686-BB38C2DE9504}" type="sibTrans" cxnId="{4F296456-9781-405C-AE45-B159D8A575B6}">
      <dgm:prSet/>
      <dgm:spPr/>
      <dgm:t>
        <a:bodyPr/>
        <a:lstStyle/>
        <a:p>
          <a:endParaRPr lang="ru-RU"/>
        </a:p>
      </dgm:t>
    </dgm:pt>
    <dgm:pt modelId="{1BA2FECD-058A-4215-AEF0-8CDEB2665D56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Организаторы проведения 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8C5F34AB-9B35-4A7B-AA2E-8BC97F5FB983}" type="parTrans" cxnId="{B1DE1C4C-0AEE-43AF-B067-FB375FF788B9}">
      <dgm:prSet/>
      <dgm:spPr/>
      <dgm:t>
        <a:bodyPr/>
        <a:lstStyle/>
        <a:p>
          <a:endParaRPr lang="ru-RU"/>
        </a:p>
      </dgm:t>
    </dgm:pt>
    <dgm:pt modelId="{064CE338-4C4F-4E12-947E-45EADDAAF872}" type="sibTrans" cxnId="{B1DE1C4C-0AEE-43AF-B067-FB375FF788B9}">
      <dgm:prSet/>
      <dgm:spPr/>
      <dgm:t>
        <a:bodyPr/>
        <a:lstStyle/>
        <a:p>
          <a:endParaRPr lang="ru-RU"/>
        </a:p>
      </dgm:t>
    </dgm:pt>
    <dgm:pt modelId="{866BA73B-8EC3-46D8-A991-21C3EAC0B0C8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списки участников ИС с распределением их по аудиториям ожидания и проведения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8269625-9063-439F-B523-190AB3823A72}" type="parTrans" cxnId="{B5CA1F82-46AD-4602-85AB-5586C38922BB}">
      <dgm:prSet/>
      <dgm:spPr/>
      <dgm:t>
        <a:bodyPr/>
        <a:lstStyle/>
        <a:p>
          <a:endParaRPr lang="ru-RU"/>
        </a:p>
      </dgm:t>
    </dgm:pt>
    <dgm:pt modelId="{D278A477-9C94-42C4-B6EE-199E4FA4081C}" type="sibTrans" cxnId="{B5CA1F82-46AD-4602-85AB-5586C38922BB}">
      <dgm:prSet/>
      <dgm:spPr/>
      <dgm:t>
        <a:bodyPr/>
        <a:lstStyle/>
        <a:p>
          <a:endParaRPr lang="ru-RU"/>
        </a:p>
      </dgm:t>
    </dgm:pt>
    <dgm:pt modelId="{6ABD0212-C571-4FAC-9292-37FD472D5429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критерии оценивания выполнения заданий ИС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485CCEAC-0E28-4ECF-AC3F-82E022D1387A}" type="parTrans" cxnId="{03E42456-AC41-401E-9A38-E237A40D8737}">
      <dgm:prSet/>
      <dgm:spPr/>
      <dgm:t>
        <a:bodyPr/>
        <a:lstStyle/>
        <a:p>
          <a:endParaRPr lang="ru-RU"/>
        </a:p>
      </dgm:t>
    </dgm:pt>
    <dgm:pt modelId="{E60FF801-BAF3-45E8-A85E-CB7A8E082CDD}" type="sibTrans" cxnId="{03E42456-AC41-401E-9A38-E237A40D8737}">
      <dgm:prSet/>
      <dgm:spPr/>
      <dgm:t>
        <a:bodyPr/>
        <a:lstStyle/>
        <a:p>
          <a:endParaRPr lang="ru-RU"/>
        </a:p>
      </dgm:t>
    </dgm:pt>
    <dgm:pt modelId="{554B9DB6-3E86-4876-A1F2-B2FB613C5E8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комплект карточек собеседника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63DC3AA-2EF6-42F2-B86B-03E4A92B723A}" type="parTrans" cxnId="{D697651E-A08F-4BE4-B09D-9FC380B04A10}">
      <dgm:prSet/>
      <dgm:spPr/>
      <dgm:t>
        <a:bodyPr/>
        <a:lstStyle/>
        <a:p>
          <a:endParaRPr lang="ru-RU"/>
        </a:p>
      </dgm:t>
    </dgm:pt>
    <dgm:pt modelId="{51DAFBE3-1C6F-4842-B809-A1689BF8CF32}" type="sibTrans" cxnId="{D697651E-A08F-4BE4-B09D-9FC380B04A10}">
      <dgm:prSet/>
      <dgm:spPr/>
      <dgm:t>
        <a:bodyPr/>
        <a:lstStyle/>
        <a:p>
          <a:endParaRPr lang="ru-RU"/>
        </a:p>
      </dgm:t>
    </dgm:pt>
    <dgm:pt modelId="{2892599B-E36C-49D3-976D-A70344E9940B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Возвратный доставочный пакет для протоколов эксперта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D382E8B8-1FDB-4F11-9E7A-E4BA50540C8A}" type="parTrans" cxnId="{4FD339FD-19F9-4424-B8B7-ACC80E5E41D4}">
      <dgm:prSet/>
      <dgm:spPr/>
      <dgm:t>
        <a:bodyPr/>
        <a:lstStyle/>
        <a:p>
          <a:endParaRPr lang="ru-RU"/>
        </a:p>
      </dgm:t>
    </dgm:pt>
    <dgm:pt modelId="{BB8F2BF0-0C5A-40B5-8B1E-06F5C0748DB7}" type="sibTrans" cxnId="{4FD339FD-19F9-4424-B8B7-ACC80E5E41D4}">
      <dgm:prSet/>
      <dgm:spPr/>
      <dgm:t>
        <a:bodyPr/>
        <a:lstStyle/>
        <a:p>
          <a:endParaRPr lang="ru-RU"/>
        </a:p>
      </dgm:t>
    </dgm:pt>
    <dgm:pt modelId="{81FC6C2B-265B-4869-ADAD-41E9BCA55B1A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рекомендуемый график проведения ИС (при наличии)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F5F6D94-4DA6-41D1-9FF6-FDEDE5551476}" type="parTrans" cxnId="{B926C3B9-AC8E-49F1-84B1-B753D3D9AB85}">
      <dgm:prSet/>
      <dgm:spPr/>
      <dgm:t>
        <a:bodyPr/>
        <a:lstStyle/>
        <a:p>
          <a:endParaRPr lang="ru-RU"/>
        </a:p>
      </dgm:t>
    </dgm:pt>
    <dgm:pt modelId="{8C487DA3-9511-4347-9C01-83EB52B4E23B}" type="sibTrans" cxnId="{B926C3B9-AC8E-49F1-84B1-B753D3D9AB85}">
      <dgm:prSet/>
      <dgm:spPr/>
      <dgm:t>
        <a:bodyPr/>
        <a:lstStyle/>
        <a:p>
          <a:endParaRPr lang="ru-RU"/>
        </a:p>
      </dgm:t>
    </dgm:pt>
    <dgm:pt modelId="{33457361-43F9-4023-924B-D16BCCEBDD8E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ведомость по перемещению участников (при наличии)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586F0EF-C04B-4CC0-842E-21902E7EF7B8}" type="parTrans" cxnId="{E1C438E3-F9CA-41E2-B17B-DA79869DCA49}">
      <dgm:prSet/>
      <dgm:spPr/>
      <dgm:t>
        <a:bodyPr/>
        <a:lstStyle/>
        <a:p>
          <a:endParaRPr lang="ru-RU"/>
        </a:p>
      </dgm:t>
    </dgm:pt>
    <dgm:pt modelId="{58E9EDCE-24EB-4349-A281-A254006BB77E}" type="sibTrans" cxnId="{E1C438E3-F9CA-41E2-B17B-DA79869DCA49}">
      <dgm:prSet/>
      <dgm:spPr/>
      <dgm:t>
        <a:bodyPr/>
        <a:lstStyle/>
        <a:p>
          <a:endParaRPr lang="ru-RU"/>
        </a:p>
      </dgm:t>
    </dgm:pt>
    <dgm:pt modelId="{8092E7A3-948D-4223-8C93-21DEC5EF2CD7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листы бумаги для письменных ответов участников и черновиков (при необходимости)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760F542-4E58-47F6-B0D2-535D6EAAB013}" type="parTrans" cxnId="{D4E6A342-BBB4-4ECD-BF84-183251C7CA37}">
      <dgm:prSet/>
      <dgm:spPr/>
      <dgm:t>
        <a:bodyPr/>
        <a:lstStyle/>
        <a:p>
          <a:endParaRPr lang="ru-RU"/>
        </a:p>
      </dgm:t>
    </dgm:pt>
    <dgm:pt modelId="{93237105-E487-4CC4-AB47-48A806297D31}" type="sibTrans" cxnId="{D4E6A342-BBB4-4ECD-BF84-183251C7CA37}">
      <dgm:prSet/>
      <dgm:spPr/>
      <dgm:t>
        <a:bodyPr/>
        <a:lstStyle/>
        <a:p>
          <a:endParaRPr lang="ru-RU"/>
        </a:p>
      </dgm:t>
    </dgm:pt>
    <dgm:pt modelId="{2ACD7FF7-B4C4-40C0-8ACF-BDE84C8F1885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список участников с ОВЗ, детей-инвалидов и инвалидов (при наличии)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003E400-4052-4AA4-81F8-6DD540D6B3F2}" type="parTrans" cxnId="{3723B3E2-D044-4E11-BF23-EE3B49F6719B}">
      <dgm:prSet/>
      <dgm:spPr/>
      <dgm:t>
        <a:bodyPr/>
        <a:lstStyle/>
        <a:p>
          <a:endParaRPr lang="ru-RU"/>
        </a:p>
      </dgm:t>
    </dgm:pt>
    <dgm:pt modelId="{4F2F9CDB-6817-4F9D-8CED-A80BAD727AB5}" type="sibTrans" cxnId="{3723B3E2-D044-4E11-BF23-EE3B49F6719B}">
      <dgm:prSet/>
      <dgm:spPr/>
      <dgm:t>
        <a:bodyPr/>
        <a:lstStyle/>
        <a:p>
          <a:endParaRPr lang="ru-RU"/>
        </a:p>
      </dgm:t>
    </dgm:pt>
    <dgm:pt modelId="{EACA098B-59E2-45F0-B26F-EEDE8B260890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список участников ИС (для аудитории проведения)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6A3C217-82B0-4061-AA4E-C01D8878899E}" type="parTrans" cxnId="{AC6E241E-D7BB-44F9-9CC0-8E33795D8054}">
      <dgm:prSet/>
      <dgm:spPr/>
      <dgm:t>
        <a:bodyPr/>
        <a:lstStyle/>
        <a:p>
          <a:endParaRPr lang="ru-RU"/>
        </a:p>
      </dgm:t>
    </dgm:pt>
    <dgm:pt modelId="{33948EB2-C0B6-43B4-8064-7CB9D740A96D}" type="sibTrans" cxnId="{AC6E241E-D7BB-44F9-9CC0-8E33795D8054}">
      <dgm:prSet/>
      <dgm:spPr/>
      <dgm:t>
        <a:bodyPr/>
        <a:lstStyle/>
        <a:p>
          <a:endParaRPr lang="ru-RU"/>
        </a:p>
      </dgm:t>
    </dgm:pt>
    <dgm:pt modelId="{BDF22BEF-7239-4560-91EC-F329AE61D637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инструкция для собеседника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2F8B7E2-13EA-4BE3-BB21-1E3EDE35C776}" type="parTrans" cxnId="{A363E245-80CF-4857-BBE5-FFA962FF1B47}">
      <dgm:prSet/>
      <dgm:spPr/>
      <dgm:t>
        <a:bodyPr/>
        <a:lstStyle/>
        <a:p>
          <a:endParaRPr lang="ru-RU"/>
        </a:p>
      </dgm:t>
    </dgm:pt>
    <dgm:pt modelId="{C95BA36A-F5ED-4693-BB78-91106E6BB4E0}" type="sibTrans" cxnId="{A363E245-80CF-4857-BBE5-FFA962FF1B47}">
      <dgm:prSet/>
      <dgm:spPr/>
      <dgm:t>
        <a:bodyPr/>
        <a:lstStyle/>
        <a:p>
          <a:endParaRPr lang="ru-RU"/>
        </a:p>
      </dgm:t>
    </dgm:pt>
    <dgm:pt modelId="{7DD7FEE2-DE08-4C56-9B61-8785B957F129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инструкция и памятка для эксперта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8FC54B2A-B410-485D-BDEB-5E1ACB30A264}" type="parTrans" cxnId="{E99BF024-67F5-4D0B-B8A1-B9C1AEEFF418}">
      <dgm:prSet/>
      <dgm:spPr/>
      <dgm:t>
        <a:bodyPr/>
        <a:lstStyle/>
        <a:p>
          <a:endParaRPr lang="ru-RU"/>
        </a:p>
      </dgm:t>
    </dgm:pt>
    <dgm:pt modelId="{B1F6ED57-1FC4-451F-A9F2-2518D9D4D856}" type="sibTrans" cxnId="{E99BF024-67F5-4D0B-B8A1-B9C1AEEFF418}">
      <dgm:prSet/>
      <dgm:spPr/>
      <dgm:t>
        <a:bodyPr/>
        <a:lstStyle/>
        <a:p>
          <a:endParaRPr lang="ru-RU"/>
        </a:p>
      </dgm:t>
    </dgm:pt>
    <dgm:pt modelId="{776E202A-9ABE-449A-8809-245A7FEB2619}">
      <dgm:prSet custT="1"/>
      <dgm:spPr/>
      <dgm:t>
        <a:bodyPr/>
        <a:lstStyle/>
        <a:p>
          <a:pPr rtl="0"/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список участников с ОВЗ, детей-инвалидов и инвалидов (при наличии)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0647DADE-5E6B-4957-91CF-8C4E2AC709F7}" type="parTrans" cxnId="{01DD48E5-9FA4-42AE-A897-024BBC6A734E}">
      <dgm:prSet/>
      <dgm:spPr/>
      <dgm:t>
        <a:bodyPr/>
        <a:lstStyle/>
        <a:p>
          <a:endParaRPr lang="ru-RU"/>
        </a:p>
      </dgm:t>
    </dgm:pt>
    <dgm:pt modelId="{9C166934-7B54-41F0-BAE6-432DEFB5AA6F}" type="sibTrans" cxnId="{01DD48E5-9FA4-42AE-A897-024BBC6A734E}">
      <dgm:prSet/>
      <dgm:spPr/>
      <dgm:t>
        <a:bodyPr/>
        <a:lstStyle/>
        <a:p>
          <a:endParaRPr lang="ru-RU"/>
        </a:p>
      </dgm:t>
    </dgm:pt>
    <dgm:pt modelId="{71CDB87D-B352-42E1-B71A-6E42523EB47A}" type="pres">
      <dgm:prSet presAssocID="{F185036A-2359-4B1B-8C4D-2926F21A51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7899DE-522A-4348-9FBE-8B05F840B640}" type="pres">
      <dgm:prSet presAssocID="{A2E9688C-170F-4569-8548-EE752BFAE2E4}" presName="composite" presStyleCnt="0"/>
      <dgm:spPr/>
      <dgm:t>
        <a:bodyPr/>
        <a:lstStyle/>
        <a:p>
          <a:endParaRPr lang="ru-RU"/>
        </a:p>
      </dgm:t>
    </dgm:pt>
    <dgm:pt modelId="{5B98548E-8EE4-4F74-9971-8F0F2FBD461E}" type="pres">
      <dgm:prSet presAssocID="{A2E9688C-170F-4569-8548-EE752BFAE2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A3727-5646-43DB-880E-E3F4AE83C1CF}" type="pres">
      <dgm:prSet presAssocID="{A2E9688C-170F-4569-8548-EE752BFAE2E4}" presName="descendantText" presStyleLbl="alignAcc1" presStyleIdx="0" presStyleCnt="3" custScaleY="157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36805-B38D-4B3C-8E53-DCAC23A77ED5}" type="pres">
      <dgm:prSet presAssocID="{B09A828C-4E74-4F70-9DDB-5DEC857DC359}" presName="sp" presStyleCnt="0"/>
      <dgm:spPr/>
      <dgm:t>
        <a:bodyPr/>
        <a:lstStyle/>
        <a:p>
          <a:endParaRPr lang="ru-RU"/>
        </a:p>
      </dgm:t>
    </dgm:pt>
    <dgm:pt modelId="{D320D65D-6227-4468-9D94-150605A9AF9C}" type="pres">
      <dgm:prSet presAssocID="{86BD5289-ABC9-4C18-A187-EBF577F60E54}" presName="composite" presStyleCnt="0"/>
      <dgm:spPr/>
      <dgm:t>
        <a:bodyPr/>
        <a:lstStyle/>
        <a:p>
          <a:endParaRPr lang="ru-RU"/>
        </a:p>
      </dgm:t>
    </dgm:pt>
    <dgm:pt modelId="{32ED3292-CEBC-4E78-A1A8-537395D70B81}" type="pres">
      <dgm:prSet presAssocID="{86BD5289-ABC9-4C18-A187-EBF577F60E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34064-92DF-4C08-8AAB-8136570F4ACE}" type="pres">
      <dgm:prSet presAssocID="{86BD5289-ABC9-4C18-A187-EBF577F60E54}" presName="descendantText" presStyleLbl="alignAcc1" presStyleIdx="1" presStyleCnt="3" custScaleY="129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2E2FE-2B02-434F-BDD5-70BBC5FFDCC9}" type="pres">
      <dgm:prSet presAssocID="{BD6F3FB9-B1A3-48F0-8579-24009C46AA86}" presName="sp" presStyleCnt="0"/>
      <dgm:spPr/>
      <dgm:t>
        <a:bodyPr/>
        <a:lstStyle/>
        <a:p>
          <a:endParaRPr lang="ru-RU"/>
        </a:p>
      </dgm:t>
    </dgm:pt>
    <dgm:pt modelId="{772C9BB4-94C6-4FCC-8A1B-59D81D573E7A}" type="pres">
      <dgm:prSet presAssocID="{1BA2FECD-058A-4215-AEF0-8CDEB2665D56}" presName="composite" presStyleCnt="0"/>
      <dgm:spPr/>
      <dgm:t>
        <a:bodyPr/>
        <a:lstStyle/>
        <a:p>
          <a:endParaRPr lang="ru-RU"/>
        </a:p>
      </dgm:t>
    </dgm:pt>
    <dgm:pt modelId="{9ED89308-C7D1-4E87-8BA7-2A47756BBA23}" type="pres">
      <dgm:prSet presAssocID="{1BA2FECD-058A-4215-AEF0-8CDEB2665D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7CAE5-5F85-4FA3-B9C8-A2120197945E}" type="pres">
      <dgm:prSet presAssocID="{1BA2FECD-058A-4215-AEF0-8CDEB2665D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D89A4-6DD7-48EB-9D46-2345C3AD4098}" srcId="{A2E9688C-170F-4569-8548-EE752BFAE2E4}" destId="{8A03AE7C-43C1-4224-BC0E-BA0BBF8358BC}" srcOrd="3" destOrd="0" parTransId="{B0B92398-DE9C-4787-A7D2-CB4C98B8CB02}" sibTransId="{DB90BC16-78B5-4D54-8F94-F8FBBB2CCAB3}"/>
    <dgm:cxn modelId="{3723B3E2-D044-4E11-BF23-EE3B49F6719B}" srcId="{A2E9688C-170F-4569-8548-EE752BFAE2E4}" destId="{2ACD7FF7-B4C4-40C0-8ACF-BDE84C8F1885}" srcOrd="2" destOrd="0" parTransId="{7003E400-4052-4AA4-81F8-6DD540D6B3F2}" sibTransId="{4F2F9CDB-6817-4F9D-8CED-A80BAD727AB5}"/>
    <dgm:cxn modelId="{B5CA1F82-46AD-4602-85AB-5586C38922BB}" srcId="{1BA2FECD-058A-4215-AEF0-8CDEB2665D56}" destId="{866BA73B-8EC3-46D8-A991-21C3EAC0B0C8}" srcOrd="0" destOrd="0" parTransId="{58269625-9063-439F-B523-190AB3823A72}" sibTransId="{D278A477-9C94-42C4-B6EE-199E4FA4081C}"/>
    <dgm:cxn modelId="{B1DE1C4C-0AEE-43AF-B067-FB375FF788B9}" srcId="{F185036A-2359-4B1B-8C4D-2926F21A51F2}" destId="{1BA2FECD-058A-4215-AEF0-8CDEB2665D56}" srcOrd="2" destOrd="0" parTransId="{8C5F34AB-9B35-4A7B-AA2E-8BC97F5FB983}" sibTransId="{064CE338-4C4F-4E12-947E-45EADDAAF872}"/>
    <dgm:cxn modelId="{4F296456-9781-405C-AE45-B159D8A575B6}" srcId="{86BD5289-ABC9-4C18-A187-EBF577F60E54}" destId="{E043CE2F-9899-4AA9-B678-516971B66046}" srcOrd="3" destOrd="0" parTransId="{CEB2E575-3140-4815-82FA-A342A7576117}" sibTransId="{B28A52B2-264A-44F8-9686-BB38C2DE9504}"/>
    <dgm:cxn modelId="{03E42456-AC41-401E-9A38-E237A40D8737}" srcId="{86BD5289-ABC9-4C18-A187-EBF577F60E54}" destId="{6ABD0212-C571-4FAC-9292-37FD472D5429}" srcOrd="1" destOrd="0" parTransId="{485CCEAC-0E28-4ECF-AC3F-82E022D1387A}" sibTransId="{E60FF801-BAF3-45E8-A85E-CB7A8E082CDD}"/>
    <dgm:cxn modelId="{DA9FB14F-4466-41B9-A40A-A9C200A9AD84}" type="presOf" srcId="{2CBD073C-75A2-4C9D-A1F4-1D7E22C2EE96}" destId="{201A3727-5646-43DB-880E-E3F4AE83C1CF}" srcOrd="0" destOrd="6" presId="urn:microsoft.com/office/officeart/2005/8/layout/chevron2"/>
    <dgm:cxn modelId="{EC0A5AAB-45F3-4750-BF3D-8D0F21F9B684}" type="presOf" srcId="{A2E9688C-170F-4569-8548-EE752BFAE2E4}" destId="{5B98548E-8EE4-4F74-9971-8F0F2FBD461E}" srcOrd="0" destOrd="0" presId="urn:microsoft.com/office/officeart/2005/8/layout/chevron2"/>
    <dgm:cxn modelId="{50F96550-B93C-4005-BB88-97667D4DAADE}" type="presOf" srcId="{F185036A-2359-4B1B-8C4D-2926F21A51F2}" destId="{71CDB87D-B352-42E1-B71A-6E42523EB47A}" srcOrd="0" destOrd="0" presId="urn:microsoft.com/office/officeart/2005/8/layout/chevron2"/>
    <dgm:cxn modelId="{A363E245-80CF-4857-BBE5-FFA962FF1B47}" srcId="{A2E9688C-170F-4569-8548-EE752BFAE2E4}" destId="{BDF22BEF-7239-4560-91EC-F329AE61D637}" srcOrd="5" destOrd="0" parTransId="{12F8B7E2-13EA-4BE3-BB21-1E3EDE35C776}" sibTransId="{C95BA36A-F5ED-4693-BB78-91106E6BB4E0}"/>
    <dgm:cxn modelId="{E1C438E3-F9CA-41E2-B17B-DA79869DCA49}" srcId="{1BA2FECD-058A-4215-AEF0-8CDEB2665D56}" destId="{33457361-43F9-4023-924B-D16BCCEBDD8E}" srcOrd="2" destOrd="0" parTransId="{1586F0EF-C04B-4CC0-842E-21902E7EF7B8}" sibTransId="{58E9EDCE-24EB-4349-A281-A254006BB77E}"/>
    <dgm:cxn modelId="{EFF986EF-75D6-490F-AA4C-28AD2B39731F}" type="presOf" srcId="{2892599B-E36C-49D3-976D-A70344E9940B}" destId="{39434064-92DF-4C08-8AAB-8136570F4ACE}" srcOrd="0" destOrd="4" presId="urn:microsoft.com/office/officeart/2005/8/layout/chevron2"/>
    <dgm:cxn modelId="{9A87E35D-CA52-4D9C-9B84-D18E53AA8544}" type="presOf" srcId="{866BA73B-8EC3-46D8-A991-21C3EAC0B0C8}" destId="{B607CAE5-5F85-4FA3-B9C8-A2120197945E}" srcOrd="0" destOrd="0" presId="urn:microsoft.com/office/officeart/2005/8/layout/chevron2"/>
    <dgm:cxn modelId="{F8E59AC5-1C23-4761-8F90-B367503A1079}" type="presOf" srcId="{776E202A-9ABE-449A-8809-245A7FEB2619}" destId="{39434064-92DF-4C08-8AAB-8136570F4ACE}" srcOrd="0" destOrd="5" presId="urn:microsoft.com/office/officeart/2005/8/layout/chevron2"/>
    <dgm:cxn modelId="{C03F1AD9-A38C-4AC8-86A3-4694CE6B79D9}" type="presOf" srcId="{7DD7FEE2-DE08-4C56-9B61-8785B957F129}" destId="{39434064-92DF-4C08-8AAB-8136570F4ACE}" srcOrd="0" destOrd="2" presId="urn:microsoft.com/office/officeart/2005/8/layout/chevron2"/>
    <dgm:cxn modelId="{AC6E241E-D7BB-44F9-9CC0-8E33795D8054}" srcId="{A2E9688C-170F-4569-8548-EE752BFAE2E4}" destId="{EACA098B-59E2-45F0-B26F-EEDE8B260890}" srcOrd="0" destOrd="0" parTransId="{D6A3C217-82B0-4061-AA4E-C01D8878899E}" sibTransId="{33948EB2-C0B6-43B4-8064-7CB9D740A96D}"/>
    <dgm:cxn modelId="{1E24D9D2-430D-499B-AF95-5BFAECDBE767}" type="presOf" srcId="{2ACD7FF7-B4C4-40C0-8ACF-BDE84C8F1885}" destId="{201A3727-5646-43DB-880E-E3F4AE83C1CF}" srcOrd="0" destOrd="2" presId="urn:microsoft.com/office/officeart/2005/8/layout/chevron2"/>
    <dgm:cxn modelId="{915F2997-DD3C-40C1-85B6-AC8CCA3A1BD1}" srcId="{F185036A-2359-4B1B-8C4D-2926F21A51F2}" destId="{86BD5289-ABC9-4C18-A187-EBF577F60E54}" srcOrd="1" destOrd="0" parTransId="{D1D86261-2CDB-4373-833D-DA2C0C8FB0E0}" sibTransId="{BD6F3FB9-B1A3-48F0-8579-24009C46AA86}"/>
    <dgm:cxn modelId="{32880A38-0B01-42E7-B5D9-992A47F28BB3}" type="presOf" srcId="{8092E7A3-948D-4223-8C93-21DEC5EF2CD7}" destId="{201A3727-5646-43DB-880E-E3F4AE83C1CF}" srcOrd="0" destOrd="7" presId="urn:microsoft.com/office/officeart/2005/8/layout/chevron2"/>
    <dgm:cxn modelId="{B926C3B9-AC8E-49F1-84B1-B753D3D9AB85}" srcId="{1BA2FECD-058A-4215-AEF0-8CDEB2665D56}" destId="{81FC6C2B-265B-4869-ADAD-41E9BCA55B1A}" srcOrd="1" destOrd="0" parTransId="{AF5F6D94-4DA6-41D1-9FF6-FDEDE5551476}" sibTransId="{8C487DA3-9511-4347-9C01-83EB52B4E23B}"/>
    <dgm:cxn modelId="{AF481460-E280-418D-ABEE-BE6DEB175477}" type="presOf" srcId="{A92918BB-281D-4A11-8035-A67D7869CB39}" destId="{39434064-92DF-4C08-8AAB-8136570F4ACE}" srcOrd="0" destOrd="0" presId="urn:microsoft.com/office/officeart/2005/8/layout/chevron2"/>
    <dgm:cxn modelId="{98EBD0AA-8797-4BC4-8B59-534927055BDA}" type="presOf" srcId="{8A03AE7C-43C1-4224-BC0E-BA0BBF8358BC}" destId="{201A3727-5646-43DB-880E-E3F4AE83C1CF}" srcOrd="0" destOrd="3" presId="urn:microsoft.com/office/officeart/2005/8/layout/chevron2"/>
    <dgm:cxn modelId="{E7C2D2AC-45E0-4A40-9178-5F832D1E505E}" type="presOf" srcId="{EFF3B78D-A0C5-4142-A6A8-77DD6E2A70D8}" destId="{201A3727-5646-43DB-880E-E3F4AE83C1CF}" srcOrd="0" destOrd="1" presId="urn:microsoft.com/office/officeart/2005/8/layout/chevron2"/>
    <dgm:cxn modelId="{5A0CBD8F-BB5F-4CA3-A890-21FB160B5EC9}" type="presOf" srcId="{1BA2FECD-058A-4215-AEF0-8CDEB2665D56}" destId="{9ED89308-C7D1-4E87-8BA7-2A47756BBA23}" srcOrd="0" destOrd="0" presId="urn:microsoft.com/office/officeart/2005/8/layout/chevron2"/>
    <dgm:cxn modelId="{C7A21372-6668-403E-90D3-F8907C13F350}" srcId="{A2E9688C-170F-4569-8548-EE752BFAE2E4}" destId="{2CBD073C-75A2-4C9D-A1F4-1D7E22C2EE96}" srcOrd="6" destOrd="0" parTransId="{4C33424D-778C-42A6-A461-96A64DE14E76}" sibTransId="{269270AE-3F6B-41BE-A6FA-299EB2AF7C33}"/>
    <dgm:cxn modelId="{4FD339FD-19F9-4424-B8B7-ACC80E5E41D4}" srcId="{86BD5289-ABC9-4C18-A187-EBF577F60E54}" destId="{2892599B-E36C-49D3-976D-A70344E9940B}" srcOrd="4" destOrd="0" parTransId="{D382E8B8-1FDB-4F11-9E7A-E4BA50540C8A}" sibTransId="{BB8F2BF0-0C5A-40B5-8B1E-06F5C0748DB7}"/>
    <dgm:cxn modelId="{D4E6A342-BBB4-4ECD-BF84-183251C7CA37}" srcId="{A2E9688C-170F-4569-8548-EE752BFAE2E4}" destId="{8092E7A3-948D-4223-8C93-21DEC5EF2CD7}" srcOrd="7" destOrd="0" parTransId="{7760F542-4E58-47F6-B0D2-535D6EAAB013}" sibTransId="{93237105-E487-4CC4-AB47-48A806297D31}"/>
    <dgm:cxn modelId="{6ECF0D53-FAE1-46C7-AF5E-336B98DD6EEF}" type="presOf" srcId="{E043CE2F-9899-4AA9-B678-516971B66046}" destId="{39434064-92DF-4C08-8AAB-8136570F4ACE}" srcOrd="0" destOrd="3" presId="urn:microsoft.com/office/officeart/2005/8/layout/chevron2"/>
    <dgm:cxn modelId="{83A3652A-CC90-446A-BB81-1225E76ED0D1}" type="presOf" srcId="{6ABD0212-C571-4FAC-9292-37FD472D5429}" destId="{39434064-92DF-4C08-8AAB-8136570F4ACE}" srcOrd="0" destOrd="1" presId="urn:microsoft.com/office/officeart/2005/8/layout/chevron2"/>
    <dgm:cxn modelId="{5E5EF450-111F-4EE1-B645-760B3429FE91}" type="presOf" srcId="{81FC6C2B-265B-4869-ADAD-41E9BCA55B1A}" destId="{B607CAE5-5F85-4FA3-B9C8-A2120197945E}" srcOrd="0" destOrd="1" presId="urn:microsoft.com/office/officeart/2005/8/layout/chevron2"/>
    <dgm:cxn modelId="{76AADEBC-29B5-49F0-AD89-5F4DC4B0FF16}" srcId="{F185036A-2359-4B1B-8C4D-2926F21A51F2}" destId="{A2E9688C-170F-4569-8548-EE752BFAE2E4}" srcOrd="0" destOrd="0" parTransId="{0BC51E63-3E5E-49FD-988A-012ABCF6210E}" sibTransId="{B09A828C-4E74-4F70-9DDB-5DEC857DC359}"/>
    <dgm:cxn modelId="{1B391640-26DF-45A7-A2BE-BDD368BA29E5}" type="presOf" srcId="{BDF22BEF-7239-4560-91EC-F329AE61D637}" destId="{201A3727-5646-43DB-880E-E3F4AE83C1CF}" srcOrd="0" destOrd="5" presId="urn:microsoft.com/office/officeart/2005/8/layout/chevron2"/>
    <dgm:cxn modelId="{F269B2C5-74C3-4A6D-8D5E-3CDB328FF7D2}" srcId="{86BD5289-ABC9-4C18-A187-EBF577F60E54}" destId="{A92918BB-281D-4A11-8035-A67D7869CB39}" srcOrd="0" destOrd="0" parTransId="{D117E824-19D7-4BF5-8575-7684E0FC577B}" sibTransId="{3EEAF34D-BD96-4167-AE9F-5B59A9F24F24}"/>
    <dgm:cxn modelId="{AC742F84-83FA-4F78-9AE8-84CB89C5CE61}" type="presOf" srcId="{86BD5289-ABC9-4C18-A187-EBF577F60E54}" destId="{32ED3292-CEBC-4E78-A1A8-537395D70B81}" srcOrd="0" destOrd="0" presId="urn:microsoft.com/office/officeart/2005/8/layout/chevron2"/>
    <dgm:cxn modelId="{E99BF024-67F5-4D0B-B8A1-B9C1AEEFF418}" srcId="{86BD5289-ABC9-4C18-A187-EBF577F60E54}" destId="{7DD7FEE2-DE08-4C56-9B61-8785B957F129}" srcOrd="2" destOrd="0" parTransId="{8FC54B2A-B410-485D-BDEB-5E1ACB30A264}" sibTransId="{B1F6ED57-1FC4-451F-A9F2-2518D9D4D856}"/>
    <dgm:cxn modelId="{D697651E-A08F-4BE4-B09D-9FC380B04A10}" srcId="{A2E9688C-170F-4569-8548-EE752BFAE2E4}" destId="{554B9DB6-3E86-4876-A1F2-B2FB613C5E88}" srcOrd="4" destOrd="0" parTransId="{563DC3AA-2EF6-42F2-B86B-03E4A92B723A}" sibTransId="{51DAFBE3-1C6F-4842-B809-A1689BF8CF32}"/>
    <dgm:cxn modelId="{996D175C-BB16-45AE-9B40-8502058A8B47}" type="presOf" srcId="{554B9DB6-3E86-4876-A1F2-B2FB613C5E88}" destId="{201A3727-5646-43DB-880E-E3F4AE83C1CF}" srcOrd="0" destOrd="4" presId="urn:microsoft.com/office/officeart/2005/8/layout/chevron2"/>
    <dgm:cxn modelId="{5418D937-CB69-463C-B859-91A41BBF12B7}" type="presOf" srcId="{EACA098B-59E2-45F0-B26F-EEDE8B260890}" destId="{201A3727-5646-43DB-880E-E3F4AE83C1CF}" srcOrd="0" destOrd="0" presId="urn:microsoft.com/office/officeart/2005/8/layout/chevron2"/>
    <dgm:cxn modelId="{D267D355-5F6B-4133-959F-66CEA897484C}" type="presOf" srcId="{33457361-43F9-4023-924B-D16BCCEBDD8E}" destId="{B607CAE5-5F85-4FA3-B9C8-A2120197945E}" srcOrd="0" destOrd="2" presId="urn:microsoft.com/office/officeart/2005/8/layout/chevron2"/>
    <dgm:cxn modelId="{F768EE71-DCEC-42C6-8EAC-477FEC5E8B42}" srcId="{A2E9688C-170F-4569-8548-EE752BFAE2E4}" destId="{EFF3B78D-A0C5-4142-A6A8-77DD6E2A70D8}" srcOrd="1" destOrd="0" parTransId="{223F3F0F-2D7F-4208-BA06-7C189BEB03BE}" sibTransId="{33BC0DAF-AA6F-4A87-A5DC-7DD62214E405}"/>
    <dgm:cxn modelId="{01DD48E5-9FA4-42AE-A897-024BBC6A734E}" srcId="{86BD5289-ABC9-4C18-A187-EBF577F60E54}" destId="{776E202A-9ABE-449A-8809-245A7FEB2619}" srcOrd="5" destOrd="0" parTransId="{0647DADE-5E6B-4957-91CF-8C4E2AC709F7}" sibTransId="{9C166934-7B54-41F0-BAE6-432DEFB5AA6F}"/>
    <dgm:cxn modelId="{90F177E7-44CF-4FFC-81D9-24B13D5084C0}" type="presParOf" srcId="{71CDB87D-B352-42E1-B71A-6E42523EB47A}" destId="{367899DE-522A-4348-9FBE-8B05F840B640}" srcOrd="0" destOrd="0" presId="urn:microsoft.com/office/officeart/2005/8/layout/chevron2"/>
    <dgm:cxn modelId="{D022CFB9-D4C5-402B-8618-E2C5A7DEC362}" type="presParOf" srcId="{367899DE-522A-4348-9FBE-8B05F840B640}" destId="{5B98548E-8EE4-4F74-9971-8F0F2FBD461E}" srcOrd="0" destOrd="0" presId="urn:microsoft.com/office/officeart/2005/8/layout/chevron2"/>
    <dgm:cxn modelId="{F89A42BC-DF77-4880-9D8C-3E7CD015B1B1}" type="presParOf" srcId="{367899DE-522A-4348-9FBE-8B05F840B640}" destId="{201A3727-5646-43DB-880E-E3F4AE83C1CF}" srcOrd="1" destOrd="0" presId="urn:microsoft.com/office/officeart/2005/8/layout/chevron2"/>
    <dgm:cxn modelId="{2AE15B54-B754-4C30-8658-A23ABEC10BED}" type="presParOf" srcId="{71CDB87D-B352-42E1-B71A-6E42523EB47A}" destId="{A7B36805-B38D-4B3C-8E53-DCAC23A77ED5}" srcOrd="1" destOrd="0" presId="urn:microsoft.com/office/officeart/2005/8/layout/chevron2"/>
    <dgm:cxn modelId="{3B653C3B-4D7B-46EE-AEFC-C41F9BE26119}" type="presParOf" srcId="{71CDB87D-B352-42E1-B71A-6E42523EB47A}" destId="{D320D65D-6227-4468-9D94-150605A9AF9C}" srcOrd="2" destOrd="0" presId="urn:microsoft.com/office/officeart/2005/8/layout/chevron2"/>
    <dgm:cxn modelId="{F27E7C78-2BE3-43CC-81D9-ADA2C9A3C08B}" type="presParOf" srcId="{D320D65D-6227-4468-9D94-150605A9AF9C}" destId="{32ED3292-CEBC-4E78-A1A8-537395D70B81}" srcOrd="0" destOrd="0" presId="urn:microsoft.com/office/officeart/2005/8/layout/chevron2"/>
    <dgm:cxn modelId="{53C81874-2908-48D6-9DC7-4923FB61743A}" type="presParOf" srcId="{D320D65D-6227-4468-9D94-150605A9AF9C}" destId="{39434064-92DF-4C08-8AAB-8136570F4ACE}" srcOrd="1" destOrd="0" presId="urn:microsoft.com/office/officeart/2005/8/layout/chevron2"/>
    <dgm:cxn modelId="{4D221462-C0FB-4A93-A6B1-310269B7C9FA}" type="presParOf" srcId="{71CDB87D-B352-42E1-B71A-6E42523EB47A}" destId="{95F2E2FE-2B02-434F-BDD5-70BBC5FFDCC9}" srcOrd="3" destOrd="0" presId="urn:microsoft.com/office/officeart/2005/8/layout/chevron2"/>
    <dgm:cxn modelId="{B97EB991-38DB-4FEA-ACC2-175362381B21}" type="presParOf" srcId="{71CDB87D-B352-42E1-B71A-6E42523EB47A}" destId="{772C9BB4-94C6-4FCC-8A1B-59D81D573E7A}" srcOrd="4" destOrd="0" presId="urn:microsoft.com/office/officeart/2005/8/layout/chevron2"/>
    <dgm:cxn modelId="{8B9842BD-69D1-42B0-A5EB-E4D8AB30DE91}" type="presParOf" srcId="{772C9BB4-94C6-4FCC-8A1B-59D81D573E7A}" destId="{9ED89308-C7D1-4E87-8BA7-2A47756BBA23}" srcOrd="0" destOrd="0" presId="urn:microsoft.com/office/officeart/2005/8/layout/chevron2"/>
    <dgm:cxn modelId="{8BF729B0-F929-4747-BAE6-43657D81A56C}" type="presParOf" srcId="{772C9BB4-94C6-4FCC-8A1B-59D81D573E7A}" destId="{B607CAE5-5F85-4FA3-B9C8-A212019794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66CA8-D68A-4D1D-984A-D3EF4E16A728}">
      <dsp:nvSpPr>
        <dsp:cNvPr id="0" name=""/>
        <dsp:cNvSpPr/>
      </dsp:nvSpPr>
      <dsp:spPr>
        <a:xfrm>
          <a:off x="2182479" y="2659173"/>
          <a:ext cx="2323218" cy="240630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26406" y1="50469" x2="26406" y2="50469"/>
                        <a14:foregroundMark x1="21875" y1="48125" x2="21875" y2="48125"/>
                        <a14:foregroundMark x1="24531" y1="27187" x2="24531" y2="27187"/>
                        <a14:foregroundMark x1="38281" y1="73281" x2="38281" y2="73281"/>
                        <a14:foregroundMark x1="63906" y1="75156" x2="63906" y2="75156"/>
                        <a14:foregroundMark x1="64219" y1="72188" x2="64219" y2="72188"/>
                        <a14:foregroundMark x1="74531" y1="74063" x2="74531" y2="74063"/>
                        <a14:foregroundMark x1="76094" y1="73281" x2="76094" y2="73281"/>
                        <a14:foregroundMark x1="77969" y1="73594" x2="77969" y2="73594"/>
                        <a14:foregroundMark x1="78438" y1="75781" x2="78438" y2="75781"/>
                        <a14:foregroundMark x1="77656" y1="71094" x2="77656" y2="71094"/>
                        <a14:foregroundMark x1="76094" y1="69531" x2="76094" y2="69531"/>
                        <a14:foregroundMark x1="75781" y1="69531" x2="75313" y2="70625"/>
                        <a14:foregroundMark x1="45938" y1="78438" x2="45938" y2="7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F11CE-0D4E-463C-8765-3D82C67A40CD}">
      <dsp:nvSpPr>
        <dsp:cNvPr id="0" name=""/>
        <dsp:cNvSpPr/>
      </dsp:nvSpPr>
      <dsp:spPr>
        <a:xfrm>
          <a:off x="1896727" y="2730602"/>
          <a:ext cx="3057688" cy="365009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Штаб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6727" y="2730602"/>
        <a:ext cx="3057688" cy="365009"/>
      </dsp:txXfrm>
    </dsp:sp>
    <dsp:sp modelId="{D5BB5E50-591E-4713-B0F6-22777A89182C}">
      <dsp:nvSpPr>
        <dsp:cNvPr id="0" name=""/>
        <dsp:cNvSpPr/>
      </dsp:nvSpPr>
      <dsp:spPr>
        <a:xfrm>
          <a:off x="5485141" y="1442703"/>
          <a:ext cx="1408971" cy="119118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522" r="96413">
                        <a14:foregroundMark x1="40109" y1="79457" x2="40109" y2="79457"/>
                        <a14:foregroundMark x1="7935" y1="80326" x2="59674" y2="65543"/>
                        <a14:foregroundMark x1="83913" y1="77717" x2="45435" y2="62609"/>
                        <a14:foregroundMark x1="63261" y1="71848" x2="44022" y2="75652"/>
                        <a14:foregroundMark x1="16848" y1="77717" x2="16522" y2="68913"/>
                        <a14:foregroundMark x1="16848" y1="72717" x2="50761" y2="68478"/>
                        <a14:foregroundMark x1="42935" y1="81957" x2="26522" y2="30978"/>
                        <a14:foregroundMark x1="84348" y1="66413" x2="82500" y2="16304"/>
                        <a14:foregroundMark x1="80435" y1="15000" x2="15870" y2="15435"/>
                        <a14:foregroundMark x1="14022" y1="19674" x2="14783" y2="63043"/>
                        <a14:foregroundMark x1="17609" y1="14565" x2="11196" y2="37391"/>
                        <a14:foregroundMark x1="47609" y1="16304" x2="49674" y2="44130"/>
                        <a14:foregroundMark x1="48261" y1="16739" x2="25761" y2="36957"/>
                        <a14:foregroundMark x1="15435" y1="42391" x2="92935" y2="81957"/>
                        <a14:foregroundMark x1="83261" y1="58370" x2="95000" y2="84130"/>
                        <a14:foregroundMark x1="87935" y1="72283" x2="38261" y2="84891"/>
                        <a14:foregroundMark x1="5435" y1="83696" x2="94348" y2="83696"/>
                        <a14:foregroundMark x1="36848" y1="85326" x2="16522" y2="65978"/>
                        <a14:foregroundMark x1="13370" y1="78587" x2="76848" y2="68043"/>
                        <a14:foregroundMark x1="63587" y1="78152" x2="22283" y2="61304"/>
                        <a14:foregroundMark x1="40109" y1="81957" x2="58587" y2="68043"/>
                        <a14:foregroundMark x1="61087" y1="76522" x2="84674" y2="67283"/>
                        <a14:foregroundMark x1="84674" y1="68913" x2="79348" y2="48696"/>
                        <a14:foregroundMark x1="79674" y1="45761" x2="67174" y2="63478"/>
                        <a14:foregroundMark x1="55435" y1="61739" x2="77174" y2="65978"/>
                        <a14:foregroundMark x1="78587" y1="62174" x2="49022" y2="73587"/>
                        <a14:foregroundMark x1="60109" y1="78587" x2="85000" y2="58370"/>
                        <a14:foregroundMark x1="19348" y1="81522" x2="15109" y2="20109"/>
                        <a14:foregroundMark x1="10870" y1="76087" x2="17283" y2="64674"/>
                        <a14:foregroundMark x1="19348" y1="68913" x2="41848" y2="61304"/>
                        <a14:foregroundMark x1="22935" y1="65543" x2="21196" y2="61739"/>
                        <a14:foregroundMark x1="37609" y1="67283" x2="57609" y2="58370"/>
                        <a14:foregroundMark x1="57174" y1="66848" x2="50109" y2="61304"/>
                        <a14:foregroundMark x1="36848" y1="65978" x2="50435" y2="58370"/>
                        <a14:foregroundMark x1="16522" y1="28478" x2="21522" y2="48261"/>
                        <a14:foregroundMark x1="17609" y1="18370" x2="63261" y2="18370"/>
                        <a14:foregroundMark x1="62935" y1="18804" x2="82500" y2="18804"/>
                        <a14:backgroundMark x1="12283" y1="33152" x2="11848" y2="39022"/>
                        <a14:backgroundMark x1="12935" y1="30978" x2="11522" y2="36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A87B6-007B-4496-B491-A4AAC4C85522}">
      <dsp:nvSpPr>
        <dsp:cNvPr id="0" name=""/>
        <dsp:cNvSpPr/>
      </dsp:nvSpPr>
      <dsp:spPr>
        <a:xfrm>
          <a:off x="5742448" y="77198"/>
          <a:ext cx="3260181" cy="365009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Аудитория проведения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2448" y="77198"/>
        <a:ext cx="3260181" cy="365009"/>
      </dsp:txXfrm>
    </dsp:sp>
    <dsp:sp modelId="{B8BECF8E-F78C-4D47-ABEF-8E5FE6659C5E}">
      <dsp:nvSpPr>
        <dsp:cNvPr id="0" name=""/>
        <dsp:cNvSpPr/>
      </dsp:nvSpPr>
      <dsp:spPr>
        <a:xfrm>
          <a:off x="2016215" y="1379054"/>
          <a:ext cx="45732" cy="1433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86236-B0D0-4332-889A-67063800C973}">
      <dsp:nvSpPr>
        <dsp:cNvPr id="0" name=""/>
        <dsp:cNvSpPr/>
      </dsp:nvSpPr>
      <dsp:spPr>
        <a:xfrm>
          <a:off x="1367444" y="77197"/>
          <a:ext cx="3214249" cy="365009"/>
        </a:xfrm>
        <a:prstGeom prst="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Аудитория ожидания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7444" y="77197"/>
        <a:ext cx="3214249" cy="3650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3640A-AA7F-4AE4-AC05-BA23CA0E93AF}">
      <dsp:nvSpPr>
        <dsp:cNvPr id="0" name=""/>
        <dsp:cNvSpPr/>
      </dsp:nvSpPr>
      <dsp:spPr>
        <a:xfrm>
          <a:off x="0" y="2607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0B498-F9E1-4E05-8BF9-FAD25DCC6B8C}">
      <dsp:nvSpPr>
        <dsp:cNvPr id="0" name=""/>
        <dsp:cNvSpPr/>
      </dsp:nvSpPr>
      <dsp:spPr>
        <a:xfrm>
          <a:off x="0" y="4"/>
          <a:ext cx="8928992" cy="140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Собеседник с техническим специалистом</a:t>
          </a: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проверяют техническое состояние устройства цифровой аудиозаписи, знакомятся с порядком работы с данным устройством в режиме «запись».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"/>
        <a:ext cx="8928992" cy="1406761"/>
      </dsp:txXfrm>
    </dsp:sp>
    <dsp:sp modelId="{11D8D65E-C066-46BF-976C-E2F8B58A714F}">
      <dsp:nvSpPr>
        <dsp:cNvPr id="0" name=""/>
        <dsp:cNvSpPr/>
      </dsp:nvSpPr>
      <dsp:spPr>
        <a:xfrm>
          <a:off x="0" y="936106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0205E-16DD-4749-BC44-247C5307DEAA}">
      <dsp:nvSpPr>
        <dsp:cNvPr id="0" name=""/>
        <dsp:cNvSpPr/>
      </dsp:nvSpPr>
      <dsp:spPr>
        <a:xfrm>
          <a:off x="0" y="936106"/>
          <a:ext cx="8928992" cy="140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Технический специалист</a:t>
          </a:r>
          <a:r>
            <a:rPr lang="ru-RU" sz="2000" kern="12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effectLst/>
              <a:latin typeface="Times New Roman"/>
              <a:ea typeface="Calibri"/>
              <a:cs typeface="Times New Roman"/>
            </a:rPr>
            <a:t>в каждой аудитории проведения перед началом ИС включает одну общую аудиозапись на весь период проведения ИС в этот день (один общий поток).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36106"/>
        <a:ext cx="8928992" cy="1406761"/>
      </dsp:txXfrm>
    </dsp:sp>
    <dsp:sp modelId="{305FD504-A44D-41E5-AC63-5EFFB119CCF1}">
      <dsp:nvSpPr>
        <dsp:cNvPr id="0" name=""/>
        <dsp:cNvSpPr/>
      </dsp:nvSpPr>
      <dsp:spPr>
        <a:xfrm>
          <a:off x="0" y="1872204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F39A4-AD45-4E09-BA5B-AB999B16CEAA}">
      <dsp:nvSpPr>
        <dsp:cNvPr id="0" name=""/>
        <dsp:cNvSpPr/>
      </dsp:nvSpPr>
      <dsp:spPr>
        <a:xfrm>
          <a:off x="0" y="1872207"/>
          <a:ext cx="8928992" cy="1030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Собеседник и эксперт</a:t>
          </a:r>
          <a:r>
            <a:rPr lang="ru-RU" sz="2000" b="1" kern="12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совместно знакомятся с заданиями, темами беседы и примерным кругом вопросов для обсуждения с участниками.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872207"/>
        <a:ext cx="8928992" cy="1030115"/>
      </dsp:txXfrm>
    </dsp:sp>
    <dsp:sp modelId="{AF348EC7-E59A-4889-8041-2A0A7A57AB05}">
      <dsp:nvSpPr>
        <dsp:cNvPr id="0" name=""/>
        <dsp:cNvSpPr/>
      </dsp:nvSpPr>
      <dsp:spPr>
        <a:xfrm>
          <a:off x="0" y="2520277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60C0D-DCA9-4834-BFD3-FFF1CEBEF14B}">
      <dsp:nvSpPr>
        <dsp:cNvPr id="0" name=""/>
        <dsp:cNvSpPr/>
      </dsp:nvSpPr>
      <dsp:spPr>
        <a:xfrm>
          <a:off x="0" y="2520274"/>
          <a:ext cx="8928992" cy="989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Организатор вне аудитории</a:t>
          </a:r>
          <a:r>
            <a:rPr lang="ru-RU" sz="2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приглашает участника ИС в аудиторию проведения, где уже находятся собеседник и эксперт.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20274"/>
        <a:ext cx="8928992" cy="989755"/>
      </dsp:txXfrm>
    </dsp:sp>
    <dsp:sp modelId="{6539BE0E-7A75-4E2F-833C-8EB1324EA988}">
      <dsp:nvSpPr>
        <dsp:cNvPr id="0" name=""/>
        <dsp:cNvSpPr/>
      </dsp:nvSpPr>
      <dsp:spPr>
        <a:xfrm>
          <a:off x="0" y="5328590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A32F8-FC87-42B5-87EB-5814B6A77678}">
      <dsp:nvSpPr>
        <dsp:cNvPr id="0" name=""/>
        <dsp:cNvSpPr/>
      </dsp:nvSpPr>
      <dsp:spPr>
        <a:xfrm>
          <a:off x="0" y="4836000"/>
          <a:ext cx="8928992" cy="659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836000"/>
        <a:ext cx="8928992" cy="6595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59E9-4674-4847-828D-DC7A7906843D}">
      <dsp:nvSpPr>
        <dsp:cNvPr id="0" name=""/>
        <dsp:cNvSpPr/>
      </dsp:nvSpPr>
      <dsp:spPr>
        <a:xfrm>
          <a:off x="2659528" y="0"/>
          <a:ext cx="6197455" cy="26723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 проверяет у участника ИС данные документа, удостоверяющего личность;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400" b="1" kern="1200" dirty="0" smtClean="0"/>
            <a:t> заполняет ведомость учета проведения ИС в аудитории, в которой он также фиксирует время начала и окончания ответа участника;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 напоминает, что перед ответом участник ИС проговаривает в оборудование для записи свои ФИО, класс, № варианта, а перед ответом на каждое задание - № задания;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 выдает обучающемуся КИМ и проводит ИС.</a:t>
          </a:r>
          <a:endParaRPr lang="ru-RU" sz="1400" b="1" kern="1200" dirty="0"/>
        </a:p>
      </dsp:txBody>
      <dsp:txXfrm>
        <a:off x="2659528" y="334046"/>
        <a:ext cx="5195316" cy="2004279"/>
      </dsp:txXfrm>
    </dsp:sp>
    <dsp:sp modelId="{D189CFC8-C57E-49C7-B02C-74AC68C07967}">
      <dsp:nvSpPr>
        <dsp:cNvPr id="0" name=""/>
        <dsp:cNvSpPr/>
      </dsp:nvSpPr>
      <dsp:spPr>
        <a:xfrm>
          <a:off x="0" y="386622"/>
          <a:ext cx="2651812" cy="1761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u="sng" kern="1200" dirty="0" smtClean="0"/>
            <a:t>Собеседник:</a:t>
          </a:r>
          <a:endParaRPr lang="ru-RU" sz="2700" b="1" u="sng" kern="1200" dirty="0"/>
        </a:p>
      </dsp:txBody>
      <dsp:txXfrm>
        <a:off x="86007" y="472629"/>
        <a:ext cx="2479798" cy="1589845"/>
      </dsp:txXfrm>
    </dsp:sp>
    <dsp:sp modelId="{4030025B-E5B1-4D74-8658-74005D2AAC04}">
      <dsp:nvSpPr>
        <dsp:cNvPr id="0" name=""/>
        <dsp:cNvSpPr/>
      </dsp:nvSpPr>
      <dsp:spPr>
        <a:xfrm>
          <a:off x="2707747" y="2420434"/>
          <a:ext cx="5427338" cy="23070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заполняет протокол эксперта;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вносит в него баллы по критериям оценивания;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по окончании ответа участника эксперт подсчитывает общее количество баллов;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ставит метку зачет/незачет;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подписывает протокол, ставит дату проверки.</a:t>
          </a:r>
          <a:endParaRPr lang="ru-RU" sz="1500" b="1" kern="1200" dirty="0"/>
        </a:p>
      </dsp:txBody>
      <dsp:txXfrm>
        <a:off x="2707747" y="2708811"/>
        <a:ext cx="4562208" cy="1730260"/>
      </dsp:txXfrm>
    </dsp:sp>
    <dsp:sp modelId="{5C79E21F-B17D-4595-81CF-768F792D7EB0}">
      <dsp:nvSpPr>
        <dsp:cNvPr id="0" name=""/>
        <dsp:cNvSpPr/>
      </dsp:nvSpPr>
      <dsp:spPr>
        <a:xfrm>
          <a:off x="0" y="2641794"/>
          <a:ext cx="2676656" cy="1761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u="sng" kern="1200" dirty="0" smtClean="0"/>
            <a:t>Эксперт</a:t>
          </a:r>
          <a:endParaRPr lang="ru-RU" sz="2700" b="1" u="sng" kern="1200" dirty="0"/>
        </a:p>
      </dsp:txBody>
      <dsp:txXfrm>
        <a:off x="86007" y="2727801"/>
        <a:ext cx="2504642" cy="15898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7E5A6-AD2A-4D19-9BD9-263888E20A3D}">
      <dsp:nvSpPr>
        <dsp:cNvPr id="0" name=""/>
        <dsp:cNvSpPr/>
      </dsp:nvSpPr>
      <dsp:spPr>
        <a:xfrm>
          <a:off x="6" y="315867"/>
          <a:ext cx="1346261" cy="13462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C9D2B7-EC7A-4775-9A71-EBA7A7AEA1F3}">
      <dsp:nvSpPr>
        <dsp:cNvPr id="0" name=""/>
        <dsp:cNvSpPr/>
      </dsp:nvSpPr>
      <dsp:spPr>
        <a:xfrm>
          <a:off x="1026114" y="452465"/>
          <a:ext cx="7182797" cy="109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latin typeface="Times New Roman" pitchFamily="18" charset="0"/>
              <a:cs typeface="Times New Roman" pitchFamily="18" charset="0"/>
            </a:rPr>
            <a:t>для лиц, осваивающих образовательные программы основного общего образования с применением электронного обучения, дистанционных образовательных технологий</a:t>
          </a:r>
          <a:endParaRPr lang="ru-RU" sz="21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6114" y="452465"/>
        <a:ext cx="7182797" cy="1092477"/>
      </dsp:txXfrm>
    </dsp:sp>
    <dsp:sp modelId="{D1AE759A-B214-4922-B206-1232C838C987}">
      <dsp:nvSpPr>
        <dsp:cNvPr id="0" name=""/>
        <dsp:cNvSpPr/>
      </dsp:nvSpPr>
      <dsp:spPr>
        <a:xfrm>
          <a:off x="6" y="1833481"/>
          <a:ext cx="1346261" cy="13462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12F38D-AF4D-40DD-BC7C-773AA3B2378B}">
      <dsp:nvSpPr>
        <dsp:cNvPr id="0" name=""/>
        <dsp:cNvSpPr/>
      </dsp:nvSpPr>
      <dsp:spPr>
        <a:xfrm>
          <a:off x="1026114" y="1833481"/>
          <a:ext cx="7182797" cy="134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itchFamily="18" charset="0"/>
              <a:cs typeface="Times New Roman" pitchFamily="18" charset="0"/>
            </a:rPr>
            <a:t>для лиц, обучающихся на дому или в медицинской</a:t>
          </a:r>
          <a:br>
            <a:rPr lang="ru-RU" sz="22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b="1" i="1" kern="1200" dirty="0" smtClean="0">
              <a:latin typeface="Times New Roman" pitchFamily="18" charset="0"/>
              <a:cs typeface="Times New Roman" pitchFamily="18" charset="0"/>
            </a:rPr>
            <a:t>организации, при наличии у обучающегося соответствующих рекомендаций ПМПК</a:t>
          </a:r>
          <a:endParaRPr lang="ru-RU" sz="2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6114" y="1833481"/>
        <a:ext cx="7182797" cy="1346261"/>
      </dsp:txXfrm>
    </dsp:sp>
    <dsp:sp modelId="{92F1268D-F62C-4B86-9598-67B60BCD5660}">
      <dsp:nvSpPr>
        <dsp:cNvPr id="0" name=""/>
        <dsp:cNvSpPr/>
      </dsp:nvSpPr>
      <dsp:spPr>
        <a:xfrm>
          <a:off x="6" y="3351094"/>
          <a:ext cx="1346261" cy="13462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391227-7414-497E-B595-4BAA8BC15280}">
      <dsp:nvSpPr>
        <dsp:cNvPr id="0" name=""/>
        <dsp:cNvSpPr/>
      </dsp:nvSpPr>
      <dsp:spPr>
        <a:xfrm>
          <a:off x="1026114" y="3489059"/>
          <a:ext cx="7182797" cy="95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Times New Roman" pitchFamily="18" charset="0"/>
              <a:cs typeface="Times New Roman" pitchFamily="18" charset="0"/>
            </a:rPr>
            <a:t>при угрозе возникновения и (или) возникновении отдельных чрезвычайных ситуаций, введении режима повышенной готовности или чрезвычайной ситуации</a:t>
          </a:r>
          <a:endParaRPr lang="ru-RU" sz="2200" b="1" i="1" kern="1200" dirty="0"/>
        </a:p>
      </dsp:txBody>
      <dsp:txXfrm>
        <a:off x="1026114" y="3489059"/>
        <a:ext cx="7182797" cy="9533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3640A-AA7F-4AE4-AC05-BA23CA0E93AF}">
      <dsp:nvSpPr>
        <dsp:cNvPr id="0" name=""/>
        <dsp:cNvSpPr/>
      </dsp:nvSpPr>
      <dsp:spPr>
        <a:xfrm>
          <a:off x="0" y="227402"/>
          <a:ext cx="84969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0B498-F9E1-4E05-8BF9-FAD25DCC6B8C}">
      <dsp:nvSpPr>
        <dsp:cNvPr id="0" name=""/>
        <dsp:cNvSpPr/>
      </dsp:nvSpPr>
      <dsp:spPr>
        <a:xfrm>
          <a:off x="8297" y="13704"/>
          <a:ext cx="8488646" cy="2659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+mj-lt"/>
            <a:cs typeface="Times New Roman" pitchFamily="18" charset="0"/>
          </a:endParaRPr>
        </a:p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  <a:cs typeface="Times New Roman" pitchFamily="18" charset="0"/>
            </a:rPr>
            <a:t>не позднее чем за </a:t>
          </a:r>
          <a:r>
            <a:rPr lang="ru-RU" sz="1800" b="1" i="1" kern="1200" dirty="0" smtClean="0">
              <a:latin typeface="+mj-lt"/>
              <a:cs typeface="Times New Roman" pitchFamily="18" charset="0"/>
            </a:rPr>
            <a:t>3 дня до проведения ИС:</a:t>
          </a:r>
        </a:p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-</a:t>
          </a:r>
          <a:r>
            <a:rPr lang="ru-RU" sz="1800" b="1" kern="1200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 согласовать</a:t>
          </a:r>
          <a:r>
            <a:rPr lang="ru-RU" sz="1800" kern="1200" dirty="0" smtClean="0">
              <a:latin typeface="+mj-lt"/>
              <a:cs typeface="Times New Roman" pitchFamily="18" charset="0"/>
            </a:rPr>
            <a:t> с департаментом образования ЯО через ОМСУ проведение ИС в дистанционной форме;</a:t>
          </a:r>
        </a:p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  <a:cs typeface="Times New Roman" pitchFamily="18" charset="0"/>
            </a:rPr>
            <a:t>- </a:t>
          </a:r>
          <a:r>
            <a:rPr lang="ru-RU" sz="1800" b="1" kern="1200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составить</a:t>
          </a:r>
          <a:r>
            <a:rPr lang="ru-RU" sz="1800" kern="1200" dirty="0" smtClean="0">
              <a:latin typeface="+mj-lt"/>
              <a:cs typeface="Times New Roman" pitchFamily="18" charset="0"/>
            </a:rPr>
            <a:t> график подключения участников ИС к собеседнику посредством ВКС;</a:t>
          </a:r>
        </a:p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  <a:cs typeface="Times New Roman" pitchFamily="18" charset="0"/>
            </a:rPr>
            <a:t>- </a:t>
          </a:r>
          <a:r>
            <a:rPr lang="ru-RU" sz="1800" b="1" kern="1200" dirty="0" smtClean="0">
              <a:solidFill>
                <a:srgbClr val="C00000"/>
              </a:solidFill>
              <a:latin typeface="+mj-lt"/>
              <a:cs typeface="Times New Roman" pitchFamily="18" charset="0"/>
            </a:rPr>
            <a:t>организовать информирование</a:t>
          </a:r>
          <a:r>
            <a:rPr lang="ru-RU" sz="1800" kern="1200" dirty="0" smtClean="0">
              <a:latin typeface="+mj-lt"/>
              <a:cs typeface="Times New Roman" pitchFamily="18" charset="0"/>
            </a:rPr>
            <a:t> участников и их родителей (законных представителей) о процедуре и времени проведения ИС в дистанционной форме;</a:t>
          </a:r>
        </a:p>
      </dsp:txBody>
      <dsp:txXfrm>
        <a:off x="8297" y="13704"/>
        <a:ext cx="8488646" cy="2659293"/>
      </dsp:txXfrm>
    </dsp:sp>
    <dsp:sp modelId="{AF348EC7-E59A-4889-8041-2A0A7A57AB05}">
      <dsp:nvSpPr>
        <dsp:cNvPr id="0" name=""/>
        <dsp:cNvSpPr/>
      </dsp:nvSpPr>
      <dsp:spPr>
        <a:xfrm>
          <a:off x="0" y="2660576"/>
          <a:ext cx="849694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60C0D-DCA9-4834-BFD3-FFF1CEBEF14B}">
      <dsp:nvSpPr>
        <dsp:cNvPr id="0" name=""/>
        <dsp:cNvSpPr/>
      </dsp:nvSpPr>
      <dsp:spPr>
        <a:xfrm>
          <a:off x="0" y="2661859"/>
          <a:ext cx="8488646" cy="2336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itchFamily="18" charset="0"/>
            </a:rPr>
            <a:t>- </a:t>
          </a:r>
          <a:r>
            <a:rPr lang="ru-RU" sz="1800" b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обеспечить</a:t>
          </a:r>
          <a:r>
            <a:rPr lang="ru-RU" sz="1800" kern="1200" dirty="0" smtClean="0">
              <a:latin typeface="+mn-lt"/>
              <a:cs typeface="Times New Roman" pitchFamily="18" charset="0"/>
            </a:rPr>
            <a:t> аудитории проведения ИС в дистанционной форме необходимым оборудованием;</a:t>
          </a:r>
        </a:p>
        <a:p>
          <a:pPr marL="85725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itchFamily="18" charset="0"/>
            </a:rPr>
            <a:t>- </a:t>
          </a:r>
          <a:r>
            <a:rPr lang="ru-RU" sz="1800" b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осуществить</a:t>
          </a:r>
          <a:r>
            <a:rPr lang="ru-RU" sz="1800" kern="1200" dirty="0" smtClean="0">
              <a:latin typeface="+mn-lt"/>
              <a:cs typeface="Times New Roman" pitchFamily="18" charset="0"/>
            </a:rPr>
            <a:t> выбор ПО для проведения ИС в дистанционной форме в режиме видеоконференции с возможностью видеозаписи и временной демонстрации участнику КИМ ИС, а также демонстрации участником ИС своего экрана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0" y="2661859"/>
        <a:ext cx="8488646" cy="2336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04DB0-5B19-4CA5-B321-FB78E1D32970}">
      <dsp:nvSpPr>
        <dsp:cNvPr id="0" name=""/>
        <dsp:cNvSpPr/>
      </dsp:nvSpPr>
      <dsp:spPr>
        <a:xfrm>
          <a:off x="1927657" y="0"/>
          <a:ext cx="3500261" cy="3500261"/>
        </a:xfrm>
        <a:prstGeom prst="ellipse">
          <a:avLst/>
        </a:prstGeom>
        <a:solidFill>
          <a:srgbClr val="FF9966">
            <a:alpha val="50000"/>
          </a:srgbClr>
        </a:solid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Технический специалист и ответственный организатор проводят проверку качества аудиозаписи, занимая места собеседника и участника.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Рабочее место эксперта располагается так, чтобы участник ИС не отвлекался на процесс оценивания.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40258" y="512601"/>
        <a:ext cx="2475059" cy="2475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73245-2176-4AF0-B6AF-2ABD2C1C709A}">
      <dsp:nvSpPr>
        <dsp:cNvPr id="0" name=""/>
        <dsp:cNvSpPr/>
      </dsp:nvSpPr>
      <dsp:spPr>
        <a:xfrm>
          <a:off x="0" y="320341"/>
          <a:ext cx="9001000" cy="5778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89FB3-DE9E-4C54-9A69-674970C3D19C}">
      <dsp:nvSpPr>
        <dsp:cNvPr id="0" name=""/>
        <dsp:cNvSpPr/>
      </dsp:nvSpPr>
      <dsp:spPr>
        <a:xfrm>
          <a:off x="216456" y="61037"/>
          <a:ext cx="8567443" cy="6676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1. Организовать создание условий для участников ИС с ОВЗ, детей-инвалидов и инвалидов и для лиц, обучающихся на дому или в медицинских организациях.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049" y="93630"/>
        <a:ext cx="8502257" cy="602478"/>
      </dsp:txXfrm>
    </dsp:sp>
    <dsp:sp modelId="{292184BD-D304-4CE5-B8F4-2C75A371F396}">
      <dsp:nvSpPr>
        <dsp:cNvPr id="0" name=""/>
        <dsp:cNvSpPr/>
      </dsp:nvSpPr>
      <dsp:spPr>
        <a:xfrm>
          <a:off x="0" y="1308418"/>
          <a:ext cx="9001000" cy="17816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78" tIns="499872" rIns="69857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список участников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ИС </a:t>
          </a:r>
          <a:r>
            <a:rPr lang="ru-RU" sz="1600" b="0" kern="1200" dirty="0" smtClean="0"/>
            <a:t>–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форма ИС-01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ведомости учета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проведения ИС в аудитории (по количеству аудиторий) </a:t>
          </a:r>
          <a:r>
            <a:rPr lang="ru-RU" sz="1600" b="0" kern="1200" dirty="0" smtClean="0"/>
            <a:t>–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форма ИС-02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для оценивания ответов участников ИС (по количеству участников) </a:t>
          </a:r>
          <a:r>
            <a:rPr lang="ru-RU" sz="1600" b="0" kern="1200" dirty="0" smtClean="0"/>
            <a:t>–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форма ИС-03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08418"/>
        <a:ext cx="9001000" cy="1781678"/>
      </dsp:txXfrm>
    </dsp:sp>
    <dsp:sp modelId="{288CDAED-DB26-4952-8013-E212525C4A49}">
      <dsp:nvSpPr>
        <dsp:cNvPr id="0" name=""/>
        <dsp:cNvSpPr/>
      </dsp:nvSpPr>
      <dsp:spPr>
        <a:xfrm>
          <a:off x="222496" y="995574"/>
          <a:ext cx="8560575" cy="634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2. Получить от технического специалиста </a:t>
          </a:r>
          <a:r>
            <a:rPr lang="ru-RU" sz="1700" b="1" i="0" kern="1200" dirty="0" smtClean="0">
              <a:latin typeface="Times New Roman" pitchFamily="18" charset="0"/>
              <a:cs typeface="Times New Roman" pitchFamily="18" charset="0"/>
            </a:rPr>
            <a:t>выгруженные при помощи ПО «Планирование ГИА-9»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487" y="1026565"/>
        <a:ext cx="8498593" cy="572872"/>
      </dsp:txXfrm>
    </dsp:sp>
    <dsp:sp modelId="{B38D312C-A08D-4E56-84DD-F6803A8E0E3B}">
      <dsp:nvSpPr>
        <dsp:cNvPr id="0" name=""/>
        <dsp:cNvSpPr/>
      </dsp:nvSpPr>
      <dsp:spPr>
        <a:xfrm>
          <a:off x="0" y="3472234"/>
          <a:ext cx="9001000" cy="435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40503-C80B-491A-A141-DBEC933EAABE}">
      <dsp:nvSpPr>
        <dsp:cNvPr id="0" name=""/>
        <dsp:cNvSpPr/>
      </dsp:nvSpPr>
      <dsp:spPr>
        <a:xfrm>
          <a:off x="214218" y="3160595"/>
          <a:ext cx="8567999" cy="6532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latin typeface="Times New Roman" pitchFamily="18" charset="0"/>
              <a:cs typeface="Times New Roman" pitchFamily="18" charset="0"/>
            </a:rPr>
            <a:t>3. Получить от технического специалиста </a:t>
          </a:r>
          <a:r>
            <a:rPr lang="ru-RU" sz="1700" b="1" i="0" u="sng" kern="1200" dirty="0" smtClean="0">
              <a:latin typeface="Times New Roman" pitchFamily="18" charset="0"/>
              <a:cs typeface="Times New Roman" pitchFamily="18" charset="0"/>
            </a:rPr>
            <a:t>критерии оценивания</a:t>
          </a:r>
          <a:r>
            <a:rPr lang="ru-RU" sz="1700" b="1" i="0" kern="1200" dirty="0" smtClean="0">
              <a:latin typeface="Times New Roman" pitchFamily="18" charset="0"/>
              <a:cs typeface="Times New Roman" pitchFamily="18" charset="0"/>
            </a:rPr>
            <a:t> выполнения заданий ИС (по количеству экспертов).</a:t>
          </a:r>
          <a:endParaRPr lang="ru-RU" sz="17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108" y="3192485"/>
        <a:ext cx="8504219" cy="589481"/>
      </dsp:txXfrm>
    </dsp:sp>
    <dsp:sp modelId="{7CAC41BD-BFB0-4467-8DE5-4163289AB6EA}">
      <dsp:nvSpPr>
        <dsp:cNvPr id="0" name=""/>
        <dsp:cNvSpPr/>
      </dsp:nvSpPr>
      <dsp:spPr>
        <a:xfrm>
          <a:off x="0" y="4258051"/>
          <a:ext cx="9001000" cy="4533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43AAA-7073-42FA-AD8D-B195DF47C97A}">
      <dsp:nvSpPr>
        <dsp:cNvPr id="0" name=""/>
        <dsp:cNvSpPr/>
      </dsp:nvSpPr>
      <dsp:spPr>
        <a:xfrm>
          <a:off x="246834" y="4055275"/>
          <a:ext cx="8507331" cy="5300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4. Определить необходимое количество аудиторий ожидания и проведения. </a:t>
          </a:r>
          <a:endParaRPr lang="ru-RU" sz="1700" kern="1200" dirty="0"/>
        </a:p>
      </dsp:txBody>
      <dsp:txXfrm>
        <a:off x="272708" y="4081149"/>
        <a:ext cx="8455583" cy="478280"/>
      </dsp:txXfrm>
    </dsp:sp>
    <dsp:sp modelId="{F36BE086-D259-4C35-9924-6C6B75C4313F}">
      <dsp:nvSpPr>
        <dsp:cNvPr id="0" name=""/>
        <dsp:cNvSpPr/>
      </dsp:nvSpPr>
      <dsp:spPr>
        <a:xfrm>
          <a:off x="0" y="5145875"/>
          <a:ext cx="9001000" cy="4376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4D360-982F-4DB4-B796-413DF955930C}">
      <dsp:nvSpPr>
        <dsp:cNvPr id="0" name=""/>
        <dsp:cNvSpPr/>
      </dsp:nvSpPr>
      <dsp:spPr>
        <a:xfrm>
          <a:off x="219536" y="4830608"/>
          <a:ext cx="8570279" cy="6580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5.  Распределить специалистов, задействованных в проведении и оценивании ИС, по аудиториям, назначить организаторов вне аудитории.</a:t>
          </a:r>
          <a:endParaRPr lang="ru-RU" sz="1700" kern="1200" dirty="0"/>
        </a:p>
      </dsp:txBody>
      <dsp:txXfrm>
        <a:off x="251659" y="4862731"/>
        <a:ext cx="8506033" cy="593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36971-C34C-4369-A38A-B13847410ABE}">
      <dsp:nvSpPr>
        <dsp:cNvPr id="0" name=""/>
        <dsp:cNvSpPr/>
      </dsp:nvSpPr>
      <dsp:spPr>
        <a:xfrm>
          <a:off x="0" y="448817"/>
          <a:ext cx="8750206" cy="5082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07918-CA6A-4FD7-9A6A-8453C342448B}">
      <dsp:nvSpPr>
        <dsp:cNvPr id="0" name=""/>
        <dsp:cNvSpPr/>
      </dsp:nvSpPr>
      <dsp:spPr>
        <a:xfrm>
          <a:off x="58375" y="57169"/>
          <a:ext cx="8654048" cy="891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516" tIns="0" rIns="231516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6. Распределить участников по аудиториям ожидания и проведения, сформировать очередность прохождения ИС участниками</a:t>
          </a:r>
          <a:r>
            <a:rPr lang="ru-RU" sz="1700" b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подготовить списки участников в аудиториях ожидания и проведения.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906" y="100700"/>
        <a:ext cx="8566986" cy="804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C26C1-BB59-489D-BC34-68EC093ED762}">
      <dsp:nvSpPr>
        <dsp:cNvPr id="0" name=""/>
        <dsp:cNvSpPr/>
      </dsp:nvSpPr>
      <dsp:spPr>
        <a:xfrm>
          <a:off x="0" y="349112"/>
          <a:ext cx="8858312" cy="3044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EB1C6-DB51-47D0-BF21-1EC721F39E4B}">
      <dsp:nvSpPr>
        <dsp:cNvPr id="0" name=""/>
        <dsp:cNvSpPr/>
      </dsp:nvSpPr>
      <dsp:spPr>
        <a:xfrm>
          <a:off x="214314" y="0"/>
          <a:ext cx="8494421" cy="569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76" tIns="0" rIns="234376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7. Подготовить список участников с ОВЗ, детей инвалидов и инвалидов – в 2-х экземплярах (для собеседника и эксперта).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116" y="27802"/>
        <a:ext cx="8438817" cy="513928"/>
      </dsp:txXfrm>
    </dsp:sp>
    <dsp:sp modelId="{6491660A-A4F0-4EB2-9905-89082730986E}">
      <dsp:nvSpPr>
        <dsp:cNvPr id="0" name=""/>
        <dsp:cNvSpPr/>
      </dsp:nvSpPr>
      <dsp:spPr>
        <a:xfrm>
          <a:off x="0" y="810292"/>
          <a:ext cx="8858312" cy="43705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03" tIns="124968" rIns="687503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u="sng" kern="1200" dirty="0" smtClean="0">
              <a:latin typeface="+mn-lt"/>
              <a:cs typeface="Times New Roman" pitchFamily="18" charset="0"/>
            </a:rPr>
            <a:t>рабочего места</a:t>
          </a:r>
          <a:r>
            <a:rPr lang="ru-RU" sz="1500" b="1" i="1" kern="1200" dirty="0" smtClean="0">
              <a:latin typeface="+mn-lt"/>
              <a:cs typeface="Times New Roman" pitchFamily="18" charset="0"/>
            </a:rPr>
            <a:t> </a:t>
          </a:r>
          <a:r>
            <a:rPr lang="ru-RU" sz="1500" b="0" i="1" kern="1200" dirty="0" smtClean="0">
              <a:latin typeface="+mn-lt"/>
              <a:cs typeface="Times New Roman" pitchFamily="18" charset="0"/>
            </a:rPr>
            <a:t>в Штабе (с телефонной связью, ПК, принтером);</a:t>
          </a:r>
          <a:endParaRPr lang="ru-RU" sz="1500" b="0" i="1" kern="1200" dirty="0">
            <a:latin typeface="+mn-lt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500" b="0" i="1" kern="1200" dirty="0" smtClean="0">
              <a:latin typeface="+mn-lt"/>
              <a:cs typeface="Times New Roman" pitchFamily="18" charset="0"/>
            </a:rPr>
            <a:t>достаточного количества </a:t>
          </a:r>
          <a:r>
            <a:rPr lang="ru-RU" sz="1500" b="1" i="1" u="sng" kern="1200" dirty="0" smtClean="0">
              <a:latin typeface="+mn-lt"/>
              <a:cs typeface="Times New Roman" pitchFamily="18" charset="0"/>
            </a:rPr>
            <a:t>бумаги</a:t>
          </a:r>
          <a:r>
            <a:rPr lang="ru-RU" sz="1500" b="0" i="1" kern="1200" dirty="0" smtClean="0">
              <a:latin typeface="+mn-lt"/>
              <a:cs typeface="Times New Roman" pitchFamily="18" charset="0"/>
            </a:rPr>
            <a:t> для распечатывания и тиражирования материалов ИС;</a:t>
          </a:r>
          <a:endParaRPr lang="ru-RU" sz="1500" b="0" i="1" kern="1200" dirty="0">
            <a:latin typeface="+mn-lt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500" b="0" i="1" kern="1200" dirty="0" smtClean="0">
              <a:latin typeface="+mn-lt"/>
              <a:cs typeface="Times New Roman" pitchFamily="18" charset="0"/>
            </a:rPr>
            <a:t>в каждой аудитории проведения </a:t>
          </a:r>
          <a:r>
            <a:rPr lang="ru-RU" sz="1500" b="0" kern="1200" dirty="0" smtClean="0"/>
            <a:t>– </a:t>
          </a:r>
          <a:r>
            <a:rPr lang="ru-RU" sz="1500" b="1" i="1" u="sng" kern="1200" dirty="0" smtClean="0">
              <a:latin typeface="+mn-lt"/>
              <a:cs typeface="Times New Roman" pitchFamily="18" charset="0"/>
            </a:rPr>
            <a:t>рабочих мест</a:t>
          </a:r>
          <a:r>
            <a:rPr lang="ru-RU" sz="1500" b="1" i="1" kern="1200" dirty="0" smtClean="0">
              <a:latin typeface="+mn-lt"/>
              <a:cs typeface="Times New Roman" pitchFamily="18" charset="0"/>
            </a:rPr>
            <a:t> </a:t>
          </a:r>
          <a:r>
            <a:rPr lang="ru-RU" sz="1500" b="0" i="1" kern="1200" dirty="0" smtClean="0">
              <a:latin typeface="+mn-lt"/>
              <a:cs typeface="Times New Roman" pitchFamily="18" charset="0"/>
            </a:rPr>
            <a:t>(для собеседника, участника, эксперта), оборудованных устройствами </a:t>
          </a:r>
          <a:r>
            <a:rPr lang="ru-RU" sz="1500" b="1" i="1" u="sng" kern="1200" dirty="0" smtClean="0">
              <a:latin typeface="+mn-lt"/>
              <a:cs typeface="Times New Roman" pitchFamily="18" charset="0"/>
            </a:rPr>
            <a:t>аудиозаписи</a:t>
          </a:r>
          <a:r>
            <a:rPr lang="ru-RU" sz="1500" b="0" i="1" kern="1200" dirty="0" smtClean="0">
              <a:latin typeface="+mn-lt"/>
              <a:cs typeface="Times New Roman" pitchFamily="18" charset="0"/>
            </a:rPr>
            <a:t>;</a:t>
          </a:r>
          <a:endParaRPr lang="ru-RU" sz="1500" b="0" i="1" kern="1200" dirty="0">
            <a:latin typeface="+mn-lt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u="sng" kern="1200" dirty="0" smtClean="0">
              <a:latin typeface="+mn-lt"/>
              <a:cs typeface="Times New Roman" pitchFamily="18" charset="0"/>
            </a:rPr>
            <a:t>форм для проведения ИС</a:t>
          </a:r>
          <a:r>
            <a:rPr lang="ru-RU" sz="1500" b="0" i="1" kern="1200" dirty="0" smtClean="0">
              <a:latin typeface="+mn-lt"/>
              <a:cs typeface="Times New Roman" pitchFamily="18" charset="0"/>
            </a:rPr>
            <a:t>:</a:t>
          </a:r>
          <a:endParaRPr lang="ru-RU" sz="1500" b="0" i="1" kern="1200" dirty="0">
            <a:latin typeface="+mn-lt"/>
            <a:cs typeface="Times New Roman" pitchFamily="18" charset="0"/>
          </a:endParaRPr>
        </a:p>
        <a:p>
          <a:pPr marL="5400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1" kern="1200" dirty="0" smtClean="0">
              <a:latin typeface="+mn-lt"/>
              <a:cs typeface="Times New Roman" pitchFamily="18" charset="0"/>
            </a:rPr>
            <a:t>список участников ИС (ИС-01) + список участников с ОВЗ</a:t>
          </a:r>
          <a:endParaRPr lang="ru-RU" sz="1500" b="0" i="1" kern="1200" dirty="0">
            <a:latin typeface="+mn-lt"/>
            <a:cs typeface="Times New Roman" pitchFamily="18" charset="0"/>
          </a:endParaRPr>
        </a:p>
        <a:p>
          <a:pPr marL="5400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1" kern="1200" dirty="0" smtClean="0">
              <a:latin typeface="+mn-lt"/>
              <a:cs typeface="Times New Roman" pitchFamily="18" charset="0"/>
            </a:rPr>
            <a:t>ведомости учета проведения ИС в аудитории (ИС-02)</a:t>
          </a:r>
          <a:endParaRPr lang="ru-RU" sz="1500" b="0" kern="1200" dirty="0">
            <a:latin typeface="+mn-lt"/>
            <a:cs typeface="Times New Roman" pitchFamily="18" charset="0"/>
          </a:endParaRPr>
        </a:p>
        <a:p>
          <a:pPr marL="5400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1" kern="1200" dirty="0" smtClean="0">
              <a:latin typeface="+mn-lt"/>
              <a:cs typeface="Times New Roman" pitchFamily="18" charset="0"/>
            </a:rPr>
            <a:t>протоколы эксперта (ИС-03)</a:t>
          </a:r>
          <a:endParaRPr lang="ru-RU" sz="1500" b="0" kern="1200" dirty="0">
            <a:latin typeface="+mn-lt"/>
            <a:cs typeface="Times New Roman" pitchFamily="18" charset="0"/>
          </a:endParaRPr>
        </a:p>
        <a:p>
          <a:pPr marL="540000" lvl="2" indent="-114300" algn="l" defTabSz="66675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500" b="0" i="1" kern="1200" dirty="0" smtClean="0">
              <a:latin typeface="+mn-lt"/>
              <a:cs typeface="Times New Roman" pitchFamily="18" charset="0"/>
            </a:rPr>
            <a:t>акт о досрочном завершении ИС по уважительным причинам (ИС-08)</a:t>
          </a:r>
          <a:endParaRPr lang="ru-RU" sz="1500" b="0" kern="1200" dirty="0">
            <a:latin typeface="+mn-lt"/>
            <a:cs typeface="Times New Roman" pitchFamily="18" charset="0"/>
          </a:endParaRPr>
        </a:p>
        <a:p>
          <a:pPr marL="114300" lvl="1" indent="-114300" algn="l" defTabSz="66675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500" b="1" i="1" u="sng" kern="1200" dirty="0" smtClean="0">
              <a:latin typeface="+mn-lt"/>
              <a:cs typeface="Times New Roman" pitchFamily="18" charset="0"/>
            </a:rPr>
            <a:t>критериев</a:t>
          </a:r>
          <a:r>
            <a:rPr lang="ru-RU" sz="1500" b="0" i="1" kern="1200" dirty="0" smtClean="0">
              <a:latin typeface="+mn-lt"/>
              <a:cs typeface="Times New Roman" pitchFamily="18" charset="0"/>
            </a:rPr>
            <a:t> оценивания для экспертов;</a:t>
          </a:r>
          <a:endParaRPr lang="ru-RU" sz="1500" b="0" kern="1200" dirty="0">
            <a:latin typeface="+mn-lt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500" b="0" i="1" kern="1200" dirty="0" smtClean="0">
              <a:latin typeface="+mn-lt"/>
              <a:cs typeface="Times New Roman" pitchFamily="18" charset="0"/>
            </a:rPr>
            <a:t>съемных </a:t>
          </a:r>
          <a:r>
            <a:rPr lang="ru-RU" sz="1500" b="1" i="1" u="sng" kern="1200" dirty="0" smtClean="0">
              <a:latin typeface="+mn-lt"/>
              <a:cs typeface="Times New Roman" pitchFamily="18" charset="0"/>
            </a:rPr>
            <a:t>носителей</a:t>
          </a:r>
          <a:r>
            <a:rPr lang="ru-RU" sz="1500" b="0" i="1" kern="1200" dirty="0" smtClean="0">
              <a:latin typeface="+mn-lt"/>
              <a:cs typeface="Times New Roman" pitchFamily="18" charset="0"/>
            </a:rPr>
            <a:t> информации для хранения и передачи в РЦОИ файлов с ответами участников ИС;</a:t>
          </a:r>
          <a:endParaRPr lang="ru-RU" sz="1500" b="0" kern="1200" dirty="0">
            <a:latin typeface="+mn-lt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500" b="1" i="1" u="sng" kern="1200" dirty="0" smtClean="0">
              <a:latin typeface="+mn-lt"/>
              <a:cs typeface="Times New Roman" pitchFamily="18" charset="0"/>
            </a:rPr>
            <a:t>возвратные доставочные пакеты </a:t>
          </a:r>
          <a:r>
            <a:rPr lang="ru-RU" sz="1500" b="0" i="1" kern="1200" dirty="0" smtClean="0">
              <a:latin typeface="+mn-lt"/>
              <a:cs typeface="Times New Roman" pitchFamily="18" charset="0"/>
            </a:rPr>
            <a:t>формата А4 (по 1 на аудиторию проведения для протоколов эксперта и 1 для носителей информации);</a:t>
          </a:r>
          <a:endParaRPr lang="ru-RU" sz="1500" b="0" kern="1200" dirty="0">
            <a:latin typeface="+mn-lt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u="sng" kern="1200" dirty="0" smtClean="0">
              <a:latin typeface="+mn-lt"/>
              <a:cs typeface="Times New Roman" pitchFamily="18" charset="0"/>
            </a:rPr>
            <a:t>листы бумаги со штампом ОО </a:t>
          </a:r>
          <a:r>
            <a:rPr lang="ru-RU" sz="1500" b="0" i="1" kern="1200" dirty="0" smtClean="0">
              <a:latin typeface="+mn-lt"/>
              <a:cs typeface="Times New Roman" pitchFamily="18" charset="0"/>
            </a:rPr>
            <a:t>для письменных ответов участников ИС и черновиков (при необходимости).</a:t>
          </a:r>
          <a:endParaRPr lang="ru-RU" sz="1500" b="0" kern="1200" dirty="0">
            <a:latin typeface="+mn-lt"/>
            <a:cs typeface="Times New Roman" pitchFamily="18" charset="0"/>
          </a:endParaRPr>
        </a:p>
      </dsp:txBody>
      <dsp:txXfrm>
        <a:off x="0" y="810292"/>
        <a:ext cx="8858312" cy="4370515"/>
      </dsp:txXfrm>
    </dsp:sp>
    <dsp:sp modelId="{1C143D0F-4720-4EC0-BBA9-478AEBFB0300}">
      <dsp:nvSpPr>
        <dsp:cNvPr id="0" name=""/>
        <dsp:cNvSpPr/>
      </dsp:nvSpPr>
      <dsp:spPr>
        <a:xfrm>
          <a:off x="214312" y="602708"/>
          <a:ext cx="8466485" cy="4089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76" tIns="0" rIns="234376" bIns="0" numCol="1" spcCol="1270" anchor="ctr" anchorCtr="0">
          <a:noAutofit/>
        </a:bodyPr>
        <a:lstStyle/>
        <a:p>
          <a:pPr lvl="0" algn="l" defTabSz="75565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8. Обеспечивает подготовку:</a:t>
          </a:r>
          <a:endParaRPr lang="ru-RU" sz="1700" kern="1200" dirty="0"/>
        </a:p>
      </dsp:txBody>
      <dsp:txXfrm>
        <a:off x="234278" y="622674"/>
        <a:ext cx="8426553" cy="3690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5B043-775B-47F1-8F6A-00C7249167BC}">
      <dsp:nvSpPr>
        <dsp:cNvPr id="0" name=""/>
        <dsp:cNvSpPr/>
      </dsp:nvSpPr>
      <dsp:spPr>
        <a:xfrm>
          <a:off x="0" y="502124"/>
          <a:ext cx="8928992" cy="8763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BD43A-5980-4944-A0C0-BA72E4ADE82F}">
      <dsp:nvSpPr>
        <dsp:cNvPr id="0" name=""/>
        <dsp:cNvSpPr/>
      </dsp:nvSpPr>
      <dsp:spPr>
        <a:xfrm>
          <a:off x="249653" y="0"/>
          <a:ext cx="8545003" cy="543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1. Готовит в каждой аудитории проведения рабочие места (для собеседника, участника, эксперта), оборудованные устройствами цифровой аудиозаписи.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174" y="26521"/>
        <a:ext cx="8491961" cy="490242"/>
      </dsp:txXfrm>
    </dsp:sp>
    <dsp:sp modelId="{BAE501DD-F5BD-4B74-B253-38D10F9FA2D0}">
      <dsp:nvSpPr>
        <dsp:cNvPr id="0" name=""/>
        <dsp:cNvSpPr/>
      </dsp:nvSpPr>
      <dsp:spPr>
        <a:xfrm>
          <a:off x="0" y="1816359"/>
          <a:ext cx="8928992" cy="1934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291592" rIns="69298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0" y="1816359"/>
        <a:ext cx="8928992" cy="193445"/>
      </dsp:txXfrm>
    </dsp:sp>
    <dsp:sp modelId="{8F46D804-1EAF-4A86-A439-7C622F8AAAF5}">
      <dsp:nvSpPr>
        <dsp:cNvPr id="0" name=""/>
        <dsp:cNvSpPr/>
      </dsp:nvSpPr>
      <dsp:spPr>
        <a:xfrm>
          <a:off x="225537" y="1395426"/>
          <a:ext cx="8556109" cy="5359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2. Проверяет готовность оборудования для записи вместе с ответственным организатором.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01" y="1421590"/>
        <a:ext cx="8503781" cy="483645"/>
      </dsp:txXfrm>
    </dsp:sp>
    <dsp:sp modelId="{522FBD5C-00D2-4ECD-BEB9-FD7120DA448C}">
      <dsp:nvSpPr>
        <dsp:cNvPr id="0" name=""/>
        <dsp:cNvSpPr/>
      </dsp:nvSpPr>
      <dsp:spPr>
        <a:xfrm>
          <a:off x="0" y="2341044"/>
          <a:ext cx="8928992" cy="2260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DD797-0329-439D-A008-4C91CF967DD9}">
      <dsp:nvSpPr>
        <dsp:cNvPr id="0" name=""/>
        <dsp:cNvSpPr/>
      </dsp:nvSpPr>
      <dsp:spPr>
        <a:xfrm>
          <a:off x="209048" y="2027264"/>
          <a:ext cx="8551133" cy="4795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3. Обеспечивает подготовку в Штабе рабочего места для получения и тиражирования КИМ ИС и внесения результатов ИС.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456" y="2050672"/>
        <a:ext cx="8504317" cy="432705"/>
      </dsp:txXfrm>
    </dsp:sp>
    <dsp:sp modelId="{E1E5DE15-CA47-4ADE-8854-497AD238E369}">
      <dsp:nvSpPr>
        <dsp:cNvPr id="0" name=""/>
        <dsp:cNvSpPr/>
      </dsp:nvSpPr>
      <dsp:spPr>
        <a:xfrm>
          <a:off x="0" y="2706700"/>
          <a:ext cx="8928992" cy="2496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9AA24-358E-445E-A19C-76FA7FB4BD7B}">
      <dsp:nvSpPr>
        <dsp:cNvPr id="0" name=""/>
        <dsp:cNvSpPr/>
      </dsp:nvSpPr>
      <dsp:spPr>
        <a:xfrm>
          <a:off x="221139" y="2615684"/>
          <a:ext cx="8547659" cy="2715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 Получает от руководителя ОО данные для входа в личный кабинет АИС «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Веб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ИС-9»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396" y="2628941"/>
        <a:ext cx="8521145" cy="245064"/>
      </dsp:txXfrm>
    </dsp:sp>
    <dsp:sp modelId="{87F79054-464D-4032-8672-725DE02FD88E}">
      <dsp:nvSpPr>
        <dsp:cNvPr id="0" name=""/>
        <dsp:cNvSpPr/>
      </dsp:nvSpPr>
      <dsp:spPr>
        <a:xfrm>
          <a:off x="0" y="3386166"/>
          <a:ext cx="8928992" cy="2792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ABB74-D17F-4F0A-A97E-797388C51845}">
      <dsp:nvSpPr>
        <dsp:cNvPr id="0" name=""/>
        <dsp:cNvSpPr/>
      </dsp:nvSpPr>
      <dsp:spPr>
        <a:xfrm>
          <a:off x="263986" y="3018970"/>
          <a:ext cx="8540463" cy="504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5. Скачивает с сайта ФГБНУ «ФИПИ» (</a:t>
          </a:r>
          <a:r>
            <a:rPr lang="en-US" sz="1500" b="1" kern="1200" dirty="0" smtClean="0">
              <a:latin typeface="Times New Roman" pitchFamily="18" charset="0"/>
              <a:cs typeface="Times New Roman" pitchFamily="18" charset="0"/>
            </a:rPr>
            <a:t>fipi.ru) 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и тиражирует в необходимом количестве критерии оценивания ИС для экспертов - передает их ответственному организатору.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608" y="3043592"/>
        <a:ext cx="8491219" cy="455131"/>
      </dsp:txXfrm>
    </dsp:sp>
    <dsp:sp modelId="{6095C26D-4928-42BE-950C-71399CBFF117}">
      <dsp:nvSpPr>
        <dsp:cNvPr id="0" name=""/>
        <dsp:cNvSpPr/>
      </dsp:nvSpPr>
      <dsp:spPr>
        <a:xfrm rot="10800000" flipV="1">
          <a:off x="0" y="3869267"/>
          <a:ext cx="8928992" cy="15288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291592" rIns="69298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latin typeface="Times New Roman" pitchFamily="18" charset="0"/>
              <a:cs typeface="Times New Roman" pitchFamily="18" charset="0"/>
            </a:rPr>
            <a:t>список участников ИС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форма ИС-01 </a:t>
          </a:r>
          <a:r>
            <a:rPr lang="ru-RU" sz="1500" i="1" kern="1200" dirty="0" smtClean="0">
              <a:latin typeface="Times New Roman" pitchFamily="18" charset="0"/>
              <a:cs typeface="Times New Roman" pitchFamily="18" charset="0"/>
            </a:rPr>
            <a:t>(в формате </a:t>
          </a:r>
          <a:r>
            <a:rPr lang="en-US" sz="1500" i="1" kern="1200" dirty="0" smtClean="0">
              <a:latin typeface="Times New Roman" pitchFamily="18" charset="0"/>
              <a:cs typeface="Times New Roman" pitchFamily="18" charset="0"/>
            </a:rPr>
            <a:t>Excel</a:t>
          </a:r>
          <a:r>
            <a:rPr lang="ru-RU" sz="1500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500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ведомости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учета проведения ИС в аудитории –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форма ИС-02</a:t>
          </a:r>
          <a:r>
            <a:rPr lang="ru-RU" sz="15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(по количеству аудиторий)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u="sng" kern="1200" dirty="0" smtClean="0">
              <a:latin typeface="Times New Roman" pitchFamily="18" charset="0"/>
              <a:cs typeface="Times New Roman" pitchFamily="18" charset="0"/>
            </a:rPr>
            <a:t>протоколы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эксперта для оценивания ответов участников ИС–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форма ИС-03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(по количеству участников ИС)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3869267"/>
        <a:ext cx="8928992" cy="1528860"/>
      </dsp:txXfrm>
    </dsp:sp>
    <dsp:sp modelId="{92A99C67-31F4-4123-92C4-22C2E2D6500E}">
      <dsp:nvSpPr>
        <dsp:cNvPr id="0" name=""/>
        <dsp:cNvSpPr/>
      </dsp:nvSpPr>
      <dsp:spPr>
        <a:xfrm rot="10800000" flipV="1">
          <a:off x="249653" y="3591379"/>
          <a:ext cx="8568514" cy="5770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6. Подготавливает при помощи ПО «Планирование ГИА-9»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 передает ответственному организатору: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277822" y="3619548"/>
        <a:ext cx="8512176" cy="5207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E0663-4423-48F8-B63D-576D019B6CCF}">
      <dsp:nvSpPr>
        <dsp:cNvPr id="0" name=""/>
        <dsp:cNvSpPr/>
      </dsp:nvSpPr>
      <dsp:spPr>
        <a:xfrm>
          <a:off x="369790" y="33869"/>
          <a:ext cx="8274207" cy="1216800"/>
        </a:xfrm>
        <a:prstGeom prst="round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случае отсутствия доступа к указанному Интернет-ресурсу, технический специалист незамедлительно обращается в РЦОИ по телефонам горячей линии для получения материалов по резервной схеме.</a:t>
          </a:r>
          <a:endParaRPr lang="ru-RU" sz="1900" b="1" i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9189" y="93268"/>
        <a:ext cx="8155409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F9320-1929-41EC-9DDA-DD4E367B28D3}">
      <dsp:nvSpPr>
        <dsp:cNvPr id="0" name=""/>
        <dsp:cNvSpPr/>
      </dsp:nvSpPr>
      <dsp:spPr>
        <a:xfrm rot="5400000">
          <a:off x="4643074" y="-1885337"/>
          <a:ext cx="1534672" cy="53075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сообщить организаторам проведения, собеседникам и экспертам о распределении по аудиториям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провести краткий инструктаж по процедуре проведения ИС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56613" y="76041"/>
        <a:ext cx="5232678" cy="1384838"/>
      </dsp:txXfrm>
    </dsp:sp>
    <dsp:sp modelId="{3CA06D98-4DCC-4824-8236-9E844393309A}">
      <dsp:nvSpPr>
        <dsp:cNvPr id="0" name=""/>
        <dsp:cNvSpPr/>
      </dsp:nvSpPr>
      <dsp:spPr>
        <a:xfrm>
          <a:off x="687" y="37129"/>
          <a:ext cx="2755926" cy="1462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не позднее 08:30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88" y="108530"/>
        <a:ext cx="2613124" cy="1319860"/>
      </dsp:txXfrm>
    </dsp:sp>
    <dsp:sp modelId="{1E23EEF7-65C7-4843-9623-4188E268EAD2}">
      <dsp:nvSpPr>
        <dsp:cNvPr id="0" name=""/>
        <dsp:cNvSpPr/>
      </dsp:nvSpPr>
      <dsp:spPr>
        <a:xfrm rot="5400000">
          <a:off x="4802001" y="-335556"/>
          <a:ext cx="1170130" cy="53516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выдать материалы для проведения ИС собеседнику, эксперту и организаторам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11249" y="1812317"/>
        <a:ext cx="5294514" cy="1055888"/>
      </dsp:txXfrm>
    </dsp:sp>
    <dsp:sp modelId="{0AF67156-16DE-45D5-AA4C-893DD93F4BE8}">
      <dsp:nvSpPr>
        <dsp:cNvPr id="0" name=""/>
        <dsp:cNvSpPr/>
      </dsp:nvSpPr>
      <dsp:spPr>
        <a:xfrm>
          <a:off x="687" y="1608929"/>
          <a:ext cx="2710561" cy="1462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не позднее 08:45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88" y="1680330"/>
        <a:ext cx="2567759" cy="1319860"/>
      </dsp:txXfrm>
    </dsp:sp>
    <dsp:sp modelId="{186D61FF-AE32-4079-AE89-84949A34FF79}">
      <dsp:nvSpPr>
        <dsp:cNvPr id="0" name=""/>
        <dsp:cNvSpPr/>
      </dsp:nvSpPr>
      <dsp:spPr>
        <a:xfrm rot="5400000">
          <a:off x="4802001" y="1200238"/>
          <a:ext cx="1170130" cy="53516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ответственный организатор должен дать указание начать ИС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11249" y="3348112"/>
        <a:ext cx="5294514" cy="1055888"/>
      </dsp:txXfrm>
    </dsp:sp>
    <dsp:sp modelId="{CA0F0881-76C5-41DC-A9B9-166E5F1753ED}">
      <dsp:nvSpPr>
        <dsp:cNvPr id="0" name=""/>
        <dsp:cNvSpPr/>
      </dsp:nvSpPr>
      <dsp:spPr>
        <a:xfrm>
          <a:off x="687" y="3144725"/>
          <a:ext cx="2710561" cy="1462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не ранее 09:00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88" y="3216126"/>
        <a:ext cx="2567759" cy="13198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548E-8EE4-4F74-9971-8F0F2FBD461E}">
      <dsp:nvSpPr>
        <dsp:cNvPr id="0" name=""/>
        <dsp:cNvSpPr/>
      </dsp:nvSpPr>
      <dsp:spPr>
        <a:xfrm rot="5400000">
          <a:off x="-276531" y="643281"/>
          <a:ext cx="1843542" cy="12904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Собеседник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011990"/>
        <a:ext cx="1290479" cy="553063"/>
      </dsp:txXfrm>
    </dsp:sp>
    <dsp:sp modelId="{201A3727-5646-43DB-880E-E3F4AE83C1CF}">
      <dsp:nvSpPr>
        <dsp:cNvPr id="0" name=""/>
        <dsp:cNvSpPr/>
      </dsp:nvSpPr>
      <dsp:spPr>
        <a:xfrm rot="5400000">
          <a:off x="4130739" y="-2817350"/>
          <a:ext cx="1885984" cy="7566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список участников ИС (для аудитории проведения)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ведомость учета проведения ИС в аудитории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список участников с ОВЗ, детей-инвалидов и инвалидов (при наличии)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КИМ ИС (для собеседника и участников ИС)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комплект карточек собеседника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инструкция для собеседника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инструкция для участников ИС, зачитываемая собеседником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листы бумаги для письменных ответов участников и черновиков (при необходимости)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90479" y="114976"/>
        <a:ext cx="7474438" cy="1701852"/>
      </dsp:txXfrm>
    </dsp:sp>
    <dsp:sp modelId="{32ED3292-CEBC-4E78-A1A8-537395D70B81}">
      <dsp:nvSpPr>
        <dsp:cNvPr id="0" name=""/>
        <dsp:cNvSpPr/>
      </dsp:nvSpPr>
      <dsp:spPr>
        <a:xfrm rot="5400000">
          <a:off x="-276531" y="2490522"/>
          <a:ext cx="1843542" cy="12904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Эксперт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859231"/>
        <a:ext cx="1290479" cy="553063"/>
      </dsp:txXfrm>
    </dsp:sp>
    <dsp:sp modelId="{39434064-92DF-4C08-8AAB-8136570F4ACE}">
      <dsp:nvSpPr>
        <dsp:cNvPr id="0" name=""/>
        <dsp:cNvSpPr/>
      </dsp:nvSpPr>
      <dsp:spPr>
        <a:xfrm rot="5400000">
          <a:off x="4299203" y="-970109"/>
          <a:ext cx="1549057" cy="7566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один комплект КИМ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критерии оценивания выполнения заданий ИС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инструкция и памятка для эксперта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Возвратный доставочный пакет для протоколов эксперта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список участников с ОВЗ, детей-инвалидов и инвалидов (при наличии)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90480" y="2114233"/>
        <a:ext cx="7490885" cy="1397819"/>
      </dsp:txXfrm>
    </dsp:sp>
    <dsp:sp modelId="{9ED89308-C7D1-4E87-8BA7-2A47756BBA23}">
      <dsp:nvSpPr>
        <dsp:cNvPr id="0" name=""/>
        <dsp:cNvSpPr/>
      </dsp:nvSpPr>
      <dsp:spPr>
        <a:xfrm rot="5400000">
          <a:off x="-276531" y="4162385"/>
          <a:ext cx="1843542" cy="12904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Организаторы проведения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531094"/>
        <a:ext cx="1290479" cy="553063"/>
      </dsp:txXfrm>
    </dsp:sp>
    <dsp:sp modelId="{B607CAE5-5F85-4FA3-B9C8-A2120197945E}">
      <dsp:nvSpPr>
        <dsp:cNvPr id="0" name=""/>
        <dsp:cNvSpPr/>
      </dsp:nvSpPr>
      <dsp:spPr>
        <a:xfrm rot="5400000">
          <a:off x="4474580" y="701753"/>
          <a:ext cx="1198302" cy="7566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списки участников ИС с распределением их по аудиториям ожидания и проведения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рекомендуемый график проведения ИС (при наличии)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ведомость по перемещению участников (при наличии)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90479" y="3944350"/>
        <a:ext cx="7508008" cy="1081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0E75F-560B-4E2C-BE7A-2C419901D73C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C56A2-63FA-4B3A-976E-971CB93CF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7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8.jp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1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image" Target="../media/image13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microsoft.com/office/2007/relationships/hdphoto" Target="../media/hdphoto3.wdp"/><Relationship Id="rId1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6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1.jpeg"/><Relationship Id="rId4" Type="http://schemas.openxmlformats.org/officeDocument/2006/relationships/image" Target="../media/image25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708" y="1844824"/>
            <a:ext cx="7774632" cy="175562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проведение итогового собеседования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русскому языку </a:t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48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30120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Зыкова Надежда Юрьевна,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специалист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 ЯО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ЦОиККО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30" y="0"/>
            <a:ext cx="7560840" cy="908720"/>
          </a:xfrm>
        </p:spPr>
        <p:txBody>
          <a:bodyPr/>
          <a:lstStyle/>
          <a:p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собеседования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44005" y="836712"/>
            <a:ext cx="7740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позднее чем </a:t>
            </a:r>
            <a:r>
              <a:rPr lang="ru-RU" sz="22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день</a:t>
            </a: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  <a:r>
              <a:rPr lang="ru-RU" sz="2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должен:</a:t>
            </a:r>
            <a:endParaRPr lang="ru-RU" sz="2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318229"/>
              </p:ext>
            </p:extLst>
          </p:nvPr>
        </p:nvGraphicFramePr>
        <p:xfrm>
          <a:off x="71500" y="1267599"/>
          <a:ext cx="9001000" cy="559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Выноска 1 10"/>
          <p:cNvSpPr/>
          <p:nvPr/>
        </p:nvSpPr>
        <p:spPr>
          <a:xfrm>
            <a:off x="5072066" y="2643182"/>
            <a:ext cx="3986241" cy="642942"/>
          </a:xfrm>
          <a:prstGeom prst="borderCallout1">
            <a:avLst>
              <a:gd name="adj1" fmla="val 53035"/>
              <a:gd name="adj2" fmla="val -2405"/>
              <a:gd name="adj3" fmla="val 83506"/>
              <a:gd name="adj4" fmla="val -1624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67291" y="2624143"/>
            <a:ext cx="41434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Если в ОО есть участники из других ОО, а также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из мест проведения ИС на дому или в МО –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список ИС-01 направляется в ОО из РЦОИ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4" y="2662240"/>
            <a:ext cx="439148" cy="4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6593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</a:t>
            </a:r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272830"/>
              </p:ext>
            </p:extLst>
          </p:nvPr>
        </p:nvGraphicFramePr>
        <p:xfrm>
          <a:off x="179512" y="1285860"/>
          <a:ext cx="8750206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908720"/>
            <a:ext cx="78216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ИС-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095" y="2236840"/>
            <a:ext cx="4857784" cy="456399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786446" y="3143248"/>
            <a:ext cx="1214446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957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543956" cy="1143000"/>
          </a:xfrm>
        </p:spPr>
        <p:txBody>
          <a:bodyPr/>
          <a:lstStyle/>
          <a:p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собеседования</a:t>
            </a:r>
            <a:endParaRPr lang="ru-RU" sz="3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85831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1000108"/>
            <a:ext cx="78216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9042" y="-23515"/>
            <a:ext cx="8229600" cy="1143000"/>
          </a:xfrm>
        </p:spPr>
        <p:txBody>
          <a:bodyPr/>
          <a:lstStyle/>
          <a:p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собеседования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144838"/>
              </p:ext>
            </p:extLst>
          </p:nvPr>
        </p:nvGraphicFramePr>
        <p:xfrm>
          <a:off x="107504" y="1357299"/>
          <a:ext cx="8928992" cy="544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91310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Не позднее чем </a:t>
            </a:r>
            <a:r>
              <a:rPr lang="ru-RU" sz="2400" b="1" i="1" u="sng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 день</a:t>
            </a:r>
            <a:r>
              <a:rPr lang="ru-RU" sz="2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  <a:r>
              <a:rPr lang="ru-RU" sz="2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1474" y="1990739"/>
            <a:ext cx="2000264" cy="614373"/>
          </a:xfrm>
          <a:prstGeom prst="roundRect">
            <a:avLst>
              <a:gd name="adj" fmla="val 197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Оценивание ответов участников ИС – во время проведения ИС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247959" y="2228881"/>
            <a:ext cx="357190" cy="14287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676568" y="2000291"/>
            <a:ext cx="1928826" cy="5715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Потоковая аудиозапись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67195" y="2005052"/>
            <a:ext cx="1928826" cy="604848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Оценивание ответов участников ИС – после проведения ИС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6672244" y="2209808"/>
            <a:ext cx="357190" cy="14287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100737" y="1962196"/>
            <a:ext cx="1900419" cy="64294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Потоковая + персональная аудиозапись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43636" y="5072074"/>
            <a:ext cx="3000364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200691" y="5057740"/>
            <a:ext cx="300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Если в ОО есть участники из других ОО, а также из мест проведения ИС на дому или в МО – список ИС-01 направляется в ОО из РЦОИ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214950"/>
            <a:ext cx="439148" cy="4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Прямая со стрелкой 48"/>
          <p:cNvCxnSpPr>
            <a:endCxn id="41" idx="1"/>
          </p:cNvCxnSpPr>
          <p:nvPr/>
        </p:nvCxnSpPr>
        <p:spPr>
          <a:xfrm flipV="1">
            <a:off x="4143372" y="5443736"/>
            <a:ext cx="1857388" cy="2712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1743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25" y="4015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r>
              <a:rPr lang="ru-RU" sz="32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3772072"/>
          </a:xfrm>
        </p:spPr>
        <p:txBody>
          <a:bodyPr/>
          <a:lstStyle/>
          <a:p>
            <a:pPr marL="0" lvl="0" indent="0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Технический специалист </a:t>
            </a:r>
            <a:r>
              <a:rPr lang="ru-RU" sz="1700" dirty="0" smtClean="0">
                <a:cs typeface="Times New Roman" pitchFamily="18" charset="0"/>
              </a:rPr>
              <a:t>скачивает </a:t>
            </a:r>
            <a:r>
              <a:rPr lang="ru-RU" sz="1700" dirty="0">
                <a:cs typeface="Times New Roman" pitchFamily="18" charset="0"/>
              </a:rPr>
              <a:t>с </a:t>
            </a:r>
            <a:r>
              <a:rPr lang="ru-RU" sz="1700" dirty="0" smtClean="0">
                <a:cs typeface="Times New Roman" pitchFamily="18" charset="0"/>
              </a:rPr>
              <a:t>регионального Интернет-ресурса (по ссылке: </a:t>
            </a:r>
            <a:r>
              <a:rPr lang="ru-RU" sz="1700" u="sng" dirty="0" smtClean="0">
                <a:solidFill>
                  <a:srgbClr val="0000FF"/>
                </a:solidFill>
              </a:rPr>
              <a:t>https://cloud.mail.ru/public/3py9/mBWbyDCtt</a:t>
            </a:r>
            <a:r>
              <a:rPr lang="ru-RU" sz="1700" u="sng" dirty="0" smtClean="0"/>
              <a:t>)</a:t>
            </a:r>
            <a:r>
              <a:rPr lang="ru-RU" sz="1700" dirty="0" smtClean="0">
                <a:cs typeface="Times New Roman" pitchFamily="18" charset="0"/>
              </a:rPr>
              <a:t> </a:t>
            </a:r>
            <a:r>
              <a:rPr lang="ru-RU" sz="1700" dirty="0">
                <a:cs typeface="Times New Roman" pitchFamily="18" charset="0"/>
              </a:rPr>
              <a:t>КИМ ИС и тиражирует в</a:t>
            </a:r>
            <a:r>
              <a:rPr lang="ru-RU" sz="1700" dirty="0" smtClean="0">
                <a:cs typeface="Times New Roman" pitchFamily="18" charset="0"/>
              </a:rPr>
              <a:t> ЧЕРНО-БЕЛОМ цвете: </a:t>
            </a:r>
            <a:endParaRPr lang="ru-RU" sz="1700" dirty="0"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55037369"/>
              </p:ext>
            </p:extLst>
          </p:nvPr>
        </p:nvGraphicFramePr>
        <p:xfrm>
          <a:off x="357158" y="5401284"/>
          <a:ext cx="8643998" cy="145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42910" y="5500702"/>
            <a:ext cx="8215370" cy="1124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660721"/>
            <a:ext cx="1729569" cy="8561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09" y="2201069"/>
            <a:ext cx="6264696" cy="311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4810" y="3643314"/>
            <a:ext cx="1300164" cy="671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90675" y="3571877"/>
            <a:ext cx="2552697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текст для чтения, поле для заметок, карточки участника собеседования, карточки собеседника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371475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для собеседника</a:t>
            </a:r>
            <a:endParaRPr lang="ru-RU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5500702"/>
            <a:ext cx="1010652" cy="105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71604" y="2500306"/>
            <a:ext cx="2600346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текст для чтения, поле для заметок, карточки участника с темами и планами беседы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71949" y="2500306"/>
            <a:ext cx="1362075" cy="10715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для участников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34025" y="2500306"/>
            <a:ext cx="2238375" cy="1081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задания 1 и 2 – на каждого участника;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задание 3 и 4 –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по </a:t>
            </a:r>
            <a:r>
              <a:rPr lang="en-US" sz="1400" dirty="0" smtClean="0">
                <a:solidFill>
                  <a:schemeClr val="tx1"/>
                </a:solidFill>
              </a:rPr>
              <a:t>2 </a:t>
            </a:r>
            <a:r>
              <a:rPr lang="ru-RU" sz="1400" dirty="0" smtClean="0">
                <a:solidFill>
                  <a:schemeClr val="tx1"/>
                </a:solidFill>
              </a:rPr>
              <a:t>экземпляра на аудиторию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34025" y="3571875"/>
            <a:ext cx="2238375" cy="785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 комплект КИМ ИС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4357693"/>
            <a:ext cx="2600346" cy="881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текст для чтения, поле для заметок, карточки участника собеседования, карточки собеседника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71949" y="4357694"/>
            <a:ext cx="1362075" cy="881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для эксперта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34025" y="4357694"/>
            <a:ext cx="2238375" cy="881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 комплект КИМ ИС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000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363" y="188640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650702"/>
              </p:ext>
            </p:extLst>
          </p:nvPr>
        </p:nvGraphicFramePr>
        <p:xfrm>
          <a:off x="539552" y="1556792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69269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должен:</a:t>
            </a:r>
            <a:endParaRPr lang="ru-RU" sz="28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257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17799"/>
            <a:ext cx="8291264" cy="922114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итогового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  <a:endParaRPr lang="ru-RU" sz="3000" dirty="0">
              <a:solidFill>
                <a:srgbClr val="FF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853635"/>
              </p:ext>
            </p:extLst>
          </p:nvPr>
        </p:nvGraphicFramePr>
        <p:xfrm>
          <a:off x="179512" y="1124744"/>
          <a:ext cx="8856984" cy="575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57348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Комплекты материалов для проведения ИС: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901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491064" cy="634082"/>
          </a:xfrm>
        </p:spPr>
        <p:txBody>
          <a:bodyPr/>
          <a:lstStyle/>
          <a:p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Структура КИМ ИС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9176" y="692696"/>
            <a:ext cx="4040188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Задание 1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Чтение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4041775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Задание 2 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Пересказ текста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r="6912" b="-5027"/>
          <a:stretch/>
        </p:blipFill>
        <p:spPr bwMode="auto">
          <a:xfrm>
            <a:off x="429953" y="1390570"/>
            <a:ext cx="4006001" cy="573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b="11307"/>
          <a:stretch/>
        </p:blipFill>
        <p:spPr bwMode="auto">
          <a:xfrm>
            <a:off x="4644008" y="1397252"/>
            <a:ext cx="4120076" cy="546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620688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95936" y="628963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277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6" y="3463288"/>
            <a:ext cx="7488832" cy="28890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512" y="-243408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Структура КИМ ИС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661492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29494"/>
            <a:ext cx="5760640" cy="247040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9494"/>
            <a:ext cx="2606278" cy="260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624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80066"/>
            <a:ext cx="3168352" cy="248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2952328" cy="2152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488832" cy="980728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итогового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  <a:endParaRPr lang="ru-RU" sz="3000" dirty="0">
              <a:solidFill>
                <a:srgbClr val="FF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638986"/>
              </p:ext>
            </p:extLst>
          </p:nvPr>
        </p:nvGraphicFramePr>
        <p:xfrm>
          <a:off x="97979" y="1340768"/>
          <a:ext cx="8928992" cy="549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683818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Аудитория проведения</a:t>
            </a:r>
            <a:endParaRPr lang="ru-RU" sz="2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58112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Аудитория ожидания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442517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Аудитория проведения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86" y="5613976"/>
            <a:ext cx="720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Собеседник</a:t>
            </a:r>
            <a:endParaRPr lang="ru-RU" sz="6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638947" y="4877503"/>
            <a:ext cx="2160240" cy="1086742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Организатор вне аудитории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5336684"/>
            <a:ext cx="199578" cy="49743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Участник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6093296"/>
            <a:ext cx="648072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Эксперт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5600" y="6048375"/>
            <a:ext cx="792088" cy="34247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Организатор проведения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486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51301"/>
            <a:ext cx="8066087" cy="71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094" y="260648"/>
            <a:ext cx="8316417" cy="115699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Итоговое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собеседование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русскому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19572" y="1268760"/>
            <a:ext cx="8208912" cy="5040560"/>
          </a:xfrm>
          <a:ln>
            <a:noFill/>
          </a:ln>
        </p:spPr>
        <p:txBody>
          <a:bodyPr/>
          <a:lstStyle/>
          <a:p>
            <a:pPr lvl="0" rt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(далее – ИС) –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ГИА-9;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ИС – обучающиеся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9-х классов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0">
              <a:spcAft>
                <a:spcPts val="600"/>
              </a:spcAft>
              <a:buNone/>
            </a:pP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в образовательных организациях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 проводится 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на дому</a:t>
            </a:r>
          </a:p>
          <a:p>
            <a:pPr marL="0" lvl="0" indent="0" rtl="0">
              <a:spcAft>
                <a:spcPts val="600"/>
              </a:spcAft>
              <a:buNone/>
            </a:pP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         в медицинской организации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на участие в ИС и согласие на обработку ПД подаются в ОО не позднее чем за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недели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ИС;</a:t>
            </a:r>
          </a:p>
          <a:p>
            <a:pPr lvl="0" rt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проведения ИС ведется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аудиозапись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устных ответов участников (при дистанционном проведении ИС –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видеозапись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rtl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 оценивается по системе </a:t>
            </a:r>
            <a:r>
              <a:rPr lang="ru-RU" sz="21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«зачет/незачет»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во время ответа участника;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после проведения ИС по записи ответа участника.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000797" y="2385467"/>
            <a:ext cx="648072" cy="28803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08834" y="2780928"/>
            <a:ext cx="648072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99917" y="2937520"/>
            <a:ext cx="635099" cy="28803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57736" y="692696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положения</a:t>
            </a:r>
            <a:endParaRPr lang="ru-RU" sz="29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32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endParaRPr lang="ru-RU" dirty="0">
              <a:solidFill>
                <a:srgbClr val="FF66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966665"/>
              </p:ext>
            </p:extLst>
          </p:nvPr>
        </p:nvGraphicFramePr>
        <p:xfrm>
          <a:off x="179512" y="787207"/>
          <a:ext cx="8856984" cy="516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548680"/>
            <a:ext cx="7488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 время проведения ИС в аудитории проведения:</a:t>
            </a:r>
            <a:endParaRPr lang="ru-RU" sz="25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855" y="5586479"/>
            <a:ext cx="8640960" cy="83505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9695" y="5590535"/>
            <a:ext cx="8489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</a:rPr>
              <a:t>Между ответами участников ИС допускаются перерывы для </a:t>
            </a:r>
            <a:r>
              <a:rPr lang="ru-RU" sz="1600" b="1" i="1" dirty="0" smtClean="0">
                <a:solidFill>
                  <a:schemeClr val="accent2"/>
                </a:solidFill>
              </a:rPr>
              <a:t>собеседников </a:t>
            </a:r>
            <a:r>
              <a:rPr lang="ru-RU" sz="1600" b="1" i="1" dirty="0">
                <a:solidFill>
                  <a:schemeClr val="accent2"/>
                </a:solidFill>
              </a:rPr>
              <a:t>и экспертов. В этом случае запись ставится на паузу, либо сохраняется как первая часть файла, после перерыва аудиозапись продолжается.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876256" y="2636912"/>
            <a:ext cx="2592288" cy="2448272"/>
            <a:chOff x="0" y="216016"/>
            <a:chExt cx="2520280" cy="23778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0" y="216016"/>
              <a:ext cx="2520280" cy="237788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369086" y="564249"/>
              <a:ext cx="1782108" cy="16814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248424" y="2995453"/>
            <a:ext cx="20589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Если </a:t>
            </a:r>
            <a:r>
              <a:rPr lang="ru-RU" sz="1100" b="1" dirty="0" smtClean="0"/>
              <a:t>задание 2 оценено на 4 и менее балла, то </a:t>
            </a:r>
            <a:r>
              <a:rPr lang="ru-RU" sz="1100" b="1" dirty="0"/>
              <a:t>эксперт при заполнении протокола </a:t>
            </a:r>
            <a:r>
              <a:rPr lang="ru-RU" sz="1100" b="1" dirty="0" smtClean="0"/>
              <a:t>в </a:t>
            </a:r>
            <a:r>
              <a:rPr lang="ru-RU" sz="1100" b="1" dirty="0"/>
              <a:t>графе «Результаты оценивания ИС» в столбце «Итоговое собеседование» снижает на 1 балл итоговое количество баллов, выставленных </a:t>
            </a:r>
            <a:r>
              <a:rPr lang="ru-RU" sz="1100" b="1" dirty="0" smtClean="0"/>
              <a:t>участнику</a:t>
            </a:r>
            <a:endParaRPr lang="ru-RU" sz="11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12421"/>
            <a:ext cx="1010652" cy="105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9927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Завершение проведения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endParaRPr lang="ru-RU" sz="3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634" y="2571378"/>
            <a:ext cx="8691189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accent2"/>
                </a:solidFill>
              </a:rPr>
              <a:t>С</a:t>
            </a:r>
            <a:r>
              <a:rPr lang="ru-RU" b="1" u="sng" dirty="0" smtClean="0">
                <a:solidFill>
                  <a:schemeClr val="accent2"/>
                </a:solidFill>
              </a:rPr>
              <a:t>обеседник</a:t>
            </a:r>
            <a:r>
              <a:rPr lang="ru-RU" b="1" dirty="0" smtClean="0">
                <a:solidFill>
                  <a:schemeClr val="accent2"/>
                </a:solidFill>
              </a:rPr>
              <a:t> передаёт </a:t>
            </a:r>
            <a:r>
              <a:rPr lang="ru-RU" b="1" dirty="0">
                <a:solidFill>
                  <a:schemeClr val="accent2"/>
                </a:solidFill>
              </a:rPr>
              <a:t>ответственному </a:t>
            </a:r>
            <a:r>
              <a:rPr lang="ru-RU" b="1" dirty="0" smtClean="0">
                <a:solidFill>
                  <a:schemeClr val="accent2"/>
                </a:solidFill>
              </a:rPr>
              <a:t>организатору: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2"/>
                </a:solidFill>
              </a:rPr>
              <a:t>м</a:t>
            </a:r>
            <a:r>
              <a:rPr lang="ru-RU" sz="1600" b="1" dirty="0" smtClean="0">
                <a:solidFill>
                  <a:schemeClr val="accent2"/>
                </a:solidFill>
              </a:rPr>
              <a:t>атериалы, принятые от эксперта;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комплекты </a:t>
            </a:r>
            <a:r>
              <a:rPr lang="ru-RU" sz="1600" b="1" dirty="0">
                <a:solidFill>
                  <a:schemeClr val="accent2"/>
                </a:solidFill>
              </a:rPr>
              <a:t>КИМ </a:t>
            </a:r>
            <a:r>
              <a:rPr lang="ru-RU" sz="1600" b="1" dirty="0" smtClean="0">
                <a:solidFill>
                  <a:schemeClr val="accent2"/>
                </a:solidFill>
              </a:rPr>
              <a:t>ИС</a:t>
            </a:r>
            <a:r>
              <a:rPr lang="ru-RU" sz="1600" b="1" dirty="0">
                <a:solidFill>
                  <a:schemeClr val="accent2"/>
                </a:solidFill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</a:rPr>
              <a:t>+ </a:t>
            </a:r>
            <a:r>
              <a:rPr lang="ru-RU" sz="1600" b="1" dirty="0">
                <a:solidFill>
                  <a:schemeClr val="accent2"/>
                </a:solidFill>
              </a:rPr>
              <a:t>карточки </a:t>
            </a:r>
            <a:r>
              <a:rPr lang="ru-RU" sz="1600" b="1" dirty="0" smtClean="0">
                <a:solidFill>
                  <a:schemeClr val="accent2"/>
                </a:solidFill>
              </a:rPr>
              <a:t>собеседника;</a:t>
            </a:r>
            <a:endParaRPr lang="ru-RU" sz="1600" b="1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ведомость </a:t>
            </a:r>
            <a:r>
              <a:rPr lang="ru-RU" sz="1600" b="1" dirty="0">
                <a:solidFill>
                  <a:schemeClr val="accent2"/>
                </a:solidFill>
              </a:rPr>
              <a:t>учета проведения ИС в </a:t>
            </a:r>
            <a:r>
              <a:rPr lang="ru-RU" sz="1600" b="1" dirty="0" smtClean="0">
                <a:solidFill>
                  <a:schemeClr val="accent2"/>
                </a:solidFill>
              </a:rPr>
              <a:t>аудитории;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список </a:t>
            </a:r>
            <a:r>
              <a:rPr lang="ru-RU" sz="1600" b="1" dirty="0">
                <a:solidFill>
                  <a:schemeClr val="accent2"/>
                </a:solidFill>
              </a:rPr>
              <a:t>участников ИС в аудитории </a:t>
            </a:r>
            <a:r>
              <a:rPr lang="ru-RU" sz="1600" b="1" dirty="0" smtClean="0">
                <a:solidFill>
                  <a:schemeClr val="accent2"/>
                </a:solidFill>
              </a:rPr>
              <a:t>проведения + список </a:t>
            </a:r>
            <a:r>
              <a:rPr lang="ru-RU" sz="1600" b="1" dirty="0">
                <a:solidFill>
                  <a:schemeClr val="accent2"/>
                </a:solidFill>
              </a:rPr>
              <a:t>участников с ОВЗ, детей-инвалидов и инвалидов (при наличии).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736" y="1207418"/>
            <a:ext cx="869119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accent2"/>
                </a:solidFill>
              </a:rPr>
              <a:t>Эксперт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передаёт собеседнику:</a:t>
            </a:r>
            <a:endParaRPr lang="ru-RU" b="1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критерии оценивания;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1 </a:t>
            </a:r>
            <a:r>
              <a:rPr lang="ru-RU" sz="1600" b="1" dirty="0">
                <a:solidFill>
                  <a:schemeClr val="accent2"/>
                </a:solidFill>
              </a:rPr>
              <a:t>комплект </a:t>
            </a:r>
            <a:r>
              <a:rPr lang="ru-RU" sz="1600" b="1" dirty="0" smtClean="0">
                <a:solidFill>
                  <a:schemeClr val="accent2"/>
                </a:solidFill>
              </a:rPr>
              <a:t>КИМ ИС;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протоколы эксперта, упакованные в ВДП;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список участников с ОВЗ, детей-инвалидов и инвалидов (при наличии).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914" y="4236690"/>
            <a:ext cx="8671383" cy="1640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accent2"/>
                </a:solidFill>
              </a:rPr>
              <a:t>Технический </a:t>
            </a:r>
            <a:r>
              <a:rPr lang="ru-RU" b="1" u="sng" dirty="0">
                <a:solidFill>
                  <a:schemeClr val="accent2"/>
                </a:solidFill>
              </a:rPr>
              <a:t>специалист:</a:t>
            </a:r>
          </a:p>
          <a:p>
            <a:r>
              <a:rPr lang="ru-RU" sz="1650" b="1" dirty="0">
                <a:solidFill>
                  <a:schemeClr val="accent2"/>
                </a:solidFill>
              </a:rPr>
              <a:t>- выключает </a:t>
            </a:r>
            <a:r>
              <a:rPr lang="ru-RU" sz="1650" b="1" dirty="0" smtClean="0">
                <a:solidFill>
                  <a:schemeClr val="accent2"/>
                </a:solidFill>
              </a:rPr>
              <a:t>аудиозапись ответов </a:t>
            </a:r>
            <a:r>
              <a:rPr lang="ru-RU" sz="1650" b="1" dirty="0">
                <a:solidFill>
                  <a:schemeClr val="accent2"/>
                </a:solidFill>
              </a:rPr>
              <a:t>участников, сохраняет ее в каждой аудитории </a:t>
            </a:r>
            <a:r>
              <a:rPr lang="ru-RU" sz="1650" b="1" dirty="0" smtClean="0">
                <a:solidFill>
                  <a:schemeClr val="accent2"/>
                </a:solidFill>
              </a:rPr>
              <a:t>проведения, записывает аудиофайлы </a:t>
            </a:r>
            <a:r>
              <a:rPr lang="ru-RU" sz="1650" b="1" dirty="0">
                <a:solidFill>
                  <a:schemeClr val="accent2"/>
                </a:solidFill>
              </a:rPr>
              <a:t>из всех </a:t>
            </a:r>
            <a:r>
              <a:rPr lang="ru-RU" sz="1650" b="1" dirty="0" smtClean="0">
                <a:solidFill>
                  <a:schemeClr val="accent2"/>
                </a:solidFill>
              </a:rPr>
              <a:t>аудиторий на съёмные носители (в 2-х экземплярах – для ОО и РЦОИ);</a:t>
            </a:r>
          </a:p>
          <a:p>
            <a:r>
              <a:rPr lang="ru-RU" sz="1650" b="1" dirty="0" smtClean="0">
                <a:solidFill>
                  <a:schemeClr val="accent2"/>
                </a:solidFill>
              </a:rPr>
              <a:t>- заносит результаты ИС в личном кабинете АИС «Веб ИС-09», используя ведомость учета проведения ИС и протоколы экспертов. </a:t>
            </a:r>
            <a:endParaRPr lang="ru-RU" sz="1650" b="1" dirty="0">
              <a:solidFill>
                <a:schemeClr val="accent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774" y="5977855"/>
            <a:ext cx="8614987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accent2"/>
                </a:solidFill>
              </a:rPr>
              <a:t>Ответственный организатор</a:t>
            </a:r>
            <a:r>
              <a:rPr lang="ru-RU" b="1" dirty="0" smtClean="0">
                <a:solidFill>
                  <a:schemeClr val="accent2"/>
                </a:solidFill>
              </a:rPr>
              <a:t>  </a:t>
            </a:r>
            <a:r>
              <a:rPr lang="ru-RU" sz="1600" b="1" dirty="0" smtClean="0">
                <a:solidFill>
                  <a:schemeClr val="accent2"/>
                </a:solidFill>
              </a:rPr>
              <a:t>в своем личном кабинете АИС «Веб ИС-09» проверяет правильность внесения техническим специалистом данных и закрывает экзамен.</a:t>
            </a:r>
            <a:endParaRPr lang="ru-RU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724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456" y="0"/>
            <a:ext cx="86868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</a:t>
            </a:r>
            <a:b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893896" cy="555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58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Завершение процедуры проведения ИС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941140"/>
            <a:ext cx="735811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Таблица со статистикой проведения ИС</a:t>
            </a:r>
          </a:p>
          <a:p>
            <a:pPr algn="ctr"/>
            <a:r>
              <a:rPr lang="ru-RU" u="sng" dirty="0" smtClean="0">
                <a:solidFill>
                  <a:srgbClr val="0000FF"/>
                </a:solidFill>
              </a:rPr>
              <a:t>https</a:t>
            </a:r>
            <a:r>
              <a:rPr lang="ru-RU" u="sng" dirty="0">
                <a:solidFill>
                  <a:srgbClr val="0000FF"/>
                </a:solidFill>
              </a:rPr>
              <a:t>://disk.yandex.ru/i/EX2HE_SM19Vd5Q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33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99392"/>
            <a:ext cx="7211144" cy="1282154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Дистанционное проведение итогового собеседования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284479"/>
              </p:ext>
            </p:extLst>
          </p:nvPr>
        </p:nvGraphicFramePr>
        <p:xfrm>
          <a:off x="395536" y="126876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71304574"/>
              </p:ext>
            </p:extLst>
          </p:nvPr>
        </p:nvGraphicFramePr>
        <p:xfrm>
          <a:off x="6641579" y="1621827"/>
          <a:ext cx="252028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3635" y="116016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 проводится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656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53575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Дистанционное проведение итогового собеседования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240" y="102395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 должна: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6288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371980"/>
              </p:ext>
            </p:extLst>
          </p:nvPr>
        </p:nvGraphicFramePr>
        <p:xfrm>
          <a:off x="330002" y="1412776"/>
          <a:ext cx="8496944" cy="499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95536" y="5733256"/>
            <a:ext cx="8280920" cy="936104"/>
          </a:xfrm>
          <a:prstGeom prst="roundRect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Если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оценивание ответов участников ИС происходит экспертом после проведения ИС по видеозаписи, то во время проведения ИС дополнительно ведется видеозапись ответа участника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103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128792" cy="864096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Дистанционное проведение итогового собеседования</a:t>
            </a:r>
            <a:endParaRPr lang="ru-RU" sz="3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124744"/>
            <a:ext cx="4884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 ИС:</a:t>
            </a:r>
            <a:endParaRPr lang="ru-RU" sz="2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/>
          <a:lstStyle/>
          <a:p>
            <a:r>
              <a:rPr lang="ru-RU" sz="1800" dirty="0" smtClean="0"/>
              <a:t>В день проведения ИС собеседник совместно с участником или родителем должны проверить качество двусторонней видеосвязи.</a:t>
            </a:r>
          </a:p>
          <a:p>
            <a:r>
              <a:rPr lang="ru-RU" sz="1800" dirty="0" smtClean="0"/>
              <a:t>Собеседник проводит идентификацию личности участника ИС путем демонстрации участником документа, удостоверяющего личность, через веб-камеру.</a:t>
            </a:r>
          </a:p>
          <a:p>
            <a:r>
              <a:rPr lang="ru-RU" sz="1800" dirty="0" smtClean="0"/>
              <a:t>После завершения ИС каждым участником, собеседник должен просмотреть видеозапись ответа участника и убедиться, что она выполнена без сбоев.</a:t>
            </a:r>
          </a:p>
          <a:p>
            <a:r>
              <a:rPr lang="ru-RU" sz="1800" dirty="0" smtClean="0"/>
              <a:t>При возникновении технических сбоев и обрыва связи, в случае если связь удается восстановить – проведение ИС продолжается. Если нет, то составляется Акт о досрочном завершении ИС по уважительным причинам.</a:t>
            </a:r>
          </a:p>
          <a:p>
            <a:r>
              <a:rPr lang="ru-RU" sz="1800" dirty="0" smtClean="0"/>
              <a:t>В форме ведомости учета проведения ИС в аудитории (форма ИС-02) </a:t>
            </a:r>
            <a:r>
              <a:rPr lang="ru-RU" sz="1800" dirty="0" smtClean="0"/>
              <a:t>графа </a:t>
            </a:r>
            <a:r>
              <a:rPr lang="ru-RU" sz="1800" dirty="0" smtClean="0"/>
              <a:t>«Подпись участника» остается пустой.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02000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288" y="44624"/>
            <a:ext cx="8496944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Передача материалов </a:t>
            </a:r>
            <a:b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87254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Р</a:t>
            </a:r>
            <a:r>
              <a:rPr lang="ru-RU" dirty="0" smtClean="0"/>
              <a:t>уководители </a:t>
            </a:r>
            <a:r>
              <a:rPr lang="ru-RU" dirty="0"/>
              <a:t>муниципальных и частных ОО </a:t>
            </a:r>
            <a:r>
              <a:rPr lang="ru-RU" dirty="0" smtClean="0"/>
              <a:t>           в ОМСУ           РЦОИ  </a:t>
            </a:r>
          </a:p>
          <a:p>
            <a:r>
              <a:rPr lang="ru-RU" dirty="0"/>
              <a:t>Р</a:t>
            </a:r>
            <a:r>
              <a:rPr lang="ru-RU" dirty="0" smtClean="0"/>
              <a:t>уководители </a:t>
            </a:r>
            <a:r>
              <a:rPr lang="ru-RU" dirty="0"/>
              <a:t>ГОУ и СПО  </a:t>
            </a:r>
            <a:r>
              <a:rPr lang="ru-RU" dirty="0" smtClean="0"/>
              <a:t>         в </a:t>
            </a:r>
            <a:r>
              <a:rPr lang="ru-RU" dirty="0"/>
              <a:t>РЦОИ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242917" y="1619275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04248" y="1619275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131840" y="2019325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63758"/>
            <a:ext cx="3384376" cy="4547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12995"/>
            <a:ext cx="3907904" cy="43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663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Передача материалов</a:t>
            </a: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</a:t>
            </a: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654" y="709116"/>
            <a:ext cx="5544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Содержимое доставочного пакета</a:t>
            </a:r>
            <a:endParaRPr lang="ru-RU" sz="2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57789" y="1582250"/>
            <a:ext cx="1368152" cy="17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052734"/>
            <a:ext cx="6264696" cy="522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spc="-3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вложенные в файл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i="1" u="sng" dirty="0" smtClean="0">
                <a:latin typeface="Times New Roman"/>
                <a:ea typeface="Calibri"/>
                <a:cs typeface="Times New Roman"/>
              </a:rPr>
              <a:t>список участников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- форма ИС-01;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i="1" u="sng" dirty="0" smtClean="0">
                <a:latin typeface="Times New Roman"/>
                <a:ea typeface="Calibri"/>
                <a:cs typeface="Times New Roman"/>
              </a:rPr>
              <a:t>ведомости </a:t>
            </a:r>
            <a:r>
              <a:rPr lang="ru-RU" sz="1600" i="1" u="sng" dirty="0">
                <a:latin typeface="Times New Roman"/>
                <a:ea typeface="Calibri"/>
                <a:cs typeface="Times New Roman"/>
              </a:rPr>
              <a:t>учета проведения ИС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 аудитории (по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количеству аудиторий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проведения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) – форма ИС-02;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список участников ИС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с ОВЗ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детей-инвалидов и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инвалидов (при наличии);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акт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о досрочном завершении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итогового собеседования по русскому языку по уважительным причинам (при наличии);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    -  </a:t>
            </a:r>
            <a:r>
              <a:rPr lang="ru-RU" sz="1600" i="1" spc="-30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1600" i="1" spc="-30" dirty="0" smtClean="0">
                <a:latin typeface="Times New Roman"/>
                <a:ea typeface="Calibri"/>
                <a:cs typeface="Times New Roman"/>
              </a:rPr>
              <a:t>рочие документы ОО:</a:t>
            </a: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 служебные записки, заявление о коррекции ПД </a:t>
            </a:r>
            <a:r>
              <a:rPr lang="ru-RU" sz="1600" spc="-30" dirty="0">
                <a:latin typeface="Times New Roman"/>
                <a:ea typeface="Calibri"/>
                <a:cs typeface="Times New Roman"/>
              </a:rPr>
              <a:t>(при наличии</a:t>
            </a: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"/>
            </a:pPr>
            <a:endParaRPr lang="ru-RU" sz="1600" spc="-3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"/>
            </a:pPr>
            <a:endParaRPr lang="ru-RU" sz="1600" spc="-3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возвратные доставочные пакеты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(по количеству аудиторий проведения) 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с протоколами эксперта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 листами письменных ответов участников ИС (при наличии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b="1" i="1" spc="-30" dirty="0">
                <a:latin typeface="Times New Roman"/>
                <a:ea typeface="Calibri"/>
                <a:cs typeface="Times New Roman"/>
              </a:rPr>
              <a:t>возвратный доставочный пакет</a:t>
            </a:r>
            <a:r>
              <a:rPr lang="ru-RU" sz="1600" spc="-3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i="1" spc="-30" dirty="0">
                <a:latin typeface="Times New Roman"/>
                <a:ea typeface="Calibri"/>
                <a:cs typeface="Times New Roman"/>
              </a:rPr>
              <a:t>со съемными носителями </a:t>
            </a:r>
            <a:r>
              <a:rPr lang="ru-RU" sz="1600" spc="-30" dirty="0">
                <a:latin typeface="Times New Roman"/>
                <a:ea typeface="Calibri"/>
                <a:cs typeface="Times New Roman"/>
              </a:rPr>
              <a:t>(носителем) информации с аудиофайлами ответов участников </a:t>
            </a: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ИС.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515962" y="1916832"/>
            <a:ext cx="1648326" cy="144016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20072" y="2242220"/>
            <a:ext cx="1944216" cy="40196"/>
          </a:xfrm>
          <a:prstGeom prst="straightConnector1">
            <a:avLst/>
          </a:prstGeom>
          <a:ln w="12700" cmpd="sng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96136" y="2636912"/>
            <a:ext cx="136815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652120" y="2924945"/>
            <a:ext cx="1512168" cy="10801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340125" y="3140970"/>
            <a:ext cx="824163" cy="2118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70911"/>
            <a:ext cx="3032362" cy="18002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58" y="5169598"/>
            <a:ext cx="2913107" cy="1688402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 flipV="1">
            <a:off x="4921535" y="4721696"/>
            <a:ext cx="1486669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580384" y="6013799"/>
            <a:ext cx="1503784" cy="2665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7659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ИС для обучающихся без </a:t>
            </a:r>
            <a:r>
              <a:rPr lang="ru-RU" sz="3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ПДн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209246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обучающихся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ПДн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вносится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прохождения ИС участникам выделяется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отдельная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ответственный организатор заполняет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вручную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список участников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ИС;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собеседник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вручную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заполняет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ведомость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учета проведения ИС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аудитории;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ксперт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заполняет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протокол эксперта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оценивания ответов участников ИС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обычным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порядком;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завершении ИС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ответственный организатор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вручную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заносит информацию из протокола эксперта в форму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«Результаты итогового собеседования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отчетные формы упаковываются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отдельный возвратный доставочный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пакет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пометкой «Обучающиеся без согласия на обработку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ПДн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80756" y="1333729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47220" y="2135349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47220" y="2589870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47220" y="3006291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47220" y="3717044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63988" y="6095925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0" y="1700926"/>
            <a:ext cx="6096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9144000" cy="14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727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1" y="1569679"/>
            <a:ext cx="8582025" cy="46040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Даты и время проведения итогового собеседования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8240" y="352433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 проводится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092886"/>
            <a:ext cx="20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ходе учебного процесса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0524" y="410241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учебного процесса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539805" y="3871682"/>
            <a:ext cx="792088" cy="2773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962128" y="3871682"/>
            <a:ext cx="809724" cy="2773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251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Места хранения материалов ИС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213710"/>
              </p:ext>
            </p:extLst>
          </p:nvPr>
        </p:nvGraphicFramePr>
        <p:xfrm>
          <a:off x="251520" y="1340768"/>
          <a:ext cx="8784976" cy="5089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116"/>
                <a:gridCol w="5534684"/>
                <a:gridCol w="720080"/>
                <a:gridCol w="864096"/>
              </a:tblGrid>
              <a:tr h="389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Материалы/ документы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Перечень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формы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Место хранения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Экзаменационные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материалы 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КИМ (тексты для чтения, карточки с темами бесед на выбор и планами бесед);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карточки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собеседника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критерии оценивания ИС;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23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Экзаменационные работы участников ИС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съемные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электронные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накопители информации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 файлами устных ответов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участников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листы письменных ответов участников ИС;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ГУ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ЯО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ЦОиККО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 копии файлов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устных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ответов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участников ИС;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8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Документы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заявления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 участие в  ИС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журналы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регистрации заявлений, согласий на обработку ПД и учета ознакомления с памяткой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списки участников ИС в аудитории ожидания;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акты о досрочном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завершении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 уважительным причинам;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4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Акты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ведомости, протоколы, списки по ИС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акт приемки-передачи материалов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списки участников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ведомость учета проведения ИС в аудитории;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протоколы экспертов для оценивания ответов участников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акт о досрочном завершении ИС по уважительным причинам;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служебные записки из ОО;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списки участников ИС с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ограниченными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возможностями здоровья, детей-инвалидов и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инвалидов.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ИС-01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ИС-02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ИС-03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ГУ ЯО </a:t>
                      </a:r>
                      <a:r>
                        <a:rPr lang="ru-RU" sz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ЦОиККО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7784" y="764704"/>
            <a:ext cx="536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хранятся до 1 марта 2024 года</a:t>
            </a: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288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468560" y="332656"/>
            <a:ext cx="10002960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b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Телефоны «горячей линии»: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ЯО: 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40-08-63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900" b="1" i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 </a:t>
            </a: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ЯО </a:t>
            </a:r>
            <a:r>
              <a:rPr lang="ru-RU" sz="32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ЦОиККО</a:t>
            </a: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</a:t>
            </a:r>
            <a:r>
              <a:rPr lang="en-US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ru-RU" sz="3200" b="1" i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9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Тех.поддержка</a:t>
            </a: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РЦОИ: 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28-83-98,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i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28-89-66</a:t>
            </a:r>
            <a:endParaRPr lang="ru-RU" sz="2800" b="1" i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2800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400" b="1" kern="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kern="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1580" y="166589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ГУ ЯО «Центр оценки и контроля качества образования</a:t>
            </a:r>
            <a:r>
              <a:rPr lang="ru-RU" sz="2200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                      </a:t>
            </a:r>
            <a:endParaRPr lang="ru-RU" b="1" kern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smtClean="0">
                <a:solidFill>
                  <a:srgbClr val="0000FF"/>
                </a:solidFill>
              </a:rPr>
              <a:t>https</a:t>
            </a:r>
            <a:r>
              <a:rPr lang="en-US" sz="2400" b="1" u="sng" dirty="0">
                <a:solidFill>
                  <a:srgbClr val="0000FF"/>
                </a:solidFill>
              </a:rPr>
              <a:t>://www.coikko.ru </a:t>
            </a:r>
            <a:endParaRPr lang="ru-RU" sz="24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958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778098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</a:t>
            </a:r>
            <a:endParaRPr lang="ru-RU" sz="3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92349"/>
            <a:ext cx="1269431" cy="111690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53827"/>
            <a:ext cx="3554413" cy="89058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268744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40894" y="146828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РАЗРЕШЕНО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420888"/>
            <a:ext cx="7333356" cy="3096344"/>
          </a:xfrm>
          <a:prstGeom prst="rect">
            <a:avLst/>
          </a:prstGeom>
          <a:solidFill>
            <a:srgbClr val="B5DE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документ, удостоверяющий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ручка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гелевая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капиллярная с чернилами чёрного цвета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лекарства и питание (при необходимости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специальные технические средства (для участников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ОВЗ, детей-инвалидов 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инвалидов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26668"/>
            <a:ext cx="15906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29952"/>
            <a:ext cx="14747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5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740352" cy="792088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</a:t>
            </a:r>
            <a:r>
              <a:rPr lang="ru-RU" sz="4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897814" y="1196777"/>
            <a:ext cx="35283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59832" y="14127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3548" y="2596902"/>
            <a:ext cx="4211328" cy="3046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643182"/>
            <a:ext cx="3571868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596" y="2571744"/>
            <a:ext cx="4246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Участникам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себе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связи, фото-, аудио- и видеоаппаратуру, справочные материалы, письменные заметки и иные средства хранения и передачи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2786058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Лицам, привлекаемым к проведению ИС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-иметь при себе средства связи.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95" y="971165"/>
            <a:ext cx="1290737" cy="134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024483"/>
            <a:ext cx="12795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43504" y="2643182"/>
            <a:ext cx="3571900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2844" y="6000768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Если иное не предусмотрено Порядком проведения ИС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263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14401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собеседования</a:t>
            </a: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организации:</a:t>
            </a:r>
            <a:endParaRPr lang="ru-RU" b="1" u="sng" dirty="0">
              <a:solidFill>
                <a:schemeClr val="accent2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15298" y="1485654"/>
            <a:ext cx="8928992" cy="5400600"/>
            <a:chOff x="107504" y="1412776"/>
            <a:chExt cx="8928992" cy="54006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07504" y="1412776"/>
              <a:ext cx="8928992" cy="5400600"/>
            </a:xfrm>
            <a:prstGeom prst="rect">
              <a:avLst/>
            </a:prstGeom>
            <a:noFill/>
          </p:spPr>
        </p:sp>
        <p:sp>
          <p:nvSpPr>
            <p:cNvPr id="35" name="Полилиния 34"/>
            <p:cNvSpPr/>
            <p:nvPr/>
          </p:nvSpPr>
          <p:spPr>
            <a:xfrm>
              <a:off x="1107822" y="1458585"/>
              <a:ext cx="7928673" cy="990278"/>
            </a:xfrm>
            <a:custGeom>
              <a:avLst/>
              <a:gdLst>
                <a:gd name="connsiteX0" fmla="*/ 0 w 7997540"/>
                <a:gd name="connsiteY0" fmla="*/ 0 h 990278"/>
                <a:gd name="connsiteX1" fmla="*/ 7997540 w 7997540"/>
                <a:gd name="connsiteY1" fmla="*/ 0 h 990278"/>
                <a:gd name="connsiteX2" fmla="*/ 7997540 w 7997540"/>
                <a:gd name="connsiteY2" fmla="*/ 990278 h 990278"/>
                <a:gd name="connsiteX3" fmla="*/ 0 w 7997540"/>
                <a:gd name="connsiteY3" fmla="*/ 990278 h 990278"/>
                <a:gd name="connsiteX4" fmla="*/ 0 w 7997540"/>
                <a:gd name="connsiteY4" fmla="*/ 0 h 99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7540" h="990278">
                  <a:moveTo>
                    <a:pt x="0" y="0"/>
                  </a:moveTo>
                  <a:lnTo>
                    <a:pt x="7997540" y="0"/>
                  </a:lnTo>
                  <a:lnTo>
                    <a:pt x="7997540" y="990278"/>
                  </a:lnTo>
                  <a:lnTo>
                    <a:pt x="0" y="9902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Издают </a:t>
              </a:r>
              <a:r>
                <a:rPr lang="ru-RU" sz="1900" b="1" u="sng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распорядительные акты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по организации и проведению ИС</a:t>
              </a:r>
              <a:endParaRPr lang="ru-RU" sz="1900" kern="1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540913" y="2702732"/>
              <a:ext cx="8062172" cy="458160"/>
            </a:xfrm>
            <a:custGeom>
              <a:avLst/>
              <a:gdLst>
                <a:gd name="connsiteX0" fmla="*/ 0 w 8062172"/>
                <a:gd name="connsiteY0" fmla="*/ 0 h 458160"/>
                <a:gd name="connsiteX1" fmla="*/ 8062172 w 8062172"/>
                <a:gd name="connsiteY1" fmla="*/ 0 h 458160"/>
                <a:gd name="connsiteX2" fmla="*/ 8062172 w 8062172"/>
                <a:gd name="connsiteY2" fmla="*/ 458160 h 458160"/>
                <a:gd name="connsiteX3" fmla="*/ 0 w 8062172"/>
                <a:gd name="connsiteY3" fmla="*/ 458160 h 458160"/>
                <a:gd name="connsiteX4" fmla="*/ 0 w 8062172"/>
                <a:gd name="connsiteY4" fmla="*/ 0 h 45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2172" h="458160">
                  <a:moveTo>
                    <a:pt x="0" y="0"/>
                  </a:moveTo>
                  <a:lnTo>
                    <a:pt x="8062172" y="0"/>
                  </a:lnTo>
                  <a:lnTo>
                    <a:pt x="8062172" y="458160"/>
                  </a:lnTo>
                  <a:lnTo>
                    <a:pt x="0" y="458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107823" y="2283343"/>
              <a:ext cx="7776864" cy="665684"/>
            </a:xfrm>
            <a:custGeom>
              <a:avLst/>
              <a:gdLst>
                <a:gd name="connsiteX0" fmla="*/ 0 w 8062172"/>
                <a:gd name="connsiteY0" fmla="*/ 0 h 665684"/>
                <a:gd name="connsiteX1" fmla="*/ 8062172 w 8062172"/>
                <a:gd name="connsiteY1" fmla="*/ 0 h 665684"/>
                <a:gd name="connsiteX2" fmla="*/ 8062172 w 8062172"/>
                <a:gd name="connsiteY2" fmla="*/ 665684 h 665684"/>
                <a:gd name="connsiteX3" fmla="*/ 0 w 8062172"/>
                <a:gd name="connsiteY3" fmla="*/ 665684 h 665684"/>
                <a:gd name="connsiteX4" fmla="*/ 0 w 8062172"/>
                <a:gd name="connsiteY4" fmla="*/ 0 h 66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2172" h="665684">
                  <a:moveTo>
                    <a:pt x="0" y="0"/>
                  </a:moveTo>
                  <a:lnTo>
                    <a:pt x="8062172" y="0"/>
                  </a:lnTo>
                  <a:lnTo>
                    <a:pt x="8062172" y="665684"/>
                  </a:lnTo>
                  <a:lnTo>
                    <a:pt x="0" y="6656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Обеспечивают </a:t>
              </a:r>
              <a:r>
                <a:rPr lang="ru-RU" sz="1900" b="1" u="sng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отбор и подготовку специалистов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привлекаемых к проведению и проверке ИС</a:t>
              </a:r>
              <a:endParaRPr lang="ru-RU" sz="1900" kern="1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1107822" y="3032956"/>
              <a:ext cx="7928673" cy="1080120"/>
            </a:xfrm>
            <a:custGeom>
              <a:avLst/>
              <a:gdLst>
                <a:gd name="connsiteX0" fmla="*/ 0 w 8062172"/>
                <a:gd name="connsiteY0" fmla="*/ 0 h 429430"/>
                <a:gd name="connsiteX1" fmla="*/ 8062172 w 8062172"/>
                <a:gd name="connsiteY1" fmla="*/ 0 h 429430"/>
                <a:gd name="connsiteX2" fmla="*/ 8062172 w 8062172"/>
                <a:gd name="connsiteY2" fmla="*/ 429430 h 429430"/>
                <a:gd name="connsiteX3" fmla="*/ 0 w 8062172"/>
                <a:gd name="connsiteY3" fmla="*/ 429430 h 429430"/>
                <a:gd name="connsiteX4" fmla="*/ 0 w 8062172"/>
                <a:gd name="connsiteY4" fmla="*/ 0 h 42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2172" h="429430">
                  <a:moveTo>
                    <a:pt x="0" y="0"/>
                  </a:moveTo>
                  <a:lnTo>
                    <a:pt x="8062172" y="0"/>
                  </a:lnTo>
                  <a:lnTo>
                    <a:pt x="8062172" y="429430"/>
                  </a:lnTo>
                  <a:lnTo>
                    <a:pt x="0" y="4294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 подпись </a:t>
              </a:r>
              <a:r>
                <a:rPr lang="ru-RU" sz="1900" b="1" u="sng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информируют специалистов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привлекаемых к проведению и проверке ИС, о </a:t>
              </a:r>
              <a:r>
                <a:rPr lang="ru-RU" sz="19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орядке проведения и </a:t>
              </a:r>
              <a:r>
                <a:rPr lang="ru-RU" sz="19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оценивания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ИС, об инструктивных материалах по проведению ИС</a:t>
              </a:r>
              <a:endParaRPr lang="ru-RU" sz="1900" b="1" kern="1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1107823" y="5013176"/>
              <a:ext cx="7776864" cy="893763"/>
            </a:xfrm>
            <a:custGeom>
              <a:avLst/>
              <a:gdLst>
                <a:gd name="connsiteX0" fmla="*/ 0 w 8062172"/>
                <a:gd name="connsiteY0" fmla="*/ 0 h 784880"/>
                <a:gd name="connsiteX1" fmla="*/ 8062172 w 8062172"/>
                <a:gd name="connsiteY1" fmla="*/ 0 h 784880"/>
                <a:gd name="connsiteX2" fmla="*/ 8062172 w 8062172"/>
                <a:gd name="connsiteY2" fmla="*/ 784880 h 784880"/>
                <a:gd name="connsiteX3" fmla="*/ 0 w 8062172"/>
                <a:gd name="connsiteY3" fmla="*/ 784880 h 784880"/>
                <a:gd name="connsiteX4" fmla="*/ 0 w 8062172"/>
                <a:gd name="connsiteY4" fmla="*/ 0 h 78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2172" h="784880">
                  <a:moveTo>
                    <a:pt x="0" y="0"/>
                  </a:moveTo>
                  <a:lnTo>
                    <a:pt x="8062172" y="0"/>
                  </a:lnTo>
                  <a:lnTo>
                    <a:pt x="8062172" y="784880"/>
                  </a:lnTo>
                  <a:lnTo>
                    <a:pt x="0" y="784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 подпись </a:t>
              </a:r>
              <a:r>
                <a:rPr lang="ru-RU" sz="1900" b="1" u="sng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информируют участников ИС и их родителей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900" b="1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(законных представителей) </a:t>
              </a:r>
              <a:r>
                <a:rPr lang="ru-RU" sz="1900" kern="12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 местах и сроках проведения ИС, о порядке проведения ИС, об ознакомлении с результатами ИС</a:t>
              </a:r>
              <a:endParaRPr lang="ru-RU" sz="1900" b="1" kern="1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9870" y="4185954"/>
            <a:ext cx="78726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Организовывают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1900" b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заявлений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согласий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обработку персональных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данных участников ИС</a:t>
            </a:r>
            <a:endParaRPr lang="ru-RU" sz="19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51520" y="1882586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51520" y="2448863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51520" y="3287291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6811" y="4303269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51520" y="5172025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722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1079612" y="2062611"/>
            <a:ext cx="3096344" cy="1016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303623" y="2205214"/>
            <a:ext cx="264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Комиссия по проведению ИС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002524" cy="690364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83768" y="1603018"/>
            <a:ext cx="1152128" cy="417239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tailEnd type="arrow"/>
          </a:ln>
          <a:effectLst/>
        </p:spPr>
      </p:cxn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65" y="2062611"/>
            <a:ext cx="3121423" cy="102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487541" y="221679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Комиссия по проверке ИС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403" y="3323563"/>
            <a:ext cx="453650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700" b="1" i="1" u="sng" dirty="0" smtClean="0"/>
              <a:t>Ответственный организатор ОО</a:t>
            </a:r>
            <a:r>
              <a:rPr lang="ru-RU" sz="1700" dirty="0"/>
              <a:t> </a:t>
            </a:r>
            <a:r>
              <a:rPr lang="ru-RU" sz="1700" dirty="0" smtClean="0"/>
              <a:t>– руководитель ОО или его заместитель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b="1" u="sng" dirty="0" smtClean="0"/>
              <a:t>Организаторы проведения ИС</a:t>
            </a:r>
          </a:p>
          <a:p>
            <a:r>
              <a:rPr lang="ru-RU" sz="1700" dirty="0" smtClean="0"/>
              <a:t> </a:t>
            </a:r>
          </a:p>
          <a:p>
            <a:r>
              <a:rPr lang="ru-RU" sz="1700" i="1" dirty="0" smtClean="0"/>
              <a:t>в аудитории ожидания      вне аудитории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b="1" u="sng" dirty="0" smtClean="0"/>
              <a:t>Технический специалист</a:t>
            </a:r>
            <a:endParaRPr lang="ru-RU" sz="1700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ru-RU" sz="1700" b="1" i="1" u="sng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700" b="1" i="1" u="sng" dirty="0" smtClean="0"/>
              <a:t>Собеседники</a:t>
            </a:r>
            <a:r>
              <a:rPr lang="ru-RU" sz="1700" b="1" i="1" dirty="0" smtClean="0"/>
              <a:t> </a:t>
            </a:r>
            <a:r>
              <a:rPr lang="ru-RU" sz="1700" b="1" i="1" dirty="0" smtClean="0">
                <a:solidFill>
                  <a:srgbClr val="C00000"/>
                </a:solidFill>
              </a:rPr>
              <a:t>(НЕ ЭКЗАМЕНАТОРЫ!)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sz="1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4818907" y="3235077"/>
            <a:ext cx="3929557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1000"/>
              </a:spcAft>
              <a:buFont typeface="Wingdings" pitchFamily="2" charset="2"/>
              <a:buChar char="ü"/>
            </a:pPr>
            <a:r>
              <a:rPr lang="ru-RU" b="1" i="1" u="sng" dirty="0" smtClean="0"/>
              <a:t>Эксперты по проверке ответов участников ИС </a:t>
            </a:r>
            <a:r>
              <a:rPr lang="ru-RU" b="1" i="1" dirty="0" smtClean="0"/>
              <a:t>(</a:t>
            </a:r>
            <a:r>
              <a:rPr lang="ru-RU" b="1" i="1" dirty="0"/>
              <a:t>независимые </a:t>
            </a:r>
            <a:r>
              <a:rPr lang="ru-RU" b="1" i="1" dirty="0" smtClean="0"/>
              <a:t>эксперты) </a:t>
            </a:r>
            <a:r>
              <a:rPr lang="ru-RU" dirty="0"/>
              <a:t>–</a:t>
            </a:r>
            <a:endParaRPr lang="ru-RU" dirty="0" smtClean="0"/>
          </a:p>
          <a:p>
            <a:pPr algn="ctr">
              <a:spcAft>
                <a:spcPts val="1000"/>
              </a:spcAft>
            </a:pPr>
            <a:r>
              <a:rPr lang="ru-RU" dirty="0" smtClean="0"/>
              <a:t>только учителя русского языка и литературы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1560" y="165049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kern="0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Подготовка </a:t>
            </a:r>
            <a:r>
              <a:rPr lang="ru-RU" sz="3000" b="1" kern="0" dirty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 проведению </a:t>
            </a:r>
            <a:r>
              <a:rPr lang="ru-RU" sz="3000" b="1" kern="0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итогового    собеседования</a:t>
            </a:r>
            <a:endParaRPr lang="ru-RU" sz="2800" b="1" kern="0" dirty="0">
              <a:solidFill>
                <a:srgbClr val="FF66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u="sng" kern="0" dirty="0" smtClean="0">
                <a:solidFill>
                  <a:srgbClr val="3333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Кадровые ресурсы ОО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8916" y="1603018"/>
            <a:ext cx="12985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915816" y="4509120"/>
            <a:ext cx="720080" cy="26099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187624" y="4509119"/>
            <a:ext cx="714189" cy="26099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1740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2" y="4653135"/>
            <a:ext cx="1165074" cy="782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12768" cy="994122"/>
          </a:xfrm>
        </p:spPr>
        <p:txBody>
          <a:bodyPr/>
          <a:lstStyle/>
          <a:p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</a:t>
            </a:r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 проведению </a:t>
            </a:r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итогового собеседования</a:t>
            </a:r>
            <a:endParaRPr lang="ru-RU" sz="3000" b="1" kern="1200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775978"/>
              </p:ext>
            </p:extLst>
          </p:nvPr>
        </p:nvGraphicFramePr>
        <p:xfrm>
          <a:off x="-396552" y="1412776"/>
          <a:ext cx="95405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379" y1="69130" x2="44749" y2="67826"/>
                        <a14:foregroundMark x1="56164" y1="36522" x2="56164" y2="36522"/>
                        <a14:foregroundMark x1="56164" y1="38696" x2="45205" y2="28696"/>
                        <a14:foregroundMark x1="34247" y1="70870" x2="34247" y2="70870"/>
                        <a14:foregroundMark x1="54338" y1="73913" x2="54338" y2="73913"/>
                        <a14:backgroundMark x1="21918" y1="71739" x2="26484" y2="25652"/>
                        <a14:backgroundMark x1="30137" y1="40000" x2="32420" y2="35652"/>
                        <a14:backgroundMark x1="31963" y1="37391" x2="38356" y2="23043"/>
                        <a14:backgroundMark x1="38813" y1="23043" x2="42922" y2="16087"/>
                        <a14:backgroundMark x1="22374" y1="48696" x2="5479" y2="44348"/>
                        <a14:backgroundMark x1="24201" y1="70870" x2="26484" y2="83913"/>
                        <a14:backgroundMark x1="29224" y1="75652" x2="73059" y2="76087"/>
                        <a14:backgroundMark x1="51598" y1="76522" x2="47032" y2="86957"/>
                        <a14:backgroundMark x1="69863" y1="76087" x2="70320" y2="68261"/>
                        <a14:backgroundMark x1="72603" y1="69130" x2="71233" y2="39130"/>
                        <a14:backgroundMark x1="69406" y1="40000" x2="63927" y2="26522"/>
                        <a14:backgroundMark x1="62100" y1="26087" x2="56164" y2="21739"/>
                        <a14:backgroundMark x1="56621" y1="24348" x2="40639" y2="24783"/>
                        <a14:backgroundMark x1="67123" y1="71304" x2="67123" y2="7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000636"/>
            <a:ext cx="1906357" cy="200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6563" y1="42480" x2="26563" y2="42480"/>
                        <a14:foregroundMark x1="24609" y1="37598" x2="24609" y2="37598"/>
                        <a14:foregroundMark x1="27148" y1="50781" x2="27148" y2="50781"/>
                        <a14:foregroundMark x1="26367" y1="42480" x2="45996" y2="39941"/>
                        <a14:foregroundMark x1="53027" y1="51953" x2="26563" y2="47461"/>
                        <a14:foregroundMark x1="31543" y1="56348" x2="52637" y2="53906"/>
                        <a14:foregroundMark x1="63770" y1="59570" x2="75391" y2="4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53" y="2880963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4844" y1="46719" x2="21094" y2="6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07" y="1387019"/>
            <a:ext cx="2039888" cy="20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164288" y="1943893"/>
            <a:ext cx="1478210" cy="19171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72622" y="1957633"/>
            <a:ext cx="14782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Устройства аудиозаписи: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компьютер с микрофоном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ноутбук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диктофон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Часы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4572008"/>
            <a:ext cx="1595797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4572008"/>
            <a:ext cx="1500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ПК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Телефон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Принтер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Бумага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Съемные носители информации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67" y="2498175"/>
            <a:ext cx="333857" cy="5263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10" y="1988071"/>
            <a:ext cx="1305245" cy="157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483768" y="2031544"/>
            <a:ext cx="1305685" cy="14879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81884" y="2161750"/>
            <a:ext cx="1305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Литература из школьной библиотеки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37" y="1916963"/>
            <a:ext cx="492247" cy="490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6050" y="6215082"/>
            <a:ext cx="850031" cy="38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Диск (картинка)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43108" y="6072206"/>
            <a:ext cx="729570" cy="642942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5357818" y="4143380"/>
            <a:ext cx="3500462" cy="250033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500694" y="4143380"/>
            <a:ext cx="32861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ea typeface="Times New Roman" pitchFamily="18" charset="0"/>
                <a:cs typeface="Times New Roman" pitchFamily="18" charset="0"/>
              </a:rPr>
              <a:t>Требования к ПК в Штабе: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 оперативная память – не менее 1 Гб; 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 жесткий диск – не менее 10 Гб свободного места; 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 доступ в Интернет – со скоростью не менее 30 Мбит/с; 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 операционная система – не ниже «</a:t>
            </a:r>
            <a:r>
              <a:rPr lang="en-US" sz="1400" dirty="0" smtClean="0">
                <a:ea typeface="Times New Roman" pitchFamily="18" charset="0"/>
                <a:cs typeface="Times New Roman" pitchFamily="18" charset="0"/>
              </a:rPr>
              <a:t>Windows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7» или семейство «</a:t>
            </a:r>
            <a:r>
              <a:rPr lang="en-US" sz="1400" dirty="0" smtClean="0">
                <a:ea typeface="Times New Roman" pitchFamily="18" charset="0"/>
                <a:cs typeface="Times New Roman" pitchFamily="18" charset="0"/>
              </a:rPr>
              <a:t>Linux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»; </a:t>
            </a: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 браузер последней версии (</a:t>
            </a:r>
            <a:r>
              <a:rPr lang="en-US" sz="1400" dirty="0" smtClean="0">
                <a:ea typeface="Times New Roman" pitchFamily="18" charset="0"/>
                <a:cs typeface="Times New Roman" pitchFamily="18" charset="0"/>
              </a:rPr>
              <a:t>Chrome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ea typeface="Times New Roman" pitchFamily="18" charset="0"/>
                <a:cs typeface="Times New Roman" pitchFamily="18" charset="0"/>
              </a:rPr>
              <a:t>FireFox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ea typeface="Times New Roman" pitchFamily="18" charset="0"/>
                <a:cs typeface="Times New Roman" pitchFamily="18" charset="0"/>
              </a:rPr>
              <a:t>Yandex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).</a:t>
            </a:r>
            <a:endParaRPr lang="ru-RU" sz="1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425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26" b="76944" l="31875" r="66354">
                        <a14:foregroundMark x1="59010" y1="43148" x2="59010" y2="43148"/>
                        <a14:foregroundMark x1="37500" y1="40185" x2="37500" y2="40185"/>
                        <a14:foregroundMark x1="36458" y1="36389" x2="36458" y2="36389"/>
                        <a14:foregroundMark x1="33906" y1="43333" x2="36406" y2="32130"/>
                        <a14:foregroundMark x1="36198" y1="32500" x2="37917" y2="42222"/>
                        <a14:foregroundMark x1="36042" y1="33426" x2="34740" y2="34630"/>
                        <a14:foregroundMark x1="34792" y1="35000" x2="34167" y2="41111"/>
                        <a14:foregroundMark x1="39479" y1="49352" x2="36979" y2="54815"/>
                        <a14:foregroundMark x1="49427" y1="63056" x2="52135" y2="65556"/>
                        <a14:foregroundMark x1="42448" y1="72130" x2="44323" y2="67778"/>
                        <a14:foregroundMark x1="44115" y1="68056" x2="42083" y2="62500"/>
                        <a14:foregroundMark x1="42656" y1="64167" x2="44688" y2="68056"/>
                        <a14:foregroundMark x1="38438" y1="68241" x2="39531" y2="72685"/>
                        <a14:foregroundMark x1="35990" y1="48241" x2="37500" y2="57130"/>
                        <a14:backgroundMark x1="63177" y1="35093" x2="63177" y2="35093"/>
                        <a14:backgroundMark x1="63594" y1="31389" x2="63594" y2="31389"/>
                        <a14:backgroundMark x1="62813" y1="41481" x2="62813" y2="41481"/>
                        <a14:backgroundMark x1="63177" y1="43889" x2="63177" y2="43889"/>
                        <a14:backgroundMark x1="62760" y1="42407" x2="62760" y2="42407"/>
                        <a14:backgroundMark x1="61667" y1="41481" x2="61667" y2="4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9" t="28590" r="33628" b="22659"/>
          <a:stretch/>
        </p:blipFill>
        <p:spPr bwMode="auto">
          <a:xfrm>
            <a:off x="1043608" y="2073135"/>
            <a:ext cx="4320480" cy="34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3790" y="3790036"/>
            <a:ext cx="145666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обеседник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0" y="1988840"/>
            <a:ext cx="1104102" cy="4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628098338"/>
              </p:ext>
            </p:extLst>
          </p:nvPr>
        </p:nvGraphicFramePr>
        <p:xfrm>
          <a:off x="3301517" y="1988840"/>
          <a:ext cx="5842483" cy="350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69034" y="2582704"/>
            <a:ext cx="1022123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28353" y="11857"/>
            <a:ext cx="7936135" cy="1143000"/>
          </a:xfrm>
        </p:spPr>
        <p:txBody>
          <a:bodyPr/>
          <a:lstStyle/>
          <a:p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</a:t>
            </a:r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 проведению </a:t>
            </a:r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итогового собеседования</a:t>
            </a:r>
            <a:endParaRPr lang="ru-RU" sz="3000" b="1" kern="1200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106488"/>
            <a:ext cx="414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1928802"/>
            <a:ext cx="468678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66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С 202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ИС 2020</Template>
  <TotalTime>13517</TotalTime>
  <Words>2551</Words>
  <Application>Microsoft Office PowerPoint</Application>
  <PresentationFormat>Экран (4:3)</PresentationFormat>
  <Paragraphs>352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Презентация ИС 2020</vt:lpstr>
      <vt:lpstr>  Подготовка и проведение итогового собеседования  по русскому языку  в образовательной организации  </vt:lpstr>
      <vt:lpstr>     Итоговое собеседование по русскому языку </vt:lpstr>
      <vt:lpstr>Даты и время проведения итогового собеседования</vt:lpstr>
      <vt:lpstr>Итоговое собеседование по русскому языку</vt:lpstr>
      <vt:lpstr>Итоговое собеседование по русскому языку </vt:lpstr>
      <vt:lpstr>    Подготовка к проведению итогового собеседования Образовательные организации:</vt:lpstr>
      <vt:lpstr>     </vt:lpstr>
      <vt:lpstr>Подготовка к проведению итогового собеседования</vt:lpstr>
      <vt:lpstr>Подготовка к проведению итогового собеседования</vt:lpstr>
      <vt:lpstr>Подготовка к проведению итогового собеседования</vt:lpstr>
      <vt:lpstr>Подготовка к проведению итогового собеседования</vt:lpstr>
      <vt:lpstr>Подготовка к проведению итогового собеседования</vt:lpstr>
      <vt:lpstr>Подготовка к проведению итогового собеседования</vt:lpstr>
      <vt:lpstr>Проведение итогового собеседования </vt:lpstr>
      <vt:lpstr>Проведение итогового собеседования </vt:lpstr>
      <vt:lpstr>Проведение итогового собеседования</vt:lpstr>
      <vt:lpstr>Структура КИМ ИС</vt:lpstr>
      <vt:lpstr>Структура КИМ ИС</vt:lpstr>
      <vt:lpstr>Проведение итогового собеседования</vt:lpstr>
      <vt:lpstr>Проведение итогового собеседования</vt:lpstr>
      <vt:lpstr>Завершение проведения итогового собеседования</vt:lpstr>
      <vt:lpstr>Досрочное завершение  итогового собеседования</vt:lpstr>
      <vt:lpstr>Завершение процедуры проведения ИС</vt:lpstr>
      <vt:lpstr>Дистанционное проведение итогового собеседования</vt:lpstr>
      <vt:lpstr>Дистанционное проведение итогового собеседования</vt:lpstr>
      <vt:lpstr>Дистанционное проведение итогового собеседования</vt:lpstr>
      <vt:lpstr>Передача материалов  итогового собеседования</vt:lpstr>
      <vt:lpstr>Передача материалов итогового собеседования</vt:lpstr>
      <vt:lpstr>Проведение ИС для обучающихся без ПДн</vt:lpstr>
      <vt:lpstr>Места хранения материалов ИС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Наволоцкая_ПА</dc:creator>
  <cp:lastModifiedBy>Зыкова Надежда Юрьевна</cp:lastModifiedBy>
  <cp:revision>580</cp:revision>
  <dcterms:created xsi:type="dcterms:W3CDTF">2020-11-11T06:49:35Z</dcterms:created>
  <dcterms:modified xsi:type="dcterms:W3CDTF">2023-02-07T05:44:02Z</dcterms:modified>
</cp:coreProperties>
</file>