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9" r:id="rId2"/>
    <p:sldId id="300" r:id="rId3"/>
    <p:sldId id="301" r:id="rId4"/>
    <p:sldId id="313" r:id="rId5"/>
    <p:sldId id="307" r:id="rId6"/>
    <p:sldId id="302" r:id="rId7"/>
    <p:sldId id="304" r:id="rId8"/>
    <p:sldId id="305" r:id="rId9"/>
    <p:sldId id="303" r:id="rId10"/>
    <p:sldId id="306" r:id="rId11"/>
    <p:sldId id="326" r:id="rId12"/>
    <p:sldId id="327" r:id="rId13"/>
    <p:sldId id="323" r:id="rId14"/>
    <p:sldId id="324" r:id="rId15"/>
    <p:sldId id="308" r:id="rId16"/>
    <p:sldId id="312" r:id="rId17"/>
    <p:sldId id="278" r:id="rId18"/>
    <p:sldId id="311" r:id="rId19"/>
    <p:sldId id="328" r:id="rId20"/>
    <p:sldId id="314" r:id="rId21"/>
    <p:sldId id="315" r:id="rId22"/>
    <p:sldId id="316" r:id="rId23"/>
    <p:sldId id="317" r:id="rId24"/>
    <p:sldId id="318" r:id="rId25"/>
    <p:sldId id="319" r:id="rId26"/>
    <p:sldId id="309" r:id="rId27"/>
    <p:sldId id="310" r:id="rId28"/>
    <p:sldId id="320" r:id="rId29"/>
    <p:sldId id="325" r:id="rId30"/>
    <p:sldId id="321" r:id="rId31"/>
    <p:sldId id="32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7" autoAdjust="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FDF2BAB-CE11-4880-93A2-B00A369C6C5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4C720B9-32D2-49D0-ABB8-818465136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01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CF5A33-FA70-4F26-9AFA-A3C5AD0FE9AB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5E1C-7D64-4E6A-9934-C8ABE31EB30D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3F6E9-2336-409C-A1F3-13FE65AB7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98E7-AF59-40E6-8482-2FC01E1D0382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2F69-C1A9-432B-9863-34603DA24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B521-C415-4CC8-A59A-4C69ADBAD8A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DE3D-290E-4280-BE53-B4A084934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9C8F-7C95-445B-B6F6-2C16ECB1082C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CAD5-BC1A-4AC1-8E75-CECF520F5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55328-09FE-40BE-AB7E-3D594265BC2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8DB7-DEFE-4073-BE7D-B817F107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5464-43AF-4D25-A940-751B28C1A8A4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3C0C-8E24-42C5-A1C8-F8C713315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43F1-2076-495A-A7AA-5DB568E0B7E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B8D0A-6E7F-40AE-8649-2ABA64587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E5EDA-52F2-40EC-91B5-807BE9E6022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5591-C9A3-4DBF-9133-8F877FAEF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6504-75A0-46FF-9BD6-FF98A3A8552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3716-AA8F-4EE5-BC94-2BA8ADF90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CB70-B9D9-4DE5-A43A-CC3DFA2DDE2F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4A083-449E-4C31-AFAB-2C7DE319A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13BB5-CA6C-48E4-8128-C85BA23C3FB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B931-EEAC-4627-ADD6-4AD663020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E4CE3-9E3D-49F0-AEAA-AF2C3F4E8928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825E6-E3D6-4E27-9D08-5D10154A7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9oMwNSZUfKpG-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члена ГЭК в ППЭ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ГЭК обеспечивает соблюдение требований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 взаимодействие с лицами, присутствующими в ППЭ, по обеспечению соблюдений требования Порядка.</a:t>
            </a:r>
          </a:p>
          <a:p>
            <a:pPr marL="609600" indent="-609600" algn="just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 об удалении с экзамена участников экзамена, а также иных лиц, находящихся в ППЭ, по согласованию с председателем ГЭК, принимает решение об остановке экзамена в ППЭ или отдельных аудиториях ППЭ.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основной и резервной станциях авторизации член ГЭК: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Проверяет: 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настройки станций;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соединений со специальным федеральным порталом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соединения с сервером РЦОИ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подтверждения от РЦОИ по переданному при проведении тех. подготовки тестовому пакету сканирования (значение «подтвержден»)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соединение с личным кабинетом ППЭ по основному и резервному каналам доступа в сеть «Интернет»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Оценивает качество тестовой печати ДБО№ 2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основной станции авторизации контролирует: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Скачивание пакета с сертификатами специалистов РЦОИ для загрузки на все станции печати организатора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ED2621"/>
                </a:solidFill>
                <a:latin typeface="Times New Roman" pitchFamily="18" charset="0"/>
              </a:rPr>
              <a:t>На каждой станции печати в каждой аудитории, включая резервные: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Проверяет: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Настройки станции;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Настройки экзамена по соответствующему предмету;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Качество печати калибровочного листа;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Подготовку бумаги для печати полных комплектов ЭМ;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Проверяет работоспособность средств криптозащиты</a:t>
            </a:r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;</a:t>
            </a:r>
          </a:p>
          <a:p>
            <a:r>
              <a:rPr lang="ru-RU" sz="2000" b="1" smtClean="0">
                <a:solidFill>
                  <a:schemeClr val="tx2"/>
                </a:solidFill>
                <a:latin typeface="Times New Roman" pitchFamily="18" charset="0"/>
              </a:rPr>
              <a:t>Контролирует: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Печать протокола технической готовности в аудитории (форма ППЭ-01-01)</a:t>
            </a:r>
          </a:p>
          <a:p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Сохранение на флеш-накопитель электронного акта технической готовности для последующей передачи в систему мониторинга готовности ППЭ</a:t>
            </a:r>
          </a:p>
          <a:p>
            <a:pPr>
              <a:buFont typeface="Arial" charset="0"/>
              <a:buNone/>
            </a:pPr>
            <a:endParaRPr lang="ru-RU" sz="2000" smtClean="0">
              <a:solidFill>
                <a:schemeClr val="tx2"/>
              </a:solidFill>
              <a:latin typeface="Times New Roman" pitchFamily="18" charset="0"/>
            </a:endParaRPr>
          </a:p>
          <a:p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ED2621"/>
                </a:solidFill>
                <a:latin typeface="Times New Roman" pitchFamily="18" charset="0"/>
              </a:rPr>
              <a:t>На основной и резервной станции сканирования, установленных в штабе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Проверяет: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Настройки станций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Настройки экзамена по каждому учебному предмету</a:t>
            </a: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Контролирует: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Выполнение тестового сканирования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Загрузку пакета с сертификатами специалистов РЦОИ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Сохранение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</a:rPr>
              <a:t>флеш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-накопители протокола технической готовности Штаба ППЭ (флрмаППЭ-01-02) и электронного акта тех. Готовности для последующей передачи в систему мониторинга готовности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</a:rPr>
              <a:t>ППЭ</a:t>
            </a:r>
          </a:p>
          <a:p>
            <a:pPr algn="just">
              <a:lnSpc>
                <a:spcPct val="90000"/>
              </a:lnSpc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dirty="0" smtClean="0">
                <a:solidFill>
                  <a:srgbClr val="ED2621"/>
                </a:solidFill>
                <a:latin typeface="Times New Roman" pitchFamily="18" charset="0"/>
              </a:rPr>
              <a:t>ПРОВЕРЯЕТ НАЛИЧИЕ ДОПОЛНИТЕЛЬНОГО (РЕЗЕРВНОГО) ОБОРУДОВАНИЯ,НЕОБХОДИМИОГО ДЛЯ ПРОВЕДЕНИЯ ЭКЗАМЕНА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ED262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ED26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ED2621"/>
                </a:solidFill>
                <a:latin typeface="Times New Roman" pitchFamily="18" charset="0"/>
              </a:rPr>
              <a:t>Подписывает протоколы технической готовности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8496300" cy="53736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479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Предусмотреть распределение обязанностей между членами ГЭК в ППЭ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Присутствует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 распечатке пакета руководителя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проведении руководителем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инструктажа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организации входа участников экзамена и осуществляет КОНТРОЛЬ за  выполнением требований о запрете иметь при себе средств связи как у участников экзамена, так и работников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заполнении сопровождающей формы ППЭ-20 в случае отсутствия у участника ГИА документа, удостоверяющего личность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составлении руководителем ППЭ акта о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участника ЕГЭ в ППЭ (акт в двух экземплярах, один передается  председателю ГЭК, второй участнику ЕГЭ)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ринимает от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участника экзамена апелляцию о нарушении установленного порядка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280400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8300"/>
            <a:ext cx="91440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8400" y="5732463"/>
            <a:ext cx="51879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0724" name="Заголовок 3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0795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ru-RU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2087563"/>
          </a:xfrm>
        </p:spPr>
        <p:txBody>
          <a:bodyPr/>
          <a:lstStyle/>
          <a:p>
            <a:pPr eaLnBrk="1" hangingPunct="1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395288" y="63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569325" cy="597693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внимание:</a:t>
            </a:r>
            <a:b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наличие всех необходимых помещений для разных категорий участников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технических средств для проведения экзамена;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(наличие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часов, станция печати организатора находится в зоне камер видеонаблюдения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места для ОН, закрыты стенды плакаты и др.)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места для хранения личных вещей разных категорий участников экзамена, мест хранения средств связи в штабе ППЭ для категорий лиц, имеющих право использования средств связи по служебной необходимости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продолжительность проведения экзаменов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57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ГЭК несет ответственность за: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Корректность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выполнения настроек на основной и резервной станциях авторизации, на основной и резервной станции печати организатора, также на основной и резервной станции сканирования.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Целостность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сохранность ЭМ.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Качество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сканирования ЭМ.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Своевременность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проверки фактов нарушения установленного Порядка проведения ГИА.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Соблюдение информационной безопасности.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ЧЛЕНА ГЭК  ВОЗЛАГАЕТСЯ ОБЯЗАННОСТЬ ПО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ФИКСИРОВАНИЮ ВСЕХ СЛУЧАЕВ НАРУШЕНИЯ ПОРЯДКА ПРОВЕДЕНИЯ ГИА в ППЭ.</a:t>
            </a:r>
          </a:p>
          <a:p>
            <a:pPr algn="just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13788" cy="604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532812" cy="561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549275"/>
            <a:ext cx="8501063" cy="5327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печати ЭМ:</a:t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ополнительная печать ЭМ.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амена станции печати.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549275"/>
            <a:ext cx="8280400" cy="5975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920038" cy="59753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Контролирует: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Порядка проведения ГИА в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ередачу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специалистом в систему мониторинга готовности ППЭ статусы «Экзамены успешно начались» в личном кабинете ППЭ после завершения печати ЭМ и успешном начале экзамена в аудиториях ППЭ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 заполнения форм ППЭ-21 и (или) ППЭ-22 осуществляет контроль наличия соответствующих отметок, поставленных  ответственным организатором в аудитории, в бланках регистрации таких участников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нехватки ДБО № 2 в ППЭ контролирует их печать техническим специалистом в присутствии руководителя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Действия члена ГЭК на этапе проведения экзамена:</a:t>
            </a:r>
            <a:br>
              <a:rPr 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Принимает решение:</a:t>
            </a:r>
          </a:p>
          <a:p>
            <a:pPr marL="285750" indent="-285750" algn="just" eaLnBrk="1" hangingPunct="1">
              <a:buFontTx/>
              <a:buChar char="-"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остановке экзамена  в ППЭ  или в отдельных аудиториях ППЭ по согласованию с председателем ГЭК в случае отсутствия средств видеонаблюдения, неисправного состояния или отключения указанных средств во время проведения экзамена, а также при форс-мажорных обстоятельствах с последующим составлением актов.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Завершение экзамена</a:t>
            </a: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338" y="1341438"/>
            <a:ext cx="8062912" cy="51117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8280400" cy="576103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запрещается:</a:t>
            </a:r>
            <a:b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день проведения экзамена оказывать содействие участникам экзамена, в то числе передавать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Пользоваться средствами связи вне штаба ППЭ, а также использовать средства связи вне служебной необходимости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ЧЛЕНУ ГЭК НЕОБХОДИМО ПОМНИТЬ, ЧТО ЭКЗАМЕН ПРОВОДИТСЯ В СПОКОЙНОЙ И ДОБРОЖЕЛАТЕЛЬНОЙ ОБСТАНОВКЕ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178051"/>
            <a:ext cx="23034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75" y="390525"/>
            <a:ext cx="8686800" cy="61341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2232025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окончании экзамена </a:t>
            </a:r>
            <a:b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заполняет отчет члена ГЭК  форма ППЭ-10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defRPr/>
            </a:pPr>
            <a:endParaRPr lang="ru-RU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0"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Заполнить информацию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экзамена, но не позднее 11.30</a:t>
            </a:r>
          </a:p>
          <a:p>
            <a:pPr>
              <a:defRPr/>
            </a:pPr>
            <a:endParaRPr lang="ru-RU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://disk.yandex.ru/i/9oMwNSZUfKpG-Q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928100" cy="6192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Нештатные ситуации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руководителя ППЭ в связи с наличием повышенной температуры и (или) признаков респираторных инфекций рекомендуется назначить для выполнения его обязанностей члена ГЭК или другого специалиста, присутствующего в ППЭ, по согласованию с председателем ГЭК.</a:t>
            </a:r>
          </a:p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невозможности допуска в ППЭ члена ГЭК в связи с наличием повышенной температуры и (или) признаков респираторных инфекций рекомендуется перераспределить свои обязанности между присутствующими в ППЭ членами ГЭК по согласованию с председателем ГЭК. </a:t>
            </a: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членов ГЭК на подготовительном этапе проведения экзамена: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Пройти обучение на обучающей платформе  ФГБУ «Федеральный центр тестирования»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Принять участие не менее в 2-х тренировочных мероприятиях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Познакомиться с нормативно правовыми документами, методическими рекомендациями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Провести приемку готовности ППЭ не позднее чем за две недели до начала экзаменов.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с помощью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токена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члена ГЭК соответствие настроек  данным ППЭ на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и резервной станциях авторизации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проверить работоспособность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криптосредств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личном кабинете ППЭ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Провести КТГ  ППЭ совместно с руководителем ППЭ и техническим специалистом не ранее чем за 2 рабочих дня, но не позднее 17.00 дня предшествующего дню  экзамена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628775"/>
            <a:ext cx="7178675" cy="4525963"/>
          </a:xfrm>
          <a:ln>
            <a:solidFill>
              <a:schemeClr val="tx1"/>
            </a:solidFill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569325" cy="6408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80400" cy="604837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280400" cy="59055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1005</Words>
  <Application>Microsoft Office PowerPoint</Application>
  <PresentationFormat>Экран (4:3)</PresentationFormat>
  <Paragraphs>96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Организация работы члена ГЭК в ППЭ</vt:lpstr>
      <vt:lpstr>Член ГЭК несет ответственность за:</vt:lpstr>
      <vt:lpstr>Члену ГЭК запрещается: </vt:lpstr>
      <vt:lpstr>Презентация PowerPoint</vt:lpstr>
      <vt:lpstr>Нештатные ситуации</vt:lpstr>
      <vt:lpstr>Действия членов ГЭК на подготовительном этапе проведения экзамена:</vt:lpstr>
      <vt:lpstr>Презентация PowerPoint</vt:lpstr>
      <vt:lpstr>Презентация PowerPoint</vt:lpstr>
      <vt:lpstr>Презентация PowerPoint</vt:lpstr>
      <vt:lpstr>На основной и резервной станциях авторизации член ГЭК:</vt:lpstr>
      <vt:lpstr>На каждой станции печати в каждой аудитории, включая резервные:</vt:lpstr>
      <vt:lpstr>На основной и резервной станции сканирования, установленных в штабе</vt:lpstr>
      <vt:lpstr>Подписывает протоколы технической готовности</vt:lpstr>
      <vt:lpstr>Презентация PowerPoint</vt:lpstr>
      <vt:lpstr>Действия члена ГЭК на этапе проведения экзамена: </vt:lpstr>
      <vt:lpstr>Презентация PowerPoint</vt:lpstr>
      <vt:lpstr>Презентация PowerPoint</vt:lpstr>
      <vt:lpstr>Презентация PowerPoint</vt:lpstr>
      <vt:lpstr>Обратить внимание: </vt:lpstr>
      <vt:lpstr>Презентация PowerPoint</vt:lpstr>
      <vt:lpstr>Презентация PowerPoint</vt:lpstr>
      <vt:lpstr>Презентация PowerPoint</vt:lpstr>
      <vt:lpstr>Действия члена ГЭК на этапе печати ЭМ: </vt:lpstr>
      <vt:lpstr>Презентация PowerPoint</vt:lpstr>
      <vt:lpstr>Презентация PowerPoint</vt:lpstr>
      <vt:lpstr>Действия члена ГЭК на этапе проведения экзамена: </vt:lpstr>
      <vt:lpstr>Действия члена ГЭК на этапе проведения экзамена: </vt:lpstr>
      <vt:lpstr>Завершение экзамена</vt:lpstr>
      <vt:lpstr>Презентация PowerPoint</vt:lpstr>
      <vt:lpstr>Презентация PowerPoint</vt:lpstr>
      <vt:lpstr> По окончании экзамена  заполняет отчет члена ГЭК  форма ППЭ-10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технологическая подготовка ППЭ к проведению РТМ ЕГЭ по обществознанию  30.03.2021</dc:title>
  <dc:creator>Александрова_ЕИ</dc:creator>
  <cp:lastModifiedBy>Windows User</cp:lastModifiedBy>
  <cp:revision>69</cp:revision>
  <dcterms:created xsi:type="dcterms:W3CDTF">2021-03-25T06:10:55Z</dcterms:created>
  <dcterms:modified xsi:type="dcterms:W3CDTF">2023-03-17T08:15:35Z</dcterms:modified>
</cp:coreProperties>
</file>