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52" r:id="rId2"/>
    <p:sldId id="299" r:id="rId3"/>
    <p:sldId id="350" r:id="rId4"/>
    <p:sldId id="348" r:id="rId5"/>
    <p:sldId id="330" r:id="rId6"/>
    <p:sldId id="300" r:id="rId7"/>
    <p:sldId id="301" r:id="rId8"/>
    <p:sldId id="307" r:id="rId9"/>
    <p:sldId id="302" r:id="rId10"/>
    <p:sldId id="333" r:id="rId11"/>
    <p:sldId id="349" r:id="rId12"/>
    <p:sldId id="305" r:id="rId13"/>
    <p:sldId id="304" r:id="rId14"/>
    <p:sldId id="331" r:id="rId15"/>
    <p:sldId id="306" r:id="rId16"/>
    <p:sldId id="326" r:id="rId17"/>
    <p:sldId id="327" r:id="rId18"/>
    <p:sldId id="303" r:id="rId19"/>
    <p:sldId id="324" r:id="rId20"/>
    <p:sldId id="323" r:id="rId21"/>
    <p:sldId id="332" r:id="rId22"/>
    <p:sldId id="308" r:id="rId23"/>
    <p:sldId id="311" r:id="rId24"/>
    <p:sldId id="278" r:id="rId25"/>
    <p:sldId id="312" r:id="rId26"/>
    <p:sldId id="328" r:id="rId27"/>
    <p:sldId id="346" r:id="rId28"/>
    <p:sldId id="338" r:id="rId29"/>
    <p:sldId id="314" r:id="rId30"/>
    <p:sldId id="315" r:id="rId31"/>
    <p:sldId id="316" r:id="rId32"/>
    <p:sldId id="341" r:id="rId33"/>
    <p:sldId id="340" r:id="rId34"/>
    <p:sldId id="317" r:id="rId35"/>
    <p:sldId id="318" r:id="rId36"/>
    <p:sldId id="319" r:id="rId37"/>
    <p:sldId id="334" r:id="rId38"/>
    <p:sldId id="309" r:id="rId39"/>
    <p:sldId id="347" r:id="rId40"/>
    <p:sldId id="310" r:id="rId41"/>
    <p:sldId id="343" r:id="rId42"/>
    <p:sldId id="320" r:id="rId43"/>
    <p:sldId id="325" r:id="rId44"/>
    <p:sldId id="321" r:id="rId45"/>
    <p:sldId id="322" r:id="rId46"/>
    <p:sldId id="351" r:id="rId47"/>
    <p:sldId id="329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7" autoAdjust="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D00E6-F447-4AF2-AD40-1706704C9CBE}" type="doc">
      <dgm:prSet loTypeId="urn:microsoft.com/office/officeart/2005/8/layout/hierarchy1" loCatId="hierarchy" qsTypeId="urn:microsoft.com/office/officeart/2005/8/quickstyle/simple1#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6BAA48D-5DEB-4BFA-A585-D398442E9DA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sz="4400" b="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ППЭ</a:t>
          </a:r>
          <a:endParaRPr lang="ru-RU" sz="4400" b="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89B24-451D-42C4-A124-623A1F72E941}" type="parTrans" cxnId="{3913F823-22B7-402A-B721-0952025FA0A4}">
      <dgm:prSet/>
      <dgm:spPr/>
      <dgm:t>
        <a:bodyPr/>
        <a:lstStyle/>
        <a:p>
          <a:endParaRPr lang="ru-RU"/>
        </a:p>
      </dgm:t>
    </dgm:pt>
    <dgm:pt modelId="{F4A13DFE-D780-4401-B336-917B1BC17687}" type="sibTrans" cxnId="{3913F823-22B7-402A-B721-0952025FA0A4}">
      <dgm:prSet/>
      <dgm:spPr/>
      <dgm:t>
        <a:bodyPr/>
        <a:lstStyle/>
        <a:p>
          <a:endParaRPr lang="ru-RU"/>
        </a:p>
      </dgm:t>
    </dgm:pt>
    <dgm:pt modelId="{A9B4C6CB-14B7-4662-856A-964E2ECB9C2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sz="1400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Аудитории для участников экзамена</a:t>
          </a:r>
          <a:endParaRPr lang="ru-RU" sz="1400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1B9DD7-8D99-48E9-959B-1D8D9613C2C8}" type="parTrans" cxnId="{F47F134A-53C4-4C3F-BE01-7378CA63C0E3}">
      <dgm:prSet/>
      <dgm:spPr>
        <a:ln w="9525">
          <a:solidFill>
            <a:schemeClr val="accent1"/>
          </a:solidFill>
        </a:ln>
      </dgm:spPr>
      <dgm:t>
        <a:bodyPr/>
        <a:lstStyle/>
        <a:p>
          <a:endParaRPr lang="ru-RU">
            <a:solidFill>
              <a:srgbClr val="025B94"/>
            </a:solidFill>
          </a:endParaRPr>
        </a:p>
      </dgm:t>
    </dgm:pt>
    <dgm:pt modelId="{168D89E1-61A3-4E9E-98E5-9FE11FF576A1}" type="sibTrans" cxnId="{F47F134A-53C4-4C3F-BE01-7378CA63C0E3}">
      <dgm:prSet/>
      <dgm:spPr/>
      <dgm:t>
        <a:bodyPr/>
        <a:lstStyle/>
        <a:p>
          <a:endParaRPr lang="ru-RU"/>
        </a:p>
      </dgm:t>
    </dgm:pt>
    <dgm:pt modelId="{FA4901BB-8854-463D-9F7F-656DB7E8649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sz="1400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Помещение для руководителя ППЭ (Штаб ППЭ)</a:t>
          </a:r>
          <a:endParaRPr lang="ru-RU" sz="1400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81F999-7EB6-4FCC-83D9-6559DD5EF2CD}" type="parTrans" cxnId="{A72303D0-C820-4150-A230-504574CE8F26}">
      <dgm:prSet/>
      <dgm:spPr>
        <a:ln w="9525">
          <a:solidFill>
            <a:schemeClr val="accent1"/>
          </a:solidFill>
        </a:ln>
      </dgm:spPr>
      <dgm:t>
        <a:bodyPr/>
        <a:lstStyle/>
        <a:p>
          <a:endParaRPr lang="ru-RU">
            <a:solidFill>
              <a:srgbClr val="025B94"/>
            </a:solidFill>
          </a:endParaRPr>
        </a:p>
      </dgm:t>
    </dgm:pt>
    <dgm:pt modelId="{DA8DD025-14F2-492E-88AE-4559790EA7F3}" type="sibTrans" cxnId="{A72303D0-C820-4150-A230-504574CE8F26}">
      <dgm:prSet/>
      <dgm:spPr/>
      <dgm:t>
        <a:bodyPr/>
        <a:lstStyle/>
        <a:p>
          <a:endParaRPr lang="ru-RU"/>
        </a:p>
      </dgm:t>
    </dgm:pt>
    <dgm:pt modelId="{1A55D884-93E9-4A3E-BEDC-85609034B21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sz="1400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Помещение для медицинского работника в ППЭ</a:t>
          </a:r>
          <a:endParaRPr lang="ru-RU" sz="1400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1FBC6C-0EF4-4F24-8697-54BE73E0C8A2}" type="parTrans" cxnId="{444D705C-736E-4FB1-BFF3-C58540BDD755}">
      <dgm:prSet/>
      <dgm:spPr>
        <a:ln w="9525">
          <a:solidFill>
            <a:schemeClr val="accent1"/>
          </a:solidFill>
        </a:ln>
      </dgm:spPr>
      <dgm:t>
        <a:bodyPr/>
        <a:lstStyle/>
        <a:p>
          <a:endParaRPr lang="ru-RU">
            <a:solidFill>
              <a:srgbClr val="025B94"/>
            </a:solidFill>
          </a:endParaRPr>
        </a:p>
      </dgm:t>
    </dgm:pt>
    <dgm:pt modelId="{C83A0749-53B8-4052-B4B0-9DA739CCC669}" type="sibTrans" cxnId="{444D705C-736E-4FB1-BFF3-C58540BDD755}">
      <dgm:prSet/>
      <dgm:spPr/>
      <dgm:t>
        <a:bodyPr/>
        <a:lstStyle/>
        <a:p>
          <a:endParaRPr lang="ru-RU"/>
        </a:p>
      </dgm:t>
    </dgm:pt>
    <dgm:pt modelId="{DDEFF0F6-7F10-4D62-9F7C-97820E62F51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sz="1400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Помещение для аккредитованных   общественных наблюдателей</a:t>
          </a:r>
          <a:endParaRPr lang="ru-RU" sz="1400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BC36E-9EEE-4115-93EB-BD9840052D11}" type="parTrans" cxnId="{7057EE1A-934E-47C1-A1C8-0A11C042323B}">
      <dgm:prSet/>
      <dgm:spPr>
        <a:ln w="9525">
          <a:solidFill>
            <a:schemeClr val="accent1"/>
          </a:solidFill>
        </a:ln>
      </dgm:spPr>
      <dgm:t>
        <a:bodyPr/>
        <a:lstStyle/>
        <a:p>
          <a:endParaRPr lang="ru-RU">
            <a:solidFill>
              <a:srgbClr val="025B94"/>
            </a:solidFill>
          </a:endParaRPr>
        </a:p>
      </dgm:t>
    </dgm:pt>
    <dgm:pt modelId="{5EE85AF4-38C3-4EDA-AF99-74DA8D6E06F9}" type="sibTrans" cxnId="{7057EE1A-934E-47C1-A1C8-0A11C042323B}">
      <dgm:prSet/>
      <dgm:spPr/>
      <dgm:t>
        <a:bodyPr/>
        <a:lstStyle/>
        <a:p>
          <a:endParaRPr lang="ru-RU"/>
        </a:p>
      </dgm:t>
    </dgm:pt>
    <dgm:pt modelId="{EFA9D163-B58D-4E13-B776-EF25F788D70D}" type="pres">
      <dgm:prSet presAssocID="{D08D00E6-F447-4AF2-AD40-1706704C9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601D77-9F69-45C4-B783-38945D01315C}" type="pres">
      <dgm:prSet presAssocID="{A6BAA48D-5DEB-4BFA-A585-D398442E9DA1}" presName="hierRoot1" presStyleCnt="0"/>
      <dgm:spPr/>
      <dgm:t>
        <a:bodyPr/>
        <a:lstStyle/>
        <a:p>
          <a:endParaRPr lang="ru-RU"/>
        </a:p>
      </dgm:t>
    </dgm:pt>
    <dgm:pt modelId="{B3697524-A162-4278-B5CA-01BC9EE7F6B1}" type="pres">
      <dgm:prSet presAssocID="{A6BAA48D-5DEB-4BFA-A585-D398442E9DA1}" presName="composite" presStyleCnt="0"/>
      <dgm:spPr/>
      <dgm:t>
        <a:bodyPr/>
        <a:lstStyle/>
        <a:p>
          <a:endParaRPr lang="ru-RU"/>
        </a:p>
      </dgm:t>
    </dgm:pt>
    <dgm:pt modelId="{00D7C722-C9AC-4F69-967E-718DDE614F17}" type="pres">
      <dgm:prSet presAssocID="{A6BAA48D-5DEB-4BFA-A585-D398442E9DA1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85F6FDD-B685-42BC-8159-351695BA715C}" type="pres">
      <dgm:prSet presAssocID="{A6BAA48D-5DEB-4BFA-A585-D398442E9DA1}" presName="text" presStyleLbl="fgAcc0" presStyleIdx="0" presStyleCnt="1" custScaleX="283010" custScaleY="59096" custLinFactNeighborX="-1898" custLinFactNeighborY="-4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F7AA8-0C97-418E-8DB0-779ED8A4B1F6}" type="pres">
      <dgm:prSet presAssocID="{A6BAA48D-5DEB-4BFA-A585-D398442E9DA1}" presName="hierChild2" presStyleCnt="0"/>
      <dgm:spPr/>
      <dgm:t>
        <a:bodyPr/>
        <a:lstStyle/>
        <a:p>
          <a:endParaRPr lang="ru-RU"/>
        </a:p>
      </dgm:t>
    </dgm:pt>
    <dgm:pt modelId="{C36BBB7B-91EE-434F-B463-01B6D5A92832}" type="pres">
      <dgm:prSet presAssocID="{AF1B9DD7-8D99-48E9-959B-1D8D9613C2C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715947F-5FB6-472F-B408-86DF3FD794C3}" type="pres">
      <dgm:prSet presAssocID="{A9B4C6CB-14B7-4662-856A-964E2ECB9C25}" presName="hierRoot2" presStyleCnt="0"/>
      <dgm:spPr/>
      <dgm:t>
        <a:bodyPr/>
        <a:lstStyle/>
        <a:p>
          <a:endParaRPr lang="ru-RU"/>
        </a:p>
      </dgm:t>
    </dgm:pt>
    <dgm:pt modelId="{A0C735DF-810B-424B-8A17-D03CA100B8FE}" type="pres">
      <dgm:prSet presAssocID="{A9B4C6CB-14B7-4662-856A-964E2ECB9C25}" presName="composite2" presStyleCnt="0"/>
      <dgm:spPr/>
      <dgm:t>
        <a:bodyPr/>
        <a:lstStyle/>
        <a:p>
          <a:endParaRPr lang="ru-RU"/>
        </a:p>
      </dgm:t>
    </dgm:pt>
    <dgm:pt modelId="{A4C0F177-85E9-41A3-925E-969E4F544606}" type="pres">
      <dgm:prSet presAssocID="{A9B4C6CB-14B7-4662-856A-964E2ECB9C25}" presName="background2" presStyleLbl="node2" presStyleIdx="0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611A276-5977-44A7-940A-C75F660D79F8}" type="pres">
      <dgm:prSet presAssocID="{A9B4C6CB-14B7-4662-856A-964E2ECB9C25}" presName="text2" presStyleLbl="fgAcc2" presStyleIdx="0" presStyleCnt="4" custLinFactNeighborX="-11251" custLinFactNeighborY="-32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3F2CA-9235-4D51-9AC0-43256A53826F}" type="pres">
      <dgm:prSet presAssocID="{A9B4C6CB-14B7-4662-856A-964E2ECB9C25}" presName="hierChild3" presStyleCnt="0"/>
      <dgm:spPr/>
      <dgm:t>
        <a:bodyPr/>
        <a:lstStyle/>
        <a:p>
          <a:endParaRPr lang="ru-RU"/>
        </a:p>
      </dgm:t>
    </dgm:pt>
    <dgm:pt modelId="{1CF84FCA-BE6F-4D16-9ABA-115B5C0CBC6B}" type="pres">
      <dgm:prSet presAssocID="{7881F999-7EB6-4FCC-83D9-6559DD5EF2C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33E03DA-F2DB-44CE-955F-2C09FBA1448F}" type="pres">
      <dgm:prSet presAssocID="{FA4901BB-8854-463D-9F7F-656DB7E86492}" presName="hierRoot2" presStyleCnt="0"/>
      <dgm:spPr/>
      <dgm:t>
        <a:bodyPr/>
        <a:lstStyle/>
        <a:p>
          <a:endParaRPr lang="ru-RU"/>
        </a:p>
      </dgm:t>
    </dgm:pt>
    <dgm:pt modelId="{C6EB41E7-A40E-42D2-ACDA-D2E163156D49}" type="pres">
      <dgm:prSet presAssocID="{FA4901BB-8854-463D-9F7F-656DB7E86492}" presName="composite2" presStyleCnt="0"/>
      <dgm:spPr/>
      <dgm:t>
        <a:bodyPr/>
        <a:lstStyle/>
        <a:p>
          <a:endParaRPr lang="ru-RU"/>
        </a:p>
      </dgm:t>
    </dgm:pt>
    <dgm:pt modelId="{5FB3B2D0-5465-43F3-B6BC-68374361AACF}" type="pres">
      <dgm:prSet presAssocID="{FA4901BB-8854-463D-9F7F-656DB7E86492}" presName="background2" presStyleLbl="node2" presStyleIdx="1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0BAD14F-7F84-43ED-95DC-F4AE62577931}" type="pres">
      <dgm:prSet presAssocID="{FA4901BB-8854-463D-9F7F-656DB7E86492}" presName="text2" presStyleLbl="fgAcc2" presStyleIdx="1" presStyleCnt="4" custLinFactNeighborX="-1286" custLinFactNeighborY="-32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B42F4-D9C6-45E6-8A5C-E67508C3F5CC}" type="pres">
      <dgm:prSet presAssocID="{FA4901BB-8854-463D-9F7F-656DB7E86492}" presName="hierChild3" presStyleCnt="0"/>
      <dgm:spPr/>
      <dgm:t>
        <a:bodyPr/>
        <a:lstStyle/>
        <a:p>
          <a:endParaRPr lang="ru-RU"/>
        </a:p>
      </dgm:t>
    </dgm:pt>
    <dgm:pt modelId="{230B5362-2F95-4286-B196-FB70F94FA60D}" type="pres">
      <dgm:prSet presAssocID="{D81FBC6C-0EF4-4F24-8697-54BE73E0C8A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C4CA0D7-16FF-43C7-BD8C-4ECDF4B6AE98}" type="pres">
      <dgm:prSet presAssocID="{1A55D884-93E9-4A3E-BEDC-85609034B218}" presName="hierRoot2" presStyleCnt="0"/>
      <dgm:spPr/>
      <dgm:t>
        <a:bodyPr/>
        <a:lstStyle/>
        <a:p>
          <a:endParaRPr lang="ru-RU"/>
        </a:p>
      </dgm:t>
    </dgm:pt>
    <dgm:pt modelId="{1DFEFDB8-B589-4FC0-9648-53B11AB97F7D}" type="pres">
      <dgm:prSet presAssocID="{1A55D884-93E9-4A3E-BEDC-85609034B218}" presName="composite2" presStyleCnt="0"/>
      <dgm:spPr/>
      <dgm:t>
        <a:bodyPr/>
        <a:lstStyle/>
        <a:p>
          <a:endParaRPr lang="ru-RU"/>
        </a:p>
      </dgm:t>
    </dgm:pt>
    <dgm:pt modelId="{C2B859CA-C99A-473E-8E92-3B013A75E51A}" type="pres">
      <dgm:prSet presAssocID="{1A55D884-93E9-4A3E-BEDC-85609034B218}" presName="background2" presStyleLbl="node2" presStyleIdx="2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FCFF747-042B-4645-AB6F-444FF6521770}" type="pres">
      <dgm:prSet presAssocID="{1A55D884-93E9-4A3E-BEDC-85609034B218}" presName="text2" presStyleLbl="fgAcc2" presStyleIdx="2" presStyleCnt="4" custScaleY="107938" custLinFactNeighborX="-4130" custLinFactNeighborY="-39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265EA-A754-48B0-9ADB-958F0BD408F0}" type="pres">
      <dgm:prSet presAssocID="{1A55D884-93E9-4A3E-BEDC-85609034B218}" presName="hierChild3" presStyleCnt="0"/>
      <dgm:spPr/>
      <dgm:t>
        <a:bodyPr/>
        <a:lstStyle/>
        <a:p>
          <a:endParaRPr lang="ru-RU"/>
        </a:p>
      </dgm:t>
    </dgm:pt>
    <dgm:pt modelId="{6E498138-3AEE-486C-9CC5-7786A3CE4673}" type="pres">
      <dgm:prSet presAssocID="{F97BC36E-9EEE-4115-93EB-BD9840052D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DDB45AF-0FD6-44B8-B6AA-ECFECBB6D6C4}" type="pres">
      <dgm:prSet presAssocID="{DDEFF0F6-7F10-4D62-9F7C-97820E62F513}" presName="hierRoot2" presStyleCnt="0"/>
      <dgm:spPr/>
      <dgm:t>
        <a:bodyPr/>
        <a:lstStyle/>
        <a:p>
          <a:endParaRPr lang="ru-RU"/>
        </a:p>
      </dgm:t>
    </dgm:pt>
    <dgm:pt modelId="{5DE81960-1057-497B-9944-093F99DA99B2}" type="pres">
      <dgm:prSet presAssocID="{DDEFF0F6-7F10-4D62-9F7C-97820E62F513}" presName="composite2" presStyleCnt="0"/>
      <dgm:spPr/>
      <dgm:t>
        <a:bodyPr/>
        <a:lstStyle/>
        <a:p>
          <a:endParaRPr lang="ru-RU"/>
        </a:p>
      </dgm:t>
    </dgm:pt>
    <dgm:pt modelId="{40BD8B19-8CB4-49CF-BF15-A254793EA127}" type="pres">
      <dgm:prSet presAssocID="{DDEFF0F6-7F10-4D62-9F7C-97820E62F513}" presName="background2" presStyleLbl="node2" presStyleIdx="3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D8688E8-99A8-4AA7-A8DC-B7890D83DE02}" type="pres">
      <dgm:prSet presAssocID="{DDEFF0F6-7F10-4D62-9F7C-97820E62F513}" presName="text2" presStyleLbl="fgAcc2" presStyleIdx="3" presStyleCnt="4" custScaleX="100080" custScaleY="107889" custLinFactNeighborY="-44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8EE58-70A6-4526-9FF2-D13AECB50133}" type="pres">
      <dgm:prSet presAssocID="{DDEFF0F6-7F10-4D62-9F7C-97820E62F513}" presName="hierChild3" presStyleCnt="0"/>
      <dgm:spPr/>
      <dgm:t>
        <a:bodyPr/>
        <a:lstStyle/>
        <a:p>
          <a:endParaRPr lang="ru-RU"/>
        </a:p>
      </dgm:t>
    </dgm:pt>
  </dgm:ptLst>
  <dgm:cxnLst>
    <dgm:cxn modelId="{3913F823-22B7-402A-B721-0952025FA0A4}" srcId="{D08D00E6-F447-4AF2-AD40-1706704C9CBE}" destId="{A6BAA48D-5DEB-4BFA-A585-D398442E9DA1}" srcOrd="0" destOrd="0" parTransId="{00F89B24-451D-42C4-A124-623A1F72E941}" sibTransId="{F4A13DFE-D780-4401-B336-917B1BC17687}"/>
    <dgm:cxn modelId="{2501EEBC-8270-4FF6-8640-E86C80EAA5FF}" type="presOf" srcId="{D81FBC6C-0EF4-4F24-8697-54BE73E0C8A2}" destId="{230B5362-2F95-4286-B196-FB70F94FA60D}" srcOrd="0" destOrd="0" presId="urn:microsoft.com/office/officeart/2005/8/layout/hierarchy1"/>
    <dgm:cxn modelId="{B0DD43F0-6145-48B7-8DE8-571A9089A792}" type="presOf" srcId="{FA4901BB-8854-463D-9F7F-656DB7E86492}" destId="{30BAD14F-7F84-43ED-95DC-F4AE62577931}" srcOrd="0" destOrd="0" presId="urn:microsoft.com/office/officeart/2005/8/layout/hierarchy1"/>
    <dgm:cxn modelId="{5448D63E-0F75-4DB0-B4BE-6998C1FE83B0}" type="presOf" srcId="{7881F999-7EB6-4FCC-83D9-6559DD5EF2CD}" destId="{1CF84FCA-BE6F-4D16-9ABA-115B5C0CBC6B}" srcOrd="0" destOrd="0" presId="urn:microsoft.com/office/officeart/2005/8/layout/hierarchy1"/>
    <dgm:cxn modelId="{F47F134A-53C4-4C3F-BE01-7378CA63C0E3}" srcId="{A6BAA48D-5DEB-4BFA-A585-D398442E9DA1}" destId="{A9B4C6CB-14B7-4662-856A-964E2ECB9C25}" srcOrd="0" destOrd="0" parTransId="{AF1B9DD7-8D99-48E9-959B-1D8D9613C2C8}" sibTransId="{168D89E1-61A3-4E9E-98E5-9FE11FF576A1}"/>
    <dgm:cxn modelId="{0D3B66F8-2276-404F-8724-16F587B09E80}" type="presOf" srcId="{A9B4C6CB-14B7-4662-856A-964E2ECB9C25}" destId="{2611A276-5977-44A7-940A-C75F660D79F8}" srcOrd="0" destOrd="0" presId="urn:microsoft.com/office/officeart/2005/8/layout/hierarchy1"/>
    <dgm:cxn modelId="{DBCE5D22-9AB1-4922-9E27-3A42AFBA2C2E}" type="presOf" srcId="{AF1B9DD7-8D99-48E9-959B-1D8D9613C2C8}" destId="{C36BBB7B-91EE-434F-B463-01B6D5A92832}" srcOrd="0" destOrd="0" presId="urn:microsoft.com/office/officeart/2005/8/layout/hierarchy1"/>
    <dgm:cxn modelId="{5EB150CA-98C4-43C8-A655-261F07CB5CD4}" type="presOf" srcId="{1A55D884-93E9-4A3E-BEDC-85609034B218}" destId="{2FCFF747-042B-4645-AB6F-444FF6521770}" srcOrd="0" destOrd="0" presId="urn:microsoft.com/office/officeart/2005/8/layout/hierarchy1"/>
    <dgm:cxn modelId="{4BC17A5C-B09E-487C-8F00-15458E7860EA}" type="presOf" srcId="{A6BAA48D-5DEB-4BFA-A585-D398442E9DA1}" destId="{C85F6FDD-B685-42BC-8159-351695BA715C}" srcOrd="0" destOrd="0" presId="urn:microsoft.com/office/officeart/2005/8/layout/hierarchy1"/>
    <dgm:cxn modelId="{EE25597B-674C-4100-A01B-80A4AEA03404}" type="presOf" srcId="{DDEFF0F6-7F10-4D62-9F7C-97820E62F513}" destId="{2D8688E8-99A8-4AA7-A8DC-B7890D83DE02}" srcOrd="0" destOrd="0" presId="urn:microsoft.com/office/officeart/2005/8/layout/hierarchy1"/>
    <dgm:cxn modelId="{A72303D0-C820-4150-A230-504574CE8F26}" srcId="{A6BAA48D-5DEB-4BFA-A585-D398442E9DA1}" destId="{FA4901BB-8854-463D-9F7F-656DB7E86492}" srcOrd="1" destOrd="0" parTransId="{7881F999-7EB6-4FCC-83D9-6559DD5EF2CD}" sibTransId="{DA8DD025-14F2-492E-88AE-4559790EA7F3}"/>
    <dgm:cxn modelId="{7057EE1A-934E-47C1-A1C8-0A11C042323B}" srcId="{A6BAA48D-5DEB-4BFA-A585-D398442E9DA1}" destId="{DDEFF0F6-7F10-4D62-9F7C-97820E62F513}" srcOrd="3" destOrd="0" parTransId="{F97BC36E-9EEE-4115-93EB-BD9840052D11}" sibTransId="{5EE85AF4-38C3-4EDA-AF99-74DA8D6E06F9}"/>
    <dgm:cxn modelId="{7D081198-4F78-4997-8A2A-C0981EA5D3AF}" type="presOf" srcId="{F97BC36E-9EEE-4115-93EB-BD9840052D11}" destId="{6E498138-3AEE-486C-9CC5-7786A3CE4673}" srcOrd="0" destOrd="0" presId="urn:microsoft.com/office/officeart/2005/8/layout/hierarchy1"/>
    <dgm:cxn modelId="{444D705C-736E-4FB1-BFF3-C58540BDD755}" srcId="{A6BAA48D-5DEB-4BFA-A585-D398442E9DA1}" destId="{1A55D884-93E9-4A3E-BEDC-85609034B218}" srcOrd="2" destOrd="0" parTransId="{D81FBC6C-0EF4-4F24-8697-54BE73E0C8A2}" sibTransId="{C83A0749-53B8-4052-B4B0-9DA739CCC669}"/>
    <dgm:cxn modelId="{A9E9856B-0533-4B06-A521-F9B16B9AAD5C}" type="presOf" srcId="{D08D00E6-F447-4AF2-AD40-1706704C9CBE}" destId="{EFA9D163-B58D-4E13-B776-EF25F788D70D}" srcOrd="0" destOrd="0" presId="urn:microsoft.com/office/officeart/2005/8/layout/hierarchy1"/>
    <dgm:cxn modelId="{6063888C-5B17-44B2-97BD-BE7E6BAAEF48}" type="presParOf" srcId="{EFA9D163-B58D-4E13-B776-EF25F788D70D}" destId="{AD601D77-9F69-45C4-B783-38945D01315C}" srcOrd="0" destOrd="0" presId="urn:microsoft.com/office/officeart/2005/8/layout/hierarchy1"/>
    <dgm:cxn modelId="{BB3A726E-2CA0-4ED5-B4D3-699105472C64}" type="presParOf" srcId="{AD601D77-9F69-45C4-B783-38945D01315C}" destId="{B3697524-A162-4278-B5CA-01BC9EE7F6B1}" srcOrd="0" destOrd="0" presId="urn:microsoft.com/office/officeart/2005/8/layout/hierarchy1"/>
    <dgm:cxn modelId="{34846AF2-C60E-4C8E-85D8-AD24FCA7B50F}" type="presParOf" srcId="{B3697524-A162-4278-B5CA-01BC9EE7F6B1}" destId="{00D7C722-C9AC-4F69-967E-718DDE614F17}" srcOrd="0" destOrd="0" presId="urn:microsoft.com/office/officeart/2005/8/layout/hierarchy1"/>
    <dgm:cxn modelId="{3EF1C415-D12A-4299-B801-59189BBAF12A}" type="presParOf" srcId="{B3697524-A162-4278-B5CA-01BC9EE7F6B1}" destId="{C85F6FDD-B685-42BC-8159-351695BA715C}" srcOrd="1" destOrd="0" presId="urn:microsoft.com/office/officeart/2005/8/layout/hierarchy1"/>
    <dgm:cxn modelId="{4EBC61D8-D089-44A7-BF9C-8644AB1C16D0}" type="presParOf" srcId="{AD601D77-9F69-45C4-B783-38945D01315C}" destId="{E9AF7AA8-0C97-418E-8DB0-779ED8A4B1F6}" srcOrd="1" destOrd="0" presId="urn:microsoft.com/office/officeart/2005/8/layout/hierarchy1"/>
    <dgm:cxn modelId="{1DBE29D1-CF7C-42EE-87CC-F46811439327}" type="presParOf" srcId="{E9AF7AA8-0C97-418E-8DB0-779ED8A4B1F6}" destId="{C36BBB7B-91EE-434F-B463-01B6D5A92832}" srcOrd="0" destOrd="0" presId="urn:microsoft.com/office/officeart/2005/8/layout/hierarchy1"/>
    <dgm:cxn modelId="{D98F74AB-2FC5-4C4C-A182-4FE05CA72A32}" type="presParOf" srcId="{E9AF7AA8-0C97-418E-8DB0-779ED8A4B1F6}" destId="{2715947F-5FB6-472F-B408-86DF3FD794C3}" srcOrd="1" destOrd="0" presId="urn:microsoft.com/office/officeart/2005/8/layout/hierarchy1"/>
    <dgm:cxn modelId="{DA894564-E9F1-461E-87B1-C5D8672A7F1B}" type="presParOf" srcId="{2715947F-5FB6-472F-B408-86DF3FD794C3}" destId="{A0C735DF-810B-424B-8A17-D03CA100B8FE}" srcOrd="0" destOrd="0" presId="urn:microsoft.com/office/officeart/2005/8/layout/hierarchy1"/>
    <dgm:cxn modelId="{AC5151A5-602F-497C-8032-913BFB1D06D5}" type="presParOf" srcId="{A0C735DF-810B-424B-8A17-D03CA100B8FE}" destId="{A4C0F177-85E9-41A3-925E-969E4F544606}" srcOrd="0" destOrd="0" presId="urn:microsoft.com/office/officeart/2005/8/layout/hierarchy1"/>
    <dgm:cxn modelId="{38110BF8-9DED-4D70-8283-F051359CB52C}" type="presParOf" srcId="{A0C735DF-810B-424B-8A17-D03CA100B8FE}" destId="{2611A276-5977-44A7-940A-C75F660D79F8}" srcOrd="1" destOrd="0" presId="urn:microsoft.com/office/officeart/2005/8/layout/hierarchy1"/>
    <dgm:cxn modelId="{AEC3DBF0-3699-454C-8213-54BBE7FD9D34}" type="presParOf" srcId="{2715947F-5FB6-472F-B408-86DF3FD794C3}" destId="{93E3F2CA-9235-4D51-9AC0-43256A53826F}" srcOrd="1" destOrd="0" presId="urn:microsoft.com/office/officeart/2005/8/layout/hierarchy1"/>
    <dgm:cxn modelId="{8D7244A1-3A68-42D5-A2F7-75A300AE8A62}" type="presParOf" srcId="{E9AF7AA8-0C97-418E-8DB0-779ED8A4B1F6}" destId="{1CF84FCA-BE6F-4D16-9ABA-115B5C0CBC6B}" srcOrd="2" destOrd="0" presId="urn:microsoft.com/office/officeart/2005/8/layout/hierarchy1"/>
    <dgm:cxn modelId="{648F8122-C719-4C02-976A-B9278B6AE76A}" type="presParOf" srcId="{E9AF7AA8-0C97-418E-8DB0-779ED8A4B1F6}" destId="{A33E03DA-F2DB-44CE-955F-2C09FBA1448F}" srcOrd="3" destOrd="0" presId="urn:microsoft.com/office/officeart/2005/8/layout/hierarchy1"/>
    <dgm:cxn modelId="{ECBE0BA1-3A10-4BE0-A3AF-433D1E2EDCCB}" type="presParOf" srcId="{A33E03DA-F2DB-44CE-955F-2C09FBA1448F}" destId="{C6EB41E7-A40E-42D2-ACDA-D2E163156D49}" srcOrd="0" destOrd="0" presId="urn:microsoft.com/office/officeart/2005/8/layout/hierarchy1"/>
    <dgm:cxn modelId="{A7922CD5-517E-45CD-AAB4-7F18C94A07E4}" type="presParOf" srcId="{C6EB41E7-A40E-42D2-ACDA-D2E163156D49}" destId="{5FB3B2D0-5465-43F3-B6BC-68374361AACF}" srcOrd="0" destOrd="0" presId="urn:microsoft.com/office/officeart/2005/8/layout/hierarchy1"/>
    <dgm:cxn modelId="{F7FF3B64-ECFB-42CC-97F8-6234E7BA0AFE}" type="presParOf" srcId="{C6EB41E7-A40E-42D2-ACDA-D2E163156D49}" destId="{30BAD14F-7F84-43ED-95DC-F4AE62577931}" srcOrd="1" destOrd="0" presId="urn:microsoft.com/office/officeart/2005/8/layout/hierarchy1"/>
    <dgm:cxn modelId="{F188BD6F-DC6A-441E-9F2C-6022F0F439C6}" type="presParOf" srcId="{A33E03DA-F2DB-44CE-955F-2C09FBA1448F}" destId="{619B42F4-D9C6-45E6-8A5C-E67508C3F5CC}" srcOrd="1" destOrd="0" presId="urn:microsoft.com/office/officeart/2005/8/layout/hierarchy1"/>
    <dgm:cxn modelId="{E1604223-A166-4BD6-84CC-E77EE8C0AEFA}" type="presParOf" srcId="{E9AF7AA8-0C97-418E-8DB0-779ED8A4B1F6}" destId="{230B5362-2F95-4286-B196-FB70F94FA60D}" srcOrd="4" destOrd="0" presId="urn:microsoft.com/office/officeart/2005/8/layout/hierarchy1"/>
    <dgm:cxn modelId="{23156920-0CFA-44B6-8D0B-C61423449FF6}" type="presParOf" srcId="{E9AF7AA8-0C97-418E-8DB0-779ED8A4B1F6}" destId="{3C4CA0D7-16FF-43C7-BD8C-4ECDF4B6AE98}" srcOrd="5" destOrd="0" presId="urn:microsoft.com/office/officeart/2005/8/layout/hierarchy1"/>
    <dgm:cxn modelId="{D314FA0D-9A8D-4B62-9EE1-9AC1A3567F03}" type="presParOf" srcId="{3C4CA0D7-16FF-43C7-BD8C-4ECDF4B6AE98}" destId="{1DFEFDB8-B589-4FC0-9648-53B11AB97F7D}" srcOrd="0" destOrd="0" presId="urn:microsoft.com/office/officeart/2005/8/layout/hierarchy1"/>
    <dgm:cxn modelId="{3F5C78F8-DC5A-4784-A809-8D1393DA4D9D}" type="presParOf" srcId="{1DFEFDB8-B589-4FC0-9648-53B11AB97F7D}" destId="{C2B859CA-C99A-473E-8E92-3B013A75E51A}" srcOrd="0" destOrd="0" presId="urn:microsoft.com/office/officeart/2005/8/layout/hierarchy1"/>
    <dgm:cxn modelId="{6EE6011C-D6D6-4679-B110-979AFA1204B1}" type="presParOf" srcId="{1DFEFDB8-B589-4FC0-9648-53B11AB97F7D}" destId="{2FCFF747-042B-4645-AB6F-444FF6521770}" srcOrd="1" destOrd="0" presId="urn:microsoft.com/office/officeart/2005/8/layout/hierarchy1"/>
    <dgm:cxn modelId="{ABFA0C99-EE4B-4FB9-A37D-2285BA32F1F7}" type="presParOf" srcId="{3C4CA0D7-16FF-43C7-BD8C-4ECDF4B6AE98}" destId="{382265EA-A754-48B0-9ADB-958F0BD408F0}" srcOrd="1" destOrd="0" presId="urn:microsoft.com/office/officeart/2005/8/layout/hierarchy1"/>
    <dgm:cxn modelId="{47761E9E-4DA2-4F3F-9853-14B7349CFA15}" type="presParOf" srcId="{E9AF7AA8-0C97-418E-8DB0-779ED8A4B1F6}" destId="{6E498138-3AEE-486C-9CC5-7786A3CE4673}" srcOrd="6" destOrd="0" presId="urn:microsoft.com/office/officeart/2005/8/layout/hierarchy1"/>
    <dgm:cxn modelId="{85A20ECB-A3DE-4490-9F07-DF152F636D11}" type="presParOf" srcId="{E9AF7AA8-0C97-418E-8DB0-779ED8A4B1F6}" destId="{8DDB45AF-0FD6-44B8-B6AA-ECFECBB6D6C4}" srcOrd="7" destOrd="0" presId="urn:microsoft.com/office/officeart/2005/8/layout/hierarchy1"/>
    <dgm:cxn modelId="{2AF2629C-770F-4DB8-9E5C-B1D65E303E88}" type="presParOf" srcId="{8DDB45AF-0FD6-44B8-B6AA-ECFECBB6D6C4}" destId="{5DE81960-1057-497B-9944-093F99DA99B2}" srcOrd="0" destOrd="0" presId="urn:microsoft.com/office/officeart/2005/8/layout/hierarchy1"/>
    <dgm:cxn modelId="{C5176BF5-A031-494C-BCA3-2148970B56F0}" type="presParOf" srcId="{5DE81960-1057-497B-9944-093F99DA99B2}" destId="{40BD8B19-8CB4-49CF-BF15-A254793EA127}" srcOrd="0" destOrd="0" presId="urn:microsoft.com/office/officeart/2005/8/layout/hierarchy1"/>
    <dgm:cxn modelId="{3EBB2639-38E7-4A31-85BB-9E8F47D68B65}" type="presParOf" srcId="{5DE81960-1057-497B-9944-093F99DA99B2}" destId="{2D8688E8-99A8-4AA7-A8DC-B7890D83DE02}" srcOrd="1" destOrd="0" presId="urn:microsoft.com/office/officeart/2005/8/layout/hierarchy1"/>
    <dgm:cxn modelId="{7A169186-A80C-423E-A5D6-E2CF0065E5E3}" type="presParOf" srcId="{8DDB45AF-0FD6-44B8-B6AA-ECFECBB6D6C4}" destId="{F618EE58-70A6-4526-9FF2-D13AECB501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08F9E-D9AC-4D5A-9015-D18C262461CC}" type="doc">
      <dgm:prSet loTypeId="urn:microsoft.com/office/officeart/2005/8/layout/hierarchy1" loCatId="hierarchy" qsTypeId="urn:microsoft.com/office/officeart/2005/8/quickstyle/simple1#4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F22B492-8BB3-4B21-B5E6-15EF7CDCA8D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до входа в ППЭ (рамка металлоискателя)</a:t>
          </a:r>
          <a:endParaRPr lang="ru-RU" sz="2400" b="1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F50D1A-6FE3-41A8-8C68-F0F816931E1B}" type="parTrans" cxnId="{613352D7-281C-4713-B36F-E1F33DA7BCF9}">
      <dgm:prSet/>
      <dgm:spPr/>
      <dgm:t>
        <a:bodyPr/>
        <a:lstStyle/>
        <a:p>
          <a:endParaRPr lang="ru-RU"/>
        </a:p>
      </dgm:t>
    </dgm:pt>
    <dgm:pt modelId="{F2D1432A-691E-4890-9377-C659D93F9D61}" type="sibTrans" cxnId="{613352D7-281C-4713-B36F-E1F33DA7BCF9}">
      <dgm:prSet/>
      <dgm:spPr/>
      <dgm:t>
        <a:bodyPr/>
        <a:lstStyle/>
        <a:p>
          <a:endParaRPr lang="ru-RU"/>
        </a:p>
      </dgm:t>
    </dgm:pt>
    <dgm:pt modelId="{AAFD2022-3B0D-41E4-8547-95CB9B1F03C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sz="1400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Места для хранения личных вещей</a:t>
          </a:r>
          <a:endParaRPr lang="ru-RU" sz="1400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AD533A-AB88-4621-AAE9-9AB4B4F5C41B}" type="parTrans" cxnId="{5CC09370-B8EF-49FC-B44D-688C9EA974FC}">
      <dgm:prSet/>
      <dgm:spPr>
        <a:ln w="9525">
          <a:solidFill>
            <a:schemeClr val="accent1"/>
          </a:solidFill>
        </a:ln>
      </dgm:spPr>
      <dgm:t>
        <a:bodyPr/>
        <a:lstStyle/>
        <a:p>
          <a:endParaRPr lang="ru-RU">
            <a:solidFill>
              <a:srgbClr val="025B94"/>
            </a:solidFill>
          </a:endParaRPr>
        </a:p>
      </dgm:t>
    </dgm:pt>
    <dgm:pt modelId="{27CB9D6B-1887-45AB-BD0B-27D201ECAE6A}" type="sibTrans" cxnId="{5CC09370-B8EF-49FC-B44D-688C9EA974FC}">
      <dgm:prSet/>
      <dgm:spPr/>
      <dgm:t>
        <a:bodyPr/>
        <a:lstStyle/>
        <a:p>
          <a:endParaRPr lang="ru-RU"/>
        </a:p>
      </dgm:t>
    </dgm:pt>
    <dgm:pt modelId="{8F7D7E0A-459F-4E6A-8C8F-D6AC05279FF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sz="1400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Помещение для представителей ОО, сопровождающих обучающихся</a:t>
          </a:r>
          <a:endParaRPr lang="ru-RU" sz="1400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5F027-584A-43DF-8C4D-1746C8F4426E}" type="parTrans" cxnId="{5001902D-DE68-4C31-B325-4BCF352E201F}">
      <dgm:prSet/>
      <dgm:spPr>
        <a:ln w="9525">
          <a:solidFill>
            <a:schemeClr val="accent1"/>
          </a:solidFill>
        </a:ln>
      </dgm:spPr>
      <dgm:t>
        <a:bodyPr/>
        <a:lstStyle/>
        <a:p>
          <a:endParaRPr lang="ru-RU">
            <a:solidFill>
              <a:srgbClr val="025B94"/>
            </a:solidFill>
          </a:endParaRPr>
        </a:p>
      </dgm:t>
    </dgm:pt>
    <dgm:pt modelId="{37DFEC62-7E17-4D81-9032-75F5B9F75D50}" type="sibTrans" cxnId="{5001902D-DE68-4C31-B325-4BCF352E201F}">
      <dgm:prSet/>
      <dgm:spPr/>
      <dgm:t>
        <a:bodyPr/>
        <a:lstStyle/>
        <a:p>
          <a:endParaRPr lang="ru-RU"/>
        </a:p>
      </dgm:t>
    </dgm:pt>
    <dgm:pt modelId="{D007F9E5-12AB-440B-9ADE-343E8FDCCE3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ru-RU" sz="1400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Помещение для аккредитованных  представителей средств массовой информации</a:t>
          </a:r>
          <a:endParaRPr lang="ru-RU" sz="1400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AF4E9C-FE49-4101-A4FE-CA897C116A77}" type="parTrans" cxnId="{4034DCAA-B55D-4620-AAFC-08BC4B1F8D81}">
      <dgm:prSet/>
      <dgm:spPr>
        <a:ln w="9525">
          <a:solidFill>
            <a:schemeClr val="accent1"/>
          </a:solidFill>
        </a:ln>
      </dgm:spPr>
      <dgm:t>
        <a:bodyPr/>
        <a:lstStyle/>
        <a:p>
          <a:endParaRPr lang="ru-RU">
            <a:solidFill>
              <a:srgbClr val="025B94"/>
            </a:solidFill>
          </a:endParaRPr>
        </a:p>
      </dgm:t>
    </dgm:pt>
    <dgm:pt modelId="{F527102A-1DA5-411E-A76B-7FBE09F2ADFD}" type="sibTrans" cxnId="{4034DCAA-B55D-4620-AAFC-08BC4B1F8D81}">
      <dgm:prSet/>
      <dgm:spPr/>
      <dgm:t>
        <a:bodyPr/>
        <a:lstStyle/>
        <a:p>
          <a:endParaRPr lang="ru-RU"/>
        </a:p>
      </dgm:t>
    </dgm:pt>
    <dgm:pt modelId="{44C11CFD-A360-4316-A019-D952A52350FE}" type="pres">
      <dgm:prSet presAssocID="{24E08F9E-D9AC-4D5A-9015-D18C262461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21C7A-0DAE-43D6-AD52-A95C2B374254}" type="pres">
      <dgm:prSet presAssocID="{FF22B492-8BB3-4B21-B5E6-15EF7CDCA8D9}" presName="hierRoot1" presStyleCnt="0"/>
      <dgm:spPr/>
      <dgm:t>
        <a:bodyPr/>
        <a:lstStyle/>
        <a:p>
          <a:endParaRPr lang="ru-RU"/>
        </a:p>
      </dgm:t>
    </dgm:pt>
    <dgm:pt modelId="{92DE2F1E-FBB7-4346-B793-4DA8C13DE083}" type="pres">
      <dgm:prSet presAssocID="{FF22B492-8BB3-4B21-B5E6-15EF7CDCA8D9}" presName="composite" presStyleCnt="0"/>
      <dgm:spPr/>
      <dgm:t>
        <a:bodyPr/>
        <a:lstStyle/>
        <a:p>
          <a:endParaRPr lang="ru-RU"/>
        </a:p>
      </dgm:t>
    </dgm:pt>
    <dgm:pt modelId="{161633A1-8777-4D06-B8EC-42DAC0E71517}" type="pres">
      <dgm:prSet presAssocID="{FF22B492-8BB3-4B21-B5E6-15EF7CDCA8D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F2ECCD02-14C8-4D0B-B77D-E1D3E79F07A6}" type="pres">
      <dgm:prSet presAssocID="{FF22B492-8BB3-4B21-B5E6-15EF7CDCA8D9}" presName="text" presStyleLbl="fgAcc0" presStyleIdx="0" presStyleCnt="1" custScaleX="815583" custScaleY="112742" custLinFactNeighborX="-1537" custLinFactNeighborY="-5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2107D-EEC6-4AEB-AB6E-9B61A618AA32}" type="pres">
      <dgm:prSet presAssocID="{FF22B492-8BB3-4B21-B5E6-15EF7CDCA8D9}" presName="hierChild2" presStyleCnt="0"/>
      <dgm:spPr/>
      <dgm:t>
        <a:bodyPr/>
        <a:lstStyle/>
        <a:p>
          <a:endParaRPr lang="ru-RU"/>
        </a:p>
      </dgm:t>
    </dgm:pt>
    <dgm:pt modelId="{7EF8E9E7-BBD1-40A1-84A0-C76863FC4D40}" type="pres">
      <dgm:prSet presAssocID="{86AD533A-AB88-4621-AAE9-9AB4B4F5C41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B06E58E-BF48-4F6B-BCDD-409349022540}" type="pres">
      <dgm:prSet presAssocID="{AAFD2022-3B0D-41E4-8547-95CB9B1F03C2}" presName="hierRoot2" presStyleCnt="0"/>
      <dgm:spPr/>
      <dgm:t>
        <a:bodyPr/>
        <a:lstStyle/>
        <a:p>
          <a:endParaRPr lang="ru-RU"/>
        </a:p>
      </dgm:t>
    </dgm:pt>
    <dgm:pt modelId="{9B2DC267-A77A-4C66-901D-00C640956D70}" type="pres">
      <dgm:prSet presAssocID="{AAFD2022-3B0D-41E4-8547-95CB9B1F03C2}" presName="composite2" presStyleCnt="0"/>
      <dgm:spPr/>
      <dgm:t>
        <a:bodyPr/>
        <a:lstStyle/>
        <a:p>
          <a:endParaRPr lang="ru-RU"/>
        </a:p>
      </dgm:t>
    </dgm:pt>
    <dgm:pt modelId="{9C6DD56E-6AC9-4192-BFAE-C05EEF017657}" type="pres">
      <dgm:prSet presAssocID="{AAFD2022-3B0D-41E4-8547-95CB9B1F03C2}" presName="background2" presStyleLbl="node2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CE1A8DD-5D31-42EE-82AD-6FBEE979EF11}" type="pres">
      <dgm:prSet presAssocID="{AAFD2022-3B0D-41E4-8547-95CB9B1F03C2}" presName="text2" presStyleLbl="fgAcc2" presStyleIdx="0" presStyleCnt="3" custScaleX="306413" custScaleY="201321" custLinFactX="-100000" custLinFactNeighborX="-122109" custLinFactNeighborY="1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B0A96-F24F-41E5-99BD-2EE47D11A288}" type="pres">
      <dgm:prSet presAssocID="{AAFD2022-3B0D-41E4-8547-95CB9B1F03C2}" presName="hierChild3" presStyleCnt="0"/>
      <dgm:spPr/>
      <dgm:t>
        <a:bodyPr/>
        <a:lstStyle/>
        <a:p>
          <a:endParaRPr lang="ru-RU"/>
        </a:p>
      </dgm:t>
    </dgm:pt>
    <dgm:pt modelId="{6A2AAE03-E593-4072-81BE-95B473884CAD}" type="pres">
      <dgm:prSet presAssocID="{1AD5F027-584A-43DF-8C4D-1746C8F4426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4ECE922-0D43-4E53-AF35-5FFFCAE2F590}" type="pres">
      <dgm:prSet presAssocID="{8F7D7E0A-459F-4E6A-8C8F-D6AC05279FF6}" presName="hierRoot2" presStyleCnt="0"/>
      <dgm:spPr/>
      <dgm:t>
        <a:bodyPr/>
        <a:lstStyle/>
        <a:p>
          <a:endParaRPr lang="ru-RU"/>
        </a:p>
      </dgm:t>
    </dgm:pt>
    <dgm:pt modelId="{991D18B6-16F4-4771-8EFC-16162C0AC289}" type="pres">
      <dgm:prSet presAssocID="{8F7D7E0A-459F-4E6A-8C8F-D6AC05279FF6}" presName="composite2" presStyleCnt="0"/>
      <dgm:spPr/>
      <dgm:t>
        <a:bodyPr/>
        <a:lstStyle/>
        <a:p>
          <a:endParaRPr lang="ru-RU"/>
        </a:p>
      </dgm:t>
    </dgm:pt>
    <dgm:pt modelId="{3184515C-3DD6-49FE-BF3D-AD943783F6C5}" type="pres">
      <dgm:prSet presAssocID="{8F7D7E0A-459F-4E6A-8C8F-D6AC05279FF6}" presName="background2" presStyleLbl="node2" presStyleIdx="1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D36CA9C-C1F9-4ECF-BF5B-2A4DEC325248}" type="pres">
      <dgm:prSet presAssocID="{8F7D7E0A-459F-4E6A-8C8F-D6AC05279FF6}" presName="text2" presStyleLbl="fgAcc2" presStyleIdx="1" presStyleCnt="3" custScaleX="317287" custScaleY="209798" custLinFactNeighborX="3002" custLinFactNeighborY="2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5CA93-E157-4ADC-AB8D-EC3CBCDB36A0}" type="pres">
      <dgm:prSet presAssocID="{8F7D7E0A-459F-4E6A-8C8F-D6AC05279FF6}" presName="hierChild3" presStyleCnt="0"/>
      <dgm:spPr/>
      <dgm:t>
        <a:bodyPr/>
        <a:lstStyle/>
        <a:p>
          <a:endParaRPr lang="ru-RU"/>
        </a:p>
      </dgm:t>
    </dgm:pt>
    <dgm:pt modelId="{FF5C27BE-406B-4FC1-A556-A0FC4450A0D6}" type="pres">
      <dgm:prSet presAssocID="{7BAF4E9C-FE49-4101-A4FE-CA897C116A7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A1A42F5-A4AE-41C3-80CF-45E5FE8D7C9A}" type="pres">
      <dgm:prSet presAssocID="{D007F9E5-12AB-440B-9ADE-343E8FDCCE36}" presName="hierRoot2" presStyleCnt="0"/>
      <dgm:spPr/>
      <dgm:t>
        <a:bodyPr/>
        <a:lstStyle/>
        <a:p>
          <a:endParaRPr lang="ru-RU"/>
        </a:p>
      </dgm:t>
    </dgm:pt>
    <dgm:pt modelId="{C17BA445-8E52-4FD1-A694-565F14D09F48}" type="pres">
      <dgm:prSet presAssocID="{D007F9E5-12AB-440B-9ADE-343E8FDCCE36}" presName="composite2" presStyleCnt="0"/>
      <dgm:spPr/>
      <dgm:t>
        <a:bodyPr/>
        <a:lstStyle/>
        <a:p>
          <a:endParaRPr lang="ru-RU"/>
        </a:p>
      </dgm:t>
    </dgm:pt>
    <dgm:pt modelId="{0806BC37-3AFA-43A3-BB14-30AF7B46FFF3}" type="pres">
      <dgm:prSet presAssocID="{D007F9E5-12AB-440B-9ADE-343E8FDCCE36}" presName="background2" presStyleLbl="node2" presStyleIdx="2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2B7BE76-3FC9-4C95-AC96-670766AC395E}" type="pres">
      <dgm:prSet presAssocID="{D007F9E5-12AB-440B-9ADE-343E8FDCCE36}" presName="text2" presStyleLbl="fgAcc2" presStyleIdx="2" presStyleCnt="3" custScaleX="364462" custScaleY="208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D0884E-2BAA-4315-B9FD-870AD14EDE1C}" type="pres">
      <dgm:prSet presAssocID="{D007F9E5-12AB-440B-9ADE-343E8FDCCE36}" presName="hierChild3" presStyleCnt="0"/>
      <dgm:spPr/>
      <dgm:t>
        <a:bodyPr/>
        <a:lstStyle/>
        <a:p>
          <a:endParaRPr lang="ru-RU"/>
        </a:p>
      </dgm:t>
    </dgm:pt>
  </dgm:ptLst>
  <dgm:cxnLst>
    <dgm:cxn modelId="{A2C8B62B-384A-4768-A78B-5FD7C21E860E}" type="presOf" srcId="{86AD533A-AB88-4621-AAE9-9AB4B4F5C41B}" destId="{7EF8E9E7-BBD1-40A1-84A0-C76863FC4D40}" srcOrd="0" destOrd="0" presId="urn:microsoft.com/office/officeart/2005/8/layout/hierarchy1"/>
    <dgm:cxn modelId="{568ADC67-F3D9-47AD-A3C0-3DDF26555E0B}" type="presOf" srcId="{24E08F9E-D9AC-4D5A-9015-D18C262461CC}" destId="{44C11CFD-A360-4316-A019-D952A52350FE}" srcOrd="0" destOrd="0" presId="urn:microsoft.com/office/officeart/2005/8/layout/hierarchy1"/>
    <dgm:cxn modelId="{6304CEA4-9D7E-41D4-A80E-391D1257EF31}" type="presOf" srcId="{1AD5F027-584A-43DF-8C4D-1746C8F4426E}" destId="{6A2AAE03-E593-4072-81BE-95B473884CAD}" srcOrd="0" destOrd="0" presId="urn:microsoft.com/office/officeart/2005/8/layout/hierarchy1"/>
    <dgm:cxn modelId="{6E0E6685-E882-455D-8E32-9DB6400E9D44}" type="presOf" srcId="{7BAF4E9C-FE49-4101-A4FE-CA897C116A77}" destId="{FF5C27BE-406B-4FC1-A556-A0FC4450A0D6}" srcOrd="0" destOrd="0" presId="urn:microsoft.com/office/officeart/2005/8/layout/hierarchy1"/>
    <dgm:cxn modelId="{6FEE30D9-3C12-4EC2-A3D3-3A9C3AFBDADF}" type="presOf" srcId="{AAFD2022-3B0D-41E4-8547-95CB9B1F03C2}" destId="{0CE1A8DD-5D31-42EE-82AD-6FBEE979EF11}" srcOrd="0" destOrd="0" presId="urn:microsoft.com/office/officeart/2005/8/layout/hierarchy1"/>
    <dgm:cxn modelId="{4C8A082C-A2FE-4C89-A828-DFD3F18307F0}" type="presOf" srcId="{FF22B492-8BB3-4B21-B5E6-15EF7CDCA8D9}" destId="{F2ECCD02-14C8-4D0B-B77D-E1D3E79F07A6}" srcOrd="0" destOrd="0" presId="urn:microsoft.com/office/officeart/2005/8/layout/hierarchy1"/>
    <dgm:cxn modelId="{037C6D6E-B8B3-4822-9968-D26DBAA62907}" type="presOf" srcId="{D007F9E5-12AB-440B-9ADE-343E8FDCCE36}" destId="{72B7BE76-3FC9-4C95-AC96-670766AC395E}" srcOrd="0" destOrd="0" presId="urn:microsoft.com/office/officeart/2005/8/layout/hierarchy1"/>
    <dgm:cxn modelId="{5CC09370-B8EF-49FC-B44D-688C9EA974FC}" srcId="{FF22B492-8BB3-4B21-B5E6-15EF7CDCA8D9}" destId="{AAFD2022-3B0D-41E4-8547-95CB9B1F03C2}" srcOrd="0" destOrd="0" parTransId="{86AD533A-AB88-4621-AAE9-9AB4B4F5C41B}" sibTransId="{27CB9D6B-1887-45AB-BD0B-27D201ECAE6A}"/>
    <dgm:cxn modelId="{06E6E8D8-D9AF-46F8-841E-4DC41D15530C}" type="presOf" srcId="{8F7D7E0A-459F-4E6A-8C8F-D6AC05279FF6}" destId="{3D36CA9C-C1F9-4ECF-BF5B-2A4DEC325248}" srcOrd="0" destOrd="0" presId="urn:microsoft.com/office/officeart/2005/8/layout/hierarchy1"/>
    <dgm:cxn modelId="{5001902D-DE68-4C31-B325-4BCF352E201F}" srcId="{FF22B492-8BB3-4B21-B5E6-15EF7CDCA8D9}" destId="{8F7D7E0A-459F-4E6A-8C8F-D6AC05279FF6}" srcOrd="1" destOrd="0" parTransId="{1AD5F027-584A-43DF-8C4D-1746C8F4426E}" sibTransId="{37DFEC62-7E17-4D81-9032-75F5B9F75D50}"/>
    <dgm:cxn modelId="{4034DCAA-B55D-4620-AAFC-08BC4B1F8D81}" srcId="{FF22B492-8BB3-4B21-B5E6-15EF7CDCA8D9}" destId="{D007F9E5-12AB-440B-9ADE-343E8FDCCE36}" srcOrd="2" destOrd="0" parTransId="{7BAF4E9C-FE49-4101-A4FE-CA897C116A77}" sibTransId="{F527102A-1DA5-411E-A76B-7FBE09F2ADFD}"/>
    <dgm:cxn modelId="{613352D7-281C-4713-B36F-E1F33DA7BCF9}" srcId="{24E08F9E-D9AC-4D5A-9015-D18C262461CC}" destId="{FF22B492-8BB3-4B21-B5E6-15EF7CDCA8D9}" srcOrd="0" destOrd="0" parTransId="{CBF50D1A-6FE3-41A8-8C68-F0F816931E1B}" sibTransId="{F2D1432A-691E-4890-9377-C659D93F9D61}"/>
    <dgm:cxn modelId="{9F2F7D02-5556-4EFE-BAC5-1E047ADD5715}" type="presParOf" srcId="{44C11CFD-A360-4316-A019-D952A52350FE}" destId="{61321C7A-0DAE-43D6-AD52-A95C2B374254}" srcOrd="0" destOrd="0" presId="urn:microsoft.com/office/officeart/2005/8/layout/hierarchy1"/>
    <dgm:cxn modelId="{E90DE6DA-EFB5-423D-A639-BCE6C01ABCFB}" type="presParOf" srcId="{61321C7A-0DAE-43D6-AD52-A95C2B374254}" destId="{92DE2F1E-FBB7-4346-B793-4DA8C13DE083}" srcOrd="0" destOrd="0" presId="urn:microsoft.com/office/officeart/2005/8/layout/hierarchy1"/>
    <dgm:cxn modelId="{948A3F7F-9623-4FF5-83C9-091E39D5C249}" type="presParOf" srcId="{92DE2F1E-FBB7-4346-B793-4DA8C13DE083}" destId="{161633A1-8777-4D06-B8EC-42DAC0E71517}" srcOrd="0" destOrd="0" presId="urn:microsoft.com/office/officeart/2005/8/layout/hierarchy1"/>
    <dgm:cxn modelId="{0A1FD04C-AAE1-4A62-8F15-A0BD0AF3CD49}" type="presParOf" srcId="{92DE2F1E-FBB7-4346-B793-4DA8C13DE083}" destId="{F2ECCD02-14C8-4D0B-B77D-E1D3E79F07A6}" srcOrd="1" destOrd="0" presId="urn:microsoft.com/office/officeart/2005/8/layout/hierarchy1"/>
    <dgm:cxn modelId="{9DC59845-DFF5-4CD9-8F36-2D9FBACCA4BD}" type="presParOf" srcId="{61321C7A-0DAE-43D6-AD52-A95C2B374254}" destId="{6EB2107D-EEC6-4AEB-AB6E-9B61A618AA32}" srcOrd="1" destOrd="0" presId="urn:microsoft.com/office/officeart/2005/8/layout/hierarchy1"/>
    <dgm:cxn modelId="{7BA036E6-E8E8-492A-9720-33A58BD27D80}" type="presParOf" srcId="{6EB2107D-EEC6-4AEB-AB6E-9B61A618AA32}" destId="{7EF8E9E7-BBD1-40A1-84A0-C76863FC4D40}" srcOrd="0" destOrd="0" presId="urn:microsoft.com/office/officeart/2005/8/layout/hierarchy1"/>
    <dgm:cxn modelId="{9887F214-7B73-4AFA-8DB4-1E3B491E2BF6}" type="presParOf" srcId="{6EB2107D-EEC6-4AEB-AB6E-9B61A618AA32}" destId="{5B06E58E-BF48-4F6B-BCDD-409349022540}" srcOrd="1" destOrd="0" presId="urn:microsoft.com/office/officeart/2005/8/layout/hierarchy1"/>
    <dgm:cxn modelId="{A48EE3EC-6321-409E-AF7E-8DE79E492CD6}" type="presParOf" srcId="{5B06E58E-BF48-4F6B-BCDD-409349022540}" destId="{9B2DC267-A77A-4C66-901D-00C640956D70}" srcOrd="0" destOrd="0" presId="urn:microsoft.com/office/officeart/2005/8/layout/hierarchy1"/>
    <dgm:cxn modelId="{55B091D5-DC2D-4148-9491-A682B9B7DB63}" type="presParOf" srcId="{9B2DC267-A77A-4C66-901D-00C640956D70}" destId="{9C6DD56E-6AC9-4192-BFAE-C05EEF017657}" srcOrd="0" destOrd="0" presId="urn:microsoft.com/office/officeart/2005/8/layout/hierarchy1"/>
    <dgm:cxn modelId="{709735DB-9CEF-418A-8F10-2FCAF4A83802}" type="presParOf" srcId="{9B2DC267-A77A-4C66-901D-00C640956D70}" destId="{0CE1A8DD-5D31-42EE-82AD-6FBEE979EF11}" srcOrd="1" destOrd="0" presId="urn:microsoft.com/office/officeart/2005/8/layout/hierarchy1"/>
    <dgm:cxn modelId="{041D4731-DB51-4A05-8605-6CF779E801DA}" type="presParOf" srcId="{5B06E58E-BF48-4F6B-BCDD-409349022540}" destId="{448B0A96-F24F-41E5-99BD-2EE47D11A288}" srcOrd="1" destOrd="0" presId="urn:microsoft.com/office/officeart/2005/8/layout/hierarchy1"/>
    <dgm:cxn modelId="{6B37EF38-0520-4EFB-BDF3-A702A62ACCED}" type="presParOf" srcId="{6EB2107D-EEC6-4AEB-AB6E-9B61A618AA32}" destId="{6A2AAE03-E593-4072-81BE-95B473884CAD}" srcOrd="2" destOrd="0" presId="urn:microsoft.com/office/officeart/2005/8/layout/hierarchy1"/>
    <dgm:cxn modelId="{A7C09FCB-FF9F-4E94-8997-3F4239DB58A0}" type="presParOf" srcId="{6EB2107D-EEC6-4AEB-AB6E-9B61A618AA32}" destId="{C4ECE922-0D43-4E53-AF35-5FFFCAE2F590}" srcOrd="3" destOrd="0" presId="urn:microsoft.com/office/officeart/2005/8/layout/hierarchy1"/>
    <dgm:cxn modelId="{76DCA891-5D89-4752-BA80-E905C8D0D24B}" type="presParOf" srcId="{C4ECE922-0D43-4E53-AF35-5FFFCAE2F590}" destId="{991D18B6-16F4-4771-8EFC-16162C0AC289}" srcOrd="0" destOrd="0" presId="urn:microsoft.com/office/officeart/2005/8/layout/hierarchy1"/>
    <dgm:cxn modelId="{E35A7A75-0FBF-4248-BEBF-50EA37A79C3C}" type="presParOf" srcId="{991D18B6-16F4-4771-8EFC-16162C0AC289}" destId="{3184515C-3DD6-49FE-BF3D-AD943783F6C5}" srcOrd="0" destOrd="0" presId="urn:microsoft.com/office/officeart/2005/8/layout/hierarchy1"/>
    <dgm:cxn modelId="{17F8DE76-0B33-468B-A731-12122B5E63A8}" type="presParOf" srcId="{991D18B6-16F4-4771-8EFC-16162C0AC289}" destId="{3D36CA9C-C1F9-4ECF-BF5B-2A4DEC325248}" srcOrd="1" destOrd="0" presId="urn:microsoft.com/office/officeart/2005/8/layout/hierarchy1"/>
    <dgm:cxn modelId="{736CC9E0-CAA7-4D8A-B652-50026707105A}" type="presParOf" srcId="{C4ECE922-0D43-4E53-AF35-5FFFCAE2F590}" destId="{C555CA93-E157-4ADC-AB8D-EC3CBCDB36A0}" srcOrd="1" destOrd="0" presId="urn:microsoft.com/office/officeart/2005/8/layout/hierarchy1"/>
    <dgm:cxn modelId="{7F360CE7-B5AF-42BF-B106-F41B9F392826}" type="presParOf" srcId="{6EB2107D-EEC6-4AEB-AB6E-9B61A618AA32}" destId="{FF5C27BE-406B-4FC1-A556-A0FC4450A0D6}" srcOrd="4" destOrd="0" presId="urn:microsoft.com/office/officeart/2005/8/layout/hierarchy1"/>
    <dgm:cxn modelId="{EC395D7C-C405-4DDB-BD14-296C51A8EDCB}" type="presParOf" srcId="{6EB2107D-EEC6-4AEB-AB6E-9B61A618AA32}" destId="{6A1A42F5-A4AE-41C3-80CF-45E5FE8D7C9A}" srcOrd="5" destOrd="0" presId="urn:microsoft.com/office/officeart/2005/8/layout/hierarchy1"/>
    <dgm:cxn modelId="{3F7D5AA4-D2CD-41E9-AE95-0E2EE8CD2A5E}" type="presParOf" srcId="{6A1A42F5-A4AE-41C3-80CF-45E5FE8D7C9A}" destId="{C17BA445-8E52-4FD1-A694-565F14D09F48}" srcOrd="0" destOrd="0" presId="urn:microsoft.com/office/officeart/2005/8/layout/hierarchy1"/>
    <dgm:cxn modelId="{61E0FF02-45B1-426D-A67B-411086DB06F6}" type="presParOf" srcId="{C17BA445-8E52-4FD1-A694-565F14D09F48}" destId="{0806BC37-3AFA-43A3-BB14-30AF7B46FFF3}" srcOrd="0" destOrd="0" presId="urn:microsoft.com/office/officeart/2005/8/layout/hierarchy1"/>
    <dgm:cxn modelId="{5B63CA8E-0FFE-4870-8C30-D8342CA8EEF0}" type="presParOf" srcId="{C17BA445-8E52-4FD1-A694-565F14D09F48}" destId="{72B7BE76-3FC9-4C95-AC96-670766AC395E}" srcOrd="1" destOrd="0" presId="urn:microsoft.com/office/officeart/2005/8/layout/hierarchy1"/>
    <dgm:cxn modelId="{2DEB99BD-160D-491B-9FFA-06126FAF20B7}" type="presParOf" srcId="{6A1A42F5-A4AE-41C3-80CF-45E5FE8D7C9A}" destId="{F3D0884E-2BAA-4315-B9FD-870AD14EDE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C96E77-2653-43A0-9AB6-B50CB6666A5C}" type="doc">
      <dgm:prSet loTypeId="urn:microsoft.com/office/officeart/2005/8/layout/vList4#3" loCatId="list" qsTypeId="urn:microsoft.com/office/officeart/2005/8/quickstyle/simple1#9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02D8F509-4476-4616-8BCF-9FDD2C100411}">
      <dgm:prSet phldrT="[Текст]"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Уведомление о регистрации на экзамены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3D73C-4DCC-45A6-9C9F-C7934A64FE16}" type="par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76C65B26-C076-407F-88B3-7C9DF0B961FC}" type="sib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E6497D0-07F2-46A3-ADFE-71D9D3C117E0}">
      <dgm:prSet phldrT="[Текст]" custT="1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Электронно-вычислительную технику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43CD7C-E328-4CB4-8F7E-E825765B8272}" type="par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4EAC0E32-71F0-49A3-8F4E-4044D460CD0A}" type="sib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89FC199B-B58B-4EDE-BCE1-7A4B2F6D4C89}">
      <dgm:prSet phldrT="[Текст]" custT="1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Фото-, аудио- и видеоаппаратуру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2F2B10-4706-4712-BD1C-6AB6983C7D0B}" type="par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22956F4C-F557-4628-8B75-8F9C10FD345D}" type="sib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ABA1404-4769-418E-BD02-D30AB82A6B65}">
      <dgm:prSet custT="1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Справочные материалы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9E5BB-9DCB-4046-B71D-5EB984C59374}" type="par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02503FB-0A6A-44A9-AA1B-003F0F9A0023}" type="sib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C32A9FFF-2594-4672-B3ED-3F8276A2C48E}">
      <dgm:prSet custT="1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Письменные заметки и иные средства хранения и передачи информации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06A70-475B-4111-8BE7-839C512F062C}" type="par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5F6C4A2-CACE-4B65-87EB-11C2281454D7}" type="sib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56F0AF4-9975-4EB4-8B73-BF6F764CF83C}">
      <dgm:prSet custT="1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Запрещается выносить из аудиторий и ППЭ экзаменационные материалы на бумажном или электронном носителях, фотографировать экзаменационные материалы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AC1AD-AFEF-447A-939B-62FFCCA3E862}" type="par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23F9E18-E709-42C9-A698-EAE0231306C1}" type="sib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A49C7EC0-A357-4911-9B85-6EF670BC3DD1}">
      <dgm:prSet custT="1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Участникам запрещается иметь при себе: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584BC0-8430-489D-A685-3556ABA04772}" type="par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BA2AEFBA-A695-4461-B388-F5F332013BEA}" type="sib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4FC01EE8-B4D5-449A-91F7-08D223B20B16}">
      <dgm:prSet phldrT="[Текст]"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Средства связи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77F8C-AC53-494B-89E9-E2477CB3D955}" type="parTrans" cxnId="{57F44C5E-6E39-4F5C-8514-6E41195A83EE}">
      <dgm:prSet/>
      <dgm:spPr/>
      <dgm:t>
        <a:bodyPr/>
        <a:lstStyle/>
        <a:p>
          <a:endParaRPr lang="ru-RU"/>
        </a:p>
      </dgm:t>
    </dgm:pt>
    <dgm:pt modelId="{5E606FF9-FD6B-4D81-BD7B-8112DE574541}" type="sibTrans" cxnId="{57F44C5E-6E39-4F5C-8514-6E41195A83EE}">
      <dgm:prSet/>
      <dgm:spPr/>
      <dgm:t>
        <a:bodyPr/>
        <a:lstStyle/>
        <a:p>
          <a:endParaRPr lang="ru-RU"/>
        </a:p>
      </dgm:t>
    </dgm:pt>
    <dgm:pt modelId="{EB9E33B5-DB59-4789-85F2-69ADCD3B0B28}" type="pres">
      <dgm:prSet presAssocID="{A7C96E77-2653-43A0-9AB6-B50CB6666A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5DD0D-1E25-41FF-BC03-D3AC8174B2BB}" type="pres">
      <dgm:prSet presAssocID="{A49C7EC0-A357-4911-9B85-6EF670BC3DD1}" presName="comp" presStyleCnt="0"/>
      <dgm:spPr/>
      <dgm:t>
        <a:bodyPr/>
        <a:lstStyle/>
        <a:p>
          <a:endParaRPr lang="ru-RU"/>
        </a:p>
      </dgm:t>
    </dgm:pt>
    <dgm:pt modelId="{D52C823A-499F-47C7-9ACC-A6DBC305993E}" type="pres">
      <dgm:prSet presAssocID="{A49C7EC0-A357-4911-9B85-6EF670BC3DD1}" presName="box" presStyleLbl="node1" presStyleIdx="0" presStyleCnt="8" custScaleY="99176"/>
      <dgm:spPr/>
      <dgm:t>
        <a:bodyPr/>
        <a:lstStyle/>
        <a:p>
          <a:endParaRPr lang="ru-RU"/>
        </a:p>
      </dgm:t>
    </dgm:pt>
    <dgm:pt modelId="{45C1DA77-5DFB-4D2A-8FBA-F1DB10F43AA8}" type="pres">
      <dgm:prSet presAssocID="{A49C7EC0-A357-4911-9B85-6EF670BC3DD1}" presName="img" presStyleLbl="fgImgPlace1" presStyleIdx="0" presStyleCnt="8" custScaleX="48965" custScaleY="113142" custLinFactNeighborX="275" custLinFactNeighborY="0"/>
      <dgm:spPr>
        <a:blipFill>
          <a:blip xmlns:r="http://schemas.openxmlformats.org/officeDocument/2006/relationships" r:embed="rId1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C276044-92D6-422B-B72F-59C1021575C2}" type="pres">
      <dgm:prSet presAssocID="{A49C7EC0-A357-4911-9B85-6EF670BC3DD1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C889C-7F69-4437-BABE-5443E66E853A}" type="pres">
      <dgm:prSet presAssocID="{BA2AEFBA-A695-4461-B388-F5F332013BEA}" presName="spacer" presStyleCnt="0"/>
      <dgm:spPr/>
      <dgm:t>
        <a:bodyPr/>
        <a:lstStyle/>
        <a:p>
          <a:endParaRPr lang="ru-RU"/>
        </a:p>
      </dgm:t>
    </dgm:pt>
    <dgm:pt modelId="{CFD40146-3A58-42EE-AEDB-EF97D442BB7B}" type="pres">
      <dgm:prSet presAssocID="{02D8F509-4476-4616-8BCF-9FDD2C100411}" presName="comp" presStyleCnt="0"/>
      <dgm:spPr/>
      <dgm:t>
        <a:bodyPr/>
        <a:lstStyle/>
        <a:p>
          <a:endParaRPr lang="ru-RU"/>
        </a:p>
      </dgm:t>
    </dgm:pt>
    <dgm:pt modelId="{C641F526-517A-47CB-9D28-717E28BECA7D}" type="pres">
      <dgm:prSet presAssocID="{02D8F509-4476-4616-8BCF-9FDD2C100411}" presName="box" presStyleLbl="node1" presStyleIdx="1" presStyleCnt="8" custScaleY="99176"/>
      <dgm:spPr/>
      <dgm:t>
        <a:bodyPr/>
        <a:lstStyle/>
        <a:p>
          <a:endParaRPr lang="ru-RU"/>
        </a:p>
      </dgm:t>
    </dgm:pt>
    <dgm:pt modelId="{1239E6C2-6CC3-4EC1-BA71-AD286B6D8858}" type="pres">
      <dgm:prSet presAssocID="{02D8F509-4476-4616-8BCF-9FDD2C100411}" presName="img" presStyleLbl="fgImgPlace1" presStyleIdx="1" presStyleCnt="8" custScaleX="48965" custScaleY="113142"/>
      <dgm:spPr>
        <a:blipFill>
          <a:blip xmlns:r="http://schemas.openxmlformats.org/officeDocument/2006/relationships" r:embed="rId2">
            <a:extLst/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7213F5E4-C133-40BE-A937-437691EEA1E6}" type="pres">
      <dgm:prSet presAssocID="{02D8F509-4476-4616-8BCF-9FDD2C100411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1FC6B-724B-42C6-87A8-927B05138F57}" type="pres">
      <dgm:prSet presAssocID="{76C65B26-C076-407F-88B3-7C9DF0B961FC}" presName="spacer" presStyleCnt="0"/>
      <dgm:spPr/>
      <dgm:t>
        <a:bodyPr/>
        <a:lstStyle/>
        <a:p>
          <a:endParaRPr lang="ru-RU"/>
        </a:p>
      </dgm:t>
    </dgm:pt>
    <dgm:pt modelId="{ACD98F41-2FE6-4E28-A9BC-94660C51AF5E}" type="pres">
      <dgm:prSet presAssocID="{4FC01EE8-B4D5-449A-91F7-08D223B20B16}" presName="comp" presStyleCnt="0"/>
      <dgm:spPr/>
    </dgm:pt>
    <dgm:pt modelId="{9022A243-8DC1-4950-AB50-3CD8234322EB}" type="pres">
      <dgm:prSet presAssocID="{4FC01EE8-B4D5-449A-91F7-08D223B20B16}" presName="box" presStyleLbl="node1" presStyleIdx="2" presStyleCnt="8" custScaleY="99176"/>
      <dgm:spPr/>
      <dgm:t>
        <a:bodyPr/>
        <a:lstStyle/>
        <a:p>
          <a:endParaRPr lang="ru-RU"/>
        </a:p>
      </dgm:t>
    </dgm:pt>
    <dgm:pt modelId="{53B1E294-F636-4E20-A4E3-2320FA1DB490}" type="pres">
      <dgm:prSet presAssocID="{4FC01EE8-B4D5-449A-91F7-08D223B20B16}" presName="img" presStyleLbl="fgImgPlace1" presStyleIdx="2" presStyleCnt="8" custScaleX="49112" custScaleY="11322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5449BB-211C-4657-BE45-D7FA8530133F}" type="pres">
      <dgm:prSet presAssocID="{4FC01EE8-B4D5-449A-91F7-08D223B20B16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74102-C074-4B9F-89EC-0C2B9A7B8CA6}" type="pres">
      <dgm:prSet presAssocID="{5E606FF9-FD6B-4D81-BD7B-8112DE574541}" presName="spacer" presStyleCnt="0"/>
      <dgm:spPr/>
    </dgm:pt>
    <dgm:pt modelId="{1F02231E-59D5-442F-B1EF-DD595DD5085C}" type="pres">
      <dgm:prSet presAssocID="{9E6497D0-07F2-46A3-ADFE-71D9D3C117E0}" presName="comp" presStyleCnt="0"/>
      <dgm:spPr/>
      <dgm:t>
        <a:bodyPr/>
        <a:lstStyle/>
        <a:p>
          <a:endParaRPr lang="ru-RU"/>
        </a:p>
      </dgm:t>
    </dgm:pt>
    <dgm:pt modelId="{F389D208-A62E-4352-AFAD-40C600C99AC6}" type="pres">
      <dgm:prSet presAssocID="{9E6497D0-07F2-46A3-ADFE-71D9D3C117E0}" presName="box" presStyleLbl="node1" presStyleIdx="3" presStyleCnt="8" custScaleY="99176"/>
      <dgm:spPr/>
      <dgm:t>
        <a:bodyPr/>
        <a:lstStyle/>
        <a:p>
          <a:endParaRPr lang="ru-RU"/>
        </a:p>
      </dgm:t>
    </dgm:pt>
    <dgm:pt modelId="{790C2E1B-45D3-4DDA-B5B4-2C72CD42C3C8}" type="pres">
      <dgm:prSet presAssocID="{9E6497D0-07F2-46A3-ADFE-71D9D3C117E0}" presName="img" presStyleLbl="fgImgPlace1" presStyleIdx="3" presStyleCnt="8" custScaleX="48965" custScaleY="11314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C7C40D-CEFC-43C0-BC60-57EB282BFEDA}" type="pres">
      <dgm:prSet presAssocID="{9E6497D0-07F2-46A3-ADFE-71D9D3C117E0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E39E-7301-45F7-B084-B633BDDC95E8}" type="pres">
      <dgm:prSet presAssocID="{4EAC0E32-71F0-49A3-8F4E-4044D460CD0A}" presName="spacer" presStyleCnt="0"/>
      <dgm:spPr/>
      <dgm:t>
        <a:bodyPr/>
        <a:lstStyle/>
        <a:p>
          <a:endParaRPr lang="ru-RU"/>
        </a:p>
      </dgm:t>
    </dgm:pt>
    <dgm:pt modelId="{3C293ABA-44E4-4A59-9F28-748FFC49DD96}" type="pres">
      <dgm:prSet presAssocID="{89FC199B-B58B-4EDE-BCE1-7A4B2F6D4C89}" presName="comp" presStyleCnt="0"/>
      <dgm:spPr/>
      <dgm:t>
        <a:bodyPr/>
        <a:lstStyle/>
        <a:p>
          <a:endParaRPr lang="ru-RU"/>
        </a:p>
      </dgm:t>
    </dgm:pt>
    <dgm:pt modelId="{6A9CC939-0E91-4386-89D4-6993FC5841AD}" type="pres">
      <dgm:prSet presAssocID="{89FC199B-B58B-4EDE-BCE1-7A4B2F6D4C89}" presName="box" presStyleLbl="node1" presStyleIdx="4" presStyleCnt="8" custScaleY="99176"/>
      <dgm:spPr/>
      <dgm:t>
        <a:bodyPr/>
        <a:lstStyle/>
        <a:p>
          <a:endParaRPr lang="ru-RU"/>
        </a:p>
      </dgm:t>
    </dgm:pt>
    <dgm:pt modelId="{25C29B7A-1C83-44B4-B371-40A2DAE34E07}" type="pres">
      <dgm:prSet presAssocID="{89FC199B-B58B-4EDE-BCE1-7A4B2F6D4C89}" presName="img" presStyleLbl="fgImgPlace1" presStyleIdx="4" presStyleCnt="8" custScaleX="48965" custScaleY="11314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8C06C0-3E3E-4638-ADD9-62F67431E9AB}" type="pres">
      <dgm:prSet presAssocID="{89FC199B-B58B-4EDE-BCE1-7A4B2F6D4C89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5810-92AE-4DE6-AA9D-10892E29CEF9}" type="pres">
      <dgm:prSet presAssocID="{22956F4C-F557-4628-8B75-8F9C10FD345D}" presName="spacer" presStyleCnt="0"/>
      <dgm:spPr/>
      <dgm:t>
        <a:bodyPr/>
        <a:lstStyle/>
        <a:p>
          <a:endParaRPr lang="ru-RU"/>
        </a:p>
      </dgm:t>
    </dgm:pt>
    <dgm:pt modelId="{19CBE746-75C9-47B9-8EC9-F80ACFD5353A}" type="pres">
      <dgm:prSet presAssocID="{3ABA1404-4769-418E-BD02-D30AB82A6B65}" presName="comp" presStyleCnt="0"/>
      <dgm:spPr/>
      <dgm:t>
        <a:bodyPr/>
        <a:lstStyle/>
        <a:p>
          <a:endParaRPr lang="ru-RU"/>
        </a:p>
      </dgm:t>
    </dgm:pt>
    <dgm:pt modelId="{48EAB05E-6EE3-4921-8829-EE08B2AB76C9}" type="pres">
      <dgm:prSet presAssocID="{3ABA1404-4769-418E-BD02-D30AB82A6B65}" presName="box" presStyleLbl="node1" presStyleIdx="5" presStyleCnt="8" custScaleY="99176"/>
      <dgm:spPr/>
      <dgm:t>
        <a:bodyPr/>
        <a:lstStyle/>
        <a:p>
          <a:endParaRPr lang="ru-RU"/>
        </a:p>
      </dgm:t>
    </dgm:pt>
    <dgm:pt modelId="{1E5EDAA1-3B7C-4555-9600-B61693D2CF8E}" type="pres">
      <dgm:prSet presAssocID="{3ABA1404-4769-418E-BD02-D30AB82A6B65}" presName="img" presStyleLbl="fgImgPlace1" presStyleIdx="5" presStyleCnt="8" custScaleX="48965" custScaleY="11314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102209-5BA8-4873-BF91-194B4BBC3DF3}" type="pres">
      <dgm:prSet presAssocID="{3ABA1404-4769-418E-BD02-D30AB82A6B65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9F7D1-A5A8-4F40-B48F-09091C30BD73}" type="pres">
      <dgm:prSet presAssocID="{E02503FB-0A6A-44A9-AA1B-003F0F9A0023}" presName="spacer" presStyleCnt="0"/>
      <dgm:spPr/>
      <dgm:t>
        <a:bodyPr/>
        <a:lstStyle/>
        <a:p>
          <a:endParaRPr lang="ru-RU"/>
        </a:p>
      </dgm:t>
    </dgm:pt>
    <dgm:pt modelId="{FB7AAA09-FD53-4A88-9565-793E7D9C89C8}" type="pres">
      <dgm:prSet presAssocID="{C32A9FFF-2594-4672-B3ED-3F8276A2C48E}" presName="comp" presStyleCnt="0"/>
      <dgm:spPr/>
      <dgm:t>
        <a:bodyPr/>
        <a:lstStyle/>
        <a:p>
          <a:endParaRPr lang="ru-RU"/>
        </a:p>
      </dgm:t>
    </dgm:pt>
    <dgm:pt modelId="{0E098E23-0D2A-4814-B265-63904B7961A8}" type="pres">
      <dgm:prSet presAssocID="{C32A9FFF-2594-4672-B3ED-3F8276A2C48E}" presName="box" presStyleLbl="node1" presStyleIdx="6" presStyleCnt="8" custScaleY="99176"/>
      <dgm:spPr/>
      <dgm:t>
        <a:bodyPr/>
        <a:lstStyle/>
        <a:p>
          <a:endParaRPr lang="ru-RU"/>
        </a:p>
      </dgm:t>
    </dgm:pt>
    <dgm:pt modelId="{1372C446-2585-48D9-BB47-6212940E7DF6}" type="pres">
      <dgm:prSet presAssocID="{C32A9FFF-2594-4672-B3ED-3F8276A2C48E}" presName="img" presStyleLbl="fgImgPlace1" presStyleIdx="6" presStyleCnt="8" custScaleX="48965" custScaleY="11314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CC4913-5D36-47D8-AB62-93CC8ABBDB43}" type="pres">
      <dgm:prSet presAssocID="{C32A9FFF-2594-4672-B3ED-3F8276A2C48E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1D33-6E44-4802-A4C0-E4C71AF74DA3}" type="pres">
      <dgm:prSet presAssocID="{95F6C4A2-CACE-4B65-87EB-11C2281454D7}" presName="spacer" presStyleCnt="0"/>
      <dgm:spPr/>
      <dgm:t>
        <a:bodyPr/>
        <a:lstStyle/>
        <a:p>
          <a:endParaRPr lang="ru-RU"/>
        </a:p>
      </dgm:t>
    </dgm:pt>
    <dgm:pt modelId="{E19301C4-CDEE-477A-ADDE-5D197A722432}" type="pres">
      <dgm:prSet presAssocID="{356F0AF4-9975-4EB4-8B73-BF6F764CF83C}" presName="comp" presStyleCnt="0"/>
      <dgm:spPr/>
      <dgm:t>
        <a:bodyPr/>
        <a:lstStyle/>
        <a:p>
          <a:endParaRPr lang="ru-RU"/>
        </a:p>
      </dgm:t>
    </dgm:pt>
    <dgm:pt modelId="{156E91AD-A9CC-4DFA-87EA-B1351B5A5F9A}" type="pres">
      <dgm:prSet presAssocID="{356F0AF4-9975-4EB4-8B73-BF6F764CF83C}" presName="box" presStyleLbl="node1" presStyleIdx="7" presStyleCnt="8" custScaleY="112341"/>
      <dgm:spPr/>
      <dgm:t>
        <a:bodyPr/>
        <a:lstStyle/>
        <a:p>
          <a:endParaRPr lang="ru-RU"/>
        </a:p>
      </dgm:t>
    </dgm:pt>
    <dgm:pt modelId="{E31ADDE9-53E9-48D1-9341-8BCDBA3324A6}" type="pres">
      <dgm:prSet presAssocID="{356F0AF4-9975-4EB4-8B73-BF6F764CF83C}" presName="img" presStyleLbl="fgImgPlace1" presStyleIdx="7" presStyleCnt="8" custScaleX="48965" custScaleY="11314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9A731D-BFF6-41BD-8A7D-915DA18DD381}" type="pres">
      <dgm:prSet presAssocID="{356F0AF4-9975-4EB4-8B73-BF6F764CF83C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07176-D07C-4259-BCC5-66A4995C73B4}" srcId="{A7C96E77-2653-43A0-9AB6-B50CB6666A5C}" destId="{356F0AF4-9975-4EB4-8B73-BF6F764CF83C}" srcOrd="7" destOrd="0" parTransId="{450AC1AD-AFEF-447A-939B-62FFCCA3E862}" sibTransId="{923F9E18-E709-42C9-A698-EAE0231306C1}"/>
    <dgm:cxn modelId="{0BE8CEF8-A1F3-4676-B557-98AEDA694689}" type="presOf" srcId="{3ABA1404-4769-418E-BD02-D30AB82A6B65}" destId="{48EAB05E-6EE3-4921-8829-EE08B2AB76C9}" srcOrd="0" destOrd="0" presId="urn:microsoft.com/office/officeart/2005/8/layout/vList4#3"/>
    <dgm:cxn modelId="{F3A51F3C-3931-41C8-A0CF-64AFE3EBDA67}" type="presOf" srcId="{89FC199B-B58B-4EDE-BCE1-7A4B2F6D4C89}" destId="{6A9CC939-0E91-4386-89D4-6993FC5841AD}" srcOrd="0" destOrd="0" presId="urn:microsoft.com/office/officeart/2005/8/layout/vList4#3"/>
    <dgm:cxn modelId="{AFC6E934-8D09-4326-BD9F-AB5056A0F931}" type="presOf" srcId="{3ABA1404-4769-418E-BD02-D30AB82A6B65}" destId="{9A102209-5BA8-4873-BF91-194B4BBC3DF3}" srcOrd="1" destOrd="0" presId="urn:microsoft.com/office/officeart/2005/8/layout/vList4#3"/>
    <dgm:cxn modelId="{A739B889-B9ED-43BD-8FCF-203BC5BC9BD3}" type="presOf" srcId="{4FC01EE8-B4D5-449A-91F7-08D223B20B16}" destId="{E45449BB-211C-4657-BE45-D7FA8530133F}" srcOrd="1" destOrd="0" presId="urn:microsoft.com/office/officeart/2005/8/layout/vList4#3"/>
    <dgm:cxn modelId="{FFCDB648-027D-45B0-8032-BBD9E1C228E8}" type="presOf" srcId="{89FC199B-B58B-4EDE-BCE1-7A4B2F6D4C89}" destId="{BD8C06C0-3E3E-4638-ADD9-62F67431E9AB}" srcOrd="1" destOrd="0" presId="urn:microsoft.com/office/officeart/2005/8/layout/vList4#3"/>
    <dgm:cxn modelId="{684CE5A7-AC36-45CD-AE5B-2012CDAAF76A}" srcId="{A7C96E77-2653-43A0-9AB6-B50CB6666A5C}" destId="{02D8F509-4476-4616-8BCF-9FDD2C100411}" srcOrd="1" destOrd="0" parTransId="{10A3D73C-4DCC-45A6-9C9F-C7934A64FE16}" sibTransId="{76C65B26-C076-407F-88B3-7C9DF0B961FC}"/>
    <dgm:cxn modelId="{49604272-8E4D-4103-A8A0-AA68AC03F979}" srcId="{A7C96E77-2653-43A0-9AB6-B50CB6666A5C}" destId="{3ABA1404-4769-418E-BD02-D30AB82A6B65}" srcOrd="5" destOrd="0" parTransId="{2899E5BB-9DCB-4046-B71D-5EB984C59374}" sibTransId="{E02503FB-0A6A-44A9-AA1B-003F0F9A0023}"/>
    <dgm:cxn modelId="{E9079BC6-A316-402B-8813-1800EDAC9EC5}" type="presOf" srcId="{356F0AF4-9975-4EB4-8B73-BF6F764CF83C}" destId="{156E91AD-A9CC-4DFA-87EA-B1351B5A5F9A}" srcOrd="0" destOrd="0" presId="urn:microsoft.com/office/officeart/2005/8/layout/vList4#3"/>
    <dgm:cxn modelId="{F344C229-3943-4BB6-81B6-21841983DD2C}" type="presOf" srcId="{A49C7EC0-A357-4911-9B85-6EF670BC3DD1}" destId="{7C276044-92D6-422B-B72F-59C1021575C2}" srcOrd="1" destOrd="0" presId="urn:microsoft.com/office/officeart/2005/8/layout/vList4#3"/>
    <dgm:cxn modelId="{65200F6B-AE6D-4FBE-B9B1-33434C6CB2EB}" type="presOf" srcId="{A49C7EC0-A357-4911-9B85-6EF670BC3DD1}" destId="{D52C823A-499F-47C7-9ACC-A6DBC305993E}" srcOrd="0" destOrd="0" presId="urn:microsoft.com/office/officeart/2005/8/layout/vList4#3"/>
    <dgm:cxn modelId="{3D115186-2718-4294-AA21-6CC08F29F18A}" srcId="{A7C96E77-2653-43A0-9AB6-B50CB6666A5C}" destId="{89FC199B-B58B-4EDE-BCE1-7A4B2F6D4C89}" srcOrd="4" destOrd="0" parTransId="{E32F2B10-4706-4712-BD1C-6AB6983C7D0B}" sibTransId="{22956F4C-F557-4628-8B75-8F9C10FD345D}"/>
    <dgm:cxn modelId="{7EB7038F-EBE2-4CF5-BB4E-24856B5575F1}" type="presOf" srcId="{C32A9FFF-2594-4672-B3ED-3F8276A2C48E}" destId="{80CC4913-5D36-47D8-AB62-93CC8ABBDB43}" srcOrd="1" destOrd="0" presId="urn:microsoft.com/office/officeart/2005/8/layout/vList4#3"/>
    <dgm:cxn modelId="{E7B1D55D-8905-4DB2-BA61-C85CFF625812}" srcId="{A7C96E77-2653-43A0-9AB6-B50CB6666A5C}" destId="{A49C7EC0-A357-4911-9B85-6EF670BC3DD1}" srcOrd="0" destOrd="0" parTransId="{02584BC0-8430-489D-A685-3556ABA04772}" sibTransId="{BA2AEFBA-A695-4461-B388-F5F332013BEA}"/>
    <dgm:cxn modelId="{95FC309A-D528-4EE2-BB3E-F38EF8DE9B69}" type="presOf" srcId="{02D8F509-4476-4616-8BCF-9FDD2C100411}" destId="{7213F5E4-C133-40BE-A937-437691EEA1E6}" srcOrd="1" destOrd="0" presId="urn:microsoft.com/office/officeart/2005/8/layout/vList4#3"/>
    <dgm:cxn modelId="{0501BD49-7711-4C9D-B221-F0CB3DA2DD17}" type="presOf" srcId="{A7C96E77-2653-43A0-9AB6-B50CB6666A5C}" destId="{EB9E33B5-DB59-4789-85F2-69ADCD3B0B28}" srcOrd="0" destOrd="0" presId="urn:microsoft.com/office/officeart/2005/8/layout/vList4#3"/>
    <dgm:cxn modelId="{B68DB943-8F0E-4F47-B141-B301825FC521}" srcId="{A7C96E77-2653-43A0-9AB6-B50CB6666A5C}" destId="{9E6497D0-07F2-46A3-ADFE-71D9D3C117E0}" srcOrd="3" destOrd="0" parTransId="{9C43CD7C-E328-4CB4-8F7E-E825765B8272}" sibTransId="{4EAC0E32-71F0-49A3-8F4E-4044D460CD0A}"/>
    <dgm:cxn modelId="{95C4E898-7772-403B-870D-916E67DDCF21}" type="presOf" srcId="{9E6497D0-07F2-46A3-ADFE-71D9D3C117E0}" destId="{46C7C40D-CEFC-43C0-BC60-57EB282BFEDA}" srcOrd="1" destOrd="0" presId="urn:microsoft.com/office/officeart/2005/8/layout/vList4#3"/>
    <dgm:cxn modelId="{D2FC0B81-375D-41C9-B38D-6CD5484EF80A}" type="presOf" srcId="{356F0AF4-9975-4EB4-8B73-BF6F764CF83C}" destId="{E39A731D-BFF6-41BD-8A7D-915DA18DD381}" srcOrd="1" destOrd="0" presId="urn:microsoft.com/office/officeart/2005/8/layout/vList4#3"/>
    <dgm:cxn modelId="{550284E7-9C9D-4359-AAD1-6CB4F510F318}" type="presOf" srcId="{C32A9FFF-2594-4672-B3ED-3F8276A2C48E}" destId="{0E098E23-0D2A-4814-B265-63904B7961A8}" srcOrd="0" destOrd="0" presId="urn:microsoft.com/office/officeart/2005/8/layout/vList4#3"/>
    <dgm:cxn modelId="{57F44C5E-6E39-4F5C-8514-6E41195A83EE}" srcId="{A7C96E77-2653-43A0-9AB6-B50CB6666A5C}" destId="{4FC01EE8-B4D5-449A-91F7-08D223B20B16}" srcOrd="2" destOrd="0" parTransId="{FF977F8C-AC53-494B-89E9-E2477CB3D955}" sibTransId="{5E606FF9-FD6B-4D81-BD7B-8112DE574541}"/>
    <dgm:cxn modelId="{9310F2FC-D907-4CA7-87A3-989D2F8DC705}" srcId="{A7C96E77-2653-43A0-9AB6-B50CB6666A5C}" destId="{C32A9FFF-2594-4672-B3ED-3F8276A2C48E}" srcOrd="6" destOrd="0" parTransId="{50D06A70-475B-4111-8BE7-839C512F062C}" sibTransId="{95F6C4A2-CACE-4B65-87EB-11C2281454D7}"/>
    <dgm:cxn modelId="{544613C8-D7F8-4DCA-889B-F33D73F0956E}" type="presOf" srcId="{02D8F509-4476-4616-8BCF-9FDD2C100411}" destId="{C641F526-517A-47CB-9D28-717E28BECA7D}" srcOrd="0" destOrd="0" presId="urn:microsoft.com/office/officeart/2005/8/layout/vList4#3"/>
    <dgm:cxn modelId="{B0E8D8B2-1DAF-4B3F-8CD2-16DACC56644C}" type="presOf" srcId="{4FC01EE8-B4D5-449A-91F7-08D223B20B16}" destId="{9022A243-8DC1-4950-AB50-3CD8234322EB}" srcOrd="0" destOrd="0" presId="urn:microsoft.com/office/officeart/2005/8/layout/vList4#3"/>
    <dgm:cxn modelId="{D1E8A715-74C9-4727-AF5C-529B508A2F62}" type="presOf" srcId="{9E6497D0-07F2-46A3-ADFE-71D9D3C117E0}" destId="{F389D208-A62E-4352-AFAD-40C600C99AC6}" srcOrd="0" destOrd="0" presId="urn:microsoft.com/office/officeart/2005/8/layout/vList4#3"/>
    <dgm:cxn modelId="{D4C2CF28-D40D-4AAB-85E4-43A6D69DD4F3}" type="presParOf" srcId="{EB9E33B5-DB59-4789-85F2-69ADCD3B0B28}" destId="{6C35DD0D-1E25-41FF-BC03-D3AC8174B2BB}" srcOrd="0" destOrd="0" presId="urn:microsoft.com/office/officeart/2005/8/layout/vList4#3"/>
    <dgm:cxn modelId="{7B51D99F-8C74-46D7-A768-E7A030B152DE}" type="presParOf" srcId="{6C35DD0D-1E25-41FF-BC03-D3AC8174B2BB}" destId="{D52C823A-499F-47C7-9ACC-A6DBC305993E}" srcOrd="0" destOrd="0" presId="urn:microsoft.com/office/officeart/2005/8/layout/vList4#3"/>
    <dgm:cxn modelId="{4FA5A651-4C1C-46F3-8525-DA907779B1A7}" type="presParOf" srcId="{6C35DD0D-1E25-41FF-BC03-D3AC8174B2BB}" destId="{45C1DA77-5DFB-4D2A-8FBA-F1DB10F43AA8}" srcOrd="1" destOrd="0" presId="urn:microsoft.com/office/officeart/2005/8/layout/vList4#3"/>
    <dgm:cxn modelId="{DD61CED7-4F0A-4185-9A6E-EC7667DE4E34}" type="presParOf" srcId="{6C35DD0D-1E25-41FF-BC03-D3AC8174B2BB}" destId="{7C276044-92D6-422B-B72F-59C1021575C2}" srcOrd="2" destOrd="0" presId="urn:microsoft.com/office/officeart/2005/8/layout/vList4#3"/>
    <dgm:cxn modelId="{677D0D62-DE2E-4A16-979A-3659DF0E5FFD}" type="presParOf" srcId="{EB9E33B5-DB59-4789-85F2-69ADCD3B0B28}" destId="{4D7C889C-7F69-4437-BABE-5443E66E853A}" srcOrd="1" destOrd="0" presId="urn:microsoft.com/office/officeart/2005/8/layout/vList4#3"/>
    <dgm:cxn modelId="{0348E8AD-1255-4151-81AC-02D179993C60}" type="presParOf" srcId="{EB9E33B5-DB59-4789-85F2-69ADCD3B0B28}" destId="{CFD40146-3A58-42EE-AEDB-EF97D442BB7B}" srcOrd="2" destOrd="0" presId="urn:microsoft.com/office/officeart/2005/8/layout/vList4#3"/>
    <dgm:cxn modelId="{30995923-F444-4EEB-B206-E88D7BB3E3D9}" type="presParOf" srcId="{CFD40146-3A58-42EE-AEDB-EF97D442BB7B}" destId="{C641F526-517A-47CB-9D28-717E28BECA7D}" srcOrd="0" destOrd="0" presId="urn:microsoft.com/office/officeart/2005/8/layout/vList4#3"/>
    <dgm:cxn modelId="{7913C88F-DBF0-4C1C-BE5E-034252404305}" type="presParOf" srcId="{CFD40146-3A58-42EE-AEDB-EF97D442BB7B}" destId="{1239E6C2-6CC3-4EC1-BA71-AD286B6D8858}" srcOrd="1" destOrd="0" presId="urn:microsoft.com/office/officeart/2005/8/layout/vList4#3"/>
    <dgm:cxn modelId="{4C1C5714-D739-43A9-98EB-7308AB741A38}" type="presParOf" srcId="{CFD40146-3A58-42EE-AEDB-EF97D442BB7B}" destId="{7213F5E4-C133-40BE-A937-437691EEA1E6}" srcOrd="2" destOrd="0" presId="urn:microsoft.com/office/officeart/2005/8/layout/vList4#3"/>
    <dgm:cxn modelId="{5FC7E843-F635-4B1D-9E10-B5AF123CC829}" type="presParOf" srcId="{EB9E33B5-DB59-4789-85F2-69ADCD3B0B28}" destId="{0431FC6B-724B-42C6-87A8-927B05138F57}" srcOrd="3" destOrd="0" presId="urn:microsoft.com/office/officeart/2005/8/layout/vList4#3"/>
    <dgm:cxn modelId="{94B8E48E-CC30-404B-BA15-1F9E54531C13}" type="presParOf" srcId="{EB9E33B5-DB59-4789-85F2-69ADCD3B0B28}" destId="{ACD98F41-2FE6-4E28-A9BC-94660C51AF5E}" srcOrd="4" destOrd="0" presId="urn:microsoft.com/office/officeart/2005/8/layout/vList4#3"/>
    <dgm:cxn modelId="{A9597D58-F7EE-43CD-93D0-F6A83BD1F8B7}" type="presParOf" srcId="{ACD98F41-2FE6-4E28-A9BC-94660C51AF5E}" destId="{9022A243-8DC1-4950-AB50-3CD8234322EB}" srcOrd="0" destOrd="0" presId="urn:microsoft.com/office/officeart/2005/8/layout/vList4#3"/>
    <dgm:cxn modelId="{836A816C-DA4B-4342-A941-D90EB56E9C7B}" type="presParOf" srcId="{ACD98F41-2FE6-4E28-A9BC-94660C51AF5E}" destId="{53B1E294-F636-4E20-A4E3-2320FA1DB490}" srcOrd="1" destOrd="0" presId="urn:microsoft.com/office/officeart/2005/8/layout/vList4#3"/>
    <dgm:cxn modelId="{10533C68-D54A-4F44-A35E-261381279AF5}" type="presParOf" srcId="{ACD98F41-2FE6-4E28-A9BC-94660C51AF5E}" destId="{E45449BB-211C-4657-BE45-D7FA8530133F}" srcOrd="2" destOrd="0" presId="urn:microsoft.com/office/officeart/2005/8/layout/vList4#3"/>
    <dgm:cxn modelId="{E14A1040-05F1-4D1D-ACEE-E0DEB824FC0E}" type="presParOf" srcId="{EB9E33B5-DB59-4789-85F2-69ADCD3B0B28}" destId="{EA274102-C074-4B9F-89EC-0C2B9A7B8CA6}" srcOrd="5" destOrd="0" presId="urn:microsoft.com/office/officeart/2005/8/layout/vList4#3"/>
    <dgm:cxn modelId="{7F8B7582-C726-4AF2-AD11-F447F604D851}" type="presParOf" srcId="{EB9E33B5-DB59-4789-85F2-69ADCD3B0B28}" destId="{1F02231E-59D5-442F-B1EF-DD595DD5085C}" srcOrd="6" destOrd="0" presId="urn:microsoft.com/office/officeart/2005/8/layout/vList4#3"/>
    <dgm:cxn modelId="{2CC0B989-89D0-419C-B66C-656E67BE0B13}" type="presParOf" srcId="{1F02231E-59D5-442F-B1EF-DD595DD5085C}" destId="{F389D208-A62E-4352-AFAD-40C600C99AC6}" srcOrd="0" destOrd="0" presId="urn:microsoft.com/office/officeart/2005/8/layout/vList4#3"/>
    <dgm:cxn modelId="{518CF050-277E-48A1-A2CD-D02321429896}" type="presParOf" srcId="{1F02231E-59D5-442F-B1EF-DD595DD5085C}" destId="{790C2E1B-45D3-4DDA-B5B4-2C72CD42C3C8}" srcOrd="1" destOrd="0" presId="urn:microsoft.com/office/officeart/2005/8/layout/vList4#3"/>
    <dgm:cxn modelId="{8E0D3B66-2153-4A97-AEAE-A0FA78914280}" type="presParOf" srcId="{1F02231E-59D5-442F-B1EF-DD595DD5085C}" destId="{46C7C40D-CEFC-43C0-BC60-57EB282BFEDA}" srcOrd="2" destOrd="0" presId="urn:microsoft.com/office/officeart/2005/8/layout/vList4#3"/>
    <dgm:cxn modelId="{10AC194D-DB33-4038-8E63-791F6DC39FC7}" type="presParOf" srcId="{EB9E33B5-DB59-4789-85F2-69ADCD3B0B28}" destId="{304DE39E-7301-45F7-B084-B633BDDC95E8}" srcOrd="7" destOrd="0" presId="urn:microsoft.com/office/officeart/2005/8/layout/vList4#3"/>
    <dgm:cxn modelId="{C84CAC45-B9D8-4139-BD83-B9BB6E2B1FE8}" type="presParOf" srcId="{EB9E33B5-DB59-4789-85F2-69ADCD3B0B28}" destId="{3C293ABA-44E4-4A59-9F28-748FFC49DD96}" srcOrd="8" destOrd="0" presId="urn:microsoft.com/office/officeart/2005/8/layout/vList4#3"/>
    <dgm:cxn modelId="{B8858160-D2E7-4D87-8E98-A4BCEA0FAC80}" type="presParOf" srcId="{3C293ABA-44E4-4A59-9F28-748FFC49DD96}" destId="{6A9CC939-0E91-4386-89D4-6993FC5841AD}" srcOrd="0" destOrd="0" presId="urn:microsoft.com/office/officeart/2005/8/layout/vList4#3"/>
    <dgm:cxn modelId="{AB6F425F-F989-42E4-87E5-D98746FDAFE9}" type="presParOf" srcId="{3C293ABA-44E4-4A59-9F28-748FFC49DD96}" destId="{25C29B7A-1C83-44B4-B371-40A2DAE34E07}" srcOrd="1" destOrd="0" presId="urn:microsoft.com/office/officeart/2005/8/layout/vList4#3"/>
    <dgm:cxn modelId="{7867EA34-69C5-470C-A914-0DE169712098}" type="presParOf" srcId="{3C293ABA-44E4-4A59-9F28-748FFC49DD96}" destId="{BD8C06C0-3E3E-4638-ADD9-62F67431E9AB}" srcOrd="2" destOrd="0" presId="urn:microsoft.com/office/officeart/2005/8/layout/vList4#3"/>
    <dgm:cxn modelId="{29727E55-5AC9-4146-AD13-5B42653A8C4C}" type="presParOf" srcId="{EB9E33B5-DB59-4789-85F2-69ADCD3B0B28}" destId="{93465810-92AE-4DE6-AA9D-10892E29CEF9}" srcOrd="9" destOrd="0" presId="urn:microsoft.com/office/officeart/2005/8/layout/vList4#3"/>
    <dgm:cxn modelId="{E5F4CBB7-C32B-4C54-ADFE-F8C5C815FF15}" type="presParOf" srcId="{EB9E33B5-DB59-4789-85F2-69ADCD3B0B28}" destId="{19CBE746-75C9-47B9-8EC9-F80ACFD5353A}" srcOrd="10" destOrd="0" presId="urn:microsoft.com/office/officeart/2005/8/layout/vList4#3"/>
    <dgm:cxn modelId="{0254839E-E221-4565-BECA-BE63370A9C8A}" type="presParOf" srcId="{19CBE746-75C9-47B9-8EC9-F80ACFD5353A}" destId="{48EAB05E-6EE3-4921-8829-EE08B2AB76C9}" srcOrd="0" destOrd="0" presId="urn:microsoft.com/office/officeart/2005/8/layout/vList4#3"/>
    <dgm:cxn modelId="{B76FF6AB-5F68-4F19-9E81-64DD3BF9F9B5}" type="presParOf" srcId="{19CBE746-75C9-47B9-8EC9-F80ACFD5353A}" destId="{1E5EDAA1-3B7C-4555-9600-B61693D2CF8E}" srcOrd="1" destOrd="0" presId="urn:microsoft.com/office/officeart/2005/8/layout/vList4#3"/>
    <dgm:cxn modelId="{88FE28F4-9B54-4877-BDD6-EC8FE41F6513}" type="presParOf" srcId="{19CBE746-75C9-47B9-8EC9-F80ACFD5353A}" destId="{9A102209-5BA8-4873-BF91-194B4BBC3DF3}" srcOrd="2" destOrd="0" presId="urn:microsoft.com/office/officeart/2005/8/layout/vList4#3"/>
    <dgm:cxn modelId="{96FA2FC6-9B04-437E-8A1D-629130937EDC}" type="presParOf" srcId="{EB9E33B5-DB59-4789-85F2-69ADCD3B0B28}" destId="{F079F7D1-A5A8-4F40-B48F-09091C30BD73}" srcOrd="11" destOrd="0" presId="urn:microsoft.com/office/officeart/2005/8/layout/vList4#3"/>
    <dgm:cxn modelId="{ACDD2FD1-AA91-432A-93D4-6D478C88B12C}" type="presParOf" srcId="{EB9E33B5-DB59-4789-85F2-69ADCD3B0B28}" destId="{FB7AAA09-FD53-4A88-9565-793E7D9C89C8}" srcOrd="12" destOrd="0" presId="urn:microsoft.com/office/officeart/2005/8/layout/vList4#3"/>
    <dgm:cxn modelId="{B77D16D0-DCBE-4398-800E-1D3091AD4ECA}" type="presParOf" srcId="{FB7AAA09-FD53-4A88-9565-793E7D9C89C8}" destId="{0E098E23-0D2A-4814-B265-63904B7961A8}" srcOrd="0" destOrd="0" presId="urn:microsoft.com/office/officeart/2005/8/layout/vList4#3"/>
    <dgm:cxn modelId="{2EAE86E9-08CC-4E35-A247-E6858C5648DC}" type="presParOf" srcId="{FB7AAA09-FD53-4A88-9565-793E7D9C89C8}" destId="{1372C446-2585-48D9-BB47-6212940E7DF6}" srcOrd="1" destOrd="0" presId="urn:microsoft.com/office/officeart/2005/8/layout/vList4#3"/>
    <dgm:cxn modelId="{A3E5280A-88A7-4852-928E-E032AB2ECCDA}" type="presParOf" srcId="{FB7AAA09-FD53-4A88-9565-793E7D9C89C8}" destId="{80CC4913-5D36-47D8-AB62-93CC8ABBDB43}" srcOrd="2" destOrd="0" presId="urn:microsoft.com/office/officeart/2005/8/layout/vList4#3"/>
    <dgm:cxn modelId="{DFE46AA5-5305-4653-9759-92F7D247FDDF}" type="presParOf" srcId="{EB9E33B5-DB59-4789-85F2-69ADCD3B0B28}" destId="{BCA81D33-6E44-4802-A4C0-E4C71AF74DA3}" srcOrd="13" destOrd="0" presId="urn:microsoft.com/office/officeart/2005/8/layout/vList4#3"/>
    <dgm:cxn modelId="{C779404D-B53E-40F4-BE26-9E6DD65CEACC}" type="presParOf" srcId="{EB9E33B5-DB59-4789-85F2-69ADCD3B0B28}" destId="{E19301C4-CDEE-477A-ADDE-5D197A722432}" srcOrd="14" destOrd="0" presId="urn:microsoft.com/office/officeart/2005/8/layout/vList4#3"/>
    <dgm:cxn modelId="{4F2D2CB0-9901-4F89-A126-F81877E61CD1}" type="presParOf" srcId="{E19301C4-CDEE-477A-ADDE-5D197A722432}" destId="{156E91AD-A9CC-4DFA-87EA-B1351B5A5F9A}" srcOrd="0" destOrd="0" presId="urn:microsoft.com/office/officeart/2005/8/layout/vList4#3"/>
    <dgm:cxn modelId="{7BF97D2C-D7D8-43EB-8A82-94567F87F99B}" type="presParOf" srcId="{E19301C4-CDEE-477A-ADDE-5D197A722432}" destId="{E31ADDE9-53E9-48D1-9341-8BCDBA3324A6}" srcOrd="1" destOrd="0" presId="urn:microsoft.com/office/officeart/2005/8/layout/vList4#3"/>
    <dgm:cxn modelId="{EAE8F8CC-C483-4FBD-8C85-429BA42AC8EA}" type="presParOf" srcId="{E19301C4-CDEE-477A-ADDE-5D197A722432}" destId="{E39A731D-BFF6-41BD-8A7D-915DA18DD381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3EF65A-00F7-4196-8C4F-E3D9B6A37D2C}" type="doc">
      <dgm:prSet loTypeId="urn:microsoft.com/office/officeart/2005/8/layout/process4" loCatId="list" qsTypeId="urn:microsoft.com/office/officeart/2005/8/quickstyle/simple1#10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05A45A1A-CB1D-48FB-A0CF-7090B2FEA74A}">
      <dgm:prSet custT="1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Сотрудники охраны правопорядка и (или) сотрудники органов внутренних дел (полиции)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112EA-191A-4019-B2E9-8AD10079DA8A}" type="parTrans" cxnId="{AB060981-5478-427D-83FB-24EC8E09031F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B76F4F4F-FE12-4896-BF5D-EF9017BC1D41}" type="sibTrans" cxnId="{AB060981-5478-427D-83FB-24EC8E09031F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12C32C84-C516-4320-8D6A-14A39A5C2D81}">
      <dgm:prSet custT="1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Проверяют наличие запрещенных предметов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B7CE7-DEFD-4DD2-9AFA-4449E3055D5D}" type="parTrans" cxnId="{3C7FF539-43B8-4519-8EDD-CDB17B54C8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B2AE5295-58DB-44A3-8A4B-33BF19A39824}" type="sibTrans" cxnId="{3C7FF539-43B8-4519-8EDD-CDB17B54C8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75B31845-0F1C-4DF6-A2D7-147C5CA0CBCF}">
      <dgm:prSet custT="1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При появлении сигнала металлоискателя предлагают участнику показать предмет, вызывающий сигнал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14814-DF97-4EBB-BED3-4D03849A1ECA}" type="parTrans" cxnId="{FBCD3293-6C39-425F-9CFB-471DEA2AB1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82FFF3F6-2E9E-46D7-AF5E-33221E86627C}" type="sibTrans" cxnId="{FBCD3293-6C39-425F-9CFB-471DEA2AB1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833F2821-39A0-4F62-8FFE-0DDD17817D0C}">
      <dgm:prSet custT="1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Если это запрещенное средство, организатор предлагает участнику сдать его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DE2FD6-A5A7-4213-BCB2-862EF79CD209}" type="parTrans" cxnId="{F2EC3286-CCBA-48E3-BBB8-B6319BAC99D6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F704F198-F24C-4E82-87C6-DF392BDF3DCF}" type="sibTrans" cxnId="{F2EC3286-CCBA-48E3-BBB8-B6319BAC99D6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D915CAE2-FFB0-4EAB-8A9F-74053F0894F8}">
      <dgm:prSet custT="1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sz="1150" dirty="0" smtClean="0">
              <a:latin typeface="Arial" panose="020B0604020202020204" pitchFamily="34" charset="0"/>
              <a:cs typeface="Arial" panose="020B0604020202020204" pitchFamily="34" charset="0"/>
            </a:rPr>
            <a:t>В случае отказа от сдачи запрещенного средства участник в ППЭ не допускается. Приглашается руководитель ППЭ и член ГЭК для составления акта</a:t>
          </a:r>
          <a:endParaRPr lang="ru-RU" sz="11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C7E37E-2AD5-4CAC-BEFE-890CC31659E5}" type="parTrans" cxnId="{8BE69A85-8500-44D0-BDFF-B326773E4C93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1CCE294C-83B1-4BF9-B7A7-206FE98ABF53}" type="sibTrans" cxnId="{8BE69A85-8500-44D0-BDFF-B326773E4C93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78CC0D63-6B7D-4BBB-B3B8-770ABDF98146}" type="pres">
      <dgm:prSet presAssocID="{0D3EF65A-00F7-4196-8C4F-E3D9B6A37D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B764F-2E65-4465-9987-91ECB483B723}" type="pres">
      <dgm:prSet presAssocID="{D915CAE2-FFB0-4EAB-8A9F-74053F0894F8}" presName="boxAndChildren" presStyleCnt="0"/>
      <dgm:spPr/>
    </dgm:pt>
    <dgm:pt modelId="{6D91B002-005B-4C7C-AE4A-B998A02C6B53}" type="pres">
      <dgm:prSet presAssocID="{D915CAE2-FFB0-4EAB-8A9F-74053F0894F8}" presName="parentTextBox" presStyleLbl="node1" presStyleIdx="0" presStyleCnt="5" custScaleY="125966"/>
      <dgm:spPr/>
      <dgm:t>
        <a:bodyPr/>
        <a:lstStyle/>
        <a:p>
          <a:endParaRPr lang="ru-RU"/>
        </a:p>
      </dgm:t>
    </dgm:pt>
    <dgm:pt modelId="{AA05E655-8C71-4E6E-88C3-414E18799A72}" type="pres">
      <dgm:prSet presAssocID="{F704F198-F24C-4E82-87C6-DF392BDF3DCF}" presName="sp" presStyleCnt="0"/>
      <dgm:spPr/>
    </dgm:pt>
    <dgm:pt modelId="{75158A2B-0E8F-4C27-A80F-1492F1DD2469}" type="pres">
      <dgm:prSet presAssocID="{833F2821-39A0-4F62-8FFE-0DDD17817D0C}" presName="arrowAndChildren" presStyleCnt="0"/>
      <dgm:spPr/>
    </dgm:pt>
    <dgm:pt modelId="{7736652F-2375-4946-B398-FE20D716C38E}" type="pres">
      <dgm:prSet presAssocID="{833F2821-39A0-4F62-8FFE-0DDD17817D0C}" presName="parentTextArrow" presStyleLbl="node1" presStyleIdx="1" presStyleCnt="5" custScaleY="118794"/>
      <dgm:spPr/>
      <dgm:t>
        <a:bodyPr/>
        <a:lstStyle/>
        <a:p>
          <a:endParaRPr lang="ru-RU"/>
        </a:p>
      </dgm:t>
    </dgm:pt>
    <dgm:pt modelId="{6C769F6E-F666-426F-AF13-9F39B3A9CEEE}" type="pres">
      <dgm:prSet presAssocID="{82FFF3F6-2E9E-46D7-AF5E-33221E86627C}" presName="sp" presStyleCnt="0"/>
      <dgm:spPr/>
    </dgm:pt>
    <dgm:pt modelId="{9BC6BA83-571C-4BD2-8287-C4D5F7E94EA6}" type="pres">
      <dgm:prSet presAssocID="{75B31845-0F1C-4DF6-A2D7-147C5CA0CBCF}" presName="arrowAndChildren" presStyleCnt="0"/>
      <dgm:spPr/>
    </dgm:pt>
    <dgm:pt modelId="{FF2A2A79-9B8A-4867-A201-C866C3760551}" type="pres">
      <dgm:prSet presAssocID="{75B31845-0F1C-4DF6-A2D7-147C5CA0CBCF}" presName="parentTextArrow" presStyleLbl="node1" presStyleIdx="2" presStyleCnt="5" custScaleY="138995"/>
      <dgm:spPr/>
      <dgm:t>
        <a:bodyPr/>
        <a:lstStyle/>
        <a:p>
          <a:endParaRPr lang="ru-RU"/>
        </a:p>
      </dgm:t>
    </dgm:pt>
    <dgm:pt modelId="{89A11066-8405-4C8B-A258-A71D6DC9583F}" type="pres">
      <dgm:prSet presAssocID="{B2AE5295-58DB-44A3-8A4B-33BF19A39824}" presName="sp" presStyleCnt="0"/>
      <dgm:spPr/>
    </dgm:pt>
    <dgm:pt modelId="{1DD8C02F-EB2A-42B0-9041-60CF38F55419}" type="pres">
      <dgm:prSet presAssocID="{12C32C84-C516-4320-8D6A-14A39A5C2D81}" presName="arrowAndChildren" presStyleCnt="0"/>
      <dgm:spPr/>
    </dgm:pt>
    <dgm:pt modelId="{5693DC06-B72F-4FFA-A7B7-8F3449852A0D}" type="pres">
      <dgm:prSet presAssocID="{12C32C84-C516-4320-8D6A-14A39A5C2D81}" presName="parentTextArrow" presStyleLbl="node1" presStyleIdx="3" presStyleCnt="5" custScaleY="74615" custLinFactNeighborY="1635"/>
      <dgm:spPr/>
      <dgm:t>
        <a:bodyPr/>
        <a:lstStyle/>
        <a:p>
          <a:endParaRPr lang="ru-RU"/>
        </a:p>
      </dgm:t>
    </dgm:pt>
    <dgm:pt modelId="{D2D94A9D-73BF-4DB0-8978-EFAD6FD15D73}" type="pres">
      <dgm:prSet presAssocID="{B76F4F4F-FE12-4896-BF5D-EF9017BC1D41}" presName="sp" presStyleCnt="0"/>
      <dgm:spPr/>
    </dgm:pt>
    <dgm:pt modelId="{A3FD5AFF-08A3-4713-AEF0-BC6BF673C847}" type="pres">
      <dgm:prSet presAssocID="{05A45A1A-CB1D-48FB-A0CF-7090B2FEA74A}" presName="arrowAndChildren" presStyleCnt="0"/>
      <dgm:spPr/>
    </dgm:pt>
    <dgm:pt modelId="{EEF03C74-B54C-4209-8B93-A0963A7A0A2E}" type="pres">
      <dgm:prSet presAssocID="{05A45A1A-CB1D-48FB-A0CF-7090B2FEA74A}" presName="parentTextArrow" presStyleLbl="node1" presStyleIdx="4" presStyleCnt="5" custScaleY="81634"/>
      <dgm:spPr/>
      <dgm:t>
        <a:bodyPr/>
        <a:lstStyle/>
        <a:p>
          <a:endParaRPr lang="ru-RU"/>
        </a:p>
      </dgm:t>
    </dgm:pt>
  </dgm:ptLst>
  <dgm:cxnLst>
    <dgm:cxn modelId="{AB060981-5478-427D-83FB-24EC8E09031F}" srcId="{0D3EF65A-00F7-4196-8C4F-E3D9B6A37D2C}" destId="{05A45A1A-CB1D-48FB-A0CF-7090B2FEA74A}" srcOrd="0" destOrd="0" parTransId="{F31112EA-191A-4019-B2E9-8AD10079DA8A}" sibTransId="{B76F4F4F-FE12-4896-BF5D-EF9017BC1D41}"/>
    <dgm:cxn modelId="{F2EC3286-CCBA-48E3-BBB8-B6319BAC99D6}" srcId="{0D3EF65A-00F7-4196-8C4F-E3D9B6A37D2C}" destId="{833F2821-39A0-4F62-8FFE-0DDD17817D0C}" srcOrd="3" destOrd="0" parTransId="{4DDE2FD6-A5A7-4213-BCB2-862EF79CD209}" sibTransId="{F704F198-F24C-4E82-87C6-DF392BDF3DCF}"/>
    <dgm:cxn modelId="{FBCD3293-6C39-425F-9CFB-471DEA2AB194}" srcId="{0D3EF65A-00F7-4196-8C4F-E3D9B6A37D2C}" destId="{75B31845-0F1C-4DF6-A2D7-147C5CA0CBCF}" srcOrd="2" destOrd="0" parTransId="{4B914814-DF97-4EBB-BED3-4D03849A1ECA}" sibTransId="{82FFF3F6-2E9E-46D7-AF5E-33221E86627C}"/>
    <dgm:cxn modelId="{3C7FF539-43B8-4519-8EDD-CDB17B54C894}" srcId="{0D3EF65A-00F7-4196-8C4F-E3D9B6A37D2C}" destId="{12C32C84-C516-4320-8D6A-14A39A5C2D81}" srcOrd="1" destOrd="0" parTransId="{4E6B7CE7-DEFD-4DD2-9AFA-4449E3055D5D}" sibTransId="{B2AE5295-58DB-44A3-8A4B-33BF19A39824}"/>
    <dgm:cxn modelId="{EC6A2F56-DF33-429C-850E-10AF7B772CDB}" type="presOf" srcId="{75B31845-0F1C-4DF6-A2D7-147C5CA0CBCF}" destId="{FF2A2A79-9B8A-4867-A201-C866C3760551}" srcOrd="0" destOrd="0" presId="urn:microsoft.com/office/officeart/2005/8/layout/process4"/>
    <dgm:cxn modelId="{CDBE1AAF-49D8-440C-B59B-2DCFE887108B}" type="presOf" srcId="{D915CAE2-FFB0-4EAB-8A9F-74053F0894F8}" destId="{6D91B002-005B-4C7C-AE4A-B998A02C6B53}" srcOrd="0" destOrd="0" presId="urn:microsoft.com/office/officeart/2005/8/layout/process4"/>
    <dgm:cxn modelId="{2DF7063B-430C-47FE-87B3-73E85B3F76A1}" type="presOf" srcId="{833F2821-39A0-4F62-8FFE-0DDD17817D0C}" destId="{7736652F-2375-4946-B398-FE20D716C38E}" srcOrd="0" destOrd="0" presId="urn:microsoft.com/office/officeart/2005/8/layout/process4"/>
    <dgm:cxn modelId="{E3ED32E9-760A-4DE8-8629-E1307C486027}" type="presOf" srcId="{0D3EF65A-00F7-4196-8C4F-E3D9B6A37D2C}" destId="{78CC0D63-6B7D-4BBB-B3B8-770ABDF98146}" srcOrd="0" destOrd="0" presId="urn:microsoft.com/office/officeart/2005/8/layout/process4"/>
    <dgm:cxn modelId="{2654EB01-6AB3-4A8A-B602-E54FFAFA0C12}" type="presOf" srcId="{05A45A1A-CB1D-48FB-A0CF-7090B2FEA74A}" destId="{EEF03C74-B54C-4209-8B93-A0963A7A0A2E}" srcOrd="0" destOrd="0" presId="urn:microsoft.com/office/officeart/2005/8/layout/process4"/>
    <dgm:cxn modelId="{DD2F9BA8-4897-43F2-8450-8A68C9AD8273}" type="presOf" srcId="{12C32C84-C516-4320-8D6A-14A39A5C2D81}" destId="{5693DC06-B72F-4FFA-A7B7-8F3449852A0D}" srcOrd="0" destOrd="0" presId="urn:microsoft.com/office/officeart/2005/8/layout/process4"/>
    <dgm:cxn modelId="{8BE69A85-8500-44D0-BDFF-B326773E4C93}" srcId="{0D3EF65A-00F7-4196-8C4F-E3D9B6A37D2C}" destId="{D915CAE2-FFB0-4EAB-8A9F-74053F0894F8}" srcOrd="4" destOrd="0" parTransId="{0EC7E37E-2AD5-4CAC-BEFE-890CC31659E5}" sibTransId="{1CCE294C-83B1-4BF9-B7A7-206FE98ABF53}"/>
    <dgm:cxn modelId="{966A6F0F-E06E-41F4-B637-F6BF047972BB}" type="presParOf" srcId="{78CC0D63-6B7D-4BBB-B3B8-770ABDF98146}" destId="{EB6B764F-2E65-4465-9987-91ECB483B723}" srcOrd="0" destOrd="0" presId="urn:microsoft.com/office/officeart/2005/8/layout/process4"/>
    <dgm:cxn modelId="{B22B5101-8D9E-4075-9859-9CE82FA96102}" type="presParOf" srcId="{EB6B764F-2E65-4465-9987-91ECB483B723}" destId="{6D91B002-005B-4C7C-AE4A-B998A02C6B53}" srcOrd="0" destOrd="0" presId="urn:microsoft.com/office/officeart/2005/8/layout/process4"/>
    <dgm:cxn modelId="{3CD4674B-3F2C-4D61-9253-70EA8CA494FD}" type="presParOf" srcId="{78CC0D63-6B7D-4BBB-B3B8-770ABDF98146}" destId="{AA05E655-8C71-4E6E-88C3-414E18799A72}" srcOrd="1" destOrd="0" presId="urn:microsoft.com/office/officeart/2005/8/layout/process4"/>
    <dgm:cxn modelId="{454F524A-8DC2-420A-BAE7-27F9C2A19646}" type="presParOf" srcId="{78CC0D63-6B7D-4BBB-B3B8-770ABDF98146}" destId="{75158A2B-0E8F-4C27-A80F-1492F1DD2469}" srcOrd="2" destOrd="0" presId="urn:microsoft.com/office/officeart/2005/8/layout/process4"/>
    <dgm:cxn modelId="{0277E137-5A94-4912-8918-E00DE997FFE4}" type="presParOf" srcId="{75158A2B-0E8F-4C27-A80F-1492F1DD2469}" destId="{7736652F-2375-4946-B398-FE20D716C38E}" srcOrd="0" destOrd="0" presId="urn:microsoft.com/office/officeart/2005/8/layout/process4"/>
    <dgm:cxn modelId="{98B6A5B7-19F5-4BDC-ADD7-C4F7903A6D75}" type="presParOf" srcId="{78CC0D63-6B7D-4BBB-B3B8-770ABDF98146}" destId="{6C769F6E-F666-426F-AF13-9F39B3A9CEEE}" srcOrd="3" destOrd="0" presId="urn:microsoft.com/office/officeart/2005/8/layout/process4"/>
    <dgm:cxn modelId="{D7285A06-1E3C-42B4-BE08-B1189C46E1FA}" type="presParOf" srcId="{78CC0D63-6B7D-4BBB-B3B8-770ABDF98146}" destId="{9BC6BA83-571C-4BD2-8287-C4D5F7E94EA6}" srcOrd="4" destOrd="0" presId="urn:microsoft.com/office/officeart/2005/8/layout/process4"/>
    <dgm:cxn modelId="{E500B2E6-4A00-4871-9D3E-23B159E94656}" type="presParOf" srcId="{9BC6BA83-571C-4BD2-8287-C4D5F7E94EA6}" destId="{FF2A2A79-9B8A-4867-A201-C866C3760551}" srcOrd="0" destOrd="0" presId="urn:microsoft.com/office/officeart/2005/8/layout/process4"/>
    <dgm:cxn modelId="{F5F898F9-2B0E-43C6-B755-918C75060020}" type="presParOf" srcId="{78CC0D63-6B7D-4BBB-B3B8-770ABDF98146}" destId="{89A11066-8405-4C8B-A258-A71D6DC9583F}" srcOrd="5" destOrd="0" presId="urn:microsoft.com/office/officeart/2005/8/layout/process4"/>
    <dgm:cxn modelId="{E557EC5D-3221-48F5-8120-93733A34ECC3}" type="presParOf" srcId="{78CC0D63-6B7D-4BBB-B3B8-770ABDF98146}" destId="{1DD8C02F-EB2A-42B0-9041-60CF38F55419}" srcOrd="6" destOrd="0" presId="urn:microsoft.com/office/officeart/2005/8/layout/process4"/>
    <dgm:cxn modelId="{74CA1ADD-0342-42A4-B667-94FCC87D5ED9}" type="presParOf" srcId="{1DD8C02F-EB2A-42B0-9041-60CF38F55419}" destId="{5693DC06-B72F-4FFA-A7B7-8F3449852A0D}" srcOrd="0" destOrd="0" presId="urn:microsoft.com/office/officeart/2005/8/layout/process4"/>
    <dgm:cxn modelId="{B7680446-1906-42F9-9D5C-D7D298BF0CAA}" type="presParOf" srcId="{78CC0D63-6B7D-4BBB-B3B8-770ABDF98146}" destId="{D2D94A9D-73BF-4DB0-8978-EFAD6FD15D73}" srcOrd="7" destOrd="0" presId="urn:microsoft.com/office/officeart/2005/8/layout/process4"/>
    <dgm:cxn modelId="{7B1CACD4-14FA-4491-A7D4-C373224B20FD}" type="presParOf" srcId="{78CC0D63-6B7D-4BBB-B3B8-770ABDF98146}" destId="{A3FD5AFF-08A3-4713-AEF0-BC6BF673C847}" srcOrd="8" destOrd="0" presId="urn:microsoft.com/office/officeart/2005/8/layout/process4"/>
    <dgm:cxn modelId="{6E163C14-3A35-4E2D-B68E-5B5428E28856}" type="presParOf" srcId="{A3FD5AFF-08A3-4713-AEF0-BC6BF673C847}" destId="{EEF03C74-B54C-4209-8B93-A0963A7A0A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50A7C1-31B5-4016-BCB1-7321428BF407}" type="doc">
      <dgm:prSet loTypeId="urn:microsoft.com/office/officeart/2005/8/layout/hList1" loCatId="list" qsTypeId="urn:microsoft.com/office/officeart/2005/8/quickstyle/simple1#7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488023EF-7607-41C2-8609-88C25AB14D61}">
      <dgm:prSet phldrT="[Текст]"/>
      <dgm:spPr>
        <a:solidFill>
          <a:srgbClr val="0070C0"/>
        </a:solidFill>
        <a:ln w="9525"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Отсутствие в списках автоматизированного распределения участников </a:t>
          </a:r>
          <a:r>
            <a:rPr lang="ru-RU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экзамена</a:t>
          </a:r>
          <a:endParaRPr lang="ru-RU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E0203D-251F-449D-BE6B-C7BA8598D98C}" type="parTrans" cxnId="{2805CFC0-4F7E-487B-9152-1457D1BA615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22AAB-4991-4AC6-A944-F57168C2D8AB}" type="sibTrans" cxnId="{2805CFC0-4F7E-487B-9152-1457D1BA615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EA1466-5986-4E39-B43D-6BCD05C4906F}">
      <dgm:prSet phldrT="[Текст]"/>
      <dgm:spPr>
        <a:solidFill>
          <a:schemeClr val="bg1">
            <a:lumMod val="85000"/>
            <a:alpha val="90000"/>
          </a:schemeClr>
        </a:solidFill>
        <a:ln w="9525"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pPr algn="l"/>
          <a:r>
            <a:rPr lang="ru-RU" b="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Недопуск</a:t>
          </a:r>
          <a:r>
            <a:rPr lang="ru-RU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участника экзамена в ППЭ</a:t>
          </a:r>
          <a:endParaRPr lang="ru-RU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1117B-A5CC-4307-8D6D-90567F3AFBB2}" type="parTrans" cxnId="{A5293124-0BA5-4058-9FF6-BAA8CED72E2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0D5F6C-A878-4869-8E6B-9949A1F0F1C2}" type="sibTrans" cxnId="{A5293124-0BA5-4058-9FF6-BAA8CED72E2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1856C-D6C7-41C7-A12B-1BF29E48DE01}">
      <dgm:prSet phldrT="[Текст]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Явка без документа, удостоверяющего личность, </a:t>
          </a:r>
          <a:r>
            <a:rPr lang="ru-RU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участника ГИА</a:t>
          </a:r>
          <a:endParaRPr lang="ru-RU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FAA9F3-9C7A-4872-8029-892F40FBCA72}" type="parTrans" cxnId="{378B2E47-E6B7-4D8C-A8EF-A304E658E23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808DA9-5720-4178-9D83-20C060197F27}" type="sibTrans" cxnId="{378B2E47-E6B7-4D8C-A8EF-A304E658E23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8988F-ABA9-4952-90BE-60DDF9FE17AE}">
      <dgm:prSet phldrT="[Текст]"/>
      <dgm:spPr>
        <a:solidFill>
          <a:schemeClr val="bg1">
            <a:lumMod val="85000"/>
            <a:alpha val="90000"/>
          </a:schemeClr>
        </a:solidFill>
        <a:ln w="9525"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pPr marL="180975" marR="0" indent="-180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180975" algn="l"/>
            </a:tabLst>
            <a:defRPr/>
          </a:pPr>
          <a:r>
            <a:rPr lang="ru-RU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Идентификация личности участника</a:t>
          </a:r>
          <a:endParaRPr lang="ru-RU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84024-59FF-4DD2-BFF9-6D2E353AC470}" type="parTrans" cxnId="{E62B5C13-EA0A-42B4-B10B-DC147EF8DFD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B129C4-1650-41CE-9480-77C8539E17A8}" type="sibTrans" cxnId="{E62B5C13-EA0A-42B4-B10B-DC147EF8DFD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A42E1-742C-412C-9820-0AF751B4D5B9}">
      <dgm:prSet phldrT="[Текст]"/>
      <dgm:spPr>
        <a:solidFill>
          <a:srgbClr val="0070C0"/>
        </a:solidFill>
        <a:ln w="9525"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Явка без документа, удостоверяющего личность, </a:t>
          </a:r>
          <a:r>
            <a:rPr lang="ru-RU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участника ЕГЭ</a:t>
          </a:r>
          <a:endParaRPr lang="ru-RU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CC16B-E284-43CE-AA03-F968AC55AB5A}" type="parTrans" cxnId="{0CBE1716-099C-42B7-8B7C-DB8E88A3A25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718E1-96EC-4FB6-BB7E-7CA9F6FD4201}" type="sibTrans" cxnId="{0CBE1716-099C-42B7-8B7C-DB8E88A3A25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78EEE-E248-4235-A861-B134F57D784D}">
      <dgm:prSet phldrT="[Текст]"/>
      <dgm:spPr>
        <a:solidFill>
          <a:schemeClr val="bg1">
            <a:lumMod val="85000"/>
            <a:alpha val="90000"/>
          </a:schemeClr>
        </a:solidFill>
        <a:ln w="9525"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 акта о </a:t>
          </a:r>
          <a:r>
            <a:rPr lang="ru-RU" b="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недопуске</a:t>
          </a:r>
          <a:r>
            <a:rPr lang="ru-RU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участника ЕГЭ в ППЭ руководителем ППЭ в 2-х экземплярах (с подписью участника ЕГЭ)</a:t>
          </a:r>
          <a:endParaRPr lang="ru-RU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D31BB9-9921-4B02-BD65-25DEDD0B7F21}" type="parTrans" cxnId="{868330A7-D151-498A-9021-86FFD7FAE3A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74A4C-FF44-46B4-99E2-E6206D553D58}" type="sibTrans" cxnId="{868330A7-D151-498A-9021-86FFD7FAE3A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B12F6-FF6D-447B-8A41-A08A77D62C36}">
      <dgm:prSet/>
      <dgm:spPr>
        <a:solidFill>
          <a:schemeClr val="bg1">
            <a:lumMod val="85000"/>
            <a:alpha val="90000"/>
          </a:schemeClr>
        </a:solidFill>
        <a:ln w="9525"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pPr algn="l"/>
          <a:r>
            <a:rPr lang="ru-RU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Фиксация данного факта для дальнейшего принятия решения</a:t>
          </a:r>
          <a:endParaRPr lang="ru-RU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9D17A7-B6F5-4F8A-B0BD-5BC137CE13E1}" type="parTrans" cxnId="{5620762E-592D-48DB-A2C3-621F26B8E15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8435-D08A-4E4D-9A96-5B31DFAC977F}" type="sibTrans" cxnId="{5620762E-592D-48DB-A2C3-621F26B8E15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C6268-4843-43BE-9D26-FAA6EF48F2F2}">
      <dgm:prSet/>
      <dgm:spPr>
        <a:solidFill>
          <a:schemeClr val="bg1">
            <a:lumMod val="85000"/>
            <a:alpha val="90000"/>
          </a:schemeClr>
        </a:solidFill>
        <a:ln w="9525"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pPr marL="180975" indent="-180975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180975" algn="l"/>
            </a:tabLst>
          </a:pPr>
          <a:r>
            <a:rPr lang="ru-RU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Допуск участника на экзамен</a:t>
          </a:r>
          <a:endParaRPr lang="ru-RU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066B93-7FFB-48CB-A06F-A6DBF7763D00}" type="parTrans" cxnId="{0CC6A86C-4A05-4F9F-9F3D-439F020DB18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5D277B-FEC4-4B20-8751-EBB7BC5D6E18}" type="sibTrans" cxnId="{0CC6A86C-4A05-4F9F-9F3D-439F020DB18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E61D8-FE08-4BE5-A529-6580189BD03C}">
      <dgm:prSet/>
      <dgm:spPr>
        <a:solidFill>
          <a:schemeClr val="bg1">
            <a:lumMod val="85000"/>
            <a:alpha val="90000"/>
          </a:schemeClr>
        </a:solidFill>
        <a:ln w="9525"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ru-RU" b="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Недопуск</a:t>
          </a:r>
          <a:r>
            <a:rPr lang="ru-RU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участника ЕГЭ в ППЭ</a:t>
          </a:r>
          <a:endParaRPr lang="ru-RU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6C67D-01D0-462A-AFE8-2C0238D36AC1}" type="parTrans" cxnId="{C38FA783-6886-4BB1-B2B4-F2F6CB32865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44359-78B3-46DF-B1B0-8276430714F3}" type="sibTrans" cxnId="{C38FA783-6886-4BB1-B2B4-F2F6CB32865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14D7C-FDDE-459A-A308-8A3BEDF23666}">
      <dgm:prSet phldrT="[Текст]"/>
      <dgm:spPr>
        <a:solidFill>
          <a:schemeClr val="bg1">
            <a:lumMod val="85000"/>
            <a:alpha val="90000"/>
          </a:schemeClr>
        </a:solidFill>
        <a:ln w="9525"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pPr marL="180975" marR="0" indent="-180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180975" algn="l"/>
            </a:tabLst>
            <a:defRPr/>
          </a:pPr>
          <a:r>
            <a:rPr lang="ru-RU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 акта об идентификации личности участника ГИА (форма ППЭ-20) сопровождающим в присутствии члена ГЭК</a:t>
          </a:r>
          <a:endParaRPr lang="ru-RU" b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F03F8-4500-4B5D-AF30-F2C4A29C114C}" type="parTrans" cxnId="{F8A7A69C-9AF7-44EF-8FFE-6B7788136C1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31B6A-95E7-44EB-AA5B-7FDE6BBFFE87}" type="sibTrans" cxnId="{F8A7A69C-9AF7-44EF-8FFE-6B7788136C1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8C4713-8679-46BF-8A86-5CAE306E2254}" type="pres">
      <dgm:prSet presAssocID="{EA50A7C1-31B5-4016-BCB1-7321428BF4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3E657-1F1F-445D-AB03-5A13B3F25E5F}" type="pres">
      <dgm:prSet presAssocID="{488023EF-7607-41C2-8609-88C25AB14D61}" presName="composite" presStyleCnt="0"/>
      <dgm:spPr/>
    </dgm:pt>
    <dgm:pt modelId="{AA29E034-E631-4534-8C0B-A8977C184199}" type="pres">
      <dgm:prSet presAssocID="{488023EF-7607-41C2-8609-88C25AB14D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207DF-99E2-43D5-B218-2D316F4FCB97}" type="pres">
      <dgm:prSet presAssocID="{488023EF-7607-41C2-8609-88C25AB14D6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598E1-D520-4E6C-91C5-00A1F413FA0E}" type="pres">
      <dgm:prSet presAssocID="{FAF22AAB-4991-4AC6-A944-F57168C2D8AB}" presName="space" presStyleCnt="0"/>
      <dgm:spPr/>
    </dgm:pt>
    <dgm:pt modelId="{0885ED08-170A-4480-937B-B2840CBA9947}" type="pres">
      <dgm:prSet presAssocID="{2E91856C-D6C7-41C7-A12B-1BF29E48DE01}" presName="composite" presStyleCnt="0"/>
      <dgm:spPr/>
    </dgm:pt>
    <dgm:pt modelId="{48A92509-615F-4654-BEED-09306BE0090A}" type="pres">
      <dgm:prSet presAssocID="{2E91856C-D6C7-41C7-A12B-1BF29E48DE0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4FC89-8A96-4579-ACF7-22FEAD3D4C9F}" type="pres">
      <dgm:prSet presAssocID="{2E91856C-D6C7-41C7-A12B-1BF29E48DE0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DE017-C48F-4326-9CB9-F7ADB1907764}" type="pres">
      <dgm:prSet presAssocID="{6D808DA9-5720-4178-9D83-20C060197F27}" presName="space" presStyleCnt="0"/>
      <dgm:spPr/>
    </dgm:pt>
    <dgm:pt modelId="{4AF4D86E-B215-4C9D-B315-3B0071AEB88E}" type="pres">
      <dgm:prSet presAssocID="{F1AA42E1-742C-412C-9820-0AF751B4D5B9}" presName="composite" presStyleCnt="0"/>
      <dgm:spPr/>
    </dgm:pt>
    <dgm:pt modelId="{6F9BDCC5-CAB1-40BD-8EA7-187A44BDD624}" type="pres">
      <dgm:prSet presAssocID="{F1AA42E1-742C-412C-9820-0AF751B4D5B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75DD6-83B9-48F2-B217-C892F542B73F}" type="pres">
      <dgm:prSet presAssocID="{F1AA42E1-742C-412C-9820-0AF751B4D5B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37A55B-5FFF-47C1-836E-D4557E0A747B}" type="presOf" srcId="{EA50A7C1-31B5-4016-BCB1-7321428BF407}" destId="{368C4713-8679-46BF-8A86-5CAE306E2254}" srcOrd="0" destOrd="0" presId="urn:microsoft.com/office/officeart/2005/8/layout/hList1"/>
    <dgm:cxn modelId="{FC30A861-1098-4E94-BB41-6BC66C7C7D02}" type="presOf" srcId="{1098988F-ABA9-4952-90BE-60DDF9FE17AE}" destId="{FD74FC89-8A96-4579-ACF7-22FEAD3D4C9F}" srcOrd="0" destOrd="0" presId="urn:microsoft.com/office/officeart/2005/8/layout/hList1"/>
    <dgm:cxn modelId="{FCA3735B-AF73-479F-88AC-A909F9CEB31C}" type="presOf" srcId="{F1AA42E1-742C-412C-9820-0AF751B4D5B9}" destId="{6F9BDCC5-CAB1-40BD-8EA7-187A44BDD624}" srcOrd="0" destOrd="0" presId="urn:microsoft.com/office/officeart/2005/8/layout/hList1"/>
    <dgm:cxn modelId="{3690495D-A74D-49BF-BA56-192D0AC912A8}" type="presOf" srcId="{CE814D7C-FDDE-459A-A308-8A3BEDF23666}" destId="{FD74FC89-8A96-4579-ACF7-22FEAD3D4C9F}" srcOrd="0" destOrd="1" presId="urn:microsoft.com/office/officeart/2005/8/layout/hList1"/>
    <dgm:cxn modelId="{378B2E47-E6B7-4D8C-A8EF-A304E658E236}" srcId="{EA50A7C1-31B5-4016-BCB1-7321428BF407}" destId="{2E91856C-D6C7-41C7-A12B-1BF29E48DE01}" srcOrd="1" destOrd="0" parTransId="{D6FAA9F3-9C7A-4872-8029-892F40FBCA72}" sibTransId="{6D808DA9-5720-4178-9D83-20C060197F27}"/>
    <dgm:cxn modelId="{C38FA783-6886-4BB1-B2B4-F2F6CB328657}" srcId="{F1AA42E1-742C-412C-9820-0AF751B4D5B9}" destId="{366E61D8-FE08-4BE5-A529-6580189BD03C}" srcOrd="1" destOrd="0" parTransId="{1616C67D-01D0-462A-AFE8-2C0238D36AC1}" sibTransId="{00144359-78B3-46DF-B1B0-8276430714F3}"/>
    <dgm:cxn modelId="{F8A7A69C-9AF7-44EF-8FFE-6B7788136C1E}" srcId="{2E91856C-D6C7-41C7-A12B-1BF29E48DE01}" destId="{CE814D7C-FDDE-459A-A308-8A3BEDF23666}" srcOrd="1" destOrd="0" parTransId="{BFDF03F8-4500-4B5D-AF30-F2C4A29C114C}" sibTransId="{AEA31B6A-95E7-44EB-AA5B-7FDE6BBFFE87}"/>
    <dgm:cxn modelId="{E62B5C13-EA0A-42B4-B10B-DC147EF8DFD4}" srcId="{2E91856C-D6C7-41C7-A12B-1BF29E48DE01}" destId="{1098988F-ABA9-4952-90BE-60DDF9FE17AE}" srcOrd="0" destOrd="0" parTransId="{07E84024-59FF-4DD2-BFF9-6D2E353AC470}" sibTransId="{1BB129C4-1650-41CE-9480-77C8539E17A8}"/>
    <dgm:cxn modelId="{557CC6A8-BCDF-4F63-8D86-05AEBC36B989}" type="presOf" srcId="{20078EEE-E248-4235-A861-B134F57D784D}" destId="{83675DD6-83B9-48F2-B217-C892F542B73F}" srcOrd="0" destOrd="0" presId="urn:microsoft.com/office/officeart/2005/8/layout/hList1"/>
    <dgm:cxn modelId="{518350D8-2AF3-4B6D-BF26-ECD1FEC8DEDD}" type="presOf" srcId="{744C6268-4843-43BE-9D26-FAA6EF48F2F2}" destId="{FD74FC89-8A96-4579-ACF7-22FEAD3D4C9F}" srcOrd="0" destOrd="2" presId="urn:microsoft.com/office/officeart/2005/8/layout/hList1"/>
    <dgm:cxn modelId="{7DFAD336-6FF6-40DA-9E01-45BCE8495DE5}" type="presOf" srcId="{366E61D8-FE08-4BE5-A529-6580189BD03C}" destId="{83675DD6-83B9-48F2-B217-C892F542B73F}" srcOrd="0" destOrd="1" presId="urn:microsoft.com/office/officeart/2005/8/layout/hList1"/>
    <dgm:cxn modelId="{71285AAA-2984-4D9E-98C8-C96441005CBC}" type="presOf" srcId="{3E4B12F6-FF6D-447B-8A41-A08A77D62C36}" destId="{18D207DF-99E2-43D5-B218-2D316F4FCB97}" srcOrd="0" destOrd="1" presId="urn:microsoft.com/office/officeart/2005/8/layout/hList1"/>
    <dgm:cxn modelId="{5620762E-592D-48DB-A2C3-621F26B8E15E}" srcId="{488023EF-7607-41C2-8609-88C25AB14D61}" destId="{3E4B12F6-FF6D-447B-8A41-A08A77D62C36}" srcOrd="1" destOrd="0" parTransId="{649D17A7-B6F5-4F8A-B0BD-5BC137CE13E1}" sibTransId="{0D198435-D08A-4E4D-9A96-5B31DFAC977F}"/>
    <dgm:cxn modelId="{8A3EFF10-8EDA-43FD-BA9C-DBBC1F1B542C}" type="presOf" srcId="{488023EF-7607-41C2-8609-88C25AB14D61}" destId="{AA29E034-E631-4534-8C0B-A8977C184199}" srcOrd="0" destOrd="0" presId="urn:microsoft.com/office/officeart/2005/8/layout/hList1"/>
    <dgm:cxn modelId="{A5293124-0BA5-4058-9FF6-BAA8CED72E2D}" srcId="{488023EF-7607-41C2-8609-88C25AB14D61}" destId="{92EA1466-5986-4E39-B43D-6BCD05C4906F}" srcOrd="0" destOrd="0" parTransId="{08C1117B-A5CC-4307-8D6D-90567F3AFBB2}" sibTransId="{370D5F6C-A878-4869-8E6B-9949A1F0F1C2}"/>
    <dgm:cxn modelId="{9E21B00A-CE58-4485-8811-0491388751FE}" type="presOf" srcId="{2E91856C-D6C7-41C7-A12B-1BF29E48DE01}" destId="{48A92509-615F-4654-BEED-09306BE0090A}" srcOrd="0" destOrd="0" presId="urn:microsoft.com/office/officeart/2005/8/layout/hList1"/>
    <dgm:cxn modelId="{2805CFC0-4F7E-487B-9152-1457D1BA6152}" srcId="{EA50A7C1-31B5-4016-BCB1-7321428BF407}" destId="{488023EF-7607-41C2-8609-88C25AB14D61}" srcOrd="0" destOrd="0" parTransId="{03E0203D-251F-449D-BE6B-C7BA8598D98C}" sibTransId="{FAF22AAB-4991-4AC6-A944-F57168C2D8AB}"/>
    <dgm:cxn modelId="{0CC6A86C-4A05-4F9F-9F3D-439F020DB188}" srcId="{2E91856C-D6C7-41C7-A12B-1BF29E48DE01}" destId="{744C6268-4843-43BE-9D26-FAA6EF48F2F2}" srcOrd="2" destOrd="0" parTransId="{29066B93-7FFB-48CB-A06F-A6DBF7763D00}" sibTransId="{725D277B-FEC4-4B20-8751-EBB7BC5D6E18}"/>
    <dgm:cxn modelId="{0CBE1716-099C-42B7-8B7C-DB8E88A3A250}" srcId="{EA50A7C1-31B5-4016-BCB1-7321428BF407}" destId="{F1AA42E1-742C-412C-9820-0AF751B4D5B9}" srcOrd="2" destOrd="0" parTransId="{CC8CC16B-E284-43CE-AA03-F968AC55AB5A}" sibTransId="{699718E1-96EC-4FB6-BB7E-7CA9F6FD4201}"/>
    <dgm:cxn modelId="{E3CADF75-9063-4788-ADC4-3059AAA9B23C}" type="presOf" srcId="{92EA1466-5986-4E39-B43D-6BCD05C4906F}" destId="{18D207DF-99E2-43D5-B218-2D316F4FCB97}" srcOrd="0" destOrd="0" presId="urn:microsoft.com/office/officeart/2005/8/layout/hList1"/>
    <dgm:cxn modelId="{868330A7-D151-498A-9021-86FFD7FAE3AD}" srcId="{F1AA42E1-742C-412C-9820-0AF751B4D5B9}" destId="{20078EEE-E248-4235-A861-B134F57D784D}" srcOrd="0" destOrd="0" parTransId="{0DD31BB9-9921-4B02-BD65-25DEDD0B7F21}" sibTransId="{96274A4C-FF44-46B4-99E2-E6206D553D58}"/>
    <dgm:cxn modelId="{51CA1B76-0F7B-4562-B45A-E9499E90D063}" type="presParOf" srcId="{368C4713-8679-46BF-8A86-5CAE306E2254}" destId="{4E83E657-1F1F-445D-AB03-5A13B3F25E5F}" srcOrd="0" destOrd="0" presId="urn:microsoft.com/office/officeart/2005/8/layout/hList1"/>
    <dgm:cxn modelId="{A6EB3D1A-BB14-4CFD-8034-1A6DC5BF8BA3}" type="presParOf" srcId="{4E83E657-1F1F-445D-AB03-5A13B3F25E5F}" destId="{AA29E034-E631-4534-8C0B-A8977C184199}" srcOrd="0" destOrd="0" presId="urn:microsoft.com/office/officeart/2005/8/layout/hList1"/>
    <dgm:cxn modelId="{3D29F87A-B479-4C4D-883F-B5F80C11B870}" type="presParOf" srcId="{4E83E657-1F1F-445D-AB03-5A13B3F25E5F}" destId="{18D207DF-99E2-43D5-B218-2D316F4FCB97}" srcOrd="1" destOrd="0" presId="urn:microsoft.com/office/officeart/2005/8/layout/hList1"/>
    <dgm:cxn modelId="{6831F37B-1515-4C96-91AE-E99018A5BEC5}" type="presParOf" srcId="{368C4713-8679-46BF-8A86-5CAE306E2254}" destId="{63E598E1-D520-4E6C-91C5-00A1F413FA0E}" srcOrd="1" destOrd="0" presId="urn:microsoft.com/office/officeart/2005/8/layout/hList1"/>
    <dgm:cxn modelId="{D7172837-853C-471A-B557-A13AF1F6F307}" type="presParOf" srcId="{368C4713-8679-46BF-8A86-5CAE306E2254}" destId="{0885ED08-170A-4480-937B-B2840CBA9947}" srcOrd="2" destOrd="0" presId="urn:microsoft.com/office/officeart/2005/8/layout/hList1"/>
    <dgm:cxn modelId="{45AA7EB7-FF45-49AA-894B-480F3410495E}" type="presParOf" srcId="{0885ED08-170A-4480-937B-B2840CBA9947}" destId="{48A92509-615F-4654-BEED-09306BE0090A}" srcOrd="0" destOrd="0" presId="urn:microsoft.com/office/officeart/2005/8/layout/hList1"/>
    <dgm:cxn modelId="{A42B1B83-6CB7-4022-B2BE-4C8AFF0FAE49}" type="presParOf" srcId="{0885ED08-170A-4480-937B-B2840CBA9947}" destId="{FD74FC89-8A96-4579-ACF7-22FEAD3D4C9F}" srcOrd="1" destOrd="0" presId="urn:microsoft.com/office/officeart/2005/8/layout/hList1"/>
    <dgm:cxn modelId="{5ADE8623-B2E8-4292-A747-D3406CACB374}" type="presParOf" srcId="{368C4713-8679-46BF-8A86-5CAE306E2254}" destId="{794DE017-C48F-4326-9CB9-F7ADB1907764}" srcOrd="3" destOrd="0" presId="urn:microsoft.com/office/officeart/2005/8/layout/hList1"/>
    <dgm:cxn modelId="{EB399272-DBE3-47BE-AB27-C3E6330A212D}" type="presParOf" srcId="{368C4713-8679-46BF-8A86-5CAE306E2254}" destId="{4AF4D86E-B215-4C9D-B315-3B0071AEB88E}" srcOrd="4" destOrd="0" presId="urn:microsoft.com/office/officeart/2005/8/layout/hList1"/>
    <dgm:cxn modelId="{0E6755E2-CA69-4EEF-9D4F-4F0067648601}" type="presParOf" srcId="{4AF4D86E-B215-4C9D-B315-3B0071AEB88E}" destId="{6F9BDCC5-CAB1-40BD-8EA7-187A44BDD624}" srcOrd="0" destOrd="0" presId="urn:microsoft.com/office/officeart/2005/8/layout/hList1"/>
    <dgm:cxn modelId="{64B093AA-2B31-4502-9AC5-32E4AF1BEB20}" type="presParOf" srcId="{4AF4D86E-B215-4C9D-B315-3B0071AEB88E}" destId="{83675DD6-83B9-48F2-B217-C892F542B7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98138-3AEE-486C-9CC5-7786A3CE4673}">
      <dsp:nvSpPr>
        <dsp:cNvPr id="0" name=""/>
        <dsp:cNvSpPr/>
      </dsp:nvSpPr>
      <dsp:spPr>
        <a:xfrm>
          <a:off x="3986489" y="1201631"/>
          <a:ext cx="3188692" cy="47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468"/>
              </a:lnTo>
              <a:lnTo>
                <a:pt x="3188692" y="312468"/>
              </a:lnTo>
              <a:lnTo>
                <a:pt x="3188692" y="471942"/>
              </a:lnTo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B5362-2F95-4286-B196-FB70F94FA60D}">
      <dsp:nvSpPr>
        <dsp:cNvPr id="0" name=""/>
        <dsp:cNvSpPr/>
      </dsp:nvSpPr>
      <dsp:spPr>
        <a:xfrm>
          <a:off x="3986489" y="1201631"/>
          <a:ext cx="1012894" cy="520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123"/>
              </a:lnTo>
              <a:lnTo>
                <a:pt x="1012894" y="361123"/>
              </a:lnTo>
              <a:lnTo>
                <a:pt x="1012894" y="520598"/>
              </a:lnTo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84FCA-BE6F-4D16-9ABA-115B5C0CBC6B}">
      <dsp:nvSpPr>
        <dsp:cNvPr id="0" name=""/>
        <dsp:cNvSpPr/>
      </dsp:nvSpPr>
      <dsp:spPr>
        <a:xfrm>
          <a:off x="2944329" y="1201631"/>
          <a:ext cx="1042159" cy="598090"/>
        </a:xfrm>
        <a:custGeom>
          <a:avLst/>
          <a:gdLst/>
          <a:ahLst/>
          <a:cxnLst/>
          <a:rect l="0" t="0" r="0" b="0"/>
          <a:pathLst>
            <a:path>
              <a:moveTo>
                <a:pt x="1042159" y="0"/>
              </a:moveTo>
              <a:lnTo>
                <a:pt x="1042159" y="438615"/>
              </a:lnTo>
              <a:lnTo>
                <a:pt x="0" y="438615"/>
              </a:lnTo>
              <a:lnTo>
                <a:pt x="0" y="598090"/>
              </a:lnTo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BBB7B-91EE-434F-B463-01B6D5A92832}">
      <dsp:nvSpPr>
        <dsp:cNvPr id="0" name=""/>
        <dsp:cNvSpPr/>
      </dsp:nvSpPr>
      <dsp:spPr>
        <a:xfrm>
          <a:off x="669458" y="1201631"/>
          <a:ext cx="3317030" cy="598090"/>
        </a:xfrm>
        <a:custGeom>
          <a:avLst/>
          <a:gdLst/>
          <a:ahLst/>
          <a:cxnLst/>
          <a:rect l="0" t="0" r="0" b="0"/>
          <a:pathLst>
            <a:path>
              <a:moveTo>
                <a:pt x="3317030" y="0"/>
              </a:moveTo>
              <a:lnTo>
                <a:pt x="3317030" y="438615"/>
              </a:lnTo>
              <a:lnTo>
                <a:pt x="0" y="438615"/>
              </a:lnTo>
              <a:lnTo>
                <a:pt x="0" y="598090"/>
              </a:lnTo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7C722-C9AC-4F69-967E-718DDE614F17}">
      <dsp:nvSpPr>
        <dsp:cNvPr id="0" name=""/>
        <dsp:cNvSpPr/>
      </dsp:nvSpPr>
      <dsp:spPr>
        <a:xfrm>
          <a:off x="1550530" y="555635"/>
          <a:ext cx="4871918" cy="64599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F6FDD-B685-42BC-8159-351695BA715C}">
      <dsp:nvSpPr>
        <dsp:cNvPr id="0" name=""/>
        <dsp:cNvSpPr/>
      </dsp:nvSpPr>
      <dsp:spPr>
        <a:xfrm>
          <a:off x="1741804" y="737345"/>
          <a:ext cx="4871918" cy="645996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0" kern="120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ППЭ</a:t>
          </a:r>
          <a:endParaRPr lang="ru-RU" sz="4400" b="0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0725" y="756266"/>
        <a:ext cx="4834076" cy="608154"/>
      </dsp:txXfrm>
    </dsp:sp>
    <dsp:sp modelId="{A4C0F177-85E9-41A3-925E-969E4F544606}">
      <dsp:nvSpPr>
        <dsp:cNvPr id="0" name=""/>
        <dsp:cNvSpPr/>
      </dsp:nvSpPr>
      <dsp:spPr>
        <a:xfrm>
          <a:off x="-191273" y="1799721"/>
          <a:ext cx="1721465" cy="1093130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1A276-5977-44A7-940A-C75F660D79F8}">
      <dsp:nvSpPr>
        <dsp:cNvPr id="0" name=""/>
        <dsp:cNvSpPr/>
      </dsp:nvSpPr>
      <dsp:spPr>
        <a:xfrm>
          <a:off x="0" y="1981431"/>
          <a:ext cx="1721465" cy="109313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Аудитории для участников экзамена</a:t>
          </a:r>
          <a:endParaRPr lang="ru-RU" sz="14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17" y="2013448"/>
        <a:ext cx="1657431" cy="1029096"/>
      </dsp:txXfrm>
    </dsp:sp>
    <dsp:sp modelId="{5FB3B2D0-5465-43F3-B6BC-68374361AACF}">
      <dsp:nvSpPr>
        <dsp:cNvPr id="0" name=""/>
        <dsp:cNvSpPr/>
      </dsp:nvSpPr>
      <dsp:spPr>
        <a:xfrm>
          <a:off x="2083597" y="1799721"/>
          <a:ext cx="1721465" cy="1093130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D14F-7F84-43ED-95DC-F4AE62577931}">
      <dsp:nvSpPr>
        <dsp:cNvPr id="0" name=""/>
        <dsp:cNvSpPr/>
      </dsp:nvSpPr>
      <dsp:spPr>
        <a:xfrm>
          <a:off x="2274871" y="1981431"/>
          <a:ext cx="1721465" cy="109313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Помещение для руководителя ППЭ (Штаб ППЭ)</a:t>
          </a:r>
          <a:endParaRPr lang="ru-RU" sz="14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6888" y="2013448"/>
        <a:ext cx="1657431" cy="1029096"/>
      </dsp:txXfrm>
    </dsp:sp>
    <dsp:sp modelId="{C2B859CA-C99A-473E-8E92-3B013A75E51A}">
      <dsp:nvSpPr>
        <dsp:cNvPr id="0" name=""/>
        <dsp:cNvSpPr/>
      </dsp:nvSpPr>
      <dsp:spPr>
        <a:xfrm>
          <a:off x="4138651" y="1722229"/>
          <a:ext cx="1721465" cy="1179903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FF747-042B-4645-AB6F-444FF6521770}">
      <dsp:nvSpPr>
        <dsp:cNvPr id="0" name=""/>
        <dsp:cNvSpPr/>
      </dsp:nvSpPr>
      <dsp:spPr>
        <a:xfrm>
          <a:off x="4329925" y="1903939"/>
          <a:ext cx="1721465" cy="1179903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Помещение для медицинского работника в ППЭ</a:t>
          </a:r>
          <a:endParaRPr lang="ru-RU" sz="14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4483" y="1938497"/>
        <a:ext cx="1652349" cy="1110787"/>
      </dsp:txXfrm>
    </dsp:sp>
    <dsp:sp modelId="{40BD8B19-8CB4-49CF-BF15-A254793EA127}">
      <dsp:nvSpPr>
        <dsp:cNvPr id="0" name=""/>
        <dsp:cNvSpPr/>
      </dsp:nvSpPr>
      <dsp:spPr>
        <a:xfrm>
          <a:off x="6313761" y="1673574"/>
          <a:ext cx="1722842" cy="1179367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688E8-99A8-4AA7-A8DC-B7890D83DE02}">
      <dsp:nvSpPr>
        <dsp:cNvPr id="0" name=""/>
        <dsp:cNvSpPr/>
      </dsp:nvSpPr>
      <dsp:spPr>
        <a:xfrm>
          <a:off x="6505035" y="1855284"/>
          <a:ext cx="1722842" cy="1179367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Помещение для аккредитованных   общественных наблюдателей</a:t>
          </a:r>
          <a:endParaRPr lang="ru-RU" sz="14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39577" y="1889826"/>
        <a:ext cx="1653758" cy="1110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C27BE-406B-4FC1-A556-A0FC4450A0D6}">
      <dsp:nvSpPr>
        <dsp:cNvPr id="0" name=""/>
        <dsp:cNvSpPr/>
      </dsp:nvSpPr>
      <dsp:spPr>
        <a:xfrm>
          <a:off x="4209665" y="631218"/>
          <a:ext cx="2744244" cy="26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47"/>
              </a:lnTo>
              <a:lnTo>
                <a:pt x="2744244" y="188947"/>
              </a:lnTo>
              <a:lnTo>
                <a:pt x="2744244" y="264697"/>
              </a:lnTo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AAE03-E593-4072-81BE-95B473884CAD}">
      <dsp:nvSpPr>
        <dsp:cNvPr id="0" name=""/>
        <dsp:cNvSpPr/>
      </dsp:nvSpPr>
      <dsp:spPr>
        <a:xfrm>
          <a:off x="4009450" y="631218"/>
          <a:ext cx="200215" cy="277932"/>
        </a:xfrm>
        <a:custGeom>
          <a:avLst/>
          <a:gdLst/>
          <a:ahLst/>
          <a:cxnLst/>
          <a:rect l="0" t="0" r="0" b="0"/>
          <a:pathLst>
            <a:path>
              <a:moveTo>
                <a:pt x="200215" y="0"/>
              </a:moveTo>
              <a:lnTo>
                <a:pt x="200215" y="202182"/>
              </a:lnTo>
              <a:lnTo>
                <a:pt x="0" y="202182"/>
              </a:lnTo>
              <a:lnTo>
                <a:pt x="0" y="277932"/>
              </a:lnTo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8E9E7-BBD1-40A1-84A0-C76863FC4D40}">
      <dsp:nvSpPr>
        <dsp:cNvPr id="0" name=""/>
        <dsp:cNvSpPr/>
      </dsp:nvSpPr>
      <dsp:spPr>
        <a:xfrm>
          <a:off x="1161900" y="631218"/>
          <a:ext cx="3047765" cy="274630"/>
        </a:xfrm>
        <a:custGeom>
          <a:avLst/>
          <a:gdLst/>
          <a:ahLst/>
          <a:cxnLst/>
          <a:rect l="0" t="0" r="0" b="0"/>
          <a:pathLst>
            <a:path>
              <a:moveTo>
                <a:pt x="3047765" y="0"/>
              </a:moveTo>
              <a:lnTo>
                <a:pt x="3047765" y="198880"/>
              </a:lnTo>
              <a:lnTo>
                <a:pt x="0" y="198880"/>
              </a:lnTo>
              <a:lnTo>
                <a:pt x="0" y="274630"/>
              </a:lnTo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633A1-8777-4D06-B8EC-42DAC0E71517}">
      <dsp:nvSpPr>
        <dsp:cNvPr id="0" name=""/>
        <dsp:cNvSpPr/>
      </dsp:nvSpPr>
      <dsp:spPr>
        <a:xfrm>
          <a:off x="875193" y="45824"/>
          <a:ext cx="6668944" cy="58539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CCD02-14C8-4D0B-B77D-E1D3E79F07A6}">
      <dsp:nvSpPr>
        <dsp:cNvPr id="0" name=""/>
        <dsp:cNvSpPr/>
      </dsp:nvSpPr>
      <dsp:spPr>
        <a:xfrm>
          <a:off x="966047" y="132136"/>
          <a:ext cx="6668944" cy="585394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до входа в ППЭ (рамка металлоискателя)</a:t>
          </a:r>
          <a:endParaRPr lang="ru-RU" sz="2400" b="1" kern="1200" dirty="0">
            <a:solidFill>
              <a:srgbClr val="0070C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3193" y="149282"/>
        <a:ext cx="6634652" cy="551102"/>
      </dsp:txXfrm>
    </dsp:sp>
    <dsp:sp modelId="{9C6DD56E-6AC9-4192-BFAE-C05EEF017657}">
      <dsp:nvSpPr>
        <dsp:cNvPr id="0" name=""/>
        <dsp:cNvSpPr/>
      </dsp:nvSpPr>
      <dsp:spPr>
        <a:xfrm>
          <a:off x="-90854" y="905849"/>
          <a:ext cx="2505510" cy="104532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1A8DD-5D31-42EE-82AD-6FBEE979EF11}">
      <dsp:nvSpPr>
        <dsp:cNvPr id="0" name=""/>
        <dsp:cNvSpPr/>
      </dsp:nvSpPr>
      <dsp:spPr>
        <a:xfrm>
          <a:off x="0" y="992161"/>
          <a:ext cx="2505510" cy="1045326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Места для хранения личных вещей</a:t>
          </a:r>
          <a:endParaRPr lang="ru-RU" sz="14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17" y="1022778"/>
        <a:ext cx="2444276" cy="984092"/>
      </dsp:txXfrm>
    </dsp:sp>
    <dsp:sp modelId="{3184515C-3DD6-49FE-BF3D-AD943783F6C5}">
      <dsp:nvSpPr>
        <dsp:cNvPr id="0" name=""/>
        <dsp:cNvSpPr/>
      </dsp:nvSpPr>
      <dsp:spPr>
        <a:xfrm>
          <a:off x="2712237" y="909151"/>
          <a:ext cx="2594425" cy="1089341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6CA9C-C1F9-4ECF-BF5B-2A4DEC325248}">
      <dsp:nvSpPr>
        <dsp:cNvPr id="0" name=""/>
        <dsp:cNvSpPr/>
      </dsp:nvSpPr>
      <dsp:spPr>
        <a:xfrm>
          <a:off x="2803091" y="995463"/>
          <a:ext cx="2594425" cy="1089341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Помещение для представителей ОО, сопровождающих обучающихся</a:t>
          </a:r>
          <a:endParaRPr lang="ru-RU" sz="14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4997" y="1027369"/>
        <a:ext cx="2530613" cy="1025529"/>
      </dsp:txXfrm>
    </dsp:sp>
    <dsp:sp modelId="{0806BC37-3AFA-43A3-BB14-30AF7B46FFF3}">
      <dsp:nvSpPr>
        <dsp:cNvPr id="0" name=""/>
        <dsp:cNvSpPr/>
      </dsp:nvSpPr>
      <dsp:spPr>
        <a:xfrm>
          <a:off x="5463825" y="895916"/>
          <a:ext cx="2980171" cy="1084678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7BE76-3FC9-4C95-AC96-670766AC395E}">
      <dsp:nvSpPr>
        <dsp:cNvPr id="0" name=""/>
        <dsp:cNvSpPr/>
      </dsp:nvSpPr>
      <dsp:spPr>
        <a:xfrm>
          <a:off x="5554679" y="982228"/>
          <a:ext cx="2980171" cy="1084678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Помещение для аккредитованных  представителей средств массовой информации</a:t>
          </a:r>
          <a:endParaRPr lang="ru-RU" sz="14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6448" y="1013997"/>
        <a:ext cx="2916633" cy="1021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C823A-499F-47C7-9ACC-A6DBC305993E}">
      <dsp:nvSpPr>
        <dsp:cNvPr id="0" name=""/>
        <dsp:cNvSpPr/>
      </dsp:nvSpPr>
      <dsp:spPr>
        <a:xfrm>
          <a:off x="0" y="0"/>
          <a:ext cx="5680905" cy="610983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Участникам запрещается иметь при себе: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7786" y="0"/>
        <a:ext cx="4483118" cy="610983"/>
      </dsp:txXfrm>
    </dsp:sp>
    <dsp:sp modelId="{45C1DA77-5DFB-4D2A-8FBA-F1DB10F43AA8}">
      <dsp:nvSpPr>
        <dsp:cNvPr id="0" name=""/>
        <dsp:cNvSpPr/>
      </dsp:nvSpPr>
      <dsp:spPr>
        <a:xfrm>
          <a:off x="354655" y="26682"/>
          <a:ext cx="556331" cy="5576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/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1F526-517A-47CB-9D28-717E28BECA7D}">
      <dsp:nvSpPr>
        <dsp:cNvPr id="0" name=""/>
        <dsp:cNvSpPr/>
      </dsp:nvSpPr>
      <dsp:spPr>
        <a:xfrm>
          <a:off x="0" y="672589"/>
          <a:ext cx="5680905" cy="61098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Уведомление о регистрации на экзамены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7786" y="672589"/>
        <a:ext cx="4483118" cy="610983"/>
      </dsp:txXfrm>
    </dsp:sp>
    <dsp:sp modelId="{1239E6C2-6CC3-4EC1-BA71-AD286B6D8858}">
      <dsp:nvSpPr>
        <dsp:cNvPr id="0" name=""/>
        <dsp:cNvSpPr/>
      </dsp:nvSpPr>
      <dsp:spPr>
        <a:xfrm>
          <a:off x="351530" y="699272"/>
          <a:ext cx="556331" cy="5576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/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2A243-8DC1-4950-AB50-3CD8234322EB}">
      <dsp:nvSpPr>
        <dsp:cNvPr id="0" name=""/>
        <dsp:cNvSpPr/>
      </dsp:nvSpPr>
      <dsp:spPr>
        <a:xfrm>
          <a:off x="0" y="1345178"/>
          <a:ext cx="5680905" cy="61098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Средства связи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7786" y="1345178"/>
        <a:ext cx="4483118" cy="610983"/>
      </dsp:txXfrm>
    </dsp:sp>
    <dsp:sp modelId="{53B1E294-F636-4E20-A4E3-2320FA1DB490}">
      <dsp:nvSpPr>
        <dsp:cNvPr id="0" name=""/>
        <dsp:cNvSpPr/>
      </dsp:nvSpPr>
      <dsp:spPr>
        <a:xfrm>
          <a:off x="350695" y="1371669"/>
          <a:ext cx="558001" cy="5580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D208-A62E-4352-AFAD-40C600C99AC6}">
      <dsp:nvSpPr>
        <dsp:cNvPr id="0" name=""/>
        <dsp:cNvSpPr/>
      </dsp:nvSpPr>
      <dsp:spPr>
        <a:xfrm>
          <a:off x="0" y="2017768"/>
          <a:ext cx="5680905" cy="610983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Электронно-вычислительную технику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7786" y="2017768"/>
        <a:ext cx="4483118" cy="610983"/>
      </dsp:txXfrm>
    </dsp:sp>
    <dsp:sp modelId="{790C2E1B-45D3-4DDA-B5B4-2C72CD42C3C8}">
      <dsp:nvSpPr>
        <dsp:cNvPr id="0" name=""/>
        <dsp:cNvSpPr/>
      </dsp:nvSpPr>
      <dsp:spPr>
        <a:xfrm>
          <a:off x="351530" y="2044451"/>
          <a:ext cx="556331" cy="5576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CC939-0E91-4386-89D4-6993FC5841AD}">
      <dsp:nvSpPr>
        <dsp:cNvPr id="0" name=""/>
        <dsp:cNvSpPr/>
      </dsp:nvSpPr>
      <dsp:spPr>
        <a:xfrm>
          <a:off x="0" y="2690357"/>
          <a:ext cx="5680905" cy="610983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Фото-, аудио- и видеоаппаратуру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7786" y="2690357"/>
        <a:ext cx="4483118" cy="610983"/>
      </dsp:txXfrm>
    </dsp:sp>
    <dsp:sp modelId="{25C29B7A-1C83-44B4-B371-40A2DAE34E07}">
      <dsp:nvSpPr>
        <dsp:cNvPr id="0" name=""/>
        <dsp:cNvSpPr/>
      </dsp:nvSpPr>
      <dsp:spPr>
        <a:xfrm>
          <a:off x="351530" y="2717040"/>
          <a:ext cx="556331" cy="5576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AB05E-6EE3-4921-8829-EE08B2AB76C9}">
      <dsp:nvSpPr>
        <dsp:cNvPr id="0" name=""/>
        <dsp:cNvSpPr/>
      </dsp:nvSpPr>
      <dsp:spPr>
        <a:xfrm>
          <a:off x="0" y="3362947"/>
          <a:ext cx="5680905" cy="610983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Справочные материалы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7786" y="3362947"/>
        <a:ext cx="4483118" cy="610983"/>
      </dsp:txXfrm>
    </dsp:sp>
    <dsp:sp modelId="{1E5EDAA1-3B7C-4555-9600-B61693D2CF8E}">
      <dsp:nvSpPr>
        <dsp:cNvPr id="0" name=""/>
        <dsp:cNvSpPr/>
      </dsp:nvSpPr>
      <dsp:spPr>
        <a:xfrm>
          <a:off x="351530" y="3389629"/>
          <a:ext cx="556331" cy="5576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98E23-0D2A-4814-B265-63904B7961A8}">
      <dsp:nvSpPr>
        <dsp:cNvPr id="0" name=""/>
        <dsp:cNvSpPr/>
      </dsp:nvSpPr>
      <dsp:spPr>
        <a:xfrm>
          <a:off x="0" y="4035536"/>
          <a:ext cx="5680905" cy="610983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Письменные заметки и иные средства хранения и передачи информации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7786" y="4035536"/>
        <a:ext cx="4483118" cy="610983"/>
      </dsp:txXfrm>
    </dsp:sp>
    <dsp:sp modelId="{1372C446-2585-48D9-BB47-6212940E7DF6}">
      <dsp:nvSpPr>
        <dsp:cNvPr id="0" name=""/>
        <dsp:cNvSpPr/>
      </dsp:nvSpPr>
      <dsp:spPr>
        <a:xfrm>
          <a:off x="351530" y="4062219"/>
          <a:ext cx="556331" cy="5576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E91AD-A9CC-4DFA-87EA-B1351B5A5F9A}">
      <dsp:nvSpPr>
        <dsp:cNvPr id="0" name=""/>
        <dsp:cNvSpPr/>
      </dsp:nvSpPr>
      <dsp:spPr>
        <a:xfrm>
          <a:off x="0" y="4708125"/>
          <a:ext cx="5680905" cy="692087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Запрещается выносить из аудиторий и ППЭ экзаменационные материалы на бумажном или электронном носителях, фотографировать экзаменационные материалы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7786" y="4708125"/>
        <a:ext cx="4483118" cy="692087"/>
      </dsp:txXfrm>
    </dsp:sp>
    <dsp:sp modelId="{E31ADDE9-53E9-48D1-9341-8BCDBA3324A6}">
      <dsp:nvSpPr>
        <dsp:cNvPr id="0" name=""/>
        <dsp:cNvSpPr/>
      </dsp:nvSpPr>
      <dsp:spPr>
        <a:xfrm>
          <a:off x="351530" y="4775360"/>
          <a:ext cx="556331" cy="5576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1B002-005B-4C7C-AE4A-B998A02C6B53}">
      <dsp:nvSpPr>
        <dsp:cNvPr id="0" name=""/>
        <dsp:cNvSpPr/>
      </dsp:nvSpPr>
      <dsp:spPr>
        <a:xfrm>
          <a:off x="0" y="4496019"/>
          <a:ext cx="3009566" cy="897578"/>
        </a:xfrm>
        <a:prstGeom prst="rec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11175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случае отказа от сдачи запрещенного средства участник в ППЭ не допускается. Приглашается руководитель ППЭ и член ГЭК для составления акта</a:t>
          </a:r>
          <a:endParaRPr lang="ru-RU" sz="11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496019"/>
        <a:ext cx="3009566" cy="897578"/>
      </dsp:txXfrm>
    </dsp:sp>
    <dsp:sp modelId="{7736652F-2375-4946-B398-FE20D716C38E}">
      <dsp:nvSpPr>
        <dsp:cNvPr id="0" name=""/>
        <dsp:cNvSpPr/>
      </dsp:nvSpPr>
      <dsp:spPr>
        <a:xfrm rot="10800000">
          <a:off x="0" y="3204830"/>
          <a:ext cx="3009566" cy="1301877"/>
        </a:xfrm>
        <a:prstGeom prst="upArrowCallou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Если это запрещенное средство, организатор предлагает участнику сдать его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204830"/>
        <a:ext cx="3009566" cy="845921"/>
      </dsp:txXfrm>
    </dsp:sp>
    <dsp:sp modelId="{FF2A2A79-9B8A-4867-A201-C866C3760551}">
      <dsp:nvSpPr>
        <dsp:cNvPr id="0" name=""/>
        <dsp:cNvSpPr/>
      </dsp:nvSpPr>
      <dsp:spPr>
        <a:xfrm rot="10800000">
          <a:off x="0" y="1692256"/>
          <a:ext cx="3009566" cy="1523262"/>
        </a:xfrm>
        <a:prstGeom prst="upArrowCallou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 появлении сигнала металлоискателя предлагают участнику показать предмет, вызывающий сигнал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692256"/>
        <a:ext cx="3009566" cy="989770"/>
      </dsp:txXfrm>
    </dsp:sp>
    <dsp:sp modelId="{5693DC06-B72F-4FFA-A7B7-8F3449852A0D}">
      <dsp:nvSpPr>
        <dsp:cNvPr id="0" name=""/>
        <dsp:cNvSpPr/>
      </dsp:nvSpPr>
      <dsp:spPr>
        <a:xfrm rot="10800000">
          <a:off x="0" y="903148"/>
          <a:ext cx="3009566" cy="817714"/>
        </a:xfrm>
        <a:prstGeom prst="upArrowCallou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Проверяют наличие запрещенных предметов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903148"/>
        <a:ext cx="3009566" cy="531326"/>
      </dsp:txXfrm>
    </dsp:sp>
    <dsp:sp modelId="{EEF03C74-B54C-4209-8B93-A0963A7A0A2E}">
      <dsp:nvSpPr>
        <dsp:cNvPr id="0" name=""/>
        <dsp:cNvSpPr/>
      </dsp:nvSpPr>
      <dsp:spPr>
        <a:xfrm rot="10800000">
          <a:off x="0" y="1282"/>
          <a:ext cx="3009566" cy="894636"/>
        </a:xfrm>
        <a:prstGeom prst="upArrowCallou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Сотрудники охраны правопорядка и (или) сотрудники органов внутренних дел (полиции)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282"/>
        <a:ext cx="3009566" cy="581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9E034-E631-4534-8C0B-A8977C184199}">
      <dsp:nvSpPr>
        <dsp:cNvPr id="0" name=""/>
        <dsp:cNvSpPr/>
      </dsp:nvSpPr>
      <dsp:spPr>
        <a:xfrm>
          <a:off x="2571" y="730199"/>
          <a:ext cx="2507456" cy="986039"/>
        </a:xfrm>
        <a:prstGeom prst="rect">
          <a:avLst/>
        </a:prstGeom>
        <a:solidFill>
          <a:srgbClr val="0070C0"/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Отсутствие в списках автоматизированного распределения участников </a:t>
          </a:r>
          <a:r>
            <a:rPr lang="ru-RU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экзамена</a:t>
          </a:r>
          <a:endParaRPr lang="ru-RU" sz="16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1" y="730199"/>
        <a:ext cx="2507456" cy="986039"/>
      </dsp:txXfrm>
    </dsp:sp>
    <dsp:sp modelId="{18D207DF-99E2-43D5-B218-2D316F4FCB97}">
      <dsp:nvSpPr>
        <dsp:cNvPr id="0" name=""/>
        <dsp:cNvSpPr/>
      </dsp:nvSpPr>
      <dsp:spPr>
        <a:xfrm>
          <a:off x="2571" y="1716238"/>
          <a:ext cx="2507456" cy="2738137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Недопуск</a:t>
          </a:r>
          <a:r>
            <a:rPr lang="ru-RU" sz="16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участника экзамена в ППЭ</a:t>
          </a:r>
          <a:endParaRPr lang="ru-RU" sz="16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Фиксация данного факта для дальнейшего принятия решения</a:t>
          </a:r>
          <a:endParaRPr lang="ru-RU" sz="16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1" y="1716238"/>
        <a:ext cx="2507456" cy="2738137"/>
      </dsp:txXfrm>
    </dsp:sp>
    <dsp:sp modelId="{48A92509-615F-4654-BEED-09306BE0090A}">
      <dsp:nvSpPr>
        <dsp:cNvPr id="0" name=""/>
        <dsp:cNvSpPr/>
      </dsp:nvSpPr>
      <dsp:spPr>
        <a:xfrm>
          <a:off x="2861071" y="730199"/>
          <a:ext cx="2507456" cy="986039"/>
        </a:xfrm>
        <a:prstGeom prst="rec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Явка без документа, удостоверяющего личность, </a:t>
          </a:r>
          <a:r>
            <a:rPr lang="ru-RU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участника ГИА</a:t>
          </a:r>
          <a:endParaRPr lang="ru-RU" sz="16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1071" y="730199"/>
        <a:ext cx="2507456" cy="986039"/>
      </dsp:txXfrm>
    </dsp:sp>
    <dsp:sp modelId="{FD74FC89-8A96-4579-ACF7-22FEAD3D4C9F}">
      <dsp:nvSpPr>
        <dsp:cNvPr id="0" name=""/>
        <dsp:cNvSpPr/>
      </dsp:nvSpPr>
      <dsp:spPr>
        <a:xfrm>
          <a:off x="2861071" y="1716238"/>
          <a:ext cx="2507456" cy="2738137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975" marR="0" lvl="1" indent="-1809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>
              <a:tab pos="180975" algn="l"/>
            </a:tabLst>
            <a:defRPr/>
          </a:pPr>
          <a:r>
            <a:rPr lang="ru-RU" sz="16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Идентификация личности участника</a:t>
          </a:r>
          <a:endParaRPr lang="ru-RU" sz="16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80975" marR="0" lvl="1" indent="-1809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>
              <a:tab pos="180975" algn="l"/>
            </a:tabLst>
            <a:defRPr/>
          </a:pPr>
          <a:r>
            <a:rPr lang="ru-RU" sz="16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 акта об идентификации личности участника ГИА (форма ППЭ-20) сопровождающим в присутствии члена ГЭК</a:t>
          </a:r>
          <a:endParaRPr lang="ru-RU" sz="16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80975" algn="l"/>
            </a:tabLst>
          </a:pPr>
          <a:r>
            <a:rPr lang="ru-RU" sz="16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Допуск участника на экзамен</a:t>
          </a:r>
          <a:endParaRPr lang="ru-RU" sz="16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1071" y="1716238"/>
        <a:ext cx="2507456" cy="2738137"/>
      </dsp:txXfrm>
    </dsp:sp>
    <dsp:sp modelId="{6F9BDCC5-CAB1-40BD-8EA7-187A44BDD624}">
      <dsp:nvSpPr>
        <dsp:cNvPr id="0" name=""/>
        <dsp:cNvSpPr/>
      </dsp:nvSpPr>
      <dsp:spPr>
        <a:xfrm>
          <a:off x="5719571" y="730199"/>
          <a:ext cx="2507456" cy="986039"/>
        </a:xfrm>
        <a:prstGeom prst="rec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Явка без документа, удостоверяющего личность, </a:t>
          </a:r>
          <a:r>
            <a:rPr lang="ru-RU" sz="16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участника ЕГЭ</a:t>
          </a:r>
          <a:endParaRPr lang="ru-RU" sz="16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9571" y="730199"/>
        <a:ext cx="2507456" cy="986039"/>
      </dsp:txXfrm>
    </dsp:sp>
    <dsp:sp modelId="{83675DD6-83B9-48F2-B217-C892F542B73F}">
      <dsp:nvSpPr>
        <dsp:cNvPr id="0" name=""/>
        <dsp:cNvSpPr/>
      </dsp:nvSpPr>
      <dsp:spPr>
        <a:xfrm>
          <a:off x="5719571" y="1716238"/>
          <a:ext cx="2507456" cy="2738137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 акта о </a:t>
          </a:r>
          <a:r>
            <a:rPr lang="ru-RU" sz="1600" b="0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недопуске</a:t>
          </a:r>
          <a:r>
            <a:rPr lang="ru-RU" sz="16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участника ЕГЭ в ППЭ руководителем ППЭ в 2-х экземплярах (с подписью участника ЕГЭ)</a:t>
          </a:r>
          <a:endParaRPr lang="ru-RU" sz="16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Недопуск</a:t>
          </a:r>
          <a:r>
            <a:rPr lang="ru-RU" sz="16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участника ЕГЭ в ППЭ</a:t>
          </a:r>
          <a:endParaRPr lang="ru-RU" sz="1600" b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9571" y="1716238"/>
        <a:ext cx="2507456" cy="273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455A0E46-183D-40A5-905D-6F500CB8C4D9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47107ED1-6FBE-41E4-A2E3-C04C7CA78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99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398628-D969-4234-A4FC-B3C3EF53B637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55B04-00D1-4B7D-8043-A468668D5C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C8BB-7B72-4401-BBC0-F93D960ECB9C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BF15-7263-467A-B30D-37FC35749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BC666-2B24-4A8A-A3D4-C241265284E6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0FBA-EE38-4C81-A8BD-01E8A4707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A504-A80E-4E35-B670-A9EEA13DC1A0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226C-BF9B-45C4-9E73-12E7006AE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0EC1-8D39-445F-860D-2D49B970E38A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93FA-AB86-44AF-A9F7-D11CDCDE7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D281-E0C4-4124-A44E-420F543049FC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7018-8AD8-4FC0-9CEC-6C3F730A7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548E-24C7-4E14-A58D-6EB166302324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EFBB-545B-4F46-A0AD-6595B1D4E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1938-6514-4F13-9FF3-CBB8039D9E8F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A29A-8047-4F95-BADE-7ED4B1012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54A4-E92B-4A8D-8660-09A377B75709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CC41-858A-406E-9C19-F47D3FD6C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E516-7E75-4B58-B205-79CEC377419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B50B-AD6B-44B3-A9B2-F3E2EBB3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0E67-E38D-41F5-9F85-50D0D26240F6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5C88-E150-4891-A039-2E0B6457C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FF3C-37B9-4297-9A33-85D1D8A7EED8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FC34-3956-45A0-8B23-877FDB046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68415-635B-4500-A9DB-26F49E5C2EB4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9F4F5D-2A3D-4F94-A07C-DC73D5EE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Eci8167YXVbnSQ" TargetMode="External"/><Relationship Id="rId2" Type="http://schemas.openxmlformats.org/officeDocument/2006/relationships/hyperlink" Target="https://disk.yandex.ru/i/9oMwNSZUfKpG-Q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членов ГЭК  в ППЭ при проведении ГИА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2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4988" y="908050"/>
            <a:ext cx="8074025" cy="5400675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860243"/>
              </p:ext>
            </p:extLst>
          </p:nvPr>
        </p:nvGraphicFramePr>
        <p:xfrm>
          <a:off x="395536" y="1196746"/>
          <a:ext cx="8229600" cy="545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89371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Продолжительность экзамена</a:t>
                      </a:r>
                      <a:endParaRPr lang="ru-RU" dirty="0"/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Математика (профиль)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3 часа 55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минут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Математика (база)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часа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Русский язык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часа 30 минут,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Обществознание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часа 30 минут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Физика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часа 55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минут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История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часа 30 минут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Биология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часа 55 минут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Химия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часа  30 минут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Информатика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 ИКТ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часа 55минут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Литература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часа 55 минут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География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часа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Иностранные языки (письменная часть)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 часа 10 минут, (Китайский -3 часа)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93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Иностранные языки (устная часть)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17 минут, (Китайский -14 минут)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3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280400" cy="60483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28775"/>
            <a:ext cx="7178675" cy="4525963"/>
          </a:xfrm>
          <a:ln>
            <a:solidFill>
              <a:schemeClr val="tx1"/>
            </a:solidFill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569325" cy="640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620713"/>
            <a:ext cx="8497888" cy="5545137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основной и резервной станциях авторизации член ГЭК: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Проверяет: 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настройки станций;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соединений со специальным федеральным порталом по основному и резервному каналам доступа в сеть «Интернет»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соединения с сервером РЦОИ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подтверждения от РЦОИ по переданному при проведении тех. подготовки тестовому пакету сканирования (значение «подтвержден»)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соединение с личным кабинетом ППЭ по основному и резервному каналам доступа в сеть «Интернет»</a:t>
            </a:r>
          </a:p>
          <a:p>
            <a:pPr algn="just">
              <a:lnSpc>
                <a:spcPct val="90000"/>
              </a:lnSpc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Оценивает качество тестовой печати ДБО№ 2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основной станции авторизации контролирует: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Скачивание пакета с сертификатами специалистов РЦОИ для загрузки на все станции печати организатора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ED2621"/>
                </a:solidFill>
                <a:latin typeface="Times New Roman" pitchFamily="18" charset="0"/>
              </a:rPr>
              <a:t>На каждой станции печати в каждой аудитории, включая резервные: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Проверяет: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Настройки станции;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Настройки экзамена по соответствующему предмету;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Качество печати калибровочного листа;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Подготовку бумаги для печати полных комплектов ЭМ;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Проверяет работоспособность средств криптозащиты</a:t>
            </a: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;</a:t>
            </a:r>
          </a:p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Контролирует: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Печать протокола технической готовности в аудитории (форма ППЭ-01-01)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Сохранение на флеш-накопитель электронного акта технической готовности для последующей передачи в систему мониторинга готовности ППЭ</a:t>
            </a:r>
          </a:p>
          <a:p>
            <a:pPr>
              <a:buFont typeface="Arial" charset="0"/>
              <a:buNone/>
            </a:pPr>
            <a:endParaRPr lang="ru-RU" sz="200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ED2621"/>
                </a:solidFill>
                <a:latin typeface="Times New Roman" pitchFamily="18" charset="0"/>
              </a:rPr>
              <a:t>На основной и резервной станции сканирования, установленных в штабе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</a:rPr>
              <a:t>Проверяет: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Настройки станций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Настройки экзамена по каждому учебному предмету</a:t>
            </a:r>
          </a:p>
          <a:p>
            <a:pPr algn="just">
              <a:lnSpc>
                <a:spcPct val="90000"/>
              </a:lnSpc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</a:rPr>
              <a:t>Контролирует: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Выполнение тестового сканирования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Загрузку пакета с сертификатами специалистов РЦОИ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Сохранение на флеш-накопители протокола технической готовности Штаба ППЭ (флрмаППЭ-01-02) и электронного акта тех. Готовности для последующей передачи в систему мониторинга готовности ППЭ</a:t>
            </a:r>
          </a:p>
          <a:p>
            <a:pPr algn="just">
              <a:lnSpc>
                <a:spcPct val="90000"/>
              </a:lnSpc>
            </a:pPr>
            <a:endParaRPr lang="ru-RU" sz="200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b="1" smtClean="0">
                <a:solidFill>
                  <a:srgbClr val="ED2621"/>
                </a:solidFill>
                <a:latin typeface="Times New Roman" pitchFamily="18" charset="0"/>
              </a:rPr>
              <a:t>ПРОВЕРЯЕТ НАЛИЧИЕ ДОПОЛНИТЕЛЬНОГО (РЕЗЕРВНОГО) ОБОРУДОВАНИЯ,НЕОБХОДИМИОГО ДЛЯ ПРОВЕДЕНИЯ ЭКЗАМЕНА</a:t>
            </a:r>
          </a:p>
          <a:p>
            <a:pPr>
              <a:lnSpc>
                <a:spcPct val="90000"/>
              </a:lnSpc>
            </a:pPr>
            <a:endParaRPr lang="ru-RU" sz="2000" b="1" smtClean="0">
              <a:solidFill>
                <a:srgbClr val="ED262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b="1" smtClean="0">
              <a:solidFill>
                <a:srgbClr val="ED26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8280400" cy="59055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8280400" cy="59055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работы члена ГЭК в ППЭ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ГЭК обеспечивает соблюдение требований Порядка.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лицами, присутствующими в ППЭ, по обеспечению соблюдений требования Порядка.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Принимает решение об удалении с экзамена участников экзамена, а также иных лиц, находящихся в ППЭ, по согласованию с председателем ГЭК, принимает решение об остановке экзамена в ППЭ или отдельных аудиториях ППЭ.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ED2621"/>
                </a:solidFill>
                <a:latin typeface="Times New Roman" pitchFamily="18" charset="0"/>
              </a:rPr>
              <a:t>Подписывает протоколы технической готовности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8496300" cy="537368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692150"/>
            <a:ext cx="8059738" cy="53625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725487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члена ГЭК на этапе проведения экзамена:</a:t>
            </a:r>
            <a:endParaRPr lang="ru-RU" sz="2800" b="1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«Ответственный член ГЭК» должен распределить обязанности между членами ГЭК в ППЭ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Оказывать помощь и содействие всем работникам ППЭ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Присутствует:</a:t>
            </a:r>
          </a:p>
          <a:p>
            <a:pPr marL="0" indent="0" algn="just" eaLnBrk="1" hangingPunct="1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 распечатке пакета руководителя ППЭ</a:t>
            </a:r>
          </a:p>
          <a:p>
            <a:pPr marL="0" indent="0" algn="just" eaLnBrk="1" hangingPunct="1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руководителем ППЭ инструктажа</a:t>
            </a:r>
          </a:p>
          <a:p>
            <a:pPr marL="0" indent="0" algn="just" eaLnBrk="1" hangingPunct="1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организации входа участников экзамена и осуществляет КОНТРОЛЬ за  выполнением требований о запрете иметь при себе средств связи как у участников экзамена, так и работников ППЭ</a:t>
            </a:r>
          </a:p>
          <a:p>
            <a:pPr marL="0" indent="0" algn="just" eaLnBrk="1" hangingPunct="1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заполнении сопровождающей формы ППЭ-20 в случае отсутствия у участника ГИА документа, удостоверяющего личность</a:t>
            </a:r>
          </a:p>
          <a:p>
            <a:pPr marL="0" indent="0" algn="just" eaLnBrk="1" hangingPunct="1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составлении руководителем ППЭ акта 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участника ЕГЭ в ППЭ (акт в двух экземплярах, один передается  председателю ГЭК, второй участнику ЕГЭ) </a:t>
            </a:r>
          </a:p>
          <a:p>
            <a:pPr marL="0" indent="0" algn="just" eaLnBrk="1" hangingPunct="1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принимает от участника экзамена апелляцию о нарушении установленного порядка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395288" y="63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76250"/>
            <a:ext cx="8569325" cy="597693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78300"/>
            <a:ext cx="9144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8400" y="5732463"/>
            <a:ext cx="5187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0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7892" name="Заголовок 3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10795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2565400"/>
            <a:ext cx="6400800" cy="2087563"/>
          </a:xfrm>
        </p:spPr>
        <p:txBody>
          <a:bodyPr/>
          <a:lstStyle/>
          <a:p>
            <a:pPr eaLnBrk="1" hangingPunct="1"/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04813"/>
            <a:ext cx="8280400" cy="612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Проверить до начала экзамена: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аличие всех необходимых помещений для разных категорий участников экзамена;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технических средств для проведения экзамена;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Готовность аудиторий (наличие часов, станция печати организатора находится в зоне камер видеонаблюдения, места для ОН, закрыты стенды плакаты, бумагу для станции печати и др.)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места для хранения личных вещей разных категорий участников экзамена, мест хранения средств связи в штабе ППЭ для категорий лиц, имеющих право использования средств связи по служебной необходимости </a:t>
            </a:r>
          </a:p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Информацию о продолжительности проведения экзаменов в ППЭ</a:t>
            </a:r>
          </a:p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/>
          </p:cNvGraphicFramePr>
          <p:nvPr/>
        </p:nvGraphicFramePr>
        <p:xfrm>
          <a:off x="457200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357158" y="4309056"/>
          <a:ext cx="8535322" cy="214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1835150" y="0"/>
            <a:ext cx="6983413" cy="860425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</a:rPr>
              <a:t>Проведение экзамена: явка в ППЭ</a:t>
            </a:r>
          </a:p>
        </p:txBody>
      </p:sp>
      <p:grpSp>
        <p:nvGrpSpPr>
          <p:cNvPr id="53250" name="Группа 74"/>
          <p:cNvGrpSpPr>
            <a:grpSpLocks/>
          </p:cNvGrpSpPr>
          <p:nvPr/>
        </p:nvGrpSpPr>
        <p:grpSpPr bwMode="auto">
          <a:xfrm>
            <a:off x="179388" y="1846263"/>
            <a:ext cx="8424862" cy="576262"/>
            <a:chOff x="179511" y="1857877"/>
            <a:chExt cx="8424737" cy="576000"/>
          </a:xfrm>
        </p:grpSpPr>
        <p:grpSp>
          <p:nvGrpSpPr>
            <p:cNvPr id="53307" name="Группа 51"/>
            <p:cNvGrpSpPr>
              <a:grpSpLocks/>
            </p:cNvGrpSpPr>
            <p:nvPr/>
          </p:nvGrpSpPr>
          <p:grpSpPr bwMode="auto">
            <a:xfrm>
              <a:off x="179511" y="1857877"/>
              <a:ext cx="6480000" cy="576000"/>
              <a:chOff x="189530" y="1860459"/>
              <a:chExt cx="6480000" cy="576000"/>
            </a:xfrm>
          </p:grpSpPr>
          <p:pic>
            <p:nvPicPr>
              <p:cNvPr id="53311" name="Рисунок 12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9530" y="1860459"/>
                <a:ext cx="648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611799" y="1979467"/>
                <a:ext cx="5830801" cy="3379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93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ТЕХНИЧЕСКИЙ СПЕЦИАЛИСТ</a:t>
                </a:r>
              </a:p>
            </p:txBody>
          </p:sp>
        </p:grpSp>
        <p:grpSp>
          <p:nvGrpSpPr>
            <p:cNvPr id="53308" name="Группа 73"/>
            <p:cNvGrpSpPr>
              <a:grpSpLocks/>
            </p:cNvGrpSpPr>
            <p:nvPr/>
          </p:nvGrpSpPr>
          <p:grpSpPr bwMode="auto">
            <a:xfrm>
              <a:off x="6804248" y="1857877"/>
              <a:ext cx="1800000" cy="576000"/>
              <a:chOff x="6804248" y="1890195"/>
              <a:chExt cx="1800000" cy="576000"/>
            </a:xfrm>
          </p:grpSpPr>
          <p:pic>
            <p:nvPicPr>
              <p:cNvPr id="53309" name="Рисунок 18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04248" y="1890195"/>
                <a:ext cx="180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Прямоугольник 28"/>
              <p:cNvSpPr/>
              <p:nvPr/>
            </p:nvSpPr>
            <p:spPr>
              <a:xfrm>
                <a:off x="7091384" y="1921931"/>
                <a:ext cx="1181082" cy="3023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66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ru-RU" sz="1366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.00</a:t>
                </a:r>
                <a:endParaRPr lang="ru-RU" sz="1366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3251" name="Группа 70"/>
          <p:cNvGrpSpPr>
            <a:grpSpLocks/>
          </p:cNvGrpSpPr>
          <p:nvPr/>
        </p:nvGrpSpPr>
        <p:grpSpPr bwMode="auto">
          <a:xfrm>
            <a:off x="179388" y="3076575"/>
            <a:ext cx="8424862" cy="576263"/>
            <a:chOff x="179511" y="3088472"/>
            <a:chExt cx="8424737" cy="576000"/>
          </a:xfrm>
        </p:grpSpPr>
        <p:grpSp>
          <p:nvGrpSpPr>
            <p:cNvPr id="53301" name="Группа 53"/>
            <p:cNvGrpSpPr>
              <a:grpSpLocks/>
            </p:cNvGrpSpPr>
            <p:nvPr/>
          </p:nvGrpSpPr>
          <p:grpSpPr bwMode="auto">
            <a:xfrm>
              <a:off x="179511" y="3088472"/>
              <a:ext cx="6480000" cy="576000"/>
              <a:chOff x="179511" y="3106754"/>
              <a:chExt cx="6480000" cy="576000"/>
            </a:xfrm>
          </p:grpSpPr>
          <p:pic>
            <p:nvPicPr>
              <p:cNvPr id="53305" name="Рисунок 13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511" y="3106754"/>
                <a:ext cx="648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Прямоугольник 24"/>
              <p:cNvSpPr/>
              <p:nvPr/>
            </p:nvSpPr>
            <p:spPr>
              <a:xfrm>
                <a:off x="595430" y="3225763"/>
                <a:ext cx="3828993" cy="33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93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ОРГАНИЗАТОРЫ В АУДИТОРИИ ППЭ</a:t>
                </a:r>
              </a:p>
            </p:txBody>
          </p:sp>
        </p:grpSp>
        <p:grpSp>
          <p:nvGrpSpPr>
            <p:cNvPr id="53302" name="Группа 69"/>
            <p:cNvGrpSpPr>
              <a:grpSpLocks/>
            </p:cNvGrpSpPr>
            <p:nvPr/>
          </p:nvGrpSpPr>
          <p:grpSpPr bwMode="auto">
            <a:xfrm>
              <a:off x="6804248" y="3088472"/>
              <a:ext cx="1800000" cy="576000"/>
              <a:chOff x="6804248" y="3132031"/>
              <a:chExt cx="1800000" cy="576000"/>
            </a:xfrm>
          </p:grpSpPr>
          <p:pic>
            <p:nvPicPr>
              <p:cNvPr id="53303" name="Рисунок 20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04248" y="3132031"/>
                <a:ext cx="180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7019947" y="3163767"/>
                <a:ext cx="1404917" cy="5125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66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Не позднее 8.00</a:t>
                </a:r>
              </a:p>
            </p:txBody>
          </p:sp>
        </p:grpSp>
      </p:grpSp>
      <p:grpSp>
        <p:nvGrpSpPr>
          <p:cNvPr id="53252" name="Группа 68"/>
          <p:cNvGrpSpPr>
            <a:grpSpLocks/>
          </p:cNvGrpSpPr>
          <p:nvPr/>
        </p:nvGrpSpPr>
        <p:grpSpPr bwMode="auto">
          <a:xfrm>
            <a:off x="179388" y="3692524"/>
            <a:ext cx="8424862" cy="649229"/>
            <a:chOff x="179511" y="3703845"/>
            <a:chExt cx="8424737" cy="650726"/>
          </a:xfrm>
        </p:grpSpPr>
        <p:grpSp>
          <p:nvGrpSpPr>
            <p:cNvPr id="53295" name="Группа 54"/>
            <p:cNvGrpSpPr>
              <a:grpSpLocks/>
            </p:cNvGrpSpPr>
            <p:nvPr/>
          </p:nvGrpSpPr>
          <p:grpSpPr bwMode="auto">
            <a:xfrm>
              <a:off x="179511" y="3703845"/>
              <a:ext cx="6480000" cy="576000"/>
              <a:chOff x="179511" y="3732866"/>
              <a:chExt cx="6480000" cy="576000"/>
            </a:xfrm>
          </p:grpSpPr>
          <p:pic>
            <p:nvPicPr>
              <p:cNvPr id="53299" name="Рисунок 14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511" y="3732866"/>
                <a:ext cx="648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595430" y="3852204"/>
                <a:ext cx="5830801" cy="337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93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ОРГАНИЗАТОРЫ ВНЕ АУДИТОРИИ ППЭ</a:t>
                </a:r>
              </a:p>
            </p:txBody>
          </p:sp>
        </p:grpSp>
        <p:grpSp>
          <p:nvGrpSpPr>
            <p:cNvPr id="53296" name="Группа 67"/>
            <p:cNvGrpSpPr>
              <a:grpSpLocks/>
            </p:cNvGrpSpPr>
            <p:nvPr/>
          </p:nvGrpSpPr>
          <p:grpSpPr bwMode="auto">
            <a:xfrm>
              <a:off x="6804248" y="3703845"/>
              <a:ext cx="1800000" cy="650726"/>
              <a:chOff x="6804248" y="3753100"/>
              <a:chExt cx="1800000" cy="650726"/>
            </a:xfrm>
          </p:grpSpPr>
          <p:pic>
            <p:nvPicPr>
              <p:cNvPr id="53297" name="Рисунок 21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04248" y="3753100"/>
                <a:ext cx="180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Прямоугольник 31"/>
              <p:cNvSpPr/>
              <p:nvPr/>
            </p:nvSpPr>
            <p:spPr>
              <a:xfrm>
                <a:off x="7019947" y="3889940"/>
                <a:ext cx="1331893" cy="513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66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Не позднее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66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8.00</a:t>
                </a:r>
                <a:endParaRPr lang="ru-RU" sz="1366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3253" name="Группа 64"/>
          <p:cNvGrpSpPr>
            <a:grpSpLocks/>
          </p:cNvGrpSpPr>
          <p:nvPr/>
        </p:nvGrpSpPr>
        <p:grpSpPr bwMode="auto">
          <a:xfrm>
            <a:off x="179388" y="4922838"/>
            <a:ext cx="8424862" cy="576262"/>
            <a:chOff x="179511" y="4934591"/>
            <a:chExt cx="8424737" cy="576000"/>
          </a:xfrm>
        </p:grpSpPr>
        <p:grpSp>
          <p:nvGrpSpPr>
            <p:cNvPr id="53289" name="Группа 56"/>
            <p:cNvGrpSpPr>
              <a:grpSpLocks/>
            </p:cNvGrpSpPr>
            <p:nvPr/>
          </p:nvGrpSpPr>
          <p:grpSpPr bwMode="auto">
            <a:xfrm>
              <a:off x="179511" y="4934591"/>
              <a:ext cx="6480000" cy="576000"/>
              <a:chOff x="179511" y="4985090"/>
              <a:chExt cx="6480000" cy="576000"/>
            </a:xfrm>
          </p:grpSpPr>
          <p:pic>
            <p:nvPicPr>
              <p:cNvPr id="53293" name="Рисунок 16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511" y="4985090"/>
                <a:ext cx="648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Прямоугольник 27"/>
              <p:cNvSpPr/>
              <p:nvPr/>
            </p:nvSpPr>
            <p:spPr>
              <a:xfrm>
                <a:off x="611305" y="5104098"/>
                <a:ext cx="3063830" cy="337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93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МЕДИЦИНСКИЕ РАБОТНИКИ</a:t>
                </a:r>
              </a:p>
            </p:txBody>
          </p:sp>
        </p:grpSp>
        <p:grpSp>
          <p:nvGrpSpPr>
            <p:cNvPr id="53290" name="Группа 63"/>
            <p:cNvGrpSpPr>
              <a:grpSpLocks/>
            </p:cNvGrpSpPr>
            <p:nvPr/>
          </p:nvGrpSpPr>
          <p:grpSpPr bwMode="auto">
            <a:xfrm>
              <a:off x="6804248" y="4934591"/>
              <a:ext cx="1800000" cy="576000"/>
              <a:chOff x="6804248" y="4995238"/>
              <a:chExt cx="1800000" cy="576000"/>
            </a:xfrm>
          </p:grpSpPr>
          <p:pic>
            <p:nvPicPr>
              <p:cNvPr id="53291" name="Рисунок 22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04248" y="4995238"/>
                <a:ext cx="180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Прямоугольник 33"/>
              <p:cNvSpPr/>
              <p:nvPr/>
            </p:nvSpPr>
            <p:spPr>
              <a:xfrm>
                <a:off x="7019947" y="5131701"/>
                <a:ext cx="1331893" cy="3030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66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8.30</a:t>
                </a:r>
              </a:p>
            </p:txBody>
          </p:sp>
        </p:grpSp>
      </p:grpSp>
      <p:grpSp>
        <p:nvGrpSpPr>
          <p:cNvPr id="53254" name="Группа 76"/>
          <p:cNvGrpSpPr>
            <a:grpSpLocks/>
          </p:cNvGrpSpPr>
          <p:nvPr/>
        </p:nvGrpSpPr>
        <p:grpSpPr bwMode="auto">
          <a:xfrm>
            <a:off x="179388" y="5538788"/>
            <a:ext cx="8424862" cy="574675"/>
            <a:chOff x="179511" y="5549964"/>
            <a:chExt cx="8424737" cy="576000"/>
          </a:xfrm>
        </p:grpSpPr>
        <p:grpSp>
          <p:nvGrpSpPr>
            <p:cNvPr id="53283" name="Группа 57"/>
            <p:cNvGrpSpPr>
              <a:grpSpLocks/>
            </p:cNvGrpSpPr>
            <p:nvPr/>
          </p:nvGrpSpPr>
          <p:grpSpPr bwMode="auto">
            <a:xfrm>
              <a:off x="179511" y="5549964"/>
              <a:ext cx="6480000" cy="576000"/>
              <a:chOff x="179512" y="5661248"/>
              <a:chExt cx="6480000" cy="576000"/>
            </a:xfrm>
          </p:grpSpPr>
          <p:pic>
            <p:nvPicPr>
              <p:cNvPr id="53287" name="Рисунок 37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512" y="5661248"/>
                <a:ext cx="648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Прямоугольник 39"/>
              <p:cNvSpPr/>
              <p:nvPr/>
            </p:nvSpPr>
            <p:spPr>
              <a:xfrm>
                <a:off x="611306" y="5780585"/>
                <a:ext cx="2738396" cy="337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93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УЧАСТНИКИ ЭКЗАМЕНОВ</a:t>
                </a:r>
              </a:p>
            </p:txBody>
          </p:sp>
        </p:grpSp>
        <p:grpSp>
          <p:nvGrpSpPr>
            <p:cNvPr id="53284" name="Группа 62"/>
            <p:cNvGrpSpPr>
              <a:grpSpLocks/>
            </p:cNvGrpSpPr>
            <p:nvPr/>
          </p:nvGrpSpPr>
          <p:grpSpPr bwMode="auto">
            <a:xfrm>
              <a:off x="6804248" y="5549964"/>
              <a:ext cx="1800000" cy="576000"/>
              <a:chOff x="6804248" y="5616307"/>
              <a:chExt cx="1800000" cy="576000"/>
            </a:xfrm>
          </p:grpSpPr>
          <p:pic>
            <p:nvPicPr>
              <p:cNvPr id="53285" name="Рисунок 38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04248" y="5616307"/>
                <a:ext cx="180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Прямоугольник 40"/>
              <p:cNvSpPr/>
              <p:nvPr/>
            </p:nvSpPr>
            <p:spPr>
              <a:xfrm>
                <a:off x="7019947" y="5753147"/>
                <a:ext cx="1331893" cy="3023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66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с 9.00</a:t>
                </a:r>
              </a:p>
            </p:txBody>
          </p:sp>
        </p:grpSp>
      </p:grpSp>
      <p:grpSp>
        <p:nvGrpSpPr>
          <p:cNvPr id="53255" name="Группа 72"/>
          <p:cNvGrpSpPr>
            <a:grpSpLocks/>
          </p:cNvGrpSpPr>
          <p:nvPr/>
        </p:nvGrpSpPr>
        <p:grpSpPr bwMode="auto">
          <a:xfrm>
            <a:off x="179388" y="2460625"/>
            <a:ext cx="8424862" cy="576263"/>
            <a:chOff x="179511" y="2473099"/>
            <a:chExt cx="8424737" cy="576000"/>
          </a:xfrm>
        </p:grpSpPr>
        <p:grpSp>
          <p:nvGrpSpPr>
            <p:cNvPr id="53277" name="Группа 71"/>
            <p:cNvGrpSpPr>
              <a:grpSpLocks/>
            </p:cNvGrpSpPr>
            <p:nvPr/>
          </p:nvGrpSpPr>
          <p:grpSpPr bwMode="auto">
            <a:xfrm>
              <a:off x="6804248" y="2473099"/>
              <a:ext cx="1800000" cy="576000"/>
              <a:chOff x="6804248" y="2510962"/>
              <a:chExt cx="1800000" cy="576000"/>
            </a:xfrm>
          </p:grpSpPr>
          <p:pic>
            <p:nvPicPr>
              <p:cNvPr id="53281" name="Рисунок 19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04248" y="2510962"/>
                <a:ext cx="180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Прямоугольник 29"/>
              <p:cNvSpPr/>
              <p:nvPr/>
            </p:nvSpPr>
            <p:spPr>
              <a:xfrm>
                <a:off x="7436338" y="2542698"/>
                <a:ext cx="526098" cy="512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66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1366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ru-RU" sz="1366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ru-RU" sz="1366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1366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ru-RU" sz="1366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</p:grpSp>
        <p:grpSp>
          <p:nvGrpSpPr>
            <p:cNvPr id="53278" name="Группа 52"/>
            <p:cNvGrpSpPr>
              <a:grpSpLocks/>
            </p:cNvGrpSpPr>
            <p:nvPr/>
          </p:nvGrpSpPr>
          <p:grpSpPr bwMode="auto">
            <a:xfrm>
              <a:off x="179511" y="2473099"/>
              <a:ext cx="6480000" cy="576000"/>
              <a:chOff x="179511" y="2480642"/>
              <a:chExt cx="6480000" cy="576000"/>
            </a:xfrm>
          </p:grpSpPr>
          <p:pic>
            <p:nvPicPr>
              <p:cNvPr id="53279" name="Рисунок 34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511" y="2480642"/>
                <a:ext cx="648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Прямоугольник 36"/>
              <p:cNvSpPr/>
              <p:nvPr/>
            </p:nvSpPr>
            <p:spPr>
              <a:xfrm>
                <a:off x="611305" y="2599651"/>
                <a:ext cx="5830801" cy="3379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93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ЧЛЕНЫ ГЭК</a:t>
                </a:r>
              </a:p>
            </p:txBody>
          </p:sp>
        </p:grpSp>
      </p:grpSp>
      <p:grpSp>
        <p:nvGrpSpPr>
          <p:cNvPr id="53256" name="Группа 66"/>
          <p:cNvGrpSpPr>
            <a:grpSpLocks/>
          </p:cNvGrpSpPr>
          <p:nvPr/>
        </p:nvGrpSpPr>
        <p:grpSpPr bwMode="auto">
          <a:xfrm>
            <a:off x="179388" y="4306888"/>
            <a:ext cx="8424862" cy="576262"/>
            <a:chOff x="179511" y="4319218"/>
            <a:chExt cx="8424737" cy="576000"/>
          </a:xfrm>
        </p:grpSpPr>
        <p:grpSp>
          <p:nvGrpSpPr>
            <p:cNvPr id="53271" name="Группа 55"/>
            <p:cNvGrpSpPr>
              <a:grpSpLocks/>
            </p:cNvGrpSpPr>
            <p:nvPr/>
          </p:nvGrpSpPr>
          <p:grpSpPr bwMode="auto">
            <a:xfrm>
              <a:off x="179511" y="4319218"/>
              <a:ext cx="6480000" cy="576000"/>
              <a:chOff x="179511" y="4358978"/>
              <a:chExt cx="6480000" cy="576000"/>
            </a:xfrm>
          </p:grpSpPr>
          <p:pic>
            <p:nvPicPr>
              <p:cNvPr id="53275" name="Рисунок 15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511" y="4358978"/>
                <a:ext cx="648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Прямоугольник 26"/>
              <p:cNvSpPr/>
              <p:nvPr/>
            </p:nvSpPr>
            <p:spPr>
              <a:xfrm>
                <a:off x="595430" y="4477986"/>
                <a:ext cx="3563884" cy="337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93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ОБЩЕСТВЕННЫЕ НАБЛЮДАТЕЛИ</a:t>
                </a:r>
              </a:p>
            </p:txBody>
          </p:sp>
        </p:grpSp>
        <p:grpSp>
          <p:nvGrpSpPr>
            <p:cNvPr id="53272" name="Группа 65"/>
            <p:cNvGrpSpPr>
              <a:grpSpLocks/>
            </p:cNvGrpSpPr>
            <p:nvPr/>
          </p:nvGrpSpPr>
          <p:grpSpPr bwMode="auto">
            <a:xfrm>
              <a:off x="6804248" y="4319218"/>
              <a:ext cx="1800000" cy="576000"/>
              <a:chOff x="6804248" y="4374169"/>
              <a:chExt cx="1800000" cy="576000"/>
            </a:xfrm>
          </p:grpSpPr>
          <p:pic>
            <p:nvPicPr>
              <p:cNvPr id="53273" name="Рисунок 41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04248" y="4374169"/>
                <a:ext cx="180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Прямоугольник 42"/>
              <p:cNvSpPr/>
              <p:nvPr/>
            </p:nvSpPr>
            <p:spPr>
              <a:xfrm>
                <a:off x="7019947" y="4405905"/>
                <a:ext cx="1331893" cy="5125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66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Не позднее, чем за 1 час</a:t>
                </a:r>
              </a:p>
            </p:txBody>
          </p:sp>
        </p:grpSp>
      </p:grpSp>
      <p:grpSp>
        <p:nvGrpSpPr>
          <p:cNvPr id="53257" name="Группа 61"/>
          <p:cNvGrpSpPr>
            <a:grpSpLocks/>
          </p:cNvGrpSpPr>
          <p:nvPr/>
        </p:nvGrpSpPr>
        <p:grpSpPr bwMode="auto">
          <a:xfrm>
            <a:off x="179388" y="6153150"/>
            <a:ext cx="8424862" cy="576263"/>
            <a:chOff x="179511" y="6165304"/>
            <a:chExt cx="8424737" cy="576064"/>
          </a:xfrm>
        </p:grpSpPr>
        <p:grpSp>
          <p:nvGrpSpPr>
            <p:cNvPr id="53265" name="Группа 58"/>
            <p:cNvGrpSpPr>
              <a:grpSpLocks/>
            </p:cNvGrpSpPr>
            <p:nvPr/>
          </p:nvGrpSpPr>
          <p:grpSpPr bwMode="auto">
            <a:xfrm>
              <a:off x="179511" y="6165304"/>
              <a:ext cx="6480000" cy="576064"/>
              <a:chOff x="179511" y="6237311"/>
              <a:chExt cx="6480000" cy="576000"/>
            </a:xfrm>
          </p:grpSpPr>
          <p:pic>
            <p:nvPicPr>
              <p:cNvPr id="53269" name="Рисунок 43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511" y="6237311"/>
                <a:ext cx="648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270" name="Прямоугольник 44"/>
              <p:cNvSpPr>
                <a:spLocks noChangeArrowheads="1"/>
              </p:cNvSpPr>
              <p:nvPr/>
            </p:nvSpPr>
            <p:spPr bwMode="auto">
              <a:xfrm>
                <a:off x="611560" y="6363729"/>
                <a:ext cx="5966057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500">
                    <a:solidFill>
                      <a:srgbClr val="0070C0"/>
                    </a:solidFill>
                  </a:rPr>
                  <a:t>ВСЕ СПЕЦИАЛИСТЫ В СЛУЧАЕ ОРГАНИЗАЦИИ ППЭ на ДОМУ</a:t>
                </a:r>
              </a:p>
            </p:txBody>
          </p:sp>
        </p:grpSp>
        <p:grpSp>
          <p:nvGrpSpPr>
            <p:cNvPr id="53266" name="Группа 60"/>
            <p:cNvGrpSpPr>
              <a:grpSpLocks/>
            </p:cNvGrpSpPr>
            <p:nvPr/>
          </p:nvGrpSpPr>
          <p:grpSpPr bwMode="auto">
            <a:xfrm>
              <a:off x="6804248" y="6165336"/>
              <a:ext cx="1800000" cy="576000"/>
              <a:chOff x="6804248" y="6165336"/>
              <a:chExt cx="1800000" cy="576000"/>
            </a:xfrm>
          </p:grpSpPr>
          <p:pic>
            <p:nvPicPr>
              <p:cNvPr id="53267" name="Рисунок 45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04248" y="6165336"/>
                <a:ext cx="180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Прямоугольник 47"/>
              <p:cNvSpPr/>
              <p:nvPr/>
            </p:nvSpPr>
            <p:spPr>
              <a:xfrm>
                <a:off x="7019947" y="6301782"/>
                <a:ext cx="1331893" cy="3031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66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9.00</a:t>
                </a:r>
              </a:p>
            </p:txBody>
          </p:sp>
        </p:grpSp>
      </p:grpSp>
      <p:grpSp>
        <p:nvGrpSpPr>
          <p:cNvPr id="53258" name="Группа 75"/>
          <p:cNvGrpSpPr>
            <a:grpSpLocks/>
          </p:cNvGrpSpPr>
          <p:nvPr/>
        </p:nvGrpSpPr>
        <p:grpSpPr bwMode="auto">
          <a:xfrm>
            <a:off x="179388" y="1223963"/>
            <a:ext cx="8424862" cy="582612"/>
            <a:chOff x="179511" y="1235759"/>
            <a:chExt cx="8424737" cy="582595"/>
          </a:xfrm>
        </p:grpSpPr>
        <p:sp>
          <p:nvSpPr>
            <p:cNvPr id="18" name="Нашивка 17"/>
            <p:cNvSpPr>
              <a:spLocks/>
            </p:cNvSpPr>
            <p:nvPr/>
          </p:nvSpPr>
          <p:spPr>
            <a:xfrm>
              <a:off x="6804050" y="1238934"/>
              <a:ext cx="1800198" cy="576245"/>
            </a:xfrm>
            <a:prstGeom prst="chevron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66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7.00</a:t>
              </a:r>
              <a:endParaRPr lang="ru-RU" sz="1366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3262" name="Группа 50"/>
            <p:cNvGrpSpPr>
              <a:grpSpLocks/>
            </p:cNvGrpSpPr>
            <p:nvPr/>
          </p:nvGrpSpPr>
          <p:grpSpPr bwMode="auto">
            <a:xfrm>
              <a:off x="179511" y="1235759"/>
              <a:ext cx="6480000" cy="582595"/>
              <a:chOff x="179511" y="1209288"/>
              <a:chExt cx="6480000" cy="582595"/>
            </a:xfrm>
          </p:grpSpPr>
          <p:pic>
            <p:nvPicPr>
              <p:cNvPr id="53263" name="Рисунок 46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511" y="1212585"/>
                <a:ext cx="6480000" cy="57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Прямоугольник 48"/>
              <p:cNvSpPr/>
              <p:nvPr/>
            </p:nvSpPr>
            <p:spPr>
              <a:xfrm>
                <a:off x="612892" y="1209288"/>
                <a:ext cx="5830802" cy="5825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93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РУКОВОДИТЕЛЬ ППЭ, </a:t>
                </a:r>
                <a:br>
                  <a:rPr lang="ru-RU" sz="1593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593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РУКОВОДИТЕЛЬ образовательной организации</a:t>
                </a:r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</p:spPr>
        <p:txBody>
          <a:bodyPr/>
          <a:lstStyle/>
          <a:p>
            <a:pPr>
              <a:defRPr/>
            </a:pPr>
            <a:fld id="{5714E6F4-B744-41E1-95E0-4F836BB77548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50" name="Прямоугольная выноска 49"/>
          <p:cNvSpPr/>
          <p:nvPr/>
        </p:nvSpPr>
        <p:spPr>
          <a:xfrm>
            <a:off x="3976688" y="1927225"/>
            <a:ext cx="2395537" cy="925513"/>
          </a:xfrm>
          <a:prstGeom prst="wedgeRectCallout">
            <a:avLst>
              <a:gd name="adj1" fmla="val -65033"/>
              <a:gd name="adj2" fmla="val -27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Технический специалист, ответственный за включение видеонаблюдения, должен явиться в ППЭ в одно время с руководителем ППЭ</a:t>
            </a:r>
            <a:endParaRPr lang="ru-RU" sz="10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713788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088232"/>
          </a:xfrm>
        </p:spPr>
        <p:txBody>
          <a:bodyPr/>
          <a:lstStyle/>
          <a:p>
            <a:r>
              <a:rPr lang="ru-RU" b="1" dirty="0">
                <a:solidFill>
                  <a:srgbClr val="ED2621"/>
                </a:solidFill>
                <a:latin typeface="Times New Roman" pitchFamily="18" charset="0"/>
              </a:rPr>
              <a:t>Обучение членов ГЭК</a:t>
            </a:r>
            <a:br>
              <a:rPr lang="ru-RU" b="1" dirty="0">
                <a:solidFill>
                  <a:srgbClr val="ED2621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ED2621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ED2621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Участие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в тренировочных мероприятиях.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 Обучение на платформе ФЦТ.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192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532812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549275"/>
            <a:ext cx="8501063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899593" y="-17463"/>
            <a:ext cx="6912767" cy="1069976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Порядка </a:t>
            </a:r>
            <a:b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экзамена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05541" y="1276089"/>
          <a:ext cx="5680905" cy="540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6000760" y="1276089"/>
          <a:ext cx="3009566" cy="539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76638" y="6569075"/>
            <a:ext cx="1990725" cy="315913"/>
          </a:xfrm>
        </p:spPr>
        <p:txBody>
          <a:bodyPr/>
          <a:lstStyle/>
          <a:p>
            <a:pPr>
              <a:defRPr/>
            </a:pPr>
            <a:fld id="{7D5AA33B-F320-45D8-BCAE-368F0AC625A3}" type="slidenum">
              <a:rPr lang="ru-RU" altLang="ru-RU"/>
              <a:pPr>
                <a:defRPr/>
              </a:pPr>
              <a:t>32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1692275" y="548680"/>
            <a:ext cx="6480125" cy="108012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экзамена: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в нестандартных ситуациях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872804"/>
              </p:ext>
            </p:extLst>
          </p:nvPr>
        </p:nvGraphicFramePr>
        <p:xfrm>
          <a:off x="457200" y="1340768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</p:spPr>
        <p:txBody>
          <a:bodyPr/>
          <a:lstStyle/>
          <a:p>
            <a:pPr>
              <a:defRPr/>
            </a:pPr>
            <a:fld id="{44511590-4281-4C83-9C21-42700360CF8B}" type="slidenum">
              <a:rPr lang="ru-RU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члена ГЭК на этапе печати ЭМ:</a:t>
            </a:r>
            <a:b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Дополнительная печать ЭМ (опоздание участника экзамена, обнаружение участником экзамена брака, некомплектности, порчи ИК)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Замена станции печати.</a:t>
            </a:r>
          </a:p>
          <a:p>
            <a:pPr marL="514350" indent="-51435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549275"/>
            <a:ext cx="8280400" cy="59753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7920038" cy="59753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765175"/>
            <a:ext cx="8424862" cy="58324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 члена ГЭК на этапе проведения экзамена:</a:t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Контролирует:</a:t>
            </a:r>
          </a:p>
          <a:p>
            <a:pPr marL="0" indent="0" algn="just" eaLnBrk="1" hangingPunct="1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Порядка проведения ГИА в ППЭ всеми участниками экзамена</a:t>
            </a:r>
          </a:p>
          <a:p>
            <a:pPr marL="0" indent="0">
              <a:buFont typeface="Arial" charset="0"/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-использование средств связи только в связи со служебной необходимостью в штабе ППЭ</a:t>
            </a:r>
          </a:p>
          <a:p>
            <a:pPr marL="0" indent="0">
              <a:buFont typeface="Arial" charset="0"/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- наличие места для хранения мобильных телефонов в штабе ППЭ</a:t>
            </a:r>
          </a:p>
          <a:p>
            <a:pPr marL="0" indent="0"/>
            <a:endParaRPr lang="ru-RU" sz="1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algn="just" eaLnBrk="1" hangingPunct="1">
              <a:buFontTx/>
              <a:buChar char="-"/>
            </a:pPr>
            <a:endParaRPr lang="ru-RU" sz="18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Tx/>
              <a:buChar char="-"/>
            </a:pPr>
            <a:endParaRPr lang="ru-RU" sz="18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005263"/>
            <a:ext cx="4681537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6084888" y="5084763"/>
            <a:ext cx="215900" cy="576262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262"/>
            <a:ext cx="3960118" cy="2376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2.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</a:rPr>
              <a:t>Контролирует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передачу техническим специалистом в систему мониторинга готовности ППЭ статусы «Экзамены успешно начались» в личном кабинете ППЭ после завершения печати ЭМ и успешном начале экзамена в аудиториях ППЭ</a:t>
            </a:r>
          </a:p>
          <a:p>
            <a:pPr algn="just" eaLnBrk="1" hangingPunct="1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заполнения форм ППЭ-21 и (или) ППЭ-22 осуществляет контроль наличия соответствующих отметок, поставленных  ответственным организатором в аудитории, в бланках регистрации таких участников</a:t>
            </a:r>
          </a:p>
          <a:p>
            <a:pPr algn="just" eaLnBrk="1" hangingPunct="1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случае нехватки ДБО № 2 в ППЭ контролирует их печать техническим специалистом в присутствии руководителя ППЭ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мероприятия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833744"/>
              </p:ext>
            </p:extLst>
          </p:nvPr>
        </p:nvGraphicFramePr>
        <p:xfrm>
          <a:off x="179512" y="1155577"/>
          <a:ext cx="8640960" cy="5736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6268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и уровень проведения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</a:t>
                      </a:r>
                      <a:r>
                        <a:rPr lang="ru-RU" baseline="0" dirty="0" smtClean="0"/>
                        <a:t> предмет/участники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Запланированные ППЭ</a:t>
                      </a:r>
                      <a:endParaRPr lang="ru-RU" dirty="0"/>
                    </a:p>
                  </a:txBody>
                  <a:tcPr/>
                </a:tc>
              </a:tr>
              <a:tr h="6268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7.04.2023</a:t>
                      </a:r>
                    </a:p>
                    <a:p>
                      <a:pPr algn="ctr"/>
                      <a:r>
                        <a:rPr lang="ru-RU" dirty="0" smtClean="0"/>
                        <a:t> региональная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География , КЕГЭ </a:t>
                      </a:r>
                    </a:p>
                    <a:p>
                      <a:pPr algn="ctr"/>
                      <a:r>
                        <a:rPr lang="ru-RU" dirty="0" smtClean="0"/>
                        <a:t>(с участниками)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 ППЭ, организованные на базе ОО</a:t>
                      </a:r>
                      <a:endParaRPr lang="ru-RU" dirty="0"/>
                    </a:p>
                  </a:txBody>
                  <a:tcPr/>
                </a:tc>
              </a:tr>
              <a:tr h="6268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20.04.2023 </a:t>
                      </a:r>
                    </a:p>
                    <a:p>
                      <a:pPr algn="ctr"/>
                      <a:r>
                        <a:rPr lang="ru-RU" dirty="0" smtClean="0"/>
                        <a:t>федеральная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(без участников)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 аудитории всех ППЭ  основного периода</a:t>
                      </a:r>
                      <a:endParaRPr lang="ru-RU" dirty="0"/>
                    </a:p>
                  </a:txBody>
                  <a:tcPr/>
                </a:tc>
              </a:tr>
              <a:tr h="11641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21.04.2023 </a:t>
                      </a:r>
                    </a:p>
                    <a:p>
                      <a:pPr algn="ctr"/>
                      <a:r>
                        <a:rPr lang="ru-RU" dirty="0" smtClean="0"/>
                        <a:t>региональная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  КЕГЭ  </a:t>
                      </a:r>
                    </a:p>
                    <a:p>
                      <a:pPr algn="ctr"/>
                      <a:r>
                        <a:rPr lang="ru-RU" dirty="0" smtClean="0"/>
                        <a:t>(с участниками)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Гаврилов-</a:t>
                      </a:r>
                      <a:r>
                        <a:rPr lang="ru-RU" dirty="0" err="1" smtClean="0"/>
                        <a:t>Ямский</a:t>
                      </a:r>
                      <a:r>
                        <a:rPr lang="ru-RU" baseline="0" dirty="0" smtClean="0"/>
                        <a:t> МР, Ростовский МР</a:t>
                      </a:r>
                      <a:endParaRPr lang="ru-RU" dirty="0"/>
                    </a:p>
                  </a:txBody>
                  <a:tcPr/>
                </a:tc>
              </a:tr>
              <a:tr h="11641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04.05.2023</a:t>
                      </a:r>
                    </a:p>
                    <a:p>
                      <a:pPr algn="ctr"/>
                      <a:r>
                        <a:rPr lang="ru-RU" dirty="0" smtClean="0"/>
                        <a:t>региональная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КЕГЭ (с участниками)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Рыбинский МР,</a:t>
                      </a:r>
                    </a:p>
                    <a:p>
                      <a:pPr algn="ctr"/>
                      <a:r>
                        <a:rPr lang="ru-RU" dirty="0" smtClean="0"/>
                        <a:t> г. Ярославль,</a:t>
                      </a:r>
                    </a:p>
                    <a:p>
                      <a:pPr algn="ctr"/>
                      <a:r>
                        <a:rPr lang="ru-RU" dirty="0" smtClean="0"/>
                        <a:t>г. Переславль-Залесский (еще</a:t>
                      </a:r>
                      <a:r>
                        <a:rPr lang="ru-RU" baseline="0" dirty="0" smtClean="0"/>
                        <a:t> добавятся, </a:t>
                      </a:r>
                      <a:r>
                        <a:rPr lang="ru-RU" baseline="0" smtClean="0"/>
                        <a:t>заявки ждем т МР)</a:t>
                      </a:r>
                      <a:endParaRPr lang="ru-RU" dirty="0"/>
                    </a:p>
                  </a:txBody>
                  <a:tcPr/>
                </a:tc>
              </a:tr>
              <a:tr h="11641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17.05.2023</a:t>
                      </a:r>
                    </a:p>
                    <a:p>
                      <a:pPr algn="ctr"/>
                      <a:r>
                        <a:rPr lang="ru-RU" dirty="0" smtClean="0"/>
                        <a:t> федеральная, тестирование видеонаблюдения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язык,</a:t>
                      </a:r>
                    </a:p>
                    <a:p>
                      <a:pPr algn="ctr"/>
                      <a:r>
                        <a:rPr lang="ru-RU" dirty="0" smtClean="0"/>
                        <a:t> английский язык</a:t>
                      </a:r>
                    </a:p>
                    <a:p>
                      <a:pPr algn="ctr"/>
                      <a:r>
                        <a:rPr lang="ru-RU" dirty="0" smtClean="0"/>
                        <a:t> (устная часть),КЕГЭ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 аудитории всех ППЭ  основного периода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6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 члена ГЭК на этапе проведения экзамена:</a:t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Принимает решение:</a:t>
            </a:r>
          </a:p>
          <a:p>
            <a:pPr marL="0" indent="0" algn="just" eaLnBrk="1" hangingPunct="1">
              <a:buFontTx/>
              <a:buChar char="-"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 остановке экзамена  в ППЭ  или в отдельных аудиториях ППЭ по согласованию с председателем ГЭК в случае отсутствия средств видеонаблюдения, неисправного состояния или отключения указанных средств во время проведения экзамена, а также при форс-мажорных обстоятельствах с последующим составлением актов;</a:t>
            </a:r>
          </a:p>
          <a:p>
            <a:pPr marL="0" indent="0" algn="just" eaLnBrk="1" hangingPunct="1">
              <a:buFontTx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Участвует:</a:t>
            </a:r>
          </a:p>
          <a:p>
            <a:pPr marL="0" indent="0" algn="just" eaLnBrk="1" hangingPunct="1">
              <a:buFontTx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при оформлении фактов нарушения порядка ГИА, завершения экзамена участником по уважительной причине, подаче апелляции о нарушении Порядка ГИА</a:t>
            </a:r>
          </a:p>
          <a:p>
            <a:pPr marL="0" indent="0" algn="just" eaLnBrk="1" hangingPunct="1">
              <a:buFontTx/>
              <a:buNone/>
            </a:pP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714098" y="1415378"/>
            <a:ext cx="1389493" cy="1042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115617" y="0"/>
            <a:ext cx="7417990" cy="1089025"/>
          </a:xfrm>
        </p:spPr>
        <p:txBody>
          <a:bodyPr/>
          <a:lstStyle/>
          <a:p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 при возникновении ситуаций</a:t>
            </a:r>
            <a:b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аудитории во время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экзамена, </a:t>
            </a:r>
            <a:b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 ППЭ данных фактов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525621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В СЛУЧАЕ НАРУШЕНИЯ ПОРЯДКА ПРОВЕДЕНИЯ ГИА</a:t>
            </a: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организатора:</a:t>
            </a: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ППЭ-05-02 «Протокол проведения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аудитории»;</a:t>
            </a: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в бланке регистрации и подпись организатора в присутствии члена ГЭК;</a:t>
            </a: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участника в форме ППЭ-05-02 «Протокол проведения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аудитории»;</a:t>
            </a: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ППЭ-21 (оформление в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Штабе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ППЭ, организатор ставит подпись в акте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продемонстрировать на камеру видеонаблюдения средство связи и электронно-вычислительной техники, фото-, аудио- и видеоаппаратуры, справочные материалы, письменные заметки и иные средстве хранения и передачи информации, обнаруженные у участника экзамена. На камеру </a:t>
            </a:r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проговорить, какой именно предмет обнаружен и его содержание (в случае обнаружения письменных заметок</a:t>
            </a:r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ПО УВАЖИТЕЛЬНОЙ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организатора:</a:t>
            </a: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ригласить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 вне аудитории, который сопроводит такого участника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медицинскому работнику и пригласит члена (членов) ГЭК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медицинский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кабинет. 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подтверждения медицинским работником ухудшения состояния здоровья участника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согласии участника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досрочно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 экзамен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заполняется: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ППЭ-05-02 «Протокол проведения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аудитории»;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в бланке регистрации и подпись организатора в присутствии члена ГЭК;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участника в форме ППЭ-05-02 «Протокол проведения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аудитории»;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ППЭ-22 (оформление в медицинском кабинете, организатор ставит подпись в акте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НАРУШЕНИИ УСТАНОВЛЕННОГО ПОРЯДКА ПРОВЕДЕНИЯ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организатора:</a:t>
            </a: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до выхода из ППЭ (пригласить члена ГЭК);</a:t>
            </a:r>
          </a:p>
          <a:p>
            <a:pPr marL="180975" indent="-1809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ППЭ-02, ППЭ-03 (оформляются членом ГЭК в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Штабе ППЭ). Организатор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привлекаться к рассмотрению факта, изложенного участником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 апелляции, но не может участвовать в проверке данного факта)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2900" y="4583113"/>
            <a:ext cx="1141413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</p:spPr>
        <p:txBody>
          <a:bodyPr/>
          <a:lstStyle/>
          <a:p>
            <a:pPr>
              <a:defRPr/>
            </a:pPr>
            <a:fld id="{0522ED28-A370-411E-B537-B56F605C77E8}" type="slidenum">
              <a:rPr lang="ru-RU"/>
              <a:pPr>
                <a:defRPr/>
              </a:pPr>
              <a:t>41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Завершение экзамена</a:t>
            </a: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338" y="1341438"/>
            <a:ext cx="8062912" cy="51117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20713"/>
            <a:ext cx="8280400" cy="576103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" y="390525"/>
            <a:ext cx="8686800" cy="61341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2232025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окончании экзамена </a:t>
            </a:r>
            <a:b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заполняет отчет члена ГЭК  форма ППЭ-10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u="sng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defRPr/>
            </a:pPr>
            <a:endParaRPr lang="ru-RU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Заполнить информацию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начала экзамена, но не позднее 11.30</a:t>
            </a:r>
          </a:p>
          <a:p>
            <a:pPr marL="0" indent="0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https://disk.yandex.ru/i/Eci8167YXVbnSQ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4852) 283-676, 280-883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Ивановна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aleksandrovaei@coikko.ru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02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5538"/>
            <a:ext cx="8642350" cy="504031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9438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ED2621"/>
                </a:solidFill>
                <a:latin typeface="Times New Roman" pitchFamily="18" charset="0"/>
              </a:rPr>
              <a:t>Обучение членов ГЭК</a:t>
            </a:r>
            <a:br>
              <a:rPr lang="ru-RU" sz="3200" b="1" dirty="0" smtClean="0">
                <a:solidFill>
                  <a:srgbClr val="ED2621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1124744"/>
            <a:ext cx="8715375" cy="5363964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ГЭК несет ответственность за: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Корректность выполнения настроек на основной и резервной станциях авторизации, на основной и резервной станции печати организатора, также на основной и резервной станции сканирования.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Целостность и сохранность ЭМ.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Качество сканирования ЭМ.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Своевременность проведения проверки фактов нарушения установленного Порядка проведения ГИА.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Соблюдение информационной безопасности.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ЧЛЕНА ГЭК  ВОЗЛАГАЕТСЯ ОБЯЗАННОСТЬ ПО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ФИКСИРОВАНИЮ ВСЕХ СЛУЧАЕВ НАРУШЕНИЯ ПОРЯДКА ПРОВЕДЕНИЯ ГИА в ППЭ.</a:t>
            </a:r>
          </a:p>
          <a:p>
            <a:pPr algn="just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Члену ГЭК запрещается: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день проведения экзамена оказывать содействие участникам экзамена, в то числе передавать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</a:r>
          </a:p>
          <a:p>
            <a:pPr algn="just" eaLnBrk="1" hangingPunct="1">
              <a:lnSpc>
                <a:spcPct val="80000"/>
              </a:lnSpc>
            </a:pP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Пользоваться средствами связи вне штаба ППЭ, а также использовать средства связи вне служебной необходимости</a:t>
            </a:r>
          </a:p>
          <a:p>
            <a:pPr algn="just" eaLnBrk="1" hangingPunct="1">
              <a:lnSpc>
                <a:spcPct val="80000"/>
              </a:lnSpc>
            </a:pP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1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ЧЛЕНУ ГЭК НЕОБХОДИМО ПОМНИТЬ, ЧТО ЭКЗАМЕН ПРОВОДИТСЯ В СПОКОЙНОЙ И ДОБРОЖЕЛАТЕЛЬНОЙ ОБСТАНОВКЕ.</a:t>
            </a:r>
          </a:p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178300"/>
            <a:ext cx="23034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Нештатные ситуации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невозможности допуска в ППЭ руководителя ППЭ в связи с наличием повышенной температуры и (или) признаков респираторных инфекций рекомендуется назначить для выполнения его обязанностей члена ГЭК или другого специалиста, присутствующего в ППЭ, по согласованию с председателем ГЭК.</a:t>
            </a:r>
          </a:p>
          <a:p>
            <a:pPr algn="just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невозможности допуска в ППЭ члена ГЭК в связи с наличием повышенной температуры и (или) признаков респираторных инфекций рекомендуется перераспределить свои обязанности между присутствующими в ППЭ членами ГЭК по согласованию с председателем ГЭК. </a:t>
            </a: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членов ГЭК на подготовительном этапе проведения экзамена: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Познакомиться с нормативно-правовыми документами, методическими рекомендациями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Провести приемку готовности ППЭ не позднее чем за две недели до начала экзаменов.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КТГ ППЭ совместно с руководителем ППЭ и техническим специалистом не ранее чем за 2 рабочих дня, но не позднее 17.00 дня предшествующего дню  экзамена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Подтвердить с помощью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токена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члена ГЭК соответствие настроек  данным ППЭ на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и резервной станциях авторизации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проверить работоспособность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криптосредств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личном кабинете ППЭ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1648</Words>
  <Application>Microsoft Office PowerPoint</Application>
  <PresentationFormat>Экран (4:3)</PresentationFormat>
  <Paragraphs>251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1_Тема Office</vt:lpstr>
      <vt:lpstr>Презентация PowerPoint</vt:lpstr>
      <vt:lpstr>Организация работы члена ГЭК в ППЭ</vt:lpstr>
      <vt:lpstr>Обучение членов ГЭК  Участие в тренировочных мероприятиях.  Обучение на платформе ФЦТ.</vt:lpstr>
      <vt:lpstr>Тренировочные мероприятия</vt:lpstr>
      <vt:lpstr>Обучение членов ГЭК   </vt:lpstr>
      <vt:lpstr>Член ГЭК несет ответственность за:</vt:lpstr>
      <vt:lpstr>Члену ГЭК запрещается: </vt:lpstr>
      <vt:lpstr>Нештатные ситуации</vt:lpstr>
      <vt:lpstr>Действия членов ГЭК на подготовительном этапе проведения экзамена:</vt:lpstr>
      <vt:lpstr>Презентация PowerPoint</vt:lpstr>
      <vt:lpstr>Продолжительность экзаменов</vt:lpstr>
      <vt:lpstr>Презентация PowerPoint</vt:lpstr>
      <vt:lpstr>Презентация PowerPoint</vt:lpstr>
      <vt:lpstr>Презентация PowerPoint</vt:lpstr>
      <vt:lpstr>На основной и резервной станциях авторизации член ГЭК:</vt:lpstr>
      <vt:lpstr>На каждой станции печати в каждой аудитории, включая резервные:</vt:lpstr>
      <vt:lpstr>На основной и резервной станции сканирования, установленных в штабе</vt:lpstr>
      <vt:lpstr>Презентация PowerPoint</vt:lpstr>
      <vt:lpstr>Презентация PowerPoint</vt:lpstr>
      <vt:lpstr>Подписывает протоколы технической готовности</vt:lpstr>
      <vt:lpstr>Презентация PowerPoint</vt:lpstr>
      <vt:lpstr>Действия члена ГЭК на этапе проведения экзамена:</vt:lpstr>
      <vt:lpstr>Презентация PowerPoint</vt:lpstr>
      <vt:lpstr>Презентация PowerPoint</vt:lpstr>
      <vt:lpstr>Презентация PowerPoint</vt:lpstr>
      <vt:lpstr>Проверить до начала экзамена:</vt:lpstr>
      <vt:lpstr>Презентация PowerPoint</vt:lpstr>
      <vt:lpstr>Проведение экзамена: явка в ППЭ</vt:lpstr>
      <vt:lpstr>Презентация PowerPoint</vt:lpstr>
      <vt:lpstr>Презентация PowerPoint</vt:lpstr>
      <vt:lpstr>Презентация PowerPoint</vt:lpstr>
      <vt:lpstr>Нарушение Порядка  участниками экзамена</vt:lpstr>
      <vt:lpstr>Проведение экзамена: алгоритм действий в нестандартных ситуациях</vt:lpstr>
      <vt:lpstr>Действия члена ГЭК на этапе печати ЭМ: </vt:lpstr>
      <vt:lpstr>Презентация PowerPoint</vt:lpstr>
      <vt:lpstr>Презентация PowerPoint</vt:lpstr>
      <vt:lpstr>Презентация PowerPoint</vt:lpstr>
      <vt:lpstr>Действия члена ГЭК на этапе проведения экзамена: </vt:lpstr>
      <vt:lpstr>2. Контролирует</vt:lpstr>
      <vt:lpstr>Действия члена ГЭК на этапе проведения экзамена: </vt:lpstr>
      <vt:lpstr>Действия  при возникновении ситуаций в аудитории во время экзамена,  оформление в ППЭ данных фактов </vt:lpstr>
      <vt:lpstr>Завершение экзамена</vt:lpstr>
      <vt:lpstr>Презентация PowerPoint</vt:lpstr>
      <vt:lpstr>Презентация PowerPoint</vt:lpstr>
      <vt:lpstr> По окончании экзамена  заполняет отчет члена ГЭК  форма ППЭ-10</vt:lpstr>
      <vt:lpstr>Спасибо за внимание.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 – технологическая подготовка ППЭ к проведению РТМ ЕГЭ по обществознанию  30.03.2021</dc:title>
  <dc:creator>Александрова_ЕИ</dc:creator>
  <cp:lastModifiedBy>Windows User</cp:lastModifiedBy>
  <cp:revision>111</cp:revision>
  <dcterms:created xsi:type="dcterms:W3CDTF">2021-03-25T06:10:55Z</dcterms:created>
  <dcterms:modified xsi:type="dcterms:W3CDTF">2023-04-05T07:40:51Z</dcterms:modified>
</cp:coreProperties>
</file>