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6" r:id="rId1"/>
  </p:sldMasterIdLst>
  <p:notesMasterIdLst>
    <p:notesMasterId r:id="rId46"/>
  </p:notesMasterIdLst>
  <p:sldIdLst>
    <p:sldId id="570" r:id="rId2"/>
    <p:sldId id="833" r:id="rId3"/>
    <p:sldId id="571" r:id="rId4"/>
    <p:sldId id="572" r:id="rId5"/>
    <p:sldId id="573" r:id="rId6"/>
    <p:sldId id="574" r:id="rId7"/>
    <p:sldId id="575" r:id="rId8"/>
    <p:sldId id="576" r:id="rId9"/>
    <p:sldId id="577" r:id="rId10"/>
    <p:sldId id="578" r:id="rId11"/>
    <p:sldId id="579" r:id="rId12"/>
    <p:sldId id="663" r:id="rId13"/>
    <p:sldId id="580" r:id="rId14"/>
    <p:sldId id="581" r:id="rId15"/>
    <p:sldId id="610" r:id="rId16"/>
    <p:sldId id="583" r:id="rId17"/>
    <p:sldId id="584" r:id="rId18"/>
    <p:sldId id="585" r:id="rId19"/>
    <p:sldId id="665" r:id="rId20"/>
    <p:sldId id="586" r:id="rId21"/>
    <p:sldId id="587" r:id="rId22"/>
    <p:sldId id="588" r:id="rId23"/>
    <p:sldId id="589" r:id="rId24"/>
    <p:sldId id="667" r:id="rId25"/>
    <p:sldId id="590" r:id="rId26"/>
    <p:sldId id="591" r:id="rId27"/>
    <p:sldId id="671" r:id="rId28"/>
    <p:sldId id="592" r:id="rId29"/>
    <p:sldId id="593" r:id="rId30"/>
    <p:sldId id="672" r:id="rId31"/>
    <p:sldId id="594" r:id="rId32"/>
    <p:sldId id="595" r:id="rId33"/>
    <p:sldId id="596" r:id="rId34"/>
    <p:sldId id="669" r:id="rId35"/>
    <p:sldId id="597" r:id="rId36"/>
    <p:sldId id="598" r:id="rId37"/>
    <p:sldId id="599" r:id="rId38"/>
    <p:sldId id="600" r:id="rId39"/>
    <p:sldId id="601" r:id="rId40"/>
    <p:sldId id="602" r:id="rId41"/>
    <p:sldId id="603" r:id="rId42"/>
    <p:sldId id="604" r:id="rId43"/>
    <p:sldId id="605" r:id="rId44"/>
    <p:sldId id="606" r:id="rId45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lovin" initials="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1306BA"/>
    <a:srgbClr val="99FFCC"/>
    <a:srgbClr val="99FF99"/>
    <a:srgbClr val="00FF99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437" autoAdjust="0"/>
  </p:normalViewPr>
  <p:slideViewPr>
    <p:cSldViewPr>
      <p:cViewPr>
        <p:scale>
          <a:sx n="80" d="100"/>
          <a:sy n="80" d="100"/>
        </p:scale>
        <p:origin x="-1422" y="-43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264" y="699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60187-44D9-441F-91E6-F563A8B0DB3C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19600-403F-4F03-B588-C516787008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1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2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2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75F9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8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2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2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13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3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3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3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447800" y="2470084"/>
            <a:ext cx="91166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-3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ЗАПОЛНЕНИЕ ФОРМ ППЭ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990" y="609601"/>
            <a:ext cx="8569113" cy="4343400"/>
            <a:chOff x="44956" y="749808"/>
            <a:chExt cx="6426835" cy="41662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656" y="749808"/>
              <a:ext cx="6413881" cy="416623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77799" y="791464"/>
              <a:ext cx="5807710" cy="217170"/>
            </a:xfrm>
            <a:custGeom>
              <a:avLst/>
              <a:gdLst/>
              <a:ahLst/>
              <a:cxnLst/>
              <a:rect l="l" t="t" r="r" b="b"/>
              <a:pathLst>
                <a:path w="5807710" h="217169">
                  <a:moveTo>
                    <a:pt x="0" y="216915"/>
                  </a:moveTo>
                  <a:lnTo>
                    <a:pt x="4656" y="174734"/>
                  </a:lnTo>
                  <a:lnTo>
                    <a:pt x="17356" y="140255"/>
                  </a:lnTo>
                  <a:lnTo>
                    <a:pt x="36192" y="116992"/>
                  </a:lnTo>
                  <a:lnTo>
                    <a:pt x="59258" y="108458"/>
                  </a:lnTo>
                  <a:lnTo>
                    <a:pt x="2803499" y="108458"/>
                  </a:lnTo>
                  <a:lnTo>
                    <a:pt x="2826516" y="99941"/>
                  </a:lnTo>
                  <a:lnTo>
                    <a:pt x="2845330" y="76708"/>
                  </a:lnTo>
                  <a:lnTo>
                    <a:pt x="2858024" y="42235"/>
                  </a:lnTo>
                  <a:lnTo>
                    <a:pt x="2862681" y="0"/>
                  </a:lnTo>
                  <a:lnTo>
                    <a:pt x="2867340" y="42235"/>
                  </a:lnTo>
                  <a:lnTo>
                    <a:pt x="2880048" y="76708"/>
                  </a:lnTo>
                  <a:lnTo>
                    <a:pt x="2898900" y="99941"/>
                  </a:lnTo>
                  <a:lnTo>
                    <a:pt x="2921990" y="108458"/>
                  </a:lnTo>
                  <a:lnTo>
                    <a:pt x="5748375" y="108458"/>
                  </a:lnTo>
                  <a:lnTo>
                    <a:pt x="5771465" y="116992"/>
                  </a:lnTo>
                  <a:lnTo>
                    <a:pt x="5790317" y="140255"/>
                  </a:lnTo>
                  <a:lnTo>
                    <a:pt x="5803025" y="174734"/>
                  </a:lnTo>
                  <a:lnTo>
                    <a:pt x="5807684" y="216915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656" y="1375663"/>
              <a:ext cx="206375" cy="165100"/>
            </a:xfrm>
            <a:custGeom>
              <a:avLst/>
              <a:gdLst/>
              <a:ahLst/>
              <a:cxnLst/>
              <a:rect l="l" t="t" r="r" b="b"/>
              <a:pathLst>
                <a:path w="206375" h="165100">
                  <a:moveTo>
                    <a:pt x="0" y="82423"/>
                  </a:moveTo>
                  <a:lnTo>
                    <a:pt x="8092" y="50363"/>
                  </a:lnTo>
                  <a:lnTo>
                    <a:pt x="30160" y="24161"/>
                  </a:lnTo>
                  <a:lnTo>
                    <a:pt x="62891" y="6484"/>
                  </a:lnTo>
                  <a:lnTo>
                    <a:pt x="102972" y="0"/>
                  </a:lnTo>
                  <a:lnTo>
                    <a:pt x="143054" y="6484"/>
                  </a:lnTo>
                  <a:lnTo>
                    <a:pt x="175785" y="24161"/>
                  </a:lnTo>
                  <a:lnTo>
                    <a:pt x="197852" y="50363"/>
                  </a:lnTo>
                  <a:lnTo>
                    <a:pt x="205944" y="82423"/>
                  </a:lnTo>
                  <a:lnTo>
                    <a:pt x="197852" y="114482"/>
                  </a:lnTo>
                  <a:lnTo>
                    <a:pt x="175785" y="140684"/>
                  </a:lnTo>
                  <a:lnTo>
                    <a:pt x="143054" y="158361"/>
                  </a:lnTo>
                  <a:lnTo>
                    <a:pt x="102972" y="164846"/>
                  </a:lnTo>
                  <a:lnTo>
                    <a:pt x="62891" y="158361"/>
                  </a:lnTo>
                  <a:lnTo>
                    <a:pt x="30159" y="140684"/>
                  </a:lnTo>
                  <a:lnTo>
                    <a:pt x="8092" y="114482"/>
                  </a:lnTo>
                  <a:lnTo>
                    <a:pt x="0" y="82423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167708"/>
            <a:ext cx="102869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ПРОТОКОЛ ПРОВЕДЕНИЯ ЭКЗАМЕНА В АУДИТОРИИ (</a:t>
            </a:r>
            <a:r>
              <a:rPr sz="2400" b="1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ППЭ-05-02</a:t>
            </a:r>
            <a:r>
              <a:rPr lang="ru-RU" sz="2400" b="1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 flipH="1">
            <a:off x="152401" y="1295400"/>
            <a:ext cx="6868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884" y="1573402"/>
            <a:ext cx="275167" cy="165100"/>
          </a:xfrm>
          <a:custGeom>
            <a:avLst/>
            <a:gdLst/>
            <a:ahLst/>
            <a:cxnLst/>
            <a:rect l="l" t="t" r="r" b="b"/>
            <a:pathLst>
              <a:path w="206375" h="165100">
                <a:moveTo>
                  <a:pt x="0" y="82423"/>
                </a:moveTo>
                <a:lnTo>
                  <a:pt x="8092" y="50363"/>
                </a:lnTo>
                <a:lnTo>
                  <a:pt x="30160" y="24161"/>
                </a:lnTo>
                <a:lnTo>
                  <a:pt x="62891" y="6484"/>
                </a:lnTo>
                <a:lnTo>
                  <a:pt x="102972" y="0"/>
                </a:lnTo>
                <a:lnTo>
                  <a:pt x="143054" y="6484"/>
                </a:lnTo>
                <a:lnTo>
                  <a:pt x="175785" y="24161"/>
                </a:lnTo>
                <a:lnTo>
                  <a:pt x="197852" y="50363"/>
                </a:lnTo>
                <a:lnTo>
                  <a:pt x="205944" y="82423"/>
                </a:lnTo>
                <a:lnTo>
                  <a:pt x="197852" y="114482"/>
                </a:lnTo>
                <a:lnTo>
                  <a:pt x="175785" y="140684"/>
                </a:lnTo>
                <a:lnTo>
                  <a:pt x="143054" y="158361"/>
                </a:lnTo>
                <a:lnTo>
                  <a:pt x="102972" y="164846"/>
                </a:lnTo>
                <a:lnTo>
                  <a:pt x="62891" y="158361"/>
                </a:lnTo>
                <a:lnTo>
                  <a:pt x="30159" y="140684"/>
                </a:lnTo>
                <a:lnTo>
                  <a:pt x="8092" y="114482"/>
                </a:lnTo>
                <a:lnTo>
                  <a:pt x="0" y="82423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3508" y="1575054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21389" y="1375663"/>
            <a:ext cx="275167" cy="165100"/>
          </a:xfrm>
          <a:custGeom>
            <a:avLst/>
            <a:gdLst/>
            <a:ahLst/>
            <a:cxnLst/>
            <a:rect l="l" t="t" r="r" b="b"/>
            <a:pathLst>
              <a:path w="206375" h="165100">
                <a:moveTo>
                  <a:pt x="0" y="82423"/>
                </a:moveTo>
                <a:lnTo>
                  <a:pt x="8092" y="50363"/>
                </a:lnTo>
                <a:lnTo>
                  <a:pt x="30162" y="24161"/>
                </a:lnTo>
                <a:lnTo>
                  <a:pt x="62900" y="6484"/>
                </a:lnTo>
                <a:lnTo>
                  <a:pt x="102997" y="0"/>
                </a:lnTo>
                <a:lnTo>
                  <a:pt x="143093" y="6484"/>
                </a:lnTo>
                <a:lnTo>
                  <a:pt x="175831" y="24161"/>
                </a:lnTo>
                <a:lnTo>
                  <a:pt x="197901" y="50363"/>
                </a:lnTo>
                <a:lnTo>
                  <a:pt x="205994" y="82423"/>
                </a:lnTo>
                <a:lnTo>
                  <a:pt x="197901" y="114482"/>
                </a:lnTo>
                <a:lnTo>
                  <a:pt x="175831" y="140684"/>
                </a:lnTo>
                <a:lnTo>
                  <a:pt x="143093" y="158361"/>
                </a:lnTo>
                <a:lnTo>
                  <a:pt x="102997" y="164846"/>
                </a:lnTo>
                <a:lnTo>
                  <a:pt x="62900" y="158361"/>
                </a:lnTo>
                <a:lnTo>
                  <a:pt x="30162" y="140684"/>
                </a:lnTo>
                <a:lnTo>
                  <a:pt x="8092" y="114482"/>
                </a:lnTo>
                <a:lnTo>
                  <a:pt x="0" y="82423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908720" y="1377189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21389" y="1573402"/>
            <a:ext cx="275167" cy="165100"/>
          </a:xfrm>
          <a:custGeom>
            <a:avLst/>
            <a:gdLst/>
            <a:ahLst/>
            <a:cxnLst/>
            <a:rect l="l" t="t" r="r" b="b"/>
            <a:pathLst>
              <a:path w="206375" h="165100">
                <a:moveTo>
                  <a:pt x="0" y="82423"/>
                </a:moveTo>
                <a:lnTo>
                  <a:pt x="8092" y="50363"/>
                </a:lnTo>
                <a:lnTo>
                  <a:pt x="30162" y="24161"/>
                </a:lnTo>
                <a:lnTo>
                  <a:pt x="62900" y="6484"/>
                </a:lnTo>
                <a:lnTo>
                  <a:pt x="102997" y="0"/>
                </a:lnTo>
                <a:lnTo>
                  <a:pt x="143093" y="6484"/>
                </a:lnTo>
                <a:lnTo>
                  <a:pt x="175831" y="24161"/>
                </a:lnTo>
                <a:lnTo>
                  <a:pt x="197901" y="50363"/>
                </a:lnTo>
                <a:lnTo>
                  <a:pt x="205994" y="82423"/>
                </a:lnTo>
                <a:lnTo>
                  <a:pt x="197901" y="114482"/>
                </a:lnTo>
                <a:lnTo>
                  <a:pt x="175831" y="140684"/>
                </a:lnTo>
                <a:lnTo>
                  <a:pt x="143093" y="158361"/>
                </a:lnTo>
                <a:lnTo>
                  <a:pt x="102997" y="164846"/>
                </a:lnTo>
                <a:lnTo>
                  <a:pt x="62900" y="158361"/>
                </a:lnTo>
                <a:lnTo>
                  <a:pt x="30162" y="140684"/>
                </a:lnTo>
                <a:lnTo>
                  <a:pt x="8092" y="114482"/>
                </a:lnTo>
                <a:lnTo>
                  <a:pt x="0" y="82423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908720" y="1575054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969" y="1877948"/>
            <a:ext cx="308459" cy="19011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52536" y="1892300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6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8277" y="3368933"/>
            <a:ext cx="308457" cy="19011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11844" y="3383661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7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68220" y="3368933"/>
            <a:ext cx="308457" cy="19011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371736" y="3383661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8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32475" y="3372992"/>
            <a:ext cx="308356" cy="186055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2536443" y="3385566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9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470825" y="3385698"/>
            <a:ext cx="582507" cy="173355"/>
          </a:xfrm>
          <a:custGeom>
            <a:avLst/>
            <a:gdLst/>
            <a:ahLst/>
            <a:cxnLst/>
            <a:rect l="l" t="t" r="r" b="b"/>
            <a:pathLst>
              <a:path w="436880" h="173354">
                <a:moveTo>
                  <a:pt x="0" y="86614"/>
                </a:moveTo>
                <a:lnTo>
                  <a:pt x="42135" y="35442"/>
                </a:lnTo>
                <a:lnTo>
                  <a:pt x="89400" y="16698"/>
                </a:lnTo>
                <a:lnTo>
                  <a:pt x="149327" y="4411"/>
                </a:lnTo>
                <a:lnTo>
                  <a:pt x="218312" y="0"/>
                </a:lnTo>
                <a:lnTo>
                  <a:pt x="287347" y="4411"/>
                </a:lnTo>
                <a:lnTo>
                  <a:pt x="347279" y="16698"/>
                </a:lnTo>
                <a:lnTo>
                  <a:pt x="394527" y="35442"/>
                </a:lnTo>
                <a:lnTo>
                  <a:pt x="425503" y="59220"/>
                </a:lnTo>
                <a:lnTo>
                  <a:pt x="436625" y="86614"/>
                </a:lnTo>
                <a:lnTo>
                  <a:pt x="425503" y="113945"/>
                </a:lnTo>
                <a:lnTo>
                  <a:pt x="394527" y="137686"/>
                </a:lnTo>
                <a:lnTo>
                  <a:pt x="347279" y="156410"/>
                </a:lnTo>
                <a:lnTo>
                  <a:pt x="287347" y="168690"/>
                </a:lnTo>
                <a:lnTo>
                  <a:pt x="218312" y="173101"/>
                </a:lnTo>
                <a:lnTo>
                  <a:pt x="149327" y="168690"/>
                </a:lnTo>
                <a:lnTo>
                  <a:pt x="89400" y="156410"/>
                </a:lnTo>
                <a:lnTo>
                  <a:pt x="42135" y="137686"/>
                </a:lnTo>
                <a:lnTo>
                  <a:pt x="11134" y="113945"/>
                </a:lnTo>
                <a:lnTo>
                  <a:pt x="0" y="86614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676100" y="3391916"/>
            <a:ext cx="172719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10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123773" y="3377570"/>
            <a:ext cx="582507" cy="173355"/>
          </a:xfrm>
          <a:custGeom>
            <a:avLst/>
            <a:gdLst/>
            <a:ahLst/>
            <a:cxnLst/>
            <a:rect l="l" t="t" r="r" b="b"/>
            <a:pathLst>
              <a:path w="436879" h="173354">
                <a:moveTo>
                  <a:pt x="0" y="86487"/>
                </a:moveTo>
                <a:lnTo>
                  <a:pt x="42098" y="35414"/>
                </a:lnTo>
                <a:lnTo>
                  <a:pt x="89346" y="16690"/>
                </a:lnTo>
                <a:lnTo>
                  <a:pt x="149278" y="4410"/>
                </a:lnTo>
                <a:lnTo>
                  <a:pt x="218313" y="0"/>
                </a:lnTo>
                <a:lnTo>
                  <a:pt x="287298" y="4410"/>
                </a:lnTo>
                <a:lnTo>
                  <a:pt x="347225" y="16690"/>
                </a:lnTo>
                <a:lnTo>
                  <a:pt x="394490" y="35414"/>
                </a:lnTo>
                <a:lnTo>
                  <a:pt x="425491" y="59155"/>
                </a:lnTo>
                <a:lnTo>
                  <a:pt x="436626" y="86487"/>
                </a:lnTo>
                <a:lnTo>
                  <a:pt x="425491" y="113818"/>
                </a:lnTo>
                <a:lnTo>
                  <a:pt x="394490" y="137559"/>
                </a:lnTo>
                <a:lnTo>
                  <a:pt x="347225" y="156283"/>
                </a:lnTo>
                <a:lnTo>
                  <a:pt x="287298" y="168563"/>
                </a:lnTo>
                <a:lnTo>
                  <a:pt x="218313" y="172974"/>
                </a:lnTo>
                <a:lnTo>
                  <a:pt x="149278" y="168563"/>
                </a:lnTo>
                <a:lnTo>
                  <a:pt x="89346" y="156283"/>
                </a:lnTo>
                <a:lnTo>
                  <a:pt x="42098" y="137559"/>
                </a:lnTo>
                <a:lnTo>
                  <a:pt x="11122" y="113818"/>
                </a:lnTo>
                <a:lnTo>
                  <a:pt x="0" y="8648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329225" y="3383661"/>
            <a:ext cx="172719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11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491737" y="3575185"/>
            <a:ext cx="582507" cy="173355"/>
          </a:xfrm>
          <a:custGeom>
            <a:avLst/>
            <a:gdLst/>
            <a:ahLst/>
            <a:cxnLst/>
            <a:rect l="l" t="t" r="r" b="b"/>
            <a:pathLst>
              <a:path w="436879" h="173354">
                <a:moveTo>
                  <a:pt x="0" y="86487"/>
                </a:moveTo>
                <a:lnTo>
                  <a:pt x="42098" y="35414"/>
                </a:lnTo>
                <a:lnTo>
                  <a:pt x="89346" y="16690"/>
                </a:lnTo>
                <a:lnTo>
                  <a:pt x="149278" y="4410"/>
                </a:lnTo>
                <a:lnTo>
                  <a:pt x="218312" y="0"/>
                </a:lnTo>
                <a:lnTo>
                  <a:pt x="287298" y="4410"/>
                </a:lnTo>
                <a:lnTo>
                  <a:pt x="347225" y="16690"/>
                </a:lnTo>
                <a:lnTo>
                  <a:pt x="394490" y="35414"/>
                </a:lnTo>
                <a:lnTo>
                  <a:pt x="425491" y="59155"/>
                </a:lnTo>
                <a:lnTo>
                  <a:pt x="436625" y="86487"/>
                </a:lnTo>
                <a:lnTo>
                  <a:pt x="425491" y="113880"/>
                </a:lnTo>
                <a:lnTo>
                  <a:pt x="394490" y="137658"/>
                </a:lnTo>
                <a:lnTo>
                  <a:pt x="347225" y="156402"/>
                </a:lnTo>
                <a:lnTo>
                  <a:pt x="287298" y="168689"/>
                </a:lnTo>
                <a:lnTo>
                  <a:pt x="218312" y="173100"/>
                </a:lnTo>
                <a:lnTo>
                  <a:pt x="149278" y="168689"/>
                </a:lnTo>
                <a:lnTo>
                  <a:pt x="89346" y="156402"/>
                </a:lnTo>
                <a:lnTo>
                  <a:pt x="42098" y="137658"/>
                </a:lnTo>
                <a:lnTo>
                  <a:pt x="11122" y="113880"/>
                </a:lnTo>
                <a:lnTo>
                  <a:pt x="0" y="8648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697017" y="3581146"/>
            <a:ext cx="172719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12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854789" y="3385698"/>
            <a:ext cx="582507" cy="173355"/>
          </a:xfrm>
          <a:custGeom>
            <a:avLst/>
            <a:gdLst/>
            <a:ahLst/>
            <a:cxnLst/>
            <a:rect l="l" t="t" r="r" b="b"/>
            <a:pathLst>
              <a:path w="436879" h="173354">
                <a:moveTo>
                  <a:pt x="0" y="86614"/>
                </a:moveTo>
                <a:lnTo>
                  <a:pt x="42135" y="35442"/>
                </a:lnTo>
                <a:lnTo>
                  <a:pt x="89400" y="16698"/>
                </a:lnTo>
                <a:lnTo>
                  <a:pt x="149327" y="4411"/>
                </a:lnTo>
                <a:lnTo>
                  <a:pt x="218312" y="0"/>
                </a:lnTo>
                <a:lnTo>
                  <a:pt x="287298" y="4411"/>
                </a:lnTo>
                <a:lnTo>
                  <a:pt x="347225" y="16698"/>
                </a:lnTo>
                <a:lnTo>
                  <a:pt x="394490" y="35442"/>
                </a:lnTo>
                <a:lnTo>
                  <a:pt x="425491" y="59220"/>
                </a:lnTo>
                <a:lnTo>
                  <a:pt x="436625" y="86614"/>
                </a:lnTo>
                <a:lnTo>
                  <a:pt x="425491" y="113945"/>
                </a:lnTo>
                <a:lnTo>
                  <a:pt x="394490" y="137686"/>
                </a:lnTo>
                <a:lnTo>
                  <a:pt x="347225" y="156410"/>
                </a:lnTo>
                <a:lnTo>
                  <a:pt x="287298" y="168690"/>
                </a:lnTo>
                <a:lnTo>
                  <a:pt x="218312" y="173101"/>
                </a:lnTo>
                <a:lnTo>
                  <a:pt x="149327" y="168690"/>
                </a:lnTo>
                <a:lnTo>
                  <a:pt x="89400" y="156410"/>
                </a:lnTo>
                <a:lnTo>
                  <a:pt x="42135" y="137686"/>
                </a:lnTo>
                <a:lnTo>
                  <a:pt x="11134" y="113945"/>
                </a:lnTo>
                <a:lnTo>
                  <a:pt x="0" y="86614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060235" y="3391916"/>
            <a:ext cx="172719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13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799497" y="3402208"/>
            <a:ext cx="582507" cy="173355"/>
          </a:xfrm>
          <a:custGeom>
            <a:avLst/>
            <a:gdLst/>
            <a:ahLst/>
            <a:cxnLst/>
            <a:rect l="l" t="t" r="r" b="b"/>
            <a:pathLst>
              <a:path w="436879" h="173354">
                <a:moveTo>
                  <a:pt x="0" y="86487"/>
                </a:moveTo>
                <a:lnTo>
                  <a:pt x="42098" y="35414"/>
                </a:lnTo>
                <a:lnTo>
                  <a:pt x="89346" y="16690"/>
                </a:lnTo>
                <a:lnTo>
                  <a:pt x="149278" y="4410"/>
                </a:lnTo>
                <a:lnTo>
                  <a:pt x="218312" y="0"/>
                </a:lnTo>
                <a:lnTo>
                  <a:pt x="287285" y="4410"/>
                </a:lnTo>
                <a:lnTo>
                  <a:pt x="347180" y="16690"/>
                </a:lnTo>
                <a:lnTo>
                  <a:pt x="394408" y="35414"/>
                </a:lnTo>
                <a:lnTo>
                  <a:pt x="425377" y="59155"/>
                </a:lnTo>
                <a:lnTo>
                  <a:pt x="436499" y="86487"/>
                </a:lnTo>
                <a:lnTo>
                  <a:pt x="425377" y="113818"/>
                </a:lnTo>
                <a:lnTo>
                  <a:pt x="394408" y="137559"/>
                </a:lnTo>
                <a:lnTo>
                  <a:pt x="347180" y="156283"/>
                </a:lnTo>
                <a:lnTo>
                  <a:pt x="287285" y="168563"/>
                </a:lnTo>
                <a:lnTo>
                  <a:pt x="218312" y="172974"/>
                </a:lnTo>
                <a:lnTo>
                  <a:pt x="149278" y="168563"/>
                </a:lnTo>
                <a:lnTo>
                  <a:pt x="89346" y="156283"/>
                </a:lnTo>
                <a:lnTo>
                  <a:pt x="42098" y="137559"/>
                </a:lnTo>
                <a:lnTo>
                  <a:pt x="11122" y="113818"/>
                </a:lnTo>
                <a:lnTo>
                  <a:pt x="0" y="8648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005117" y="3408427"/>
            <a:ext cx="172719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14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875781" y="3402208"/>
            <a:ext cx="582507" cy="173355"/>
          </a:xfrm>
          <a:custGeom>
            <a:avLst/>
            <a:gdLst/>
            <a:ahLst/>
            <a:cxnLst/>
            <a:rect l="l" t="t" r="r" b="b"/>
            <a:pathLst>
              <a:path w="436879" h="173354">
                <a:moveTo>
                  <a:pt x="0" y="86487"/>
                </a:moveTo>
                <a:lnTo>
                  <a:pt x="42135" y="35414"/>
                </a:lnTo>
                <a:lnTo>
                  <a:pt x="89400" y="16690"/>
                </a:lnTo>
                <a:lnTo>
                  <a:pt x="149327" y="4410"/>
                </a:lnTo>
                <a:lnTo>
                  <a:pt x="218312" y="0"/>
                </a:lnTo>
                <a:lnTo>
                  <a:pt x="287347" y="4410"/>
                </a:lnTo>
                <a:lnTo>
                  <a:pt x="347279" y="16690"/>
                </a:lnTo>
                <a:lnTo>
                  <a:pt x="394527" y="35414"/>
                </a:lnTo>
                <a:lnTo>
                  <a:pt x="425503" y="59155"/>
                </a:lnTo>
                <a:lnTo>
                  <a:pt x="436625" y="86487"/>
                </a:lnTo>
                <a:lnTo>
                  <a:pt x="425503" y="113818"/>
                </a:lnTo>
                <a:lnTo>
                  <a:pt x="394527" y="137559"/>
                </a:lnTo>
                <a:lnTo>
                  <a:pt x="347279" y="156283"/>
                </a:lnTo>
                <a:lnTo>
                  <a:pt x="287347" y="168563"/>
                </a:lnTo>
                <a:lnTo>
                  <a:pt x="218312" y="172974"/>
                </a:lnTo>
                <a:lnTo>
                  <a:pt x="149327" y="168563"/>
                </a:lnTo>
                <a:lnTo>
                  <a:pt x="89400" y="156283"/>
                </a:lnTo>
                <a:lnTo>
                  <a:pt x="42135" y="137559"/>
                </a:lnTo>
                <a:lnTo>
                  <a:pt x="11134" y="113818"/>
                </a:lnTo>
                <a:lnTo>
                  <a:pt x="0" y="8648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081708" y="3408427"/>
            <a:ext cx="172719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15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655729" y="3402208"/>
            <a:ext cx="582507" cy="173355"/>
          </a:xfrm>
          <a:custGeom>
            <a:avLst/>
            <a:gdLst/>
            <a:ahLst/>
            <a:cxnLst/>
            <a:rect l="l" t="t" r="r" b="b"/>
            <a:pathLst>
              <a:path w="436879" h="173354">
                <a:moveTo>
                  <a:pt x="0" y="86487"/>
                </a:moveTo>
                <a:lnTo>
                  <a:pt x="42098" y="35414"/>
                </a:lnTo>
                <a:lnTo>
                  <a:pt x="89346" y="16690"/>
                </a:lnTo>
                <a:lnTo>
                  <a:pt x="149278" y="4410"/>
                </a:lnTo>
                <a:lnTo>
                  <a:pt x="218312" y="0"/>
                </a:lnTo>
                <a:lnTo>
                  <a:pt x="287298" y="4410"/>
                </a:lnTo>
                <a:lnTo>
                  <a:pt x="347225" y="16690"/>
                </a:lnTo>
                <a:lnTo>
                  <a:pt x="394490" y="35414"/>
                </a:lnTo>
                <a:lnTo>
                  <a:pt x="425491" y="59155"/>
                </a:lnTo>
                <a:lnTo>
                  <a:pt x="436625" y="86487"/>
                </a:lnTo>
                <a:lnTo>
                  <a:pt x="425491" y="113818"/>
                </a:lnTo>
                <a:lnTo>
                  <a:pt x="394490" y="137559"/>
                </a:lnTo>
                <a:lnTo>
                  <a:pt x="347225" y="156283"/>
                </a:lnTo>
                <a:lnTo>
                  <a:pt x="287298" y="168563"/>
                </a:lnTo>
                <a:lnTo>
                  <a:pt x="218312" y="172974"/>
                </a:lnTo>
                <a:lnTo>
                  <a:pt x="149278" y="168563"/>
                </a:lnTo>
                <a:lnTo>
                  <a:pt x="89346" y="156283"/>
                </a:lnTo>
                <a:lnTo>
                  <a:pt x="42098" y="137559"/>
                </a:lnTo>
                <a:lnTo>
                  <a:pt x="11122" y="113818"/>
                </a:lnTo>
                <a:lnTo>
                  <a:pt x="0" y="8648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861472" y="3408427"/>
            <a:ext cx="172719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16</a:t>
            </a:r>
            <a:endParaRPr sz="800">
              <a:latin typeface="Calibri"/>
              <a:cs typeface="Calibri"/>
            </a:endParaRPr>
          </a:p>
        </p:txBody>
      </p:sp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4572001" y="2973703"/>
          <a:ext cx="2167298" cy="2100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3087"/>
                <a:gridCol w="1254211"/>
              </a:tblGrid>
              <a:tr h="104997">
                <a:tc>
                  <a:txBody>
                    <a:bodyPr/>
                    <a:lstStyle/>
                    <a:p>
                      <a:pPr marR="281940" algn="r">
                        <a:lnSpc>
                          <a:spcPts val="725"/>
                        </a:lnSpc>
                      </a:pP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а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ts val="725"/>
                        </a:lnSpc>
                      </a:pP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а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  <a:tr h="105061">
                <a:tc>
                  <a:txBody>
                    <a:bodyPr/>
                    <a:lstStyle/>
                    <a:p>
                      <a:pPr marR="279400" algn="r">
                        <a:lnSpc>
                          <a:spcPts val="725"/>
                        </a:lnSpc>
                      </a:pP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б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910" algn="ctr">
                        <a:lnSpc>
                          <a:spcPts val="725"/>
                        </a:lnSpc>
                      </a:pP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б</a:t>
                      </a:r>
                      <a:endParaRPr sz="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37" name="object 37"/>
          <p:cNvGrpSpPr/>
          <p:nvPr/>
        </p:nvGrpSpPr>
        <p:grpSpPr>
          <a:xfrm>
            <a:off x="304497" y="3060323"/>
            <a:ext cx="5845387" cy="1763395"/>
            <a:chOff x="228371" y="3060319"/>
            <a:chExt cx="4384040" cy="1763395"/>
          </a:xfrm>
        </p:grpSpPr>
        <p:sp>
          <p:nvSpPr>
            <p:cNvPr id="38" name="object 38"/>
            <p:cNvSpPr/>
            <p:nvPr/>
          </p:nvSpPr>
          <p:spPr>
            <a:xfrm>
              <a:off x="228371" y="3064382"/>
              <a:ext cx="887730" cy="317500"/>
            </a:xfrm>
            <a:custGeom>
              <a:avLst/>
              <a:gdLst/>
              <a:ahLst/>
              <a:cxnLst/>
              <a:rect l="l" t="t" r="r" b="b"/>
              <a:pathLst>
                <a:path w="887730" h="317500">
                  <a:moveTo>
                    <a:pt x="103403" y="88646"/>
                  </a:moveTo>
                  <a:lnTo>
                    <a:pt x="101638" y="85725"/>
                  </a:lnTo>
                  <a:lnTo>
                    <a:pt x="59093" y="12700"/>
                  </a:lnTo>
                  <a:lnTo>
                    <a:pt x="51701" y="0"/>
                  </a:lnTo>
                  <a:lnTo>
                    <a:pt x="1778" y="85725"/>
                  </a:lnTo>
                  <a:lnTo>
                    <a:pt x="0" y="88646"/>
                  </a:lnTo>
                  <a:lnTo>
                    <a:pt x="1028" y="92583"/>
                  </a:lnTo>
                  <a:lnTo>
                    <a:pt x="7086" y="96139"/>
                  </a:lnTo>
                  <a:lnTo>
                    <a:pt x="10972" y="95123"/>
                  </a:lnTo>
                  <a:lnTo>
                    <a:pt x="45351" y="36182"/>
                  </a:lnTo>
                  <a:lnTo>
                    <a:pt x="45351" y="313182"/>
                  </a:lnTo>
                  <a:lnTo>
                    <a:pt x="58051" y="313182"/>
                  </a:lnTo>
                  <a:lnTo>
                    <a:pt x="58051" y="36182"/>
                  </a:lnTo>
                  <a:lnTo>
                    <a:pt x="92443" y="95123"/>
                  </a:lnTo>
                  <a:lnTo>
                    <a:pt x="96329" y="96139"/>
                  </a:lnTo>
                  <a:lnTo>
                    <a:pt x="102387" y="92583"/>
                  </a:lnTo>
                  <a:lnTo>
                    <a:pt x="103403" y="88646"/>
                  </a:lnTo>
                  <a:close/>
                </a:path>
                <a:path w="887730" h="317500">
                  <a:moveTo>
                    <a:pt x="887171" y="92075"/>
                  </a:moveTo>
                  <a:lnTo>
                    <a:pt x="885367" y="89154"/>
                  </a:lnTo>
                  <a:lnTo>
                    <a:pt x="841781" y="16637"/>
                  </a:lnTo>
                  <a:lnTo>
                    <a:pt x="834313" y="4191"/>
                  </a:lnTo>
                  <a:lnTo>
                    <a:pt x="783780" y="93472"/>
                  </a:lnTo>
                  <a:lnTo>
                    <a:pt x="784847" y="97409"/>
                  </a:lnTo>
                  <a:lnTo>
                    <a:pt x="787908" y="99060"/>
                  </a:lnTo>
                  <a:lnTo>
                    <a:pt x="790956" y="100838"/>
                  </a:lnTo>
                  <a:lnTo>
                    <a:pt x="794829" y="99695"/>
                  </a:lnTo>
                  <a:lnTo>
                    <a:pt x="828433" y="40360"/>
                  </a:lnTo>
                  <a:lnTo>
                    <a:pt x="832078" y="317373"/>
                  </a:lnTo>
                  <a:lnTo>
                    <a:pt x="844778" y="317119"/>
                  </a:lnTo>
                  <a:lnTo>
                    <a:pt x="841133" y="40195"/>
                  </a:lnTo>
                  <a:lnTo>
                    <a:pt x="874483" y="95631"/>
                  </a:lnTo>
                  <a:lnTo>
                    <a:pt x="876287" y="98679"/>
                  </a:lnTo>
                  <a:lnTo>
                    <a:pt x="880186" y="99695"/>
                  </a:lnTo>
                  <a:lnTo>
                    <a:pt x="883196" y="97790"/>
                  </a:lnTo>
                  <a:lnTo>
                    <a:pt x="886206" y="96012"/>
                  </a:lnTo>
                  <a:lnTo>
                    <a:pt x="887171" y="920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84172" y="3171571"/>
              <a:ext cx="103377" cy="21412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603119" y="3060318"/>
              <a:ext cx="993140" cy="516255"/>
            </a:xfrm>
            <a:custGeom>
              <a:avLst/>
              <a:gdLst/>
              <a:ahLst/>
              <a:cxnLst/>
              <a:rect l="l" t="t" r="r" b="b"/>
              <a:pathLst>
                <a:path w="993139" h="516254">
                  <a:moveTo>
                    <a:pt x="436626" y="0"/>
                  </a:moveTo>
                  <a:lnTo>
                    <a:pt x="343916" y="44069"/>
                  </a:lnTo>
                  <a:lnTo>
                    <a:pt x="342646" y="47752"/>
                  </a:lnTo>
                  <a:lnTo>
                    <a:pt x="344170" y="50927"/>
                  </a:lnTo>
                  <a:lnTo>
                    <a:pt x="345567" y="54102"/>
                  </a:lnTo>
                  <a:lnTo>
                    <a:pt x="349377" y="55499"/>
                  </a:lnTo>
                  <a:lnTo>
                    <a:pt x="411086" y="26200"/>
                  </a:lnTo>
                  <a:lnTo>
                    <a:pt x="217030" y="310121"/>
                  </a:lnTo>
                  <a:lnTo>
                    <a:pt x="25450" y="26339"/>
                  </a:lnTo>
                  <a:lnTo>
                    <a:pt x="86995" y="56007"/>
                  </a:lnTo>
                  <a:lnTo>
                    <a:pt x="90805" y="54610"/>
                  </a:lnTo>
                  <a:lnTo>
                    <a:pt x="93853" y="48260"/>
                  </a:lnTo>
                  <a:lnTo>
                    <a:pt x="92456" y="44577"/>
                  </a:lnTo>
                  <a:lnTo>
                    <a:pt x="14211" y="6858"/>
                  </a:lnTo>
                  <a:lnTo>
                    <a:pt x="0" y="0"/>
                  </a:lnTo>
                  <a:lnTo>
                    <a:pt x="6604" y="98933"/>
                  </a:lnTo>
                  <a:lnTo>
                    <a:pt x="6731" y="102362"/>
                  </a:lnTo>
                  <a:lnTo>
                    <a:pt x="9779" y="105029"/>
                  </a:lnTo>
                  <a:lnTo>
                    <a:pt x="13335" y="104775"/>
                  </a:lnTo>
                  <a:lnTo>
                    <a:pt x="16764" y="104648"/>
                  </a:lnTo>
                  <a:lnTo>
                    <a:pt x="19431" y="101600"/>
                  </a:lnTo>
                  <a:lnTo>
                    <a:pt x="19177" y="98044"/>
                  </a:lnTo>
                  <a:lnTo>
                    <a:pt x="14986" y="33540"/>
                  </a:lnTo>
                  <a:lnTo>
                    <a:pt x="208915" y="320802"/>
                  </a:lnTo>
                  <a:lnTo>
                    <a:pt x="210439" y="319786"/>
                  </a:lnTo>
                  <a:lnTo>
                    <a:pt x="209042" y="321818"/>
                  </a:lnTo>
                  <a:lnTo>
                    <a:pt x="219456" y="329057"/>
                  </a:lnTo>
                  <a:lnTo>
                    <a:pt x="421487" y="33515"/>
                  </a:lnTo>
                  <a:lnTo>
                    <a:pt x="416687" y="101473"/>
                  </a:lnTo>
                  <a:lnTo>
                    <a:pt x="419354" y="104521"/>
                  </a:lnTo>
                  <a:lnTo>
                    <a:pt x="426339" y="105029"/>
                  </a:lnTo>
                  <a:lnTo>
                    <a:pt x="429387" y="102362"/>
                  </a:lnTo>
                  <a:lnTo>
                    <a:pt x="436130" y="6858"/>
                  </a:lnTo>
                  <a:lnTo>
                    <a:pt x="436626" y="0"/>
                  </a:lnTo>
                  <a:close/>
                </a:path>
                <a:path w="993139" h="516254">
                  <a:moveTo>
                    <a:pt x="776732" y="92710"/>
                  </a:moveTo>
                  <a:lnTo>
                    <a:pt x="774954" y="89789"/>
                  </a:lnTo>
                  <a:lnTo>
                    <a:pt x="732320" y="16764"/>
                  </a:lnTo>
                  <a:lnTo>
                    <a:pt x="724916" y="4064"/>
                  </a:lnTo>
                  <a:lnTo>
                    <a:pt x="675005" y="89789"/>
                  </a:lnTo>
                  <a:lnTo>
                    <a:pt x="673227" y="92710"/>
                  </a:lnTo>
                  <a:lnTo>
                    <a:pt x="674243" y="96647"/>
                  </a:lnTo>
                  <a:lnTo>
                    <a:pt x="680339" y="100203"/>
                  </a:lnTo>
                  <a:lnTo>
                    <a:pt x="684276" y="99187"/>
                  </a:lnTo>
                  <a:lnTo>
                    <a:pt x="718566" y="40411"/>
                  </a:lnTo>
                  <a:lnTo>
                    <a:pt x="718693" y="40195"/>
                  </a:lnTo>
                  <a:lnTo>
                    <a:pt x="718566" y="325374"/>
                  </a:lnTo>
                  <a:lnTo>
                    <a:pt x="731266" y="325374"/>
                  </a:lnTo>
                  <a:lnTo>
                    <a:pt x="731266" y="40195"/>
                  </a:lnTo>
                  <a:lnTo>
                    <a:pt x="731266" y="19939"/>
                  </a:lnTo>
                  <a:lnTo>
                    <a:pt x="731266" y="16764"/>
                  </a:lnTo>
                  <a:lnTo>
                    <a:pt x="731393" y="40411"/>
                  </a:lnTo>
                  <a:lnTo>
                    <a:pt x="765683" y="99187"/>
                  </a:lnTo>
                  <a:lnTo>
                    <a:pt x="769620" y="100203"/>
                  </a:lnTo>
                  <a:lnTo>
                    <a:pt x="772668" y="98425"/>
                  </a:lnTo>
                  <a:lnTo>
                    <a:pt x="775589" y="96647"/>
                  </a:lnTo>
                  <a:lnTo>
                    <a:pt x="776732" y="92710"/>
                  </a:lnTo>
                  <a:close/>
                </a:path>
                <a:path w="993139" h="516254">
                  <a:moveTo>
                    <a:pt x="993013" y="275717"/>
                  </a:moveTo>
                  <a:lnTo>
                    <a:pt x="935990" y="209042"/>
                  </a:lnTo>
                  <a:lnTo>
                    <a:pt x="926338" y="197739"/>
                  </a:lnTo>
                  <a:lnTo>
                    <a:pt x="892429" y="290830"/>
                  </a:lnTo>
                  <a:lnTo>
                    <a:pt x="891286" y="294132"/>
                  </a:lnTo>
                  <a:lnTo>
                    <a:pt x="892937" y="297815"/>
                  </a:lnTo>
                  <a:lnTo>
                    <a:pt x="896239" y="298958"/>
                  </a:lnTo>
                  <a:lnTo>
                    <a:pt x="899541" y="300228"/>
                  </a:lnTo>
                  <a:lnTo>
                    <a:pt x="903224" y="298450"/>
                  </a:lnTo>
                  <a:lnTo>
                    <a:pt x="904367" y="295148"/>
                  </a:lnTo>
                  <a:lnTo>
                    <a:pt x="926477" y="234315"/>
                  </a:lnTo>
                  <a:lnTo>
                    <a:pt x="977773" y="516013"/>
                  </a:lnTo>
                  <a:lnTo>
                    <a:pt x="990219" y="513727"/>
                  </a:lnTo>
                  <a:lnTo>
                    <a:pt x="939050" y="232232"/>
                  </a:lnTo>
                  <a:lnTo>
                    <a:pt x="983361" y="283972"/>
                  </a:lnTo>
                  <a:lnTo>
                    <a:pt x="987425" y="284226"/>
                  </a:lnTo>
                  <a:lnTo>
                    <a:pt x="992759" y="279654"/>
                  </a:lnTo>
                  <a:lnTo>
                    <a:pt x="993013" y="27571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03141" y="3171571"/>
              <a:ext cx="103378" cy="205993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166493" y="4637913"/>
              <a:ext cx="436880" cy="173355"/>
            </a:xfrm>
            <a:custGeom>
              <a:avLst/>
              <a:gdLst/>
              <a:ahLst/>
              <a:cxnLst/>
              <a:rect l="l" t="t" r="r" b="b"/>
              <a:pathLst>
                <a:path w="436880" h="173354">
                  <a:moveTo>
                    <a:pt x="0" y="86487"/>
                  </a:moveTo>
                  <a:lnTo>
                    <a:pt x="42135" y="35414"/>
                  </a:lnTo>
                  <a:lnTo>
                    <a:pt x="89400" y="16690"/>
                  </a:lnTo>
                  <a:lnTo>
                    <a:pt x="149327" y="4410"/>
                  </a:lnTo>
                  <a:lnTo>
                    <a:pt x="218312" y="0"/>
                  </a:lnTo>
                  <a:lnTo>
                    <a:pt x="287347" y="4410"/>
                  </a:lnTo>
                  <a:lnTo>
                    <a:pt x="347279" y="16690"/>
                  </a:lnTo>
                  <a:lnTo>
                    <a:pt x="394527" y="35414"/>
                  </a:lnTo>
                  <a:lnTo>
                    <a:pt x="425503" y="59155"/>
                  </a:lnTo>
                  <a:lnTo>
                    <a:pt x="436625" y="86487"/>
                  </a:lnTo>
                  <a:lnTo>
                    <a:pt x="425503" y="113818"/>
                  </a:lnTo>
                  <a:lnTo>
                    <a:pt x="394527" y="137559"/>
                  </a:lnTo>
                  <a:lnTo>
                    <a:pt x="347279" y="156283"/>
                  </a:lnTo>
                  <a:lnTo>
                    <a:pt x="287347" y="168563"/>
                  </a:lnTo>
                  <a:lnTo>
                    <a:pt x="218312" y="172974"/>
                  </a:lnTo>
                  <a:lnTo>
                    <a:pt x="149327" y="168563"/>
                  </a:lnTo>
                  <a:lnTo>
                    <a:pt x="89400" y="156283"/>
                  </a:lnTo>
                  <a:lnTo>
                    <a:pt x="42135" y="137559"/>
                  </a:lnTo>
                  <a:lnTo>
                    <a:pt x="11134" y="113818"/>
                  </a:lnTo>
                  <a:lnTo>
                    <a:pt x="0" y="86487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09008" y="3187954"/>
              <a:ext cx="103250" cy="214630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878669" y="3060323"/>
            <a:ext cx="7142480" cy="1763395"/>
            <a:chOff x="659002" y="3060319"/>
            <a:chExt cx="5356860" cy="1763395"/>
          </a:xfrm>
        </p:grpSpPr>
        <p:sp>
          <p:nvSpPr>
            <p:cNvPr id="45" name="object 45"/>
            <p:cNvSpPr/>
            <p:nvPr/>
          </p:nvSpPr>
          <p:spPr>
            <a:xfrm>
              <a:off x="659003" y="3060318"/>
              <a:ext cx="5356860" cy="1583690"/>
            </a:xfrm>
            <a:custGeom>
              <a:avLst/>
              <a:gdLst/>
              <a:ahLst/>
              <a:cxnLst/>
              <a:rect l="l" t="t" r="r" b="b"/>
              <a:pathLst>
                <a:path w="5356860" h="1583689">
                  <a:moveTo>
                    <a:pt x="1736217" y="1576324"/>
                  </a:moveTo>
                  <a:lnTo>
                    <a:pt x="1632204" y="1080058"/>
                  </a:lnTo>
                  <a:lnTo>
                    <a:pt x="1677924" y="1130681"/>
                  </a:lnTo>
                  <a:lnTo>
                    <a:pt x="1681861" y="1130808"/>
                  </a:lnTo>
                  <a:lnTo>
                    <a:pt x="1684528" y="1128522"/>
                  </a:lnTo>
                  <a:lnTo>
                    <a:pt x="1687068" y="1126109"/>
                  </a:lnTo>
                  <a:lnTo>
                    <a:pt x="1687322" y="1122172"/>
                  </a:lnTo>
                  <a:lnTo>
                    <a:pt x="1628457" y="1057021"/>
                  </a:lnTo>
                  <a:lnTo>
                    <a:pt x="1618488" y="1045972"/>
                  </a:lnTo>
                  <a:lnTo>
                    <a:pt x="1586103" y="1143381"/>
                  </a:lnTo>
                  <a:lnTo>
                    <a:pt x="1587881" y="1146937"/>
                  </a:lnTo>
                  <a:lnTo>
                    <a:pt x="1591183" y="1148080"/>
                  </a:lnTo>
                  <a:lnTo>
                    <a:pt x="1594612" y="1149096"/>
                  </a:lnTo>
                  <a:lnTo>
                    <a:pt x="1598168" y="1147318"/>
                  </a:lnTo>
                  <a:lnTo>
                    <a:pt x="1599311" y="1144016"/>
                  </a:lnTo>
                  <a:lnTo>
                    <a:pt x="1619732" y="1082535"/>
                  </a:lnTo>
                  <a:lnTo>
                    <a:pt x="1721015" y="1565770"/>
                  </a:lnTo>
                  <a:lnTo>
                    <a:pt x="35115" y="698766"/>
                  </a:lnTo>
                  <a:lnTo>
                    <a:pt x="99631" y="695325"/>
                  </a:lnTo>
                  <a:lnTo>
                    <a:pt x="103136" y="695071"/>
                  </a:lnTo>
                  <a:lnTo>
                    <a:pt x="105829" y="692150"/>
                  </a:lnTo>
                  <a:lnTo>
                    <a:pt x="105600" y="687959"/>
                  </a:lnTo>
                  <a:lnTo>
                    <a:pt x="105448" y="685165"/>
                  </a:lnTo>
                  <a:lnTo>
                    <a:pt x="102463" y="682498"/>
                  </a:lnTo>
                  <a:lnTo>
                    <a:pt x="98958" y="682625"/>
                  </a:lnTo>
                  <a:lnTo>
                    <a:pt x="0" y="687832"/>
                  </a:lnTo>
                  <a:lnTo>
                    <a:pt x="53365" y="771525"/>
                  </a:lnTo>
                  <a:lnTo>
                    <a:pt x="55168" y="774446"/>
                  </a:lnTo>
                  <a:lnTo>
                    <a:pt x="59093" y="775208"/>
                  </a:lnTo>
                  <a:lnTo>
                    <a:pt x="62052" y="773430"/>
                  </a:lnTo>
                  <a:lnTo>
                    <a:pt x="65011" y="771525"/>
                  </a:lnTo>
                  <a:lnTo>
                    <a:pt x="65874" y="767588"/>
                  </a:lnTo>
                  <a:lnTo>
                    <a:pt x="63995" y="764667"/>
                  </a:lnTo>
                  <a:lnTo>
                    <a:pt x="29133" y="709980"/>
                  </a:lnTo>
                  <a:lnTo>
                    <a:pt x="1612722" y="1524381"/>
                  </a:lnTo>
                  <a:lnTo>
                    <a:pt x="35890" y="901204"/>
                  </a:lnTo>
                  <a:lnTo>
                    <a:pt x="92405" y="892556"/>
                  </a:lnTo>
                  <a:lnTo>
                    <a:pt x="103352" y="890905"/>
                  </a:lnTo>
                  <a:lnTo>
                    <a:pt x="105727" y="887603"/>
                  </a:lnTo>
                  <a:lnTo>
                    <a:pt x="104673" y="880745"/>
                  </a:lnTo>
                  <a:lnTo>
                    <a:pt x="101422" y="878332"/>
                  </a:lnTo>
                  <a:lnTo>
                    <a:pt x="0" y="893826"/>
                  </a:lnTo>
                  <a:lnTo>
                    <a:pt x="61252" y="971677"/>
                  </a:lnTo>
                  <a:lnTo>
                    <a:pt x="63423" y="974471"/>
                  </a:lnTo>
                  <a:lnTo>
                    <a:pt x="67411" y="974979"/>
                  </a:lnTo>
                  <a:lnTo>
                    <a:pt x="72923" y="970661"/>
                  </a:lnTo>
                  <a:lnTo>
                    <a:pt x="73406" y="966597"/>
                  </a:lnTo>
                  <a:lnTo>
                    <a:pt x="71234" y="963930"/>
                  </a:lnTo>
                  <a:lnTo>
                    <a:pt x="31178" y="913003"/>
                  </a:lnTo>
                  <a:lnTo>
                    <a:pt x="1727581" y="1583436"/>
                  </a:lnTo>
                  <a:lnTo>
                    <a:pt x="1729714" y="1578076"/>
                  </a:lnTo>
                  <a:lnTo>
                    <a:pt x="1729955" y="1577606"/>
                  </a:lnTo>
                  <a:lnTo>
                    <a:pt x="1736217" y="1576324"/>
                  </a:lnTo>
                  <a:close/>
                </a:path>
                <a:path w="5356860" h="1583689">
                  <a:moveTo>
                    <a:pt x="4767834" y="88646"/>
                  </a:moveTo>
                  <a:lnTo>
                    <a:pt x="4723473" y="12573"/>
                  </a:lnTo>
                  <a:lnTo>
                    <a:pt x="4716145" y="0"/>
                  </a:lnTo>
                  <a:lnTo>
                    <a:pt x="4664456" y="88646"/>
                  </a:lnTo>
                  <a:lnTo>
                    <a:pt x="4665472" y="92583"/>
                  </a:lnTo>
                  <a:lnTo>
                    <a:pt x="4668520" y="94234"/>
                  </a:lnTo>
                  <a:lnTo>
                    <a:pt x="4671568" y="96012"/>
                  </a:lnTo>
                  <a:lnTo>
                    <a:pt x="4675505" y="94996"/>
                  </a:lnTo>
                  <a:lnTo>
                    <a:pt x="4677156" y="91948"/>
                  </a:lnTo>
                  <a:lnTo>
                    <a:pt x="4709795" y="36004"/>
                  </a:lnTo>
                  <a:lnTo>
                    <a:pt x="4709795" y="325374"/>
                  </a:lnTo>
                  <a:lnTo>
                    <a:pt x="4722495" y="325374"/>
                  </a:lnTo>
                  <a:lnTo>
                    <a:pt x="4722495" y="36004"/>
                  </a:lnTo>
                  <a:lnTo>
                    <a:pt x="4756912" y="94996"/>
                  </a:lnTo>
                  <a:lnTo>
                    <a:pt x="4760849" y="96012"/>
                  </a:lnTo>
                  <a:lnTo>
                    <a:pt x="4763897" y="94234"/>
                  </a:lnTo>
                  <a:lnTo>
                    <a:pt x="4766818" y="92583"/>
                  </a:lnTo>
                  <a:lnTo>
                    <a:pt x="4767834" y="88646"/>
                  </a:lnTo>
                  <a:close/>
                </a:path>
                <a:path w="5356860" h="1583689">
                  <a:moveTo>
                    <a:pt x="5356860" y="92710"/>
                  </a:moveTo>
                  <a:lnTo>
                    <a:pt x="5355082" y="89789"/>
                  </a:lnTo>
                  <a:lnTo>
                    <a:pt x="5312562" y="16764"/>
                  </a:lnTo>
                  <a:lnTo>
                    <a:pt x="5305171" y="4064"/>
                  </a:lnTo>
                  <a:lnTo>
                    <a:pt x="5255260" y="89789"/>
                  </a:lnTo>
                  <a:lnTo>
                    <a:pt x="5253482" y="92710"/>
                  </a:lnTo>
                  <a:lnTo>
                    <a:pt x="5254498" y="96647"/>
                  </a:lnTo>
                  <a:lnTo>
                    <a:pt x="5260594" y="100203"/>
                  </a:lnTo>
                  <a:lnTo>
                    <a:pt x="5264404" y="99187"/>
                  </a:lnTo>
                  <a:lnTo>
                    <a:pt x="5298821" y="40195"/>
                  </a:lnTo>
                  <a:lnTo>
                    <a:pt x="5298821" y="329565"/>
                  </a:lnTo>
                  <a:lnTo>
                    <a:pt x="5311521" y="329565"/>
                  </a:lnTo>
                  <a:lnTo>
                    <a:pt x="5311521" y="40195"/>
                  </a:lnTo>
                  <a:lnTo>
                    <a:pt x="5345938" y="99187"/>
                  </a:lnTo>
                  <a:lnTo>
                    <a:pt x="5349748" y="100203"/>
                  </a:lnTo>
                  <a:lnTo>
                    <a:pt x="5355844" y="96647"/>
                  </a:lnTo>
                  <a:lnTo>
                    <a:pt x="5356860" y="9271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52614" y="4637913"/>
              <a:ext cx="436880" cy="173355"/>
            </a:xfrm>
            <a:custGeom>
              <a:avLst/>
              <a:gdLst/>
              <a:ahLst/>
              <a:cxnLst/>
              <a:rect l="l" t="t" r="r" b="b"/>
              <a:pathLst>
                <a:path w="436880" h="173354">
                  <a:moveTo>
                    <a:pt x="0" y="86487"/>
                  </a:moveTo>
                  <a:lnTo>
                    <a:pt x="42120" y="35414"/>
                  </a:lnTo>
                  <a:lnTo>
                    <a:pt x="89376" y="16690"/>
                  </a:lnTo>
                  <a:lnTo>
                    <a:pt x="149301" y="4410"/>
                  </a:lnTo>
                  <a:lnTo>
                    <a:pt x="218300" y="0"/>
                  </a:lnTo>
                  <a:lnTo>
                    <a:pt x="287299" y="4410"/>
                  </a:lnTo>
                  <a:lnTo>
                    <a:pt x="347216" y="16690"/>
                  </a:lnTo>
                  <a:lnTo>
                    <a:pt x="394459" y="35414"/>
                  </a:lnTo>
                  <a:lnTo>
                    <a:pt x="425438" y="59155"/>
                  </a:lnTo>
                  <a:lnTo>
                    <a:pt x="436562" y="86487"/>
                  </a:lnTo>
                  <a:lnTo>
                    <a:pt x="425438" y="113818"/>
                  </a:lnTo>
                  <a:lnTo>
                    <a:pt x="394459" y="137559"/>
                  </a:lnTo>
                  <a:lnTo>
                    <a:pt x="347216" y="156283"/>
                  </a:lnTo>
                  <a:lnTo>
                    <a:pt x="287299" y="168563"/>
                  </a:lnTo>
                  <a:lnTo>
                    <a:pt x="218300" y="172974"/>
                  </a:lnTo>
                  <a:lnTo>
                    <a:pt x="149301" y="168563"/>
                  </a:lnTo>
                  <a:lnTo>
                    <a:pt x="89376" y="156283"/>
                  </a:lnTo>
                  <a:lnTo>
                    <a:pt x="42120" y="137559"/>
                  </a:lnTo>
                  <a:lnTo>
                    <a:pt x="11129" y="113818"/>
                  </a:lnTo>
                  <a:lnTo>
                    <a:pt x="0" y="86487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19213" y="4242435"/>
              <a:ext cx="103505" cy="395605"/>
            </a:xfrm>
            <a:custGeom>
              <a:avLst/>
              <a:gdLst/>
              <a:ahLst/>
              <a:cxnLst/>
              <a:rect l="l" t="t" r="r" b="b"/>
              <a:pathLst>
                <a:path w="103505" h="395604">
                  <a:moveTo>
                    <a:pt x="51701" y="25280"/>
                  </a:moveTo>
                  <a:lnTo>
                    <a:pt x="45351" y="36165"/>
                  </a:lnTo>
                  <a:lnTo>
                    <a:pt x="45351" y="395477"/>
                  </a:lnTo>
                  <a:lnTo>
                    <a:pt x="58051" y="395477"/>
                  </a:lnTo>
                  <a:lnTo>
                    <a:pt x="58051" y="36165"/>
                  </a:lnTo>
                  <a:lnTo>
                    <a:pt x="51701" y="25280"/>
                  </a:lnTo>
                  <a:close/>
                </a:path>
                <a:path w="103505" h="395604">
                  <a:moveTo>
                    <a:pt x="51701" y="0"/>
                  </a:moveTo>
                  <a:lnTo>
                    <a:pt x="0" y="88645"/>
                  </a:lnTo>
                  <a:lnTo>
                    <a:pt x="1028" y="92582"/>
                  </a:lnTo>
                  <a:lnTo>
                    <a:pt x="4051" y="94360"/>
                  </a:lnTo>
                  <a:lnTo>
                    <a:pt x="7086" y="96012"/>
                  </a:lnTo>
                  <a:lnTo>
                    <a:pt x="10972" y="94995"/>
                  </a:lnTo>
                  <a:lnTo>
                    <a:pt x="12738" y="92075"/>
                  </a:lnTo>
                  <a:lnTo>
                    <a:pt x="45351" y="36165"/>
                  </a:lnTo>
                  <a:lnTo>
                    <a:pt x="45351" y="12572"/>
                  </a:lnTo>
                  <a:lnTo>
                    <a:pt x="59034" y="12572"/>
                  </a:lnTo>
                  <a:lnTo>
                    <a:pt x="51701" y="0"/>
                  </a:lnTo>
                  <a:close/>
                </a:path>
                <a:path w="103505" h="395604">
                  <a:moveTo>
                    <a:pt x="59034" y="12572"/>
                  </a:moveTo>
                  <a:lnTo>
                    <a:pt x="58051" y="12572"/>
                  </a:lnTo>
                  <a:lnTo>
                    <a:pt x="58051" y="36165"/>
                  </a:lnTo>
                  <a:lnTo>
                    <a:pt x="90665" y="92075"/>
                  </a:lnTo>
                  <a:lnTo>
                    <a:pt x="92430" y="94995"/>
                  </a:lnTo>
                  <a:lnTo>
                    <a:pt x="96329" y="96012"/>
                  </a:lnTo>
                  <a:lnTo>
                    <a:pt x="99352" y="94360"/>
                  </a:lnTo>
                  <a:lnTo>
                    <a:pt x="102387" y="92582"/>
                  </a:lnTo>
                  <a:lnTo>
                    <a:pt x="103403" y="88645"/>
                  </a:lnTo>
                  <a:lnTo>
                    <a:pt x="59034" y="12572"/>
                  </a:lnTo>
                  <a:close/>
                </a:path>
                <a:path w="103505" h="395604">
                  <a:moveTo>
                    <a:pt x="58051" y="12572"/>
                  </a:moveTo>
                  <a:lnTo>
                    <a:pt x="45351" y="12572"/>
                  </a:lnTo>
                  <a:lnTo>
                    <a:pt x="45351" y="36165"/>
                  </a:lnTo>
                  <a:lnTo>
                    <a:pt x="51701" y="25280"/>
                  </a:lnTo>
                  <a:lnTo>
                    <a:pt x="46215" y="15875"/>
                  </a:lnTo>
                  <a:lnTo>
                    <a:pt x="58051" y="15875"/>
                  </a:lnTo>
                  <a:lnTo>
                    <a:pt x="58051" y="12572"/>
                  </a:lnTo>
                  <a:close/>
                </a:path>
                <a:path w="103505" h="395604">
                  <a:moveTo>
                    <a:pt x="58051" y="15875"/>
                  </a:moveTo>
                  <a:lnTo>
                    <a:pt x="57188" y="15875"/>
                  </a:lnTo>
                  <a:lnTo>
                    <a:pt x="51701" y="25280"/>
                  </a:lnTo>
                  <a:lnTo>
                    <a:pt x="58051" y="36165"/>
                  </a:lnTo>
                  <a:lnTo>
                    <a:pt x="58051" y="15875"/>
                  </a:lnTo>
                  <a:close/>
                </a:path>
                <a:path w="103505" h="395604">
                  <a:moveTo>
                    <a:pt x="57188" y="15875"/>
                  </a:moveTo>
                  <a:lnTo>
                    <a:pt x="46215" y="15875"/>
                  </a:lnTo>
                  <a:lnTo>
                    <a:pt x="51701" y="25280"/>
                  </a:lnTo>
                  <a:lnTo>
                    <a:pt x="57188" y="158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311144" y="4637913"/>
              <a:ext cx="436880" cy="173355"/>
            </a:xfrm>
            <a:custGeom>
              <a:avLst/>
              <a:gdLst/>
              <a:ahLst/>
              <a:cxnLst/>
              <a:rect l="l" t="t" r="r" b="b"/>
              <a:pathLst>
                <a:path w="436879" h="173354">
                  <a:moveTo>
                    <a:pt x="0" y="86487"/>
                  </a:moveTo>
                  <a:lnTo>
                    <a:pt x="42098" y="35414"/>
                  </a:lnTo>
                  <a:lnTo>
                    <a:pt x="89346" y="16690"/>
                  </a:lnTo>
                  <a:lnTo>
                    <a:pt x="149278" y="4410"/>
                  </a:lnTo>
                  <a:lnTo>
                    <a:pt x="218312" y="0"/>
                  </a:lnTo>
                  <a:lnTo>
                    <a:pt x="287298" y="4410"/>
                  </a:lnTo>
                  <a:lnTo>
                    <a:pt x="347225" y="16690"/>
                  </a:lnTo>
                  <a:lnTo>
                    <a:pt x="394490" y="35414"/>
                  </a:lnTo>
                  <a:lnTo>
                    <a:pt x="425491" y="59155"/>
                  </a:lnTo>
                  <a:lnTo>
                    <a:pt x="436625" y="86487"/>
                  </a:lnTo>
                  <a:lnTo>
                    <a:pt x="425491" y="113818"/>
                  </a:lnTo>
                  <a:lnTo>
                    <a:pt x="394490" y="137559"/>
                  </a:lnTo>
                  <a:lnTo>
                    <a:pt x="347225" y="156283"/>
                  </a:lnTo>
                  <a:lnTo>
                    <a:pt x="287298" y="168563"/>
                  </a:lnTo>
                  <a:lnTo>
                    <a:pt x="218312" y="172974"/>
                  </a:lnTo>
                  <a:lnTo>
                    <a:pt x="149278" y="168563"/>
                  </a:lnTo>
                  <a:lnTo>
                    <a:pt x="89346" y="156283"/>
                  </a:lnTo>
                  <a:lnTo>
                    <a:pt x="42098" y="137559"/>
                  </a:lnTo>
                  <a:lnTo>
                    <a:pt x="11122" y="113818"/>
                  </a:lnTo>
                  <a:lnTo>
                    <a:pt x="0" y="86487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341664" y="4644463"/>
            <a:ext cx="345101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26515" algn="l"/>
                <a:tab pos="2471420" algn="l"/>
              </a:tabLst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17	18	19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288873" y="563317"/>
            <a:ext cx="485987" cy="4074795"/>
            <a:chOff x="3216655" y="563244"/>
            <a:chExt cx="364490" cy="4074795"/>
          </a:xfrm>
        </p:grpSpPr>
        <p:sp>
          <p:nvSpPr>
            <p:cNvPr id="51" name="object 51"/>
            <p:cNvSpPr/>
            <p:nvPr/>
          </p:nvSpPr>
          <p:spPr>
            <a:xfrm>
              <a:off x="3477767" y="4242435"/>
              <a:ext cx="103505" cy="395605"/>
            </a:xfrm>
            <a:custGeom>
              <a:avLst/>
              <a:gdLst/>
              <a:ahLst/>
              <a:cxnLst/>
              <a:rect l="l" t="t" r="r" b="b"/>
              <a:pathLst>
                <a:path w="103504" h="395604">
                  <a:moveTo>
                    <a:pt x="51688" y="25236"/>
                  </a:moveTo>
                  <a:lnTo>
                    <a:pt x="45339" y="36122"/>
                  </a:lnTo>
                  <a:lnTo>
                    <a:pt x="45339" y="395477"/>
                  </a:lnTo>
                  <a:lnTo>
                    <a:pt x="58039" y="395477"/>
                  </a:lnTo>
                  <a:lnTo>
                    <a:pt x="58039" y="36122"/>
                  </a:lnTo>
                  <a:lnTo>
                    <a:pt x="51688" y="25236"/>
                  </a:lnTo>
                  <a:close/>
                </a:path>
                <a:path w="103504" h="395604">
                  <a:moveTo>
                    <a:pt x="51689" y="0"/>
                  </a:moveTo>
                  <a:lnTo>
                    <a:pt x="0" y="88645"/>
                  </a:lnTo>
                  <a:lnTo>
                    <a:pt x="1016" y="92582"/>
                  </a:lnTo>
                  <a:lnTo>
                    <a:pt x="4064" y="94360"/>
                  </a:lnTo>
                  <a:lnTo>
                    <a:pt x="6985" y="96012"/>
                  </a:lnTo>
                  <a:lnTo>
                    <a:pt x="10922" y="94995"/>
                  </a:lnTo>
                  <a:lnTo>
                    <a:pt x="12700" y="92075"/>
                  </a:lnTo>
                  <a:lnTo>
                    <a:pt x="45338" y="36122"/>
                  </a:lnTo>
                  <a:lnTo>
                    <a:pt x="45339" y="12572"/>
                  </a:lnTo>
                  <a:lnTo>
                    <a:pt x="59020" y="12572"/>
                  </a:lnTo>
                  <a:lnTo>
                    <a:pt x="51689" y="0"/>
                  </a:lnTo>
                  <a:close/>
                </a:path>
                <a:path w="103504" h="395604">
                  <a:moveTo>
                    <a:pt x="59020" y="12572"/>
                  </a:moveTo>
                  <a:lnTo>
                    <a:pt x="58039" y="12572"/>
                  </a:lnTo>
                  <a:lnTo>
                    <a:pt x="58039" y="36122"/>
                  </a:lnTo>
                  <a:lnTo>
                    <a:pt x="90678" y="92075"/>
                  </a:lnTo>
                  <a:lnTo>
                    <a:pt x="92329" y="94995"/>
                  </a:lnTo>
                  <a:lnTo>
                    <a:pt x="96266" y="96012"/>
                  </a:lnTo>
                  <a:lnTo>
                    <a:pt x="99314" y="94360"/>
                  </a:lnTo>
                  <a:lnTo>
                    <a:pt x="102362" y="92582"/>
                  </a:lnTo>
                  <a:lnTo>
                    <a:pt x="103378" y="88645"/>
                  </a:lnTo>
                  <a:lnTo>
                    <a:pt x="59020" y="12572"/>
                  </a:lnTo>
                  <a:close/>
                </a:path>
                <a:path w="103504" h="395604">
                  <a:moveTo>
                    <a:pt x="58039" y="12572"/>
                  </a:moveTo>
                  <a:lnTo>
                    <a:pt x="45339" y="12572"/>
                  </a:lnTo>
                  <a:lnTo>
                    <a:pt x="45339" y="36122"/>
                  </a:lnTo>
                  <a:lnTo>
                    <a:pt x="51688" y="25236"/>
                  </a:lnTo>
                  <a:lnTo>
                    <a:pt x="46228" y="15875"/>
                  </a:lnTo>
                  <a:lnTo>
                    <a:pt x="58039" y="15875"/>
                  </a:lnTo>
                  <a:lnTo>
                    <a:pt x="58039" y="12572"/>
                  </a:lnTo>
                  <a:close/>
                </a:path>
                <a:path w="103504" h="395604">
                  <a:moveTo>
                    <a:pt x="58039" y="15875"/>
                  </a:moveTo>
                  <a:lnTo>
                    <a:pt x="57150" y="15875"/>
                  </a:lnTo>
                  <a:lnTo>
                    <a:pt x="51688" y="25236"/>
                  </a:lnTo>
                  <a:lnTo>
                    <a:pt x="58039" y="36122"/>
                  </a:lnTo>
                  <a:lnTo>
                    <a:pt x="58039" y="15875"/>
                  </a:lnTo>
                  <a:close/>
                </a:path>
                <a:path w="103504" h="395604">
                  <a:moveTo>
                    <a:pt x="57150" y="15875"/>
                  </a:moveTo>
                  <a:lnTo>
                    <a:pt x="46228" y="15875"/>
                  </a:lnTo>
                  <a:lnTo>
                    <a:pt x="51688" y="25236"/>
                  </a:lnTo>
                  <a:lnTo>
                    <a:pt x="57150" y="158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229355" y="575944"/>
              <a:ext cx="231140" cy="182245"/>
            </a:xfrm>
            <a:custGeom>
              <a:avLst/>
              <a:gdLst/>
              <a:ahLst/>
              <a:cxnLst/>
              <a:rect l="l" t="t" r="r" b="b"/>
              <a:pathLst>
                <a:path w="231139" h="182245">
                  <a:moveTo>
                    <a:pt x="0" y="91058"/>
                  </a:moveTo>
                  <a:lnTo>
                    <a:pt x="9074" y="55614"/>
                  </a:lnTo>
                  <a:lnTo>
                    <a:pt x="33829" y="26669"/>
                  </a:lnTo>
                  <a:lnTo>
                    <a:pt x="70562" y="7155"/>
                  </a:lnTo>
                  <a:lnTo>
                    <a:pt x="115569" y="0"/>
                  </a:lnTo>
                  <a:lnTo>
                    <a:pt x="160524" y="7155"/>
                  </a:lnTo>
                  <a:lnTo>
                    <a:pt x="197262" y="26670"/>
                  </a:lnTo>
                  <a:lnTo>
                    <a:pt x="222047" y="55614"/>
                  </a:lnTo>
                  <a:lnTo>
                    <a:pt x="231140" y="91058"/>
                  </a:lnTo>
                  <a:lnTo>
                    <a:pt x="222047" y="126503"/>
                  </a:lnTo>
                  <a:lnTo>
                    <a:pt x="197262" y="155448"/>
                  </a:lnTo>
                  <a:lnTo>
                    <a:pt x="160524" y="174962"/>
                  </a:lnTo>
                  <a:lnTo>
                    <a:pt x="115569" y="182117"/>
                  </a:lnTo>
                  <a:lnTo>
                    <a:pt x="70562" y="174962"/>
                  </a:lnTo>
                  <a:lnTo>
                    <a:pt x="33829" y="155447"/>
                  </a:lnTo>
                  <a:lnTo>
                    <a:pt x="9074" y="126503"/>
                  </a:lnTo>
                  <a:lnTo>
                    <a:pt x="0" y="91058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8763030" y="457200"/>
            <a:ext cx="3260513" cy="4417876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314960" algn="just">
              <a:lnSpc>
                <a:spcPts val="1190"/>
              </a:lnSpc>
              <a:spcBef>
                <a:spcPts val="250"/>
              </a:spcBef>
              <a:buAutoNum type="arabicPeriod"/>
              <a:tabLst>
                <a:tab pos="151765" algn="l"/>
              </a:tabLst>
            </a:pP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Код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региона,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код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МСУ,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код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ППЭ, </a:t>
            </a:r>
            <a:r>
              <a:rPr sz="1100" spc="-26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номер аудитории,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код и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название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предмета,</a:t>
            </a:r>
            <a:r>
              <a:rPr sz="1100" spc="-5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дата</a:t>
            </a:r>
            <a:r>
              <a:rPr sz="1100" spc="-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проведения</a:t>
            </a:r>
            <a:r>
              <a:rPr sz="1100" spc="-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экзамена </a:t>
            </a:r>
            <a:r>
              <a:rPr sz="1100" spc="-26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заполняются</a:t>
            </a:r>
            <a:r>
              <a:rPr sz="1100" spc="-4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автоматически</a:t>
            </a:r>
            <a:r>
              <a:rPr sz="11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ru-RU" sz="1100" spc="-5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314960" algn="just">
              <a:lnSpc>
                <a:spcPts val="1190"/>
              </a:lnSpc>
              <a:spcBef>
                <a:spcPts val="250"/>
              </a:spcBef>
              <a:buAutoNum type="arabicPeriod"/>
              <a:tabLst>
                <a:tab pos="151765" algn="l"/>
              </a:tabLst>
            </a:pPr>
            <a:endParaRPr sz="11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51130" indent="-139065" algn="just">
              <a:lnSpc>
                <a:spcPts val="1100"/>
              </a:lnSpc>
              <a:buAutoNum type="arabicPeriod"/>
              <a:tabLst>
                <a:tab pos="151765" algn="l"/>
              </a:tabLst>
            </a:pP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Указывается</a:t>
            </a:r>
            <a:r>
              <a:rPr sz="1100" spc="-6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sz="1100" spc="-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вскрытия</a:t>
            </a:r>
            <a:r>
              <a:rPr sz="1100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сейф-</a:t>
            </a:r>
            <a:r>
              <a:rPr sz="11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пакетов</a:t>
            </a:r>
            <a:r>
              <a:rPr sz="1100" spc="-3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дисками</a:t>
            </a:r>
            <a:r>
              <a:rPr sz="1100" spc="-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sz="1100" spc="-5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sz="1100" spc="-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штатном</a:t>
            </a: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проведении</a:t>
            </a:r>
            <a:r>
              <a:rPr sz="1100" spc="-3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экзамена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указывается</a:t>
            </a:r>
            <a:r>
              <a:rPr sz="1100" spc="-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10:00</a:t>
            </a:r>
            <a:r>
              <a:rPr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1130" indent="-139065" algn="just">
              <a:lnSpc>
                <a:spcPts val="1100"/>
              </a:lnSpc>
              <a:buAutoNum type="arabicPeriod"/>
              <a:tabLst>
                <a:tab pos="151765" algn="l"/>
              </a:tabLst>
            </a:pPr>
            <a:endParaRPr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208915" algn="just">
              <a:lnSpc>
                <a:spcPts val="1190"/>
              </a:lnSpc>
              <a:spcBef>
                <a:spcPts val="85"/>
              </a:spcBef>
              <a:buAutoNum type="arabicPeriod" startAt="3"/>
              <a:tabLst>
                <a:tab pos="151765" algn="l"/>
              </a:tabLst>
            </a:pP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Ставится</a:t>
            </a:r>
            <a:r>
              <a:rPr sz="1100" spc="-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  </a:t>
            </a:r>
            <a:r>
              <a:rPr sz="1100" spc="-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«х»,</a:t>
            </a:r>
            <a:r>
              <a:rPr sz="1100" spc="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sz="1100" spc="-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печать</a:t>
            </a:r>
            <a:r>
              <a:rPr sz="1100" spc="-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 </a:t>
            </a:r>
            <a:r>
              <a:rPr sz="1100" spc="-26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100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аудитории</a:t>
            </a:r>
            <a:r>
              <a:rPr sz="1100" spc="-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осуществлялась</a:t>
            </a:r>
            <a:r>
              <a:rPr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208915" algn="just">
              <a:lnSpc>
                <a:spcPts val="1190"/>
              </a:lnSpc>
              <a:spcBef>
                <a:spcPts val="85"/>
              </a:spcBef>
              <a:buAutoNum type="arabicPeriod" startAt="3"/>
              <a:tabLst>
                <a:tab pos="151765" algn="l"/>
              </a:tabLst>
            </a:pPr>
            <a:endParaRPr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1130" indent="-139065" algn="just">
              <a:lnSpc>
                <a:spcPts val="1100"/>
              </a:lnSpc>
              <a:buAutoNum type="arabicPeriod" startAt="3"/>
              <a:tabLst>
                <a:tab pos="151765" algn="l"/>
              </a:tabLst>
            </a:pP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Ставится</a:t>
            </a:r>
            <a:r>
              <a:rPr sz="1100" spc="-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sz="1100" spc="-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фактического</a:t>
            </a:r>
            <a:r>
              <a:rPr sz="1100" spc="-6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начала</a:t>
            </a:r>
            <a:r>
              <a:rPr lang="ru-RU" sz="11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экзамена</a:t>
            </a:r>
            <a:r>
              <a:rPr sz="1100" spc="-3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(которое</a:t>
            </a:r>
            <a:r>
              <a:rPr sz="1100" spc="-5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записано</a:t>
            </a:r>
            <a:r>
              <a:rPr sz="1100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100" spc="-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доске </a:t>
            </a:r>
            <a:r>
              <a:rPr sz="1100" spc="-26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объявления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начала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экзамена, </a:t>
            </a:r>
            <a:r>
              <a:rPr sz="1100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sz="1100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10:22,</a:t>
            </a:r>
            <a:r>
              <a:rPr sz="1100" spc="-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10:28</a:t>
            </a:r>
            <a:r>
              <a:rPr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1130" indent="-139065" algn="just">
              <a:lnSpc>
                <a:spcPts val="1100"/>
              </a:lnSpc>
              <a:buAutoNum type="arabicPeriod" startAt="3"/>
              <a:tabLst>
                <a:tab pos="151765" algn="l"/>
              </a:tabLst>
            </a:pPr>
            <a:endParaRPr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lnSpc>
                <a:spcPts val="1190"/>
              </a:lnSpc>
              <a:spcBef>
                <a:spcPts val="20"/>
              </a:spcBef>
              <a:buAutoNum type="arabicPeriod" startAt="5"/>
              <a:tabLst>
                <a:tab pos="151765" algn="l"/>
              </a:tabLst>
            </a:pP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Указывается фактическое время </a:t>
            </a:r>
            <a:r>
              <a:rPr sz="1100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окончания экзамена: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либо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время, когда </a:t>
            </a:r>
            <a:r>
              <a:rPr sz="1100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ушел последний участник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экзамена,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либо </a:t>
            </a:r>
            <a:r>
              <a:rPr sz="1100" spc="-26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окончания экзамена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истечении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его</a:t>
            </a:r>
            <a:r>
              <a:rPr sz="1100" spc="-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продолжительности,</a:t>
            </a:r>
            <a:r>
              <a:rPr sz="1100" spc="-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записанное</a:t>
            </a:r>
            <a:endParaRPr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ts val="1095"/>
              </a:lnSpc>
            </a:pP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100" spc="-6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доске</a:t>
            </a:r>
            <a:r>
              <a:rPr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ts val="1095"/>
              </a:lnSpc>
            </a:pPr>
            <a:endParaRPr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1130" indent="-139065" algn="just">
              <a:lnSpc>
                <a:spcPts val="1190"/>
              </a:lnSpc>
              <a:buAutoNum type="arabicPeriod" startAt="6"/>
              <a:tabLst>
                <a:tab pos="151765" algn="l"/>
              </a:tabLst>
            </a:pP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Ставится</a:t>
            </a:r>
            <a:r>
              <a:rPr sz="1100" spc="-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 </a:t>
            </a:r>
            <a:r>
              <a:rPr sz="1100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«х»</a:t>
            </a:r>
            <a:r>
              <a:rPr sz="1100" spc="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1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случае</a:t>
            </a:r>
            <a:r>
              <a:rPr lang="ru-RU" sz="11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специализированной</a:t>
            </a:r>
            <a:r>
              <a:rPr sz="1100" spc="-3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рассадки</a:t>
            </a:r>
            <a:r>
              <a:rPr sz="1100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100" spc="-26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аудитории</a:t>
            </a:r>
            <a:endParaRPr lang="ru-RU" sz="1100" spc="-5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1130" indent="-139065" algn="just">
              <a:lnSpc>
                <a:spcPts val="1190"/>
              </a:lnSpc>
              <a:buAutoNum type="arabicPeriod" startAt="6"/>
              <a:tabLst>
                <a:tab pos="151765" algn="l"/>
              </a:tabLst>
            </a:pPr>
            <a:endParaRPr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ts val="1105"/>
              </a:lnSpc>
            </a:pP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7,</a:t>
            </a:r>
            <a:r>
              <a:rPr sz="1100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8,9,10,11.</a:t>
            </a:r>
            <a:r>
              <a:rPr sz="1100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spc="-5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Поля</a:t>
            </a:r>
            <a:r>
              <a:rPr sz="1100" spc="-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заполняются</a:t>
            </a: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spc="-5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автоматически</a:t>
            </a:r>
            <a:r>
              <a:rPr sz="1100" spc="-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spc="-5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just">
              <a:lnSpc>
                <a:spcPts val="1105"/>
              </a:lnSpc>
            </a:pPr>
            <a:endParaRPr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207010" algn="just">
              <a:lnSpc>
                <a:spcPts val="1190"/>
              </a:lnSpc>
              <a:spcBef>
                <a:spcPts val="80"/>
              </a:spcBef>
            </a:pP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12.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Подсчитывается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ставится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количество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участников, не явившихся </a:t>
            </a:r>
            <a:r>
              <a:rPr sz="1100" spc="-26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1100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аудиторию</a:t>
            </a:r>
            <a:r>
              <a:rPr sz="1100" spc="-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факту.</a:t>
            </a:r>
            <a:endParaRPr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409948" y="585978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524809" y="3575183"/>
            <a:ext cx="889847" cy="531495"/>
          </a:xfrm>
          <a:custGeom>
            <a:avLst/>
            <a:gdLst/>
            <a:ahLst/>
            <a:cxnLst/>
            <a:rect l="l" t="t" r="r" b="b"/>
            <a:pathLst>
              <a:path w="667385" h="531495">
                <a:moveTo>
                  <a:pt x="0" y="265556"/>
                </a:moveTo>
                <a:lnTo>
                  <a:pt x="4366" y="222507"/>
                </a:lnTo>
                <a:lnTo>
                  <a:pt x="17006" y="181660"/>
                </a:lnTo>
                <a:lnTo>
                  <a:pt x="37235" y="143564"/>
                </a:lnTo>
                <a:lnTo>
                  <a:pt x="64365" y="108767"/>
                </a:lnTo>
                <a:lnTo>
                  <a:pt x="97710" y="77819"/>
                </a:lnTo>
                <a:lnTo>
                  <a:pt x="136583" y="51267"/>
                </a:lnTo>
                <a:lnTo>
                  <a:pt x="180298" y="29660"/>
                </a:lnTo>
                <a:lnTo>
                  <a:pt x="228169" y="13548"/>
                </a:lnTo>
                <a:lnTo>
                  <a:pt x="279508" y="3478"/>
                </a:lnTo>
                <a:lnTo>
                  <a:pt x="333629" y="0"/>
                </a:lnTo>
                <a:lnTo>
                  <a:pt x="387749" y="3478"/>
                </a:lnTo>
                <a:lnTo>
                  <a:pt x="439088" y="13548"/>
                </a:lnTo>
                <a:lnTo>
                  <a:pt x="486959" y="29660"/>
                </a:lnTo>
                <a:lnTo>
                  <a:pt x="530674" y="51267"/>
                </a:lnTo>
                <a:lnTo>
                  <a:pt x="569547" y="77819"/>
                </a:lnTo>
                <a:lnTo>
                  <a:pt x="602892" y="108767"/>
                </a:lnTo>
                <a:lnTo>
                  <a:pt x="630022" y="143564"/>
                </a:lnTo>
                <a:lnTo>
                  <a:pt x="650251" y="181660"/>
                </a:lnTo>
                <a:lnTo>
                  <a:pt x="662891" y="222507"/>
                </a:lnTo>
                <a:lnTo>
                  <a:pt x="667257" y="265556"/>
                </a:lnTo>
                <a:lnTo>
                  <a:pt x="662891" y="308637"/>
                </a:lnTo>
                <a:lnTo>
                  <a:pt x="650251" y="349501"/>
                </a:lnTo>
                <a:lnTo>
                  <a:pt x="630022" y="387605"/>
                </a:lnTo>
                <a:lnTo>
                  <a:pt x="602892" y="422400"/>
                </a:lnTo>
                <a:lnTo>
                  <a:pt x="569547" y="453342"/>
                </a:lnTo>
                <a:lnTo>
                  <a:pt x="530674" y="479883"/>
                </a:lnTo>
                <a:lnTo>
                  <a:pt x="486959" y="501477"/>
                </a:lnTo>
                <a:lnTo>
                  <a:pt x="439088" y="517577"/>
                </a:lnTo>
                <a:lnTo>
                  <a:pt x="387749" y="527638"/>
                </a:lnTo>
                <a:lnTo>
                  <a:pt x="333629" y="531114"/>
                </a:lnTo>
                <a:lnTo>
                  <a:pt x="279508" y="527638"/>
                </a:lnTo>
                <a:lnTo>
                  <a:pt x="228169" y="517577"/>
                </a:lnTo>
                <a:lnTo>
                  <a:pt x="180298" y="501477"/>
                </a:lnTo>
                <a:lnTo>
                  <a:pt x="136583" y="479883"/>
                </a:lnTo>
                <a:lnTo>
                  <a:pt x="97710" y="453342"/>
                </a:lnTo>
                <a:lnTo>
                  <a:pt x="64365" y="422400"/>
                </a:lnTo>
                <a:lnTo>
                  <a:pt x="37235" y="387605"/>
                </a:lnTo>
                <a:lnTo>
                  <a:pt x="17006" y="349501"/>
                </a:lnTo>
                <a:lnTo>
                  <a:pt x="4366" y="308637"/>
                </a:lnTo>
                <a:lnTo>
                  <a:pt x="0" y="265556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52403" y="4843398"/>
            <a:ext cx="11931836" cy="2032608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85725" marR="134620" algn="just">
              <a:lnSpc>
                <a:spcPts val="1190"/>
              </a:lnSpc>
              <a:spcBef>
                <a:spcPts val="250"/>
              </a:spcBef>
              <a:buAutoNum type="arabicPeriod" startAt="13"/>
              <a:tabLst>
                <a:tab pos="266700" algn="l"/>
              </a:tabLst>
            </a:pP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а)</a:t>
            </a:r>
            <a:r>
              <a:rPr sz="1100" spc="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ставится</a:t>
            </a:r>
            <a:r>
              <a:rPr sz="1100" spc="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отметка</a:t>
            </a:r>
            <a:r>
              <a:rPr sz="1100" spc="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(например,</a:t>
            </a:r>
            <a:r>
              <a:rPr sz="1100" spc="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«+»,</a:t>
            </a:r>
            <a:r>
              <a:rPr sz="1100" spc="8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«х»)</a:t>
            </a:r>
            <a:r>
              <a:rPr sz="1100" spc="6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</a:t>
            </a:r>
            <a:r>
              <a:rPr sz="1100" spc="4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явке,</a:t>
            </a:r>
            <a:r>
              <a:rPr sz="1100" spc="4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удалении</a:t>
            </a:r>
            <a:r>
              <a:rPr sz="1100" spc="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участников</a:t>
            </a:r>
            <a:r>
              <a:rPr sz="1100" spc="3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</a:t>
            </a:r>
            <a:r>
              <a:rPr sz="1100" spc="4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экзамена,</a:t>
            </a:r>
            <a:r>
              <a:rPr sz="1100" spc="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окончании</a:t>
            </a:r>
            <a:r>
              <a:rPr sz="1100" spc="3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досрочно</a:t>
            </a:r>
            <a:r>
              <a:rPr sz="11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</a:t>
            </a:r>
            <a:r>
              <a:rPr sz="1100" spc="4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уважительной</a:t>
            </a:r>
            <a:r>
              <a:rPr sz="1100" spc="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причине,</a:t>
            </a:r>
            <a:r>
              <a:rPr sz="1100" spc="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</a:t>
            </a:r>
            <a:r>
              <a:rPr sz="1100" spc="4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ошибке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в</a:t>
            </a:r>
            <a:r>
              <a:rPr sz="11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документе,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удостоверяющем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личность</a:t>
            </a:r>
            <a:r>
              <a:rPr sz="11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участника,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отметка</a:t>
            </a:r>
            <a:r>
              <a:rPr sz="11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</a:t>
            </a:r>
            <a:r>
              <a:rPr sz="11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подаче</a:t>
            </a:r>
            <a:r>
              <a:rPr sz="11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участником</a:t>
            </a:r>
            <a:r>
              <a:rPr sz="11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апелляции</a:t>
            </a:r>
            <a:r>
              <a:rPr sz="11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</a:t>
            </a:r>
            <a:r>
              <a:rPr sz="11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нарушении Порядка</a:t>
            </a:r>
            <a:r>
              <a:rPr sz="11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проведения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ГИА,</a:t>
            </a:r>
            <a:r>
              <a:rPr sz="1100" spc="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</a:t>
            </a:r>
            <a:r>
              <a:rPr sz="11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замене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ИК;</a:t>
            </a:r>
            <a:endParaRPr sz="11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85725" algn="just">
              <a:lnSpc>
                <a:spcPts val="1100"/>
              </a:lnSpc>
              <a:tabLst>
                <a:tab pos="266700" algn="l"/>
              </a:tabLst>
            </a:pP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б)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подсчитывается</a:t>
            </a:r>
            <a:r>
              <a:rPr sz="1100" spc="-3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количество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случаев,</a:t>
            </a:r>
            <a:r>
              <a:rPr sz="1100" spc="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указанных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в</a:t>
            </a:r>
            <a:r>
              <a:rPr sz="1100" spc="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п.</a:t>
            </a:r>
            <a:r>
              <a:rPr sz="11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13а,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</a:t>
            </a:r>
            <a:r>
              <a:rPr sz="1100" spc="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ставится</a:t>
            </a:r>
            <a:r>
              <a:rPr sz="11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их</a:t>
            </a:r>
            <a:r>
              <a:rPr sz="11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общее</a:t>
            </a:r>
            <a:r>
              <a:rPr sz="11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количество</a:t>
            </a:r>
            <a:r>
              <a:rPr sz="11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</a:t>
            </a:r>
            <a:r>
              <a:rPr sz="1100" spc="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соответствующей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графе.</a:t>
            </a:r>
          </a:p>
          <a:p>
            <a:pPr marL="85725" marR="5080" algn="just">
              <a:lnSpc>
                <a:spcPts val="1190"/>
              </a:lnSpc>
              <a:spcBef>
                <a:spcPts val="85"/>
              </a:spcBef>
              <a:buAutoNum type="arabicPeriod" startAt="14"/>
              <a:tabLst>
                <a:tab pos="266700" algn="l"/>
              </a:tabLst>
            </a:pP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а)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ставится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количество</a:t>
            </a:r>
            <a:r>
              <a:rPr sz="11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полученных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от</a:t>
            </a:r>
            <a:r>
              <a:rPr sz="11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участников</a:t>
            </a:r>
            <a:r>
              <a:rPr sz="11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материалов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после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окончания</a:t>
            </a:r>
            <a:r>
              <a:rPr sz="11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экзамена.</a:t>
            </a:r>
            <a:r>
              <a:rPr sz="11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</a:t>
            </a:r>
            <a:r>
              <a:rPr sz="11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этом</a:t>
            </a:r>
            <a:r>
              <a:rPr sz="11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указывается</a:t>
            </a:r>
            <a:r>
              <a:rPr sz="11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один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КИМ</a:t>
            </a:r>
            <a:r>
              <a:rPr sz="1100" spc="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 </a:t>
            </a:r>
            <a:r>
              <a:rPr sz="11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одного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участника, </a:t>
            </a:r>
            <a:r>
              <a:rPr sz="1100" spc="-26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независимо</a:t>
            </a:r>
            <a:r>
              <a:rPr sz="11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от</a:t>
            </a:r>
            <a:r>
              <a:rPr sz="11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количества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листов</a:t>
            </a:r>
            <a:r>
              <a:rPr sz="11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</a:t>
            </a:r>
            <a:r>
              <a:rPr sz="11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КИМ.</a:t>
            </a:r>
            <a:r>
              <a:rPr sz="11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Количество</a:t>
            </a:r>
            <a:r>
              <a:rPr sz="11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листов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черновиков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ставится</a:t>
            </a:r>
            <a:r>
              <a:rPr sz="1100" spc="-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</a:t>
            </a:r>
            <a:r>
              <a:rPr sz="11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количеству,</a:t>
            </a:r>
            <a:r>
              <a:rPr sz="11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выданному</a:t>
            </a:r>
            <a:r>
              <a:rPr sz="11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участнику</a:t>
            </a:r>
            <a:r>
              <a:rPr sz="11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(не</a:t>
            </a:r>
            <a:r>
              <a:rPr sz="11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менее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двух);</a:t>
            </a:r>
          </a:p>
          <a:p>
            <a:pPr marL="85725" algn="just">
              <a:lnSpc>
                <a:spcPts val="1105"/>
              </a:lnSpc>
              <a:tabLst>
                <a:tab pos="266700" algn="l"/>
              </a:tabLst>
            </a:pP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б)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проставляется</a:t>
            </a:r>
            <a:r>
              <a:rPr sz="11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сумма</a:t>
            </a:r>
            <a:r>
              <a:rPr sz="11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всех</a:t>
            </a:r>
            <a:r>
              <a:rPr sz="11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принятых</a:t>
            </a:r>
            <a:r>
              <a:rPr sz="11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от</a:t>
            </a:r>
            <a:r>
              <a:rPr sz="11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участников</a:t>
            </a:r>
            <a:r>
              <a:rPr sz="11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материалов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по</a:t>
            </a:r>
            <a:r>
              <a:rPr sz="1100" spc="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категориям,</a:t>
            </a:r>
            <a:r>
              <a:rPr sz="1100" spc="-3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например</a:t>
            </a:r>
            <a:r>
              <a:rPr sz="11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15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бланков</a:t>
            </a:r>
            <a:r>
              <a:rPr sz="11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регистрации,</a:t>
            </a:r>
            <a:r>
              <a:rPr sz="1100" spc="-3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15</a:t>
            </a:r>
            <a:r>
              <a:rPr sz="1100" spc="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БО№1,</a:t>
            </a:r>
            <a:r>
              <a:rPr sz="11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15</a:t>
            </a:r>
            <a:r>
              <a:rPr sz="1100" spc="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БО№2</a:t>
            </a:r>
            <a:r>
              <a:rPr sz="1100" spc="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лист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</a:t>
            </a:r>
          </a:p>
          <a:p>
            <a:pPr marL="85725" algn="just">
              <a:lnSpc>
                <a:spcPts val="1190"/>
              </a:lnSpc>
              <a:tabLst>
                <a:tab pos="266700" algn="l"/>
              </a:tabLst>
            </a:pP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</a:t>
            </a:r>
            <a:r>
              <a:rPr sz="1100" spc="-5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т.д.</a:t>
            </a:r>
          </a:p>
          <a:p>
            <a:pPr marL="85725" algn="just">
              <a:lnSpc>
                <a:spcPts val="1190"/>
              </a:lnSpc>
              <a:buAutoNum type="arabicPeriod" startAt="15"/>
              <a:tabLst>
                <a:tab pos="266700" algn="l"/>
              </a:tabLst>
            </a:pP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Ставится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подпись</a:t>
            </a:r>
            <a:r>
              <a:rPr sz="1100" spc="-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участника,</a:t>
            </a:r>
            <a:r>
              <a:rPr sz="11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подтверждающая</a:t>
            </a:r>
            <a:r>
              <a:rPr sz="1100" spc="-4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факт</a:t>
            </a:r>
            <a:r>
              <a:rPr sz="11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сдачи</a:t>
            </a:r>
            <a:r>
              <a:rPr sz="11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им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материалов.</a:t>
            </a:r>
          </a:p>
          <a:p>
            <a:pPr marL="85725" marR="5080" algn="just">
              <a:lnSpc>
                <a:spcPts val="1190"/>
              </a:lnSpc>
              <a:spcBef>
                <a:spcPts val="80"/>
              </a:spcBef>
              <a:buAutoNum type="arabicPeriod" startAt="15"/>
              <a:tabLst>
                <a:tab pos="266700" algn="l"/>
              </a:tabLst>
            </a:pP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Ставится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подпись ответственного организатора в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аудитории,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подтверждающая факт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приема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материалов от каждого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участника.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Подпись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ставится </a:t>
            </a:r>
            <a:r>
              <a:rPr sz="1100" spc="-26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присутствии</a:t>
            </a:r>
            <a:r>
              <a:rPr sz="11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участника</a:t>
            </a:r>
            <a:r>
              <a:rPr sz="11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экзамена</a:t>
            </a:r>
            <a:r>
              <a:rPr sz="11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(напротив</a:t>
            </a:r>
            <a:r>
              <a:rPr sz="11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отсутствующего</a:t>
            </a:r>
            <a:r>
              <a:rPr sz="1100" spc="-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участника</a:t>
            </a:r>
            <a:r>
              <a:rPr sz="11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подпись не</a:t>
            </a:r>
            <a:r>
              <a:rPr sz="11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ставится).</a:t>
            </a:r>
            <a:endParaRPr sz="11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85725" algn="just">
              <a:lnSpc>
                <a:spcPts val="1100"/>
              </a:lnSpc>
              <a:buAutoNum type="arabicPeriod" startAt="15"/>
              <a:tabLst>
                <a:tab pos="266700" algn="l"/>
              </a:tabLst>
            </a:pP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Ставится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подпись</a:t>
            </a:r>
            <a:r>
              <a:rPr sz="1100" spc="-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руководителя ППЭ.</a:t>
            </a:r>
            <a:endParaRPr sz="11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85725" algn="just">
              <a:lnSpc>
                <a:spcPts val="1190"/>
              </a:lnSpc>
              <a:buAutoNum type="arabicPeriod" startAt="15"/>
              <a:tabLst>
                <a:tab pos="266700" algn="l"/>
              </a:tabLst>
            </a:pP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Ставится</a:t>
            </a:r>
            <a:r>
              <a:rPr sz="11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подпись,</a:t>
            </a:r>
            <a:r>
              <a:rPr sz="11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расшифровка</a:t>
            </a:r>
            <a:r>
              <a:rPr sz="11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подписи</a:t>
            </a:r>
            <a:r>
              <a:rPr sz="11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организаторов</a:t>
            </a:r>
            <a:r>
              <a:rPr sz="11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</a:t>
            </a:r>
            <a:r>
              <a:rPr sz="11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аудитории,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отметка</a:t>
            </a:r>
            <a:r>
              <a:rPr sz="11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(знак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«х»)</a:t>
            </a:r>
            <a:r>
              <a:rPr sz="1100" spc="4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ответственном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организаторе</a:t>
            </a:r>
            <a:r>
              <a:rPr sz="11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</a:t>
            </a:r>
            <a:r>
              <a:rPr sz="1100" spc="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аудитории.</a:t>
            </a:r>
            <a:endParaRPr sz="11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85725" algn="just">
              <a:lnSpc>
                <a:spcPts val="1255"/>
              </a:lnSpc>
              <a:buAutoNum type="arabicPeriod" startAt="15"/>
              <a:tabLst>
                <a:tab pos="266700" algn="l"/>
              </a:tabLst>
            </a:pP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Ставятся</a:t>
            </a:r>
            <a:r>
              <a:rPr sz="1100" spc="-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подписи</a:t>
            </a:r>
            <a:r>
              <a:rPr sz="1100" spc="-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членов</a:t>
            </a:r>
            <a:r>
              <a:rPr sz="11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ГЭК.</a:t>
            </a:r>
            <a:endParaRPr sz="11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2600" y="152446"/>
            <a:ext cx="682582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ОРМА</a:t>
            </a:r>
            <a:r>
              <a:rPr sz="2400" b="1" spc="-45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ППЭ-05-02</a:t>
            </a:r>
            <a:r>
              <a:rPr sz="2400" b="1" spc="-35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(образец</a:t>
            </a:r>
            <a:r>
              <a:rPr sz="2400" b="1" spc="-3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заполнения)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838200"/>
            <a:ext cx="112776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2600" y="152446"/>
            <a:ext cx="682582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ОРМА</a:t>
            </a:r>
            <a:r>
              <a:rPr sz="2400" b="1" spc="-45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ППЭ-05-02</a:t>
            </a:r>
            <a:r>
              <a:rPr sz="2400" b="1" spc="-35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(образец</a:t>
            </a:r>
            <a:r>
              <a:rPr sz="2400" b="1" spc="-3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заполнения)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11582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9860" y="407797"/>
            <a:ext cx="5378872" cy="6191250"/>
            <a:chOff x="247395" y="407797"/>
            <a:chExt cx="4034154" cy="6191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395" y="777494"/>
              <a:ext cx="4034154" cy="582142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300478" y="420497"/>
              <a:ext cx="238760" cy="182245"/>
            </a:xfrm>
            <a:custGeom>
              <a:avLst/>
              <a:gdLst/>
              <a:ahLst/>
              <a:cxnLst/>
              <a:rect l="l" t="t" r="r" b="b"/>
              <a:pathLst>
                <a:path w="238760" h="182245">
                  <a:moveTo>
                    <a:pt x="0" y="91058"/>
                  </a:moveTo>
                  <a:lnTo>
                    <a:pt x="9362" y="55614"/>
                  </a:lnTo>
                  <a:lnTo>
                    <a:pt x="34893" y="26669"/>
                  </a:lnTo>
                  <a:lnTo>
                    <a:pt x="72759" y="7155"/>
                  </a:lnTo>
                  <a:lnTo>
                    <a:pt x="119126" y="0"/>
                  </a:lnTo>
                  <a:lnTo>
                    <a:pt x="165566" y="7155"/>
                  </a:lnTo>
                  <a:lnTo>
                    <a:pt x="203469" y="26670"/>
                  </a:lnTo>
                  <a:lnTo>
                    <a:pt x="229014" y="55614"/>
                  </a:lnTo>
                  <a:lnTo>
                    <a:pt x="238379" y="91058"/>
                  </a:lnTo>
                  <a:lnTo>
                    <a:pt x="229014" y="126503"/>
                  </a:lnTo>
                  <a:lnTo>
                    <a:pt x="203469" y="155448"/>
                  </a:lnTo>
                  <a:lnTo>
                    <a:pt x="165566" y="174962"/>
                  </a:lnTo>
                  <a:lnTo>
                    <a:pt x="119126" y="182117"/>
                  </a:lnTo>
                  <a:lnTo>
                    <a:pt x="72759" y="174962"/>
                  </a:lnTo>
                  <a:lnTo>
                    <a:pt x="34893" y="155447"/>
                  </a:lnTo>
                  <a:lnTo>
                    <a:pt x="9362" y="126503"/>
                  </a:lnTo>
                  <a:lnTo>
                    <a:pt x="0" y="91058"/>
                  </a:lnTo>
                  <a:close/>
                </a:path>
              </a:pathLst>
            </a:custGeom>
            <a:ln w="25399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" y="-30731"/>
            <a:ext cx="121919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ОТЧЕТ ЧЛЕН(А)ОВ ГЭК О ПРОВЕДЕНИИ ЭКЗАМЕНА В ППЭ (</a:t>
            </a:r>
            <a:r>
              <a:rPr sz="2400" b="1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ППЭ-10</a:t>
            </a:r>
            <a:r>
              <a:rPr lang="ru-RU" sz="2400" b="1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75676" y="430531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52180" y="633733"/>
            <a:ext cx="4964005" cy="691515"/>
            <a:chOff x="264134" y="633730"/>
            <a:chExt cx="3723004" cy="691515"/>
          </a:xfrm>
        </p:grpSpPr>
        <p:sp>
          <p:nvSpPr>
            <p:cNvPr id="8" name="object 8"/>
            <p:cNvSpPr/>
            <p:nvPr/>
          </p:nvSpPr>
          <p:spPr>
            <a:xfrm>
              <a:off x="967689" y="640080"/>
              <a:ext cx="3013075" cy="217170"/>
            </a:xfrm>
            <a:custGeom>
              <a:avLst/>
              <a:gdLst/>
              <a:ahLst/>
              <a:cxnLst/>
              <a:rect l="l" t="t" r="r" b="b"/>
              <a:pathLst>
                <a:path w="3013075" h="217169">
                  <a:moveTo>
                    <a:pt x="0" y="216789"/>
                  </a:moveTo>
                  <a:lnTo>
                    <a:pt x="4656" y="174607"/>
                  </a:lnTo>
                  <a:lnTo>
                    <a:pt x="17356" y="140128"/>
                  </a:lnTo>
                  <a:lnTo>
                    <a:pt x="36192" y="116865"/>
                  </a:lnTo>
                  <a:lnTo>
                    <a:pt x="59258" y="108331"/>
                  </a:lnTo>
                  <a:lnTo>
                    <a:pt x="1425752" y="108331"/>
                  </a:lnTo>
                  <a:lnTo>
                    <a:pt x="1448823" y="99816"/>
                  </a:lnTo>
                  <a:lnTo>
                    <a:pt x="1467631" y="76596"/>
                  </a:lnTo>
                  <a:lnTo>
                    <a:pt x="1480295" y="42162"/>
                  </a:lnTo>
                  <a:lnTo>
                    <a:pt x="1484934" y="0"/>
                  </a:lnTo>
                  <a:lnTo>
                    <a:pt x="1489594" y="42162"/>
                  </a:lnTo>
                  <a:lnTo>
                    <a:pt x="1502302" y="76596"/>
                  </a:lnTo>
                  <a:lnTo>
                    <a:pt x="1521153" y="99816"/>
                  </a:lnTo>
                  <a:lnTo>
                    <a:pt x="1544243" y="108331"/>
                  </a:lnTo>
                  <a:lnTo>
                    <a:pt x="2953435" y="108331"/>
                  </a:lnTo>
                  <a:lnTo>
                    <a:pt x="2976452" y="116865"/>
                  </a:lnTo>
                  <a:lnTo>
                    <a:pt x="2995266" y="140128"/>
                  </a:lnTo>
                  <a:lnTo>
                    <a:pt x="3007960" y="174607"/>
                  </a:lnTo>
                  <a:lnTo>
                    <a:pt x="3012617" y="216789"/>
                  </a:lnTo>
                </a:path>
              </a:pathLst>
            </a:custGeom>
            <a:ln w="126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6834" y="1070610"/>
              <a:ext cx="231775" cy="241935"/>
            </a:xfrm>
            <a:custGeom>
              <a:avLst/>
              <a:gdLst/>
              <a:ahLst/>
              <a:cxnLst/>
              <a:rect l="l" t="t" r="r" b="b"/>
              <a:pathLst>
                <a:path w="231775" h="241934">
                  <a:moveTo>
                    <a:pt x="0" y="120903"/>
                  </a:moveTo>
                  <a:lnTo>
                    <a:pt x="9083" y="73830"/>
                  </a:lnTo>
                  <a:lnTo>
                    <a:pt x="33855" y="35401"/>
                  </a:lnTo>
                  <a:lnTo>
                    <a:pt x="70594" y="9497"/>
                  </a:lnTo>
                  <a:lnTo>
                    <a:pt x="115582" y="0"/>
                  </a:lnTo>
                  <a:lnTo>
                    <a:pt x="160570" y="9497"/>
                  </a:lnTo>
                  <a:lnTo>
                    <a:pt x="197310" y="35401"/>
                  </a:lnTo>
                  <a:lnTo>
                    <a:pt x="222081" y="73830"/>
                  </a:lnTo>
                  <a:lnTo>
                    <a:pt x="231165" y="120903"/>
                  </a:lnTo>
                  <a:lnTo>
                    <a:pt x="222081" y="167903"/>
                  </a:lnTo>
                  <a:lnTo>
                    <a:pt x="197310" y="206295"/>
                  </a:lnTo>
                  <a:lnTo>
                    <a:pt x="160570" y="232185"/>
                  </a:lnTo>
                  <a:lnTo>
                    <a:pt x="115582" y="241680"/>
                  </a:lnTo>
                  <a:lnTo>
                    <a:pt x="70594" y="232185"/>
                  </a:lnTo>
                  <a:lnTo>
                    <a:pt x="33855" y="206295"/>
                  </a:lnTo>
                  <a:lnTo>
                    <a:pt x="9083" y="167903"/>
                  </a:lnTo>
                  <a:lnTo>
                    <a:pt x="0" y="120903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72372" y="1110489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3240" y="1464764"/>
            <a:ext cx="309033" cy="241935"/>
          </a:xfrm>
          <a:custGeom>
            <a:avLst/>
            <a:gdLst/>
            <a:ahLst/>
            <a:cxnLst/>
            <a:rect l="l" t="t" r="r" b="b"/>
            <a:pathLst>
              <a:path w="231775" h="241935">
                <a:moveTo>
                  <a:pt x="0" y="120904"/>
                </a:moveTo>
                <a:lnTo>
                  <a:pt x="9083" y="73830"/>
                </a:lnTo>
                <a:lnTo>
                  <a:pt x="33855" y="35401"/>
                </a:lnTo>
                <a:lnTo>
                  <a:pt x="70594" y="9497"/>
                </a:lnTo>
                <a:lnTo>
                  <a:pt x="115582" y="0"/>
                </a:lnTo>
                <a:lnTo>
                  <a:pt x="160576" y="9497"/>
                </a:lnTo>
                <a:lnTo>
                  <a:pt x="197315" y="35401"/>
                </a:lnTo>
                <a:lnTo>
                  <a:pt x="222083" y="73830"/>
                </a:lnTo>
                <a:lnTo>
                  <a:pt x="231165" y="120904"/>
                </a:lnTo>
                <a:lnTo>
                  <a:pt x="222083" y="167903"/>
                </a:lnTo>
                <a:lnTo>
                  <a:pt x="197315" y="206295"/>
                </a:lnTo>
                <a:lnTo>
                  <a:pt x="160576" y="232185"/>
                </a:lnTo>
                <a:lnTo>
                  <a:pt x="115582" y="241681"/>
                </a:lnTo>
                <a:lnTo>
                  <a:pt x="70594" y="232185"/>
                </a:lnTo>
                <a:lnTo>
                  <a:pt x="33855" y="206295"/>
                </a:lnTo>
                <a:lnTo>
                  <a:pt x="9083" y="167903"/>
                </a:lnTo>
                <a:lnTo>
                  <a:pt x="0" y="120904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96756" y="1504570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9161" y="3662807"/>
            <a:ext cx="309033" cy="241935"/>
          </a:xfrm>
          <a:custGeom>
            <a:avLst/>
            <a:gdLst/>
            <a:ahLst/>
            <a:cxnLst/>
            <a:rect l="l" t="t" r="r" b="b"/>
            <a:pathLst>
              <a:path w="231775" h="241935">
                <a:moveTo>
                  <a:pt x="0" y="120904"/>
                </a:moveTo>
                <a:lnTo>
                  <a:pt x="9083" y="73830"/>
                </a:lnTo>
                <a:lnTo>
                  <a:pt x="33855" y="35401"/>
                </a:lnTo>
                <a:lnTo>
                  <a:pt x="70594" y="9497"/>
                </a:lnTo>
                <a:lnTo>
                  <a:pt x="115582" y="0"/>
                </a:lnTo>
                <a:lnTo>
                  <a:pt x="160570" y="9497"/>
                </a:lnTo>
                <a:lnTo>
                  <a:pt x="197310" y="35401"/>
                </a:lnTo>
                <a:lnTo>
                  <a:pt x="222081" y="73830"/>
                </a:lnTo>
                <a:lnTo>
                  <a:pt x="231165" y="120904"/>
                </a:lnTo>
                <a:lnTo>
                  <a:pt x="222081" y="167903"/>
                </a:lnTo>
                <a:lnTo>
                  <a:pt x="197310" y="206295"/>
                </a:lnTo>
                <a:lnTo>
                  <a:pt x="160570" y="232185"/>
                </a:lnTo>
                <a:lnTo>
                  <a:pt x="115582" y="241681"/>
                </a:lnTo>
                <a:lnTo>
                  <a:pt x="70594" y="232185"/>
                </a:lnTo>
                <a:lnTo>
                  <a:pt x="33855" y="206295"/>
                </a:lnTo>
                <a:lnTo>
                  <a:pt x="9083" y="167903"/>
                </a:lnTo>
                <a:lnTo>
                  <a:pt x="0" y="120904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2372" y="3703447"/>
            <a:ext cx="10329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7052" y="5138619"/>
            <a:ext cx="309033" cy="241935"/>
          </a:xfrm>
          <a:custGeom>
            <a:avLst/>
            <a:gdLst/>
            <a:ahLst/>
            <a:cxnLst/>
            <a:rect l="l" t="t" r="r" b="b"/>
            <a:pathLst>
              <a:path w="231775" h="241935">
                <a:moveTo>
                  <a:pt x="0" y="120776"/>
                </a:moveTo>
                <a:lnTo>
                  <a:pt x="9081" y="73777"/>
                </a:lnTo>
                <a:lnTo>
                  <a:pt x="33848" y="35385"/>
                </a:lnTo>
                <a:lnTo>
                  <a:pt x="70583" y="9495"/>
                </a:lnTo>
                <a:lnTo>
                  <a:pt x="115570" y="0"/>
                </a:lnTo>
                <a:lnTo>
                  <a:pt x="160563" y="9495"/>
                </a:lnTo>
                <a:lnTo>
                  <a:pt x="197302" y="35385"/>
                </a:lnTo>
                <a:lnTo>
                  <a:pt x="222070" y="73777"/>
                </a:lnTo>
                <a:lnTo>
                  <a:pt x="231152" y="120776"/>
                </a:lnTo>
                <a:lnTo>
                  <a:pt x="222070" y="167850"/>
                </a:lnTo>
                <a:lnTo>
                  <a:pt x="197302" y="206279"/>
                </a:lnTo>
                <a:lnTo>
                  <a:pt x="160563" y="232183"/>
                </a:lnTo>
                <a:lnTo>
                  <a:pt x="115570" y="241680"/>
                </a:lnTo>
                <a:lnTo>
                  <a:pt x="70583" y="232183"/>
                </a:lnTo>
                <a:lnTo>
                  <a:pt x="33848" y="206279"/>
                </a:lnTo>
                <a:lnTo>
                  <a:pt x="9081" y="167850"/>
                </a:lnTo>
                <a:lnTo>
                  <a:pt x="0" y="120776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80500" y="5179387"/>
            <a:ext cx="10329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4419" y="6208252"/>
            <a:ext cx="309033" cy="241935"/>
          </a:xfrm>
          <a:custGeom>
            <a:avLst/>
            <a:gdLst/>
            <a:ahLst/>
            <a:cxnLst/>
            <a:rect l="l" t="t" r="r" b="b"/>
            <a:pathLst>
              <a:path w="231775" h="241935">
                <a:moveTo>
                  <a:pt x="0" y="120827"/>
                </a:moveTo>
                <a:lnTo>
                  <a:pt x="9081" y="73798"/>
                </a:lnTo>
                <a:lnTo>
                  <a:pt x="33850" y="35391"/>
                </a:lnTo>
                <a:lnTo>
                  <a:pt x="70589" y="9496"/>
                </a:lnTo>
                <a:lnTo>
                  <a:pt x="115582" y="0"/>
                </a:lnTo>
                <a:lnTo>
                  <a:pt x="160568" y="9496"/>
                </a:lnTo>
                <a:lnTo>
                  <a:pt x="197304" y="35391"/>
                </a:lnTo>
                <a:lnTo>
                  <a:pt x="222071" y="73798"/>
                </a:lnTo>
                <a:lnTo>
                  <a:pt x="231152" y="120827"/>
                </a:lnTo>
                <a:lnTo>
                  <a:pt x="222071" y="167864"/>
                </a:lnTo>
                <a:lnTo>
                  <a:pt x="197304" y="206274"/>
                </a:lnTo>
                <a:lnTo>
                  <a:pt x="160568" y="232172"/>
                </a:lnTo>
                <a:lnTo>
                  <a:pt x="115582" y="241668"/>
                </a:lnTo>
                <a:lnTo>
                  <a:pt x="70589" y="232172"/>
                </a:lnTo>
                <a:lnTo>
                  <a:pt x="33850" y="206274"/>
                </a:lnTo>
                <a:lnTo>
                  <a:pt x="9081" y="167864"/>
                </a:lnTo>
                <a:lnTo>
                  <a:pt x="0" y="120827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57744" y="6249184"/>
            <a:ext cx="10329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6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67431" y="572224"/>
            <a:ext cx="6006439" cy="5791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1130" indent="-139065" algn="just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151765" algn="l"/>
              </a:tabLst>
            </a:pP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Код региона,</a:t>
            </a:r>
            <a:r>
              <a:rPr sz="12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ППЭ,</a:t>
            </a:r>
            <a:r>
              <a:rPr sz="1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дата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проведения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err="1">
                <a:solidFill>
                  <a:srgbClr val="002060"/>
                </a:solidFill>
                <a:latin typeface="Times New Roman"/>
                <a:cs typeface="Times New Roman"/>
              </a:rPr>
              <a:t>экзамена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заполняются</a:t>
            </a:r>
            <a:r>
              <a:rPr lang="ru-RU"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автоматически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42545" algn="just">
              <a:lnSpc>
                <a:spcPct val="100000"/>
              </a:lnSpc>
              <a:spcBef>
                <a:spcPts val="300"/>
              </a:spcBef>
              <a:buAutoNum type="arabicPeriod" startAt="2"/>
              <a:tabLst>
                <a:tab pos="151765" algn="l"/>
              </a:tabLst>
            </a:pP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Наименование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ППЭ</a:t>
            </a:r>
            <a:r>
              <a:rPr sz="1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(название ОО,</a:t>
            </a:r>
            <a:r>
              <a:rPr sz="1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базе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которой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организован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ППЭ) </a:t>
            </a:r>
            <a:r>
              <a:rPr sz="1200" spc="-2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заполняется</a:t>
            </a:r>
            <a:r>
              <a:rPr sz="1200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автоматически.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144780" algn="just">
              <a:lnSpc>
                <a:spcPct val="100000"/>
              </a:lnSpc>
              <a:spcBef>
                <a:spcPts val="300"/>
              </a:spcBef>
              <a:buAutoNum type="arabicPeriod" startAt="2"/>
              <a:tabLst>
                <a:tab pos="151765" algn="l"/>
              </a:tabLst>
            </a:pP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первой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колонке таблицы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 наименование предмета, по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которому в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этот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день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проводится экзамен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(если в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этот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день проводится </a:t>
            </a:r>
            <a:r>
              <a:rPr sz="1200" spc="-2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 по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нескольким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предметам,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 таблице заполняются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данные по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каждому</a:t>
            </a:r>
            <a:r>
              <a:rPr sz="12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предмету).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188595" algn="just">
              <a:lnSpc>
                <a:spcPct val="100000"/>
              </a:lnSpc>
              <a:spcBef>
                <a:spcPts val="300"/>
              </a:spcBef>
            </a:pP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 графе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«аудиторий ППЭ,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задействованных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данному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предмету»,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указывается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фактическое количество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аудиторий,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 которых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участники </a:t>
            </a:r>
            <a:r>
              <a:rPr sz="1200" spc="-2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сдавали</a:t>
            </a:r>
            <a:r>
              <a:rPr sz="12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экзамен.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546100" algn="just">
              <a:lnSpc>
                <a:spcPct val="100000"/>
              </a:lnSpc>
              <a:spcBef>
                <a:spcPts val="300"/>
              </a:spcBef>
            </a:pP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графе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«зарегистрированных участников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данному </a:t>
            </a:r>
            <a:r>
              <a:rPr sz="1200" spc="-2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предмету»</a:t>
            </a:r>
            <a:r>
              <a:rPr sz="12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участников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экзамена,</a:t>
            </a:r>
          </a:p>
          <a:p>
            <a:pPr marL="12700" marR="220345" algn="just">
              <a:lnSpc>
                <a:spcPct val="100000"/>
              </a:lnSpc>
            </a:pP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распределенных</a:t>
            </a:r>
            <a:r>
              <a:rPr sz="12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</a:t>
            </a:r>
            <a:r>
              <a:rPr sz="1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1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соответствующему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предмету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согласно </a:t>
            </a:r>
            <a:r>
              <a:rPr sz="1200" spc="-2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автоматизированному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распределению.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290830" algn="just">
              <a:lnSpc>
                <a:spcPct val="100000"/>
              </a:lnSpc>
              <a:spcBef>
                <a:spcPts val="305"/>
              </a:spcBef>
            </a:pP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 графе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«неявившихся участников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данному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предмету»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2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участников,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которые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1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явились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 экзамен.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98425" algn="just">
              <a:lnSpc>
                <a:spcPct val="100000"/>
              </a:lnSpc>
              <a:spcBef>
                <a:spcPts val="300"/>
              </a:spcBef>
            </a:pP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 графе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«участников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экзамена, досрочно завершивших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 по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объективной причине по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данному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предмету» указывается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 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участников,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завершивших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досрочно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по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уважительной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причине.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549910" algn="just">
              <a:lnSpc>
                <a:spcPct val="100000"/>
              </a:lnSpc>
              <a:spcBef>
                <a:spcPts val="300"/>
              </a:spcBef>
            </a:pP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 графе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«участников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экзамена,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удаленных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с экзамена в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связи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с 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нарушением</a:t>
            </a:r>
            <a:r>
              <a:rPr sz="1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порядка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проведения ГИА»</a:t>
            </a:r>
            <a:r>
              <a:rPr sz="1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 </a:t>
            </a:r>
            <a:r>
              <a:rPr sz="1200" spc="-2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удаленных</a:t>
            </a:r>
            <a:r>
              <a:rPr sz="12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участников.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457200" algn="just">
              <a:lnSpc>
                <a:spcPct val="100000"/>
              </a:lnSpc>
              <a:spcBef>
                <a:spcPts val="300"/>
              </a:spcBef>
            </a:pP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 графе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«участников, подавших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апелляцию о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нарушении порядка </a:t>
            </a:r>
            <a:r>
              <a:rPr sz="1200" spc="-2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проведения</a:t>
            </a:r>
            <a:r>
              <a:rPr sz="12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ГИА»</a:t>
            </a:r>
            <a:r>
              <a:rPr sz="12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участников, подавших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апелляцию</a:t>
            </a:r>
            <a:r>
              <a:rPr sz="12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нарушении установленного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Порядка проведения ГИА.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436880" algn="just">
              <a:lnSpc>
                <a:spcPct val="100000"/>
              </a:lnSpc>
              <a:spcBef>
                <a:spcPts val="300"/>
              </a:spcBef>
              <a:buAutoNum type="arabicPeriod" startAt="4"/>
              <a:tabLst>
                <a:tab pos="151765" algn="l"/>
              </a:tabLst>
            </a:pP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 клетках</a:t>
            </a:r>
            <a:r>
              <a:rPr sz="1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напротив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утверждений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ставится</a:t>
            </a:r>
            <a:r>
              <a:rPr sz="1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отметка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(знак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«х,</a:t>
            </a:r>
            <a:r>
              <a:rPr sz="12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v») </a:t>
            </a:r>
            <a:r>
              <a:rPr sz="1200" spc="-2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подтверждающая</a:t>
            </a:r>
            <a:r>
              <a:rPr sz="1200" spc="-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или не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err="1">
                <a:solidFill>
                  <a:srgbClr val="002060"/>
                </a:solidFill>
                <a:latin typeface="Times New Roman"/>
                <a:cs typeface="Times New Roman"/>
              </a:rPr>
              <a:t>подтверждающая</a:t>
            </a:r>
            <a:r>
              <a:rPr sz="12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соответствующее</a:t>
            </a:r>
            <a:r>
              <a:rPr lang="ru-RU"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утверждение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последней позиции</a:t>
            </a:r>
            <a:r>
              <a:rPr sz="1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аудиторий, </a:t>
            </a:r>
            <a:r>
              <a:rPr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lang="ru-RU"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которых</a:t>
            </a:r>
            <a:r>
              <a:rPr sz="1200" spc="-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экзамен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начался</a:t>
            </a:r>
            <a:r>
              <a:rPr sz="12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после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10:40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местному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времени.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51130" indent="-139065" algn="just">
              <a:lnSpc>
                <a:spcPct val="100000"/>
              </a:lnSpc>
              <a:spcBef>
                <a:spcPts val="300"/>
              </a:spcBef>
              <a:buAutoNum type="arabicPeriod" startAt="5"/>
              <a:tabLst>
                <a:tab pos="151765" algn="l"/>
              </a:tabLst>
            </a:pP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случае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выявления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в</a:t>
            </a:r>
            <a:r>
              <a:rPr sz="1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ППЭ</a:t>
            </a:r>
            <a:r>
              <a:rPr sz="1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нарушения Порядка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проведения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ГИА</a:t>
            </a:r>
            <a:r>
              <a:rPr lang="ru-RU"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номер пункта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Порядка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проведения ГИА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и делается краткое </a:t>
            </a:r>
            <a:r>
              <a:rPr sz="1200" spc="-2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описание</a:t>
            </a:r>
            <a:r>
              <a:rPr sz="12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нарушения.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51130" indent="-139065" algn="just">
              <a:lnSpc>
                <a:spcPct val="100000"/>
              </a:lnSpc>
              <a:spcBef>
                <a:spcPts val="300"/>
              </a:spcBef>
              <a:buAutoNum type="arabicPeriod" startAt="6"/>
              <a:tabLst>
                <a:tab pos="151765" algn="l"/>
              </a:tabLst>
            </a:pP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Ставятся</a:t>
            </a:r>
            <a:r>
              <a:rPr sz="12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подписи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членов</a:t>
            </a:r>
            <a:r>
              <a:rPr sz="1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ГЭК,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распределенных</a:t>
            </a:r>
            <a:r>
              <a:rPr sz="12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ППЭ.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6489" y="193367"/>
            <a:ext cx="633814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ОРМА</a:t>
            </a:r>
            <a:r>
              <a:rPr sz="2400" b="1" spc="-45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ППЭ-</a:t>
            </a:r>
            <a:r>
              <a:rPr sz="2400" b="1" spc="-3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(образец</a:t>
            </a:r>
            <a:r>
              <a:rPr sz="2400" b="1" spc="-3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заполнения)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909" y="698823"/>
            <a:ext cx="5362091" cy="5833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0" y="46"/>
            <a:ext cx="1173480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15"/>
              </a:lnSpc>
              <a:tabLst>
                <a:tab pos="361950" algn="l"/>
              </a:tabLst>
            </a:pPr>
            <a:r>
              <a:rPr lang="ru-RU" sz="2400" b="1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СОПРОВОДИТЕЛЬНЫЙ БЛАНК К МАТЕРИАЛАМ ЕГЭ (ППЭ-</a:t>
            </a:r>
            <a:r>
              <a:rPr lang="ru-RU" sz="2400" b="1" spc="-1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11)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30" y="304800"/>
            <a:ext cx="851535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839200" y="533446"/>
          <a:ext cx="3200400" cy="42492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0400"/>
              </a:tblGrid>
              <a:tr h="268403">
                <a:tc>
                  <a:txBody>
                    <a:bodyPr/>
                    <a:lstStyle/>
                    <a:p>
                      <a:pPr marL="85725" algn="just">
                        <a:lnSpc>
                          <a:spcPts val="1280"/>
                        </a:lnSpc>
                        <a:spcBef>
                          <a:spcPts val="620"/>
                        </a:spcBef>
                      </a:pP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1.</a:t>
                      </a:r>
                      <a:r>
                        <a:rPr sz="1100" spc="-2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Указываются</a:t>
                      </a:r>
                      <a:r>
                        <a:rPr sz="1100" spc="4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данные</a:t>
                      </a:r>
                      <a:r>
                        <a:rPr sz="1100" spc="4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ППЭ:</a:t>
                      </a:r>
                      <a:r>
                        <a:rPr sz="1100" spc="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номер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78740" marB="0"/>
                </a:tc>
              </a:tr>
              <a:tr h="160185">
                <a:tc>
                  <a:txBody>
                    <a:bodyPr/>
                    <a:lstStyle/>
                    <a:p>
                      <a:pPr marL="85725" algn="just">
                        <a:lnSpc>
                          <a:spcPts val="1095"/>
                        </a:lnSpc>
                      </a:pP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ППЭ,</a:t>
                      </a:r>
                      <a:r>
                        <a:rPr sz="1100" spc="-2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100" spc="2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ППЭ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0946">
                <a:tc>
                  <a:txBody>
                    <a:bodyPr/>
                    <a:lstStyle/>
                    <a:p>
                      <a:pPr marL="85725" algn="just">
                        <a:lnSpc>
                          <a:spcPts val="1100"/>
                        </a:lnSpc>
                      </a:pP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(наименование</a:t>
                      </a:r>
                      <a:r>
                        <a:rPr sz="1100" spc="4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ОО,</a:t>
                      </a:r>
                      <a:r>
                        <a:rPr sz="1100" spc="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100" spc="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базе</a:t>
                      </a:r>
                      <a:r>
                        <a:rPr sz="1100" spc="2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которой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0946">
                <a:tc>
                  <a:txBody>
                    <a:bodyPr/>
                    <a:lstStyle/>
                    <a:p>
                      <a:pPr marL="85725" algn="just">
                        <a:lnSpc>
                          <a:spcPts val="1100"/>
                        </a:lnSpc>
                      </a:pP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организован</a:t>
                      </a: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ППЭ),</a:t>
                      </a: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адрес</a:t>
                      </a:r>
                      <a:r>
                        <a:rPr sz="1100" spc="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места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81065">
                <a:tc>
                  <a:txBody>
                    <a:bodyPr/>
                    <a:lstStyle/>
                    <a:p>
                      <a:pPr marL="85725" algn="just">
                        <a:lnSpc>
                          <a:spcPts val="1135"/>
                        </a:lnSpc>
                      </a:pPr>
                      <a:r>
                        <a:rPr sz="11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нахождения</a:t>
                      </a:r>
                      <a:r>
                        <a:rPr sz="1100" spc="1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ППЭ.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04976">
                <a:tc>
                  <a:txBody>
                    <a:bodyPr/>
                    <a:lstStyle/>
                    <a:p>
                      <a:pPr marL="85725" algn="just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2.</a:t>
                      </a:r>
                      <a:r>
                        <a:rPr sz="1100" spc="-1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1100" spc="4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код</a:t>
                      </a:r>
                      <a:r>
                        <a:rPr sz="1100" spc="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субъекта</a:t>
                      </a:r>
                      <a:r>
                        <a:rPr sz="1100" spc="5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РФ.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/>
                </a:tc>
              </a:tr>
              <a:tr h="197793">
                <a:tc>
                  <a:txBody>
                    <a:bodyPr/>
                    <a:lstStyle/>
                    <a:p>
                      <a:pPr marL="85725" algn="just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3.</a:t>
                      </a:r>
                      <a:r>
                        <a:rPr sz="1100" spc="-2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1100" spc="3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номер</a:t>
                      </a: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аудитории</a:t>
                      </a:r>
                      <a:r>
                        <a:rPr sz="1100" spc="3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ППЭ.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</a:tr>
              <a:tr h="389625">
                <a:tc>
                  <a:txBody>
                    <a:bodyPr/>
                    <a:lstStyle/>
                    <a:p>
                      <a:pPr marL="212090" indent="-127000" algn="just">
                        <a:lnSpc>
                          <a:spcPct val="100000"/>
                        </a:lnSpc>
                        <a:spcBef>
                          <a:spcPts val="85"/>
                        </a:spcBef>
                        <a:buAutoNum type="arabicPeriod" startAt="4"/>
                        <a:tabLst>
                          <a:tab pos="212725" algn="l"/>
                        </a:tabLst>
                      </a:pP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1100" spc="2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код</a:t>
                      </a: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предмета.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212090" indent="-127000" algn="just">
                        <a:lnSpc>
                          <a:spcPts val="1190"/>
                        </a:lnSpc>
                        <a:spcBef>
                          <a:spcPts val="300"/>
                        </a:spcBef>
                        <a:buAutoNum type="arabicPeriod" startAt="4"/>
                        <a:tabLst>
                          <a:tab pos="212725" algn="l"/>
                        </a:tabLst>
                      </a:pP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1100" spc="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/>
                </a:tc>
              </a:tr>
              <a:tr h="378471">
                <a:tc>
                  <a:txBody>
                    <a:bodyPr/>
                    <a:lstStyle/>
                    <a:p>
                      <a:pPr marL="85725" algn="just">
                        <a:lnSpc>
                          <a:spcPts val="1110"/>
                        </a:lnSpc>
                      </a:pP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предмета.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5725" algn="just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6.</a:t>
                      </a:r>
                      <a:r>
                        <a:rPr sz="1100" spc="-2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Ставится</a:t>
                      </a:r>
                      <a:r>
                        <a:rPr sz="1100" spc="3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дата</a:t>
                      </a:r>
                      <a:r>
                        <a:rPr sz="1100" spc="1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проведения</a:t>
                      </a:r>
                      <a:r>
                        <a:rPr sz="1100" spc="3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экзамена.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81065">
                <a:tc>
                  <a:txBody>
                    <a:bodyPr/>
                    <a:lstStyle/>
                    <a:p>
                      <a:pPr marL="85725" algn="just">
                        <a:lnSpc>
                          <a:spcPts val="1165"/>
                        </a:lnSpc>
                        <a:spcBef>
                          <a:spcPts val="85"/>
                        </a:spcBef>
                      </a:pP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7.</a:t>
                      </a:r>
                      <a:r>
                        <a:rPr sz="1100" spc="-2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1100" spc="4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количество</a:t>
                      </a:r>
                      <a:r>
                        <a:rPr sz="1100" spc="2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материалов,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10795" marB="0"/>
                </a:tc>
              </a:tr>
              <a:tr h="322196">
                <a:tc>
                  <a:txBody>
                    <a:bodyPr/>
                    <a:lstStyle/>
                    <a:p>
                      <a:pPr marL="85725" algn="just">
                        <a:lnSpc>
                          <a:spcPts val="1135"/>
                        </a:lnSpc>
                      </a:pP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находящихся</a:t>
                      </a:r>
                      <a:r>
                        <a:rPr sz="1100" spc="2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100" spc="-2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возвратном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5725" algn="just">
                        <a:lnSpc>
                          <a:spcPts val="1165"/>
                        </a:lnSpc>
                      </a:pP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доставочном</a:t>
                      </a:r>
                      <a:r>
                        <a:rPr sz="1100" spc="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пакете</a:t>
                      </a:r>
                      <a:r>
                        <a:rPr sz="1100" spc="2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(далее</a:t>
                      </a:r>
                      <a:r>
                        <a:rPr sz="1100" spc="3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ВДП):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0912">
                <a:tc>
                  <a:txBody>
                    <a:bodyPr/>
                    <a:lstStyle/>
                    <a:p>
                      <a:pPr marL="85725" algn="just">
                        <a:lnSpc>
                          <a:spcPts val="1100"/>
                        </a:lnSpc>
                      </a:pP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отдельно</a:t>
                      </a: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видам</a:t>
                      </a:r>
                      <a:r>
                        <a:rPr sz="1100" spc="3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бланков</a:t>
                      </a:r>
                      <a:r>
                        <a:rPr sz="1100" spc="2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(количество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21894">
                <a:tc>
                  <a:txBody>
                    <a:bodyPr/>
                    <a:lstStyle/>
                    <a:p>
                      <a:pPr marL="85725" algn="just">
                        <a:lnSpc>
                          <a:spcPts val="1135"/>
                        </a:lnSpc>
                      </a:pP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бланков</a:t>
                      </a:r>
                      <a:r>
                        <a:rPr sz="1100" spc="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регистрации,</a:t>
                      </a:r>
                      <a:r>
                        <a:rPr sz="1100" spc="4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бланков</a:t>
                      </a:r>
                      <a:r>
                        <a:rPr sz="1100" spc="2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ответов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85725" algn="just">
                        <a:lnSpc>
                          <a:spcPts val="1165"/>
                        </a:lnSpc>
                      </a:pP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100" spc="-2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1,</a:t>
                      </a:r>
                      <a:r>
                        <a:rPr sz="1100" spc="-1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бланков</a:t>
                      </a:r>
                      <a:r>
                        <a:rPr sz="1100" spc="4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ответов</a:t>
                      </a: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1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лист</a:t>
                      </a:r>
                      <a:r>
                        <a:rPr sz="1100" spc="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100" dirty="0" smtClean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4442">
                <a:tc>
                  <a:txBody>
                    <a:bodyPr/>
                    <a:lstStyle/>
                    <a:p>
                      <a:pPr marL="85725" algn="just">
                        <a:lnSpc>
                          <a:spcPts val="1050"/>
                        </a:lnSpc>
                      </a:pP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бланков</a:t>
                      </a:r>
                      <a:r>
                        <a:rPr sz="1100" spc="1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ответов</a:t>
                      </a:r>
                      <a:r>
                        <a:rPr sz="1100" spc="1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№2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лист</a:t>
                      </a:r>
                      <a:r>
                        <a:rPr sz="1100" spc="1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должно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7451">
                <a:tc>
                  <a:txBody>
                    <a:bodyPr/>
                    <a:lstStyle/>
                    <a:p>
                      <a:pPr marL="85725" algn="just">
                        <a:lnSpc>
                          <a:spcPts val="1150"/>
                        </a:lnSpc>
                      </a:pP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совпадать).</a:t>
                      </a:r>
                      <a:r>
                        <a:rPr sz="1100" spc="2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Отдельно</a:t>
                      </a:r>
                      <a:r>
                        <a:rPr sz="1100" spc="3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проставляется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8762">
                <a:tc>
                  <a:txBody>
                    <a:bodyPr/>
                    <a:lstStyle/>
                    <a:p>
                      <a:pPr marL="85725" algn="just">
                        <a:lnSpc>
                          <a:spcPts val="1135"/>
                        </a:lnSpc>
                      </a:pP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количество</a:t>
                      </a: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ДБО</a:t>
                      </a:r>
                      <a:r>
                        <a:rPr sz="1100" spc="-1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100" spc="-2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0" marR="0" marT="0" marB="0"/>
                </a:tc>
              </a:tr>
              <a:tr h="193425">
                <a:tc>
                  <a:txBody>
                    <a:bodyPr/>
                    <a:lstStyle/>
                    <a:p>
                      <a:pPr marL="85725" algn="just">
                        <a:lnSpc>
                          <a:spcPts val="1165"/>
                        </a:lnSpc>
                        <a:spcBef>
                          <a:spcPts val="175"/>
                        </a:spcBef>
                      </a:pP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Бланк</a:t>
                      </a: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регистрации</a:t>
                      </a:r>
                      <a:r>
                        <a:rPr sz="1100" spc="3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устного</a:t>
                      </a:r>
                      <a:r>
                        <a:rPr sz="1100" spc="3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экзамена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/>
                </a:tc>
              </a:tr>
              <a:tr h="161326">
                <a:tc>
                  <a:txBody>
                    <a:bodyPr/>
                    <a:lstStyle/>
                    <a:p>
                      <a:pPr marL="85725" algn="just">
                        <a:lnSpc>
                          <a:spcPts val="1105"/>
                        </a:lnSpc>
                      </a:pP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указывается</a:t>
                      </a:r>
                      <a:r>
                        <a:rPr sz="1100" spc="3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только</a:t>
                      </a: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при</a:t>
                      </a:r>
                      <a:r>
                        <a:rPr sz="11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проведении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0912">
                <a:tc>
                  <a:txBody>
                    <a:bodyPr/>
                    <a:lstStyle/>
                    <a:p>
                      <a:pPr marL="85725" algn="just">
                        <a:lnSpc>
                          <a:spcPts val="1100"/>
                        </a:lnSpc>
                      </a:pPr>
                      <a:r>
                        <a:rPr sz="11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устной</a:t>
                      </a:r>
                      <a:r>
                        <a:rPr sz="1100" spc="1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части</a:t>
                      </a:r>
                      <a:r>
                        <a:rPr sz="11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«Говорение»</a:t>
                      </a:r>
                      <a:r>
                        <a:rPr sz="1100" spc="2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4442">
                <a:tc>
                  <a:txBody>
                    <a:bodyPr/>
                    <a:lstStyle/>
                    <a:p>
                      <a:pPr marL="85725" algn="just">
                        <a:lnSpc>
                          <a:spcPts val="1050"/>
                        </a:lnSpc>
                      </a:pP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иностранным</a:t>
                      </a:r>
                      <a:r>
                        <a:rPr sz="11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языкам.</a:t>
                      </a:r>
                      <a:endParaRPr sz="1100" dirty="0">
                        <a:solidFill>
                          <a:srgbClr val="00206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object 23"/>
          <p:cNvSpPr txBox="1"/>
          <p:nvPr/>
        </p:nvSpPr>
        <p:spPr>
          <a:xfrm>
            <a:off x="104985" y="4744615"/>
            <a:ext cx="7679267" cy="2028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7160" indent="-125095" algn="just">
              <a:lnSpc>
                <a:spcPct val="100000"/>
              </a:lnSpc>
              <a:spcBef>
                <a:spcPts val="95"/>
              </a:spcBef>
              <a:buAutoNum type="arabicPeriod" startAt="8"/>
              <a:tabLst>
                <a:tab pos="137795" algn="l"/>
              </a:tabLst>
            </a:pP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1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общее</a:t>
            </a:r>
            <a:r>
              <a:rPr sz="11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1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бланков</a:t>
            </a:r>
            <a:r>
              <a:rPr sz="11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1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ВДП. (сумма</a:t>
            </a:r>
            <a:r>
              <a:rPr sz="11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всех</a:t>
            </a:r>
            <a:r>
              <a:rPr sz="11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позиций</a:t>
            </a:r>
            <a:r>
              <a:rPr sz="11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пункта</a:t>
            </a:r>
            <a:r>
              <a:rPr sz="11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7).</a:t>
            </a: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Важно:</a:t>
            </a:r>
            <a:r>
              <a:rPr sz="11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FF0000"/>
                </a:solidFill>
                <a:latin typeface="Times New Roman"/>
                <a:cs typeface="Times New Roman"/>
              </a:rPr>
              <a:t>указывается</a:t>
            </a:r>
            <a:r>
              <a:rPr sz="11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количество</a:t>
            </a:r>
            <a:r>
              <a:rPr sz="11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FF0000"/>
                </a:solidFill>
                <a:latin typeface="Times New Roman"/>
                <a:cs typeface="Times New Roman"/>
              </a:rPr>
              <a:t>листов.</a:t>
            </a:r>
            <a:endParaRPr sz="1100" dirty="0">
              <a:latin typeface="Times New Roman"/>
              <a:cs typeface="Times New Roman"/>
            </a:endParaRPr>
          </a:p>
          <a:p>
            <a:pPr marL="137160" indent="-125095" algn="just">
              <a:lnSpc>
                <a:spcPct val="100000"/>
              </a:lnSpc>
              <a:spcBef>
                <a:spcPts val="300"/>
              </a:spcBef>
              <a:buAutoNum type="arabicPeriod" startAt="9"/>
              <a:tabLst>
                <a:tab pos="137795" algn="l"/>
              </a:tabLst>
            </a:pP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1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1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использованных</a:t>
            </a:r>
            <a:r>
              <a:rPr sz="11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участниками</a:t>
            </a:r>
            <a:r>
              <a:rPr sz="11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КИМ,</a:t>
            </a:r>
            <a:r>
              <a:rPr sz="1100" spc="25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упакованных</a:t>
            </a:r>
            <a:r>
              <a:rPr sz="11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ВДП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или</a:t>
            </a:r>
            <a:r>
              <a:rPr sz="11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сейф-пакет.</a:t>
            </a: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Важно:</a:t>
            </a:r>
            <a:r>
              <a:rPr sz="11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FF0000"/>
                </a:solidFill>
                <a:latin typeface="Times New Roman"/>
                <a:cs typeface="Times New Roman"/>
              </a:rPr>
              <a:t>указывается</a:t>
            </a:r>
            <a:r>
              <a:rPr sz="11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количество</a:t>
            </a:r>
            <a:r>
              <a:rPr sz="11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FF0000"/>
                </a:solidFill>
                <a:latin typeface="Times New Roman"/>
                <a:cs typeface="Times New Roman"/>
              </a:rPr>
              <a:t>комплектов.</a:t>
            </a:r>
            <a:endParaRPr sz="1100" dirty="0">
              <a:latin typeface="Times New Roman"/>
              <a:cs typeface="Times New Roman"/>
            </a:endParaRPr>
          </a:p>
          <a:p>
            <a:pPr marL="201295" indent="-188595" algn="just">
              <a:lnSpc>
                <a:spcPct val="100000"/>
              </a:lnSpc>
              <a:spcBef>
                <a:spcPts val="300"/>
              </a:spcBef>
              <a:buAutoNum type="arabicPeriod" startAt="10"/>
              <a:tabLst>
                <a:tab pos="201295" algn="l"/>
              </a:tabLst>
            </a:pP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1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1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испорченных</a:t>
            </a:r>
            <a:r>
              <a:rPr sz="11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(бракованных)</a:t>
            </a:r>
            <a:r>
              <a:rPr sz="11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ЭМ.</a:t>
            </a:r>
            <a:endParaRPr sz="11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Важно:</a:t>
            </a:r>
            <a:r>
              <a:rPr sz="11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FF0000"/>
                </a:solidFill>
                <a:latin typeface="Times New Roman"/>
                <a:cs typeface="Times New Roman"/>
              </a:rPr>
              <a:t>указывается</a:t>
            </a:r>
            <a:r>
              <a:rPr sz="11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количество</a:t>
            </a:r>
            <a:r>
              <a:rPr sz="11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FF0000"/>
                </a:solidFill>
                <a:latin typeface="Times New Roman"/>
                <a:cs typeface="Times New Roman"/>
              </a:rPr>
              <a:t>комплектов.</a:t>
            </a:r>
            <a:endParaRPr sz="1100" dirty="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300"/>
              </a:spcBef>
              <a:buAutoNum type="arabicPeriod" startAt="11"/>
              <a:tabLst>
                <a:tab pos="241300" algn="l"/>
              </a:tabLst>
            </a:pP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Ставится</a:t>
            </a:r>
            <a:r>
              <a:rPr sz="11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дата</a:t>
            </a:r>
            <a:r>
              <a:rPr sz="11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время</a:t>
            </a:r>
            <a:r>
              <a:rPr sz="11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сдачи</a:t>
            </a:r>
            <a:r>
              <a:rPr sz="11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материалов</a:t>
            </a:r>
            <a:r>
              <a:rPr sz="11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ответственным</a:t>
            </a:r>
            <a:r>
              <a:rPr sz="1100" spc="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организатором</a:t>
            </a:r>
            <a:r>
              <a:rPr sz="11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руководителю</a:t>
            </a:r>
            <a:r>
              <a:rPr sz="11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ППЭ</a:t>
            </a:r>
            <a:r>
              <a:rPr sz="11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Штабе </a:t>
            </a:r>
            <a:r>
              <a:rPr sz="1100" spc="-2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ППЭ,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подпись</a:t>
            </a:r>
            <a:r>
              <a:rPr sz="11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1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расшифровка</a:t>
            </a:r>
            <a:r>
              <a:rPr sz="11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подписи</a:t>
            </a:r>
            <a:r>
              <a:rPr sz="11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ответственного</a:t>
            </a:r>
            <a:r>
              <a:rPr sz="1100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организатора.</a:t>
            </a:r>
            <a:endParaRPr sz="11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41300" marR="585470" indent="-228600" algn="just">
              <a:lnSpc>
                <a:spcPct val="100000"/>
              </a:lnSpc>
              <a:spcBef>
                <a:spcPts val="300"/>
              </a:spcBef>
              <a:buAutoNum type="arabicPeriod" startAt="11"/>
              <a:tabLst>
                <a:tab pos="241300" algn="l"/>
              </a:tabLst>
            </a:pP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Заполняется техническим специалистом: ставится дата и время завершения сканирования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техническим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специалистом бланков участников экзамена. Поле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не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заполняется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для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ВДП с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использованными</a:t>
            </a:r>
            <a:r>
              <a:rPr sz="11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КИМ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1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для</a:t>
            </a:r>
            <a:r>
              <a:rPr sz="11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ВДП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испорченными</a:t>
            </a:r>
            <a:r>
              <a:rPr sz="11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(бракованными)</a:t>
            </a:r>
            <a:r>
              <a:rPr sz="1100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ЭМ.</a:t>
            </a:r>
            <a:endParaRPr sz="11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24"/>
          <p:cNvSpPr txBox="1"/>
          <p:nvPr/>
        </p:nvSpPr>
        <p:spPr>
          <a:xfrm>
            <a:off x="7924800" y="4953046"/>
            <a:ext cx="4075853" cy="1681229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30"/>
              </a:spcBef>
            </a:pP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Примечание:</a:t>
            </a:r>
            <a:endParaRPr sz="11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92075" marR="310515">
              <a:lnSpc>
                <a:spcPct val="100000"/>
              </a:lnSpc>
              <a:spcBef>
                <a:spcPts val="300"/>
              </a:spcBef>
              <a:buChar char="-"/>
              <a:tabLst>
                <a:tab pos="165735" algn="l"/>
              </a:tabLst>
            </a:pPr>
            <a:r>
              <a:rPr lang="ru-RU" sz="11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если</a:t>
            </a:r>
            <a:r>
              <a:rPr sz="1100" spc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1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ВДП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находятся</a:t>
            </a:r>
            <a:r>
              <a:rPr sz="11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бланки</a:t>
            </a:r>
            <a:r>
              <a:rPr sz="11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участников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экзамена,</a:t>
            </a:r>
            <a:r>
              <a:rPr sz="11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то</a:t>
            </a:r>
            <a:r>
              <a:rPr sz="11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заполняются</a:t>
            </a:r>
            <a:r>
              <a:rPr sz="11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позиции</a:t>
            </a:r>
            <a:r>
              <a:rPr sz="11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пунктов</a:t>
            </a:r>
            <a:r>
              <a:rPr sz="1100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7 и</a:t>
            </a:r>
            <a:r>
              <a:rPr sz="11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8 </a:t>
            </a:r>
            <a:r>
              <a:rPr sz="1100" spc="-2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(п.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 9,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10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11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заполняются);</a:t>
            </a:r>
            <a:endParaRPr sz="11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92075" marR="308610">
              <a:lnSpc>
                <a:spcPct val="100000"/>
              </a:lnSpc>
              <a:spcBef>
                <a:spcPts val="300"/>
              </a:spcBef>
              <a:buChar char="-"/>
              <a:tabLst>
                <a:tab pos="165735" algn="l"/>
              </a:tabLst>
            </a:pPr>
            <a:r>
              <a:rPr lang="ru-RU" sz="11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если</a:t>
            </a:r>
            <a:r>
              <a:rPr sz="1100" spc="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1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ВДП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или</a:t>
            </a:r>
            <a:r>
              <a:rPr sz="11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сейф-пакете</a:t>
            </a:r>
            <a:r>
              <a:rPr sz="11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упакованы</a:t>
            </a:r>
            <a:r>
              <a:rPr sz="11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только </a:t>
            </a:r>
            <a:r>
              <a:rPr sz="1100" spc="-2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использованные</a:t>
            </a:r>
            <a:r>
              <a:rPr sz="1100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КИМ,</a:t>
            </a:r>
            <a:r>
              <a:rPr sz="11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то</a:t>
            </a:r>
            <a:r>
              <a:rPr sz="11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заполняется</a:t>
            </a:r>
            <a:r>
              <a:rPr sz="1100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только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позиция</a:t>
            </a:r>
            <a:r>
              <a:rPr sz="11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15" dirty="0">
                <a:solidFill>
                  <a:srgbClr val="002060"/>
                </a:solidFill>
                <a:latin typeface="Times New Roman"/>
                <a:cs typeface="Times New Roman"/>
              </a:rPr>
              <a:t>пункта</a:t>
            </a:r>
            <a:r>
              <a:rPr sz="11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9</a:t>
            </a:r>
            <a:r>
              <a:rPr sz="11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(п.7,8,10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11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заполняются);</a:t>
            </a:r>
            <a:endParaRPr sz="11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92075" marR="143510" algn="just">
              <a:lnSpc>
                <a:spcPct val="100000"/>
              </a:lnSpc>
              <a:spcBef>
                <a:spcPts val="300"/>
              </a:spcBef>
            </a:pP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-если в ВДП упакованы испорченные, бракованные </a:t>
            </a:r>
            <a:r>
              <a:rPr sz="1100" spc="-2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(некомплектные) КИМ, то заполняется только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п.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10 </a:t>
            </a:r>
            <a:r>
              <a:rPr sz="1100" spc="-2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(п.7,8,9</a:t>
            </a:r>
            <a:r>
              <a:rPr sz="11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11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заполняются).</a:t>
            </a:r>
            <a:endParaRPr sz="11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6649" y="193367"/>
            <a:ext cx="631782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 err="1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Форма</a:t>
            </a:r>
            <a:r>
              <a:rPr sz="2400" b="1" spc="-45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ППЭ-</a:t>
            </a:r>
            <a:r>
              <a:rPr sz="2400" b="1" spc="-55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sz="2400" b="1" spc="-25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(образец</a:t>
            </a:r>
            <a:r>
              <a:rPr sz="2400" b="1" spc="-3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заполнения)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5180" y="1219200"/>
            <a:ext cx="10991257" cy="5160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0" y="471169"/>
            <a:ext cx="9372600" cy="4587240"/>
            <a:chOff x="187007" y="471169"/>
            <a:chExt cx="7014209" cy="45872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007" y="665987"/>
              <a:ext cx="7014209" cy="439204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822191" y="483869"/>
              <a:ext cx="231775" cy="182245"/>
            </a:xfrm>
            <a:custGeom>
              <a:avLst/>
              <a:gdLst/>
              <a:ahLst/>
              <a:cxnLst/>
              <a:rect l="l" t="t" r="r" b="b"/>
              <a:pathLst>
                <a:path w="231775" h="182245">
                  <a:moveTo>
                    <a:pt x="0" y="91058"/>
                  </a:moveTo>
                  <a:lnTo>
                    <a:pt x="9092" y="55614"/>
                  </a:lnTo>
                  <a:lnTo>
                    <a:pt x="33877" y="26669"/>
                  </a:lnTo>
                  <a:lnTo>
                    <a:pt x="70615" y="7155"/>
                  </a:lnTo>
                  <a:lnTo>
                    <a:pt x="115570" y="0"/>
                  </a:lnTo>
                  <a:lnTo>
                    <a:pt x="160597" y="7155"/>
                  </a:lnTo>
                  <a:lnTo>
                    <a:pt x="197373" y="26670"/>
                  </a:lnTo>
                  <a:lnTo>
                    <a:pt x="222172" y="55614"/>
                  </a:lnTo>
                  <a:lnTo>
                    <a:pt x="231267" y="91058"/>
                  </a:lnTo>
                  <a:lnTo>
                    <a:pt x="222172" y="126503"/>
                  </a:lnTo>
                  <a:lnTo>
                    <a:pt x="197373" y="155448"/>
                  </a:lnTo>
                  <a:lnTo>
                    <a:pt x="160597" y="174962"/>
                  </a:lnTo>
                  <a:lnTo>
                    <a:pt x="115570" y="182117"/>
                  </a:lnTo>
                  <a:lnTo>
                    <a:pt x="70615" y="174962"/>
                  </a:lnTo>
                  <a:lnTo>
                    <a:pt x="33877" y="155447"/>
                  </a:lnTo>
                  <a:lnTo>
                    <a:pt x="9092" y="126503"/>
                  </a:lnTo>
                  <a:lnTo>
                    <a:pt x="0" y="91058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6"/>
          <p:cNvGrpSpPr/>
          <p:nvPr/>
        </p:nvGrpSpPr>
        <p:grpSpPr>
          <a:xfrm>
            <a:off x="1024264" y="693677"/>
            <a:ext cx="8144933" cy="2296795"/>
            <a:chOff x="768197" y="693673"/>
            <a:chExt cx="6108700" cy="2296795"/>
          </a:xfrm>
        </p:grpSpPr>
        <p:sp>
          <p:nvSpPr>
            <p:cNvPr id="7" name="object 7"/>
            <p:cNvSpPr/>
            <p:nvPr/>
          </p:nvSpPr>
          <p:spPr>
            <a:xfrm>
              <a:off x="774547" y="700023"/>
              <a:ext cx="6096000" cy="108585"/>
            </a:xfrm>
            <a:custGeom>
              <a:avLst/>
              <a:gdLst/>
              <a:ahLst/>
              <a:cxnLst/>
              <a:rect l="l" t="t" r="r" b="b"/>
              <a:pathLst>
                <a:path w="6096000" h="108584">
                  <a:moveTo>
                    <a:pt x="0" y="108458"/>
                  </a:moveTo>
                  <a:lnTo>
                    <a:pt x="2327" y="87340"/>
                  </a:lnTo>
                  <a:lnTo>
                    <a:pt x="8675" y="70103"/>
                  </a:lnTo>
                  <a:lnTo>
                    <a:pt x="18093" y="58487"/>
                  </a:lnTo>
                  <a:lnTo>
                    <a:pt x="29629" y="54228"/>
                  </a:lnTo>
                  <a:lnTo>
                    <a:pt x="2974873" y="54228"/>
                  </a:lnTo>
                  <a:lnTo>
                    <a:pt x="2986428" y="49952"/>
                  </a:lnTo>
                  <a:lnTo>
                    <a:pt x="2995876" y="38306"/>
                  </a:lnTo>
                  <a:lnTo>
                    <a:pt x="3002251" y="21064"/>
                  </a:lnTo>
                  <a:lnTo>
                    <a:pt x="3004591" y="0"/>
                  </a:lnTo>
                  <a:lnTo>
                    <a:pt x="3006911" y="21064"/>
                  </a:lnTo>
                  <a:lnTo>
                    <a:pt x="3013243" y="38306"/>
                  </a:lnTo>
                  <a:lnTo>
                    <a:pt x="3022647" y="49952"/>
                  </a:lnTo>
                  <a:lnTo>
                    <a:pt x="3034182" y="54228"/>
                  </a:lnTo>
                  <a:lnTo>
                    <a:pt x="6065799" y="54228"/>
                  </a:lnTo>
                  <a:lnTo>
                    <a:pt x="6077280" y="58487"/>
                  </a:lnTo>
                  <a:lnTo>
                    <a:pt x="6086690" y="70103"/>
                  </a:lnTo>
                  <a:lnTo>
                    <a:pt x="6093052" y="87340"/>
                  </a:lnTo>
                  <a:lnTo>
                    <a:pt x="6095390" y="108458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78938" y="2795143"/>
              <a:ext cx="231140" cy="182245"/>
            </a:xfrm>
            <a:custGeom>
              <a:avLst/>
              <a:gdLst/>
              <a:ahLst/>
              <a:cxnLst/>
              <a:rect l="l" t="t" r="r" b="b"/>
              <a:pathLst>
                <a:path w="231139" h="182244">
                  <a:moveTo>
                    <a:pt x="0" y="91059"/>
                  </a:moveTo>
                  <a:lnTo>
                    <a:pt x="9092" y="55614"/>
                  </a:lnTo>
                  <a:lnTo>
                    <a:pt x="33877" y="26670"/>
                  </a:lnTo>
                  <a:lnTo>
                    <a:pt x="70615" y="7155"/>
                  </a:lnTo>
                  <a:lnTo>
                    <a:pt x="115569" y="0"/>
                  </a:lnTo>
                  <a:lnTo>
                    <a:pt x="160577" y="7155"/>
                  </a:lnTo>
                  <a:lnTo>
                    <a:pt x="197310" y="26670"/>
                  </a:lnTo>
                  <a:lnTo>
                    <a:pt x="222065" y="55614"/>
                  </a:lnTo>
                  <a:lnTo>
                    <a:pt x="231140" y="91059"/>
                  </a:lnTo>
                  <a:lnTo>
                    <a:pt x="222065" y="126503"/>
                  </a:lnTo>
                  <a:lnTo>
                    <a:pt x="197310" y="155448"/>
                  </a:lnTo>
                  <a:lnTo>
                    <a:pt x="160577" y="174962"/>
                  </a:lnTo>
                  <a:lnTo>
                    <a:pt x="115569" y="182118"/>
                  </a:lnTo>
                  <a:lnTo>
                    <a:pt x="70615" y="174962"/>
                  </a:lnTo>
                  <a:lnTo>
                    <a:pt x="33877" y="155448"/>
                  </a:lnTo>
                  <a:lnTo>
                    <a:pt x="9092" y="126503"/>
                  </a:lnTo>
                  <a:lnTo>
                    <a:pt x="0" y="91059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009052" y="2805431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6" name="object 10"/>
          <p:cNvGrpSpPr/>
          <p:nvPr/>
        </p:nvGrpSpPr>
        <p:grpSpPr>
          <a:xfrm>
            <a:off x="637827" y="2011997"/>
            <a:ext cx="7061200" cy="946150"/>
            <a:chOff x="478370" y="2011997"/>
            <a:chExt cx="5295900" cy="946150"/>
          </a:xfrm>
        </p:grpSpPr>
        <p:sp>
          <p:nvSpPr>
            <p:cNvPr id="11" name="object 11"/>
            <p:cNvSpPr/>
            <p:nvPr/>
          </p:nvSpPr>
          <p:spPr>
            <a:xfrm>
              <a:off x="491070" y="2024697"/>
              <a:ext cx="2844165" cy="427990"/>
            </a:xfrm>
            <a:custGeom>
              <a:avLst/>
              <a:gdLst/>
              <a:ahLst/>
              <a:cxnLst/>
              <a:rect l="l" t="t" r="r" b="b"/>
              <a:pathLst>
                <a:path w="2844165" h="427989">
                  <a:moveTo>
                    <a:pt x="0" y="427672"/>
                  </a:moveTo>
                  <a:lnTo>
                    <a:pt x="2843784" y="427672"/>
                  </a:lnTo>
                  <a:lnTo>
                    <a:pt x="2843784" y="0"/>
                  </a:lnTo>
                  <a:lnTo>
                    <a:pt x="0" y="0"/>
                  </a:lnTo>
                  <a:lnTo>
                    <a:pt x="0" y="427672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29833" y="2762885"/>
              <a:ext cx="231140" cy="182245"/>
            </a:xfrm>
            <a:custGeom>
              <a:avLst/>
              <a:gdLst/>
              <a:ahLst/>
              <a:cxnLst/>
              <a:rect l="l" t="t" r="r" b="b"/>
              <a:pathLst>
                <a:path w="231139" h="182244">
                  <a:moveTo>
                    <a:pt x="0" y="91059"/>
                  </a:moveTo>
                  <a:lnTo>
                    <a:pt x="9092" y="55614"/>
                  </a:lnTo>
                  <a:lnTo>
                    <a:pt x="33877" y="26669"/>
                  </a:lnTo>
                  <a:lnTo>
                    <a:pt x="70615" y="7155"/>
                  </a:lnTo>
                  <a:lnTo>
                    <a:pt x="115569" y="0"/>
                  </a:lnTo>
                  <a:lnTo>
                    <a:pt x="160577" y="7155"/>
                  </a:lnTo>
                  <a:lnTo>
                    <a:pt x="197310" y="26670"/>
                  </a:lnTo>
                  <a:lnTo>
                    <a:pt x="222065" y="55614"/>
                  </a:lnTo>
                  <a:lnTo>
                    <a:pt x="231139" y="91059"/>
                  </a:lnTo>
                  <a:lnTo>
                    <a:pt x="222065" y="126503"/>
                  </a:lnTo>
                  <a:lnTo>
                    <a:pt x="197310" y="155448"/>
                  </a:lnTo>
                  <a:lnTo>
                    <a:pt x="160577" y="174962"/>
                  </a:lnTo>
                  <a:lnTo>
                    <a:pt x="115569" y="182117"/>
                  </a:lnTo>
                  <a:lnTo>
                    <a:pt x="70615" y="174962"/>
                  </a:lnTo>
                  <a:lnTo>
                    <a:pt x="33877" y="155447"/>
                  </a:lnTo>
                  <a:lnTo>
                    <a:pt x="9092" y="126503"/>
                  </a:lnTo>
                  <a:lnTo>
                    <a:pt x="0" y="91059"/>
                  </a:lnTo>
                  <a:close/>
                </a:path>
              </a:pathLst>
            </a:custGeom>
            <a:ln w="25399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477928" y="2773121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0" name="object 14"/>
          <p:cNvGrpSpPr/>
          <p:nvPr/>
        </p:nvGrpSpPr>
        <p:grpSpPr>
          <a:xfrm>
            <a:off x="4611285" y="1994798"/>
            <a:ext cx="4250267" cy="978535"/>
            <a:chOff x="3458464" y="1994725"/>
            <a:chExt cx="3187700" cy="978535"/>
          </a:xfrm>
        </p:grpSpPr>
        <p:sp>
          <p:nvSpPr>
            <p:cNvPr id="15" name="object 15"/>
            <p:cNvSpPr/>
            <p:nvPr/>
          </p:nvSpPr>
          <p:spPr>
            <a:xfrm>
              <a:off x="3471164" y="2007425"/>
              <a:ext cx="2649855" cy="445134"/>
            </a:xfrm>
            <a:custGeom>
              <a:avLst/>
              <a:gdLst/>
              <a:ahLst/>
              <a:cxnLst/>
              <a:rect l="l" t="t" r="r" b="b"/>
              <a:pathLst>
                <a:path w="2649854" h="445135">
                  <a:moveTo>
                    <a:pt x="0" y="444944"/>
                  </a:moveTo>
                  <a:lnTo>
                    <a:pt x="2649855" y="444944"/>
                  </a:lnTo>
                  <a:lnTo>
                    <a:pt x="2649855" y="0"/>
                  </a:lnTo>
                  <a:lnTo>
                    <a:pt x="0" y="0"/>
                  </a:lnTo>
                  <a:lnTo>
                    <a:pt x="0" y="444944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01816" y="2778252"/>
              <a:ext cx="231140" cy="182245"/>
            </a:xfrm>
            <a:custGeom>
              <a:avLst/>
              <a:gdLst/>
              <a:ahLst/>
              <a:cxnLst/>
              <a:rect l="l" t="t" r="r" b="b"/>
              <a:pathLst>
                <a:path w="231140" h="182244">
                  <a:moveTo>
                    <a:pt x="0" y="91059"/>
                  </a:moveTo>
                  <a:lnTo>
                    <a:pt x="9074" y="55614"/>
                  </a:lnTo>
                  <a:lnTo>
                    <a:pt x="33829" y="26670"/>
                  </a:lnTo>
                  <a:lnTo>
                    <a:pt x="70562" y="7155"/>
                  </a:lnTo>
                  <a:lnTo>
                    <a:pt x="115569" y="0"/>
                  </a:lnTo>
                  <a:lnTo>
                    <a:pt x="160524" y="7155"/>
                  </a:lnTo>
                  <a:lnTo>
                    <a:pt x="197262" y="26670"/>
                  </a:lnTo>
                  <a:lnTo>
                    <a:pt x="222047" y="55614"/>
                  </a:lnTo>
                  <a:lnTo>
                    <a:pt x="231139" y="91059"/>
                  </a:lnTo>
                  <a:lnTo>
                    <a:pt x="222047" y="126503"/>
                  </a:lnTo>
                  <a:lnTo>
                    <a:pt x="197262" y="155448"/>
                  </a:lnTo>
                  <a:lnTo>
                    <a:pt x="160524" y="174962"/>
                  </a:lnTo>
                  <a:lnTo>
                    <a:pt x="115569" y="182118"/>
                  </a:lnTo>
                  <a:lnTo>
                    <a:pt x="70562" y="174962"/>
                  </a:lnTo>
                  <a:lnTo>
                    <a:pt x="33829" y="155448"/>
                  </a:lnTo>
                  <a:lnTo>
                    <a:pt x="9074" y="126503"/>
                  </a:lnTo>
                  <a:lnTo>
                    <a:pt x="0" y="91059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640572" y="2788667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0745" y="4720155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59"/>
                </a:moveTo>
                <a:lnTo>
                  <a:pt x="9082" y="55614"/>
                </a:lnTo>
                <a:lnTo>
                  <a:pt x="33852" y="26670"/>
                </a:lnTo>
                <a:lnTo>
                  <a:pt x="70590" y="7155"/>
                </a:lnTo>
                <a:lnTo>
                  <a:pt x="115577" y="0"/>
                </a:lnTo>
                <a:lnTo>
                  <a:pt x="160571" y="7155"/>
                </a:lnTo>
                <a:lnTo>
                  <a:pt x="197310" y="26670"/>
                </a:lnTo>
                <a:lnTo>
                  <a:pt x="222078" y="55614"/>
                </a:lnTo>
                <a:lnTo>
                  <a:pt x="231160" y="91059"/>
                </a:lnTo>
                <a:lnTo>
                  <a:pt x="222078" y="126503"/>
                </a:lnTo>
                <a:lnTo>
                  <a:pt x="197310" y="155448"/>
                </a:lnTo>
                <a:lnTo>
                  <a:pt x="160571" y="174962"/>
                </a:lnTo>
                <a:lnTo>
                  <a:pt x="115577" y="182118"/>
                </a:lnTo>
                <a:lnTo>
                  <a:pt x="70590" y="174962"/>
                </a:lnTo>
                <a:lnTo>
                  <a:pt x="33852" y="155448"/>
                </a:lnTo>
                <a:lnTo>
                  <a:pt x="9082" y="126503"/>
                </a:lnTo>
                <a:lnTo>
                  <a:pt x="0" y="91059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54136" y="4730950"/>
            <a:ext cx="10329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1917" y="5067464"/>
            <a:ext cx="1137412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317500" indent="-228600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1300" algn="l"/>
              </a:tabLst>
            </a:pPr>
            <a:r>
              <a:rPr sz="1200" spc="-35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региона, </a:t>
            </a:r>
            <a:r>
              <a:rPr sz="1200" spc="-35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5" dirty="0">
                <a:solidFill>
                  <a:srgbClr val="002060"/>
                </a:solidFill>
                <a:latin typeface="Times New Roman"/>
                <a:cs typeface="Times New Roman"/>
              </a:rPr>
              <a:t>МСУ,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ППЭ, </a:t>
            </a:r>
            <a:r>
              <a:rPr sz="1200" spc="-25" dirty="0">
                <a:solidFill>
                  <a:srgbClr val="002060"/>
                </a:solidFill>
                <a:latin typeface="Times New Roman"/>
                <a:cs typeface="Times New Roman"/>
              </a:rPr>
              <a:t>код,</a:t>
            </a:r>
            <a:r>
              <a:rPr sz="1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наименование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предмета</a:t>
            </a:r>
            <a:r>
              <a:rPr sz="12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дата</a:t>
            </a:r>
            <a:r>
              <a:rPr sz="1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</a:t>
            </a:r>
            <a:r>
              <a:rPr sz="1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заполняются</a:t>
            </a:r>
            <a:r>
              <a:rPr sz="1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автоматически,</a:t>
            </a:r>
            <a:r>
              <a:rPr sz="12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организатором </a:t>
            </a:r>
            <a:r>
              <a:rPr sz="1200" spc="-2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заполняется</a:t>
            </a:r>
            <a:r>
              <a:rPr sz="12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номер</a:t>
            </a:r>
            <a:r>
              <a:rPr sz="1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аудитории.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Вносятся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данные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участника</a:t>
            </a:r>
            <a:r>
              <a:rPr sz="1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из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формы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ППЭ-05-02.</a:t>
            </a:r>
          </a:p>
          <a:p>
            <a:pPr marL="241300" marR="5080" indent="-228600" algn="just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Вносятся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только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те</a:t>
            </a:r>
            <a:r>
              <a:rPr sz="1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данные,</a:t>
            </a:r>
            <a:r>
              <a:rPr sz="1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которые</a:t>
            </a:r>
            <a:r>
              <a:rPr sz="1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необходимо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 откорректировать.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Например,</a:t>
            </a:r>
            <a:r>
              <a:rPr sz="1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если</a:t>
            </a:r>
            <a:r>
              <a:rPr sz="12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выявлено</a:t>
            </a:r>
            <a:r>
              <a:rPr sz="1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неправильное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написание</a:t>
            </a:r>
            <a:r>
              <a:rPr sz="1200" spc="2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только </a:t>
            </a:r>
            <a:r>
              <a:rPr sz="1200" spc="-2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имени</a:t>
            </a:r>
            <a:r>
              <a:rPr sz="1200" spc="2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участника</a:t>
            </a:r>
            <a:r>
              <a:rPr sz="12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экзамена,</a:t>
            </a:r>
            <a:r>
              <a:rPr sz="1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то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 позиции</a:t>
            </a:r>
            <a:r>
              <a:rPr sz="1200" spc="-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2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указываются</a:t>
            </a:r>
            <a:r>
              <a:rPr sz="1200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все</a:t>
            </a:r>
            <a:r>
              <a:rPr sz="1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данные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из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формы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ППЭ-05-02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(ФИО,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серия</a:t>
            </a:r>
            <a:r>
              <a:rPr sz="1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номер</a:t>
            </a:r>
            <a:r>
              <a:rPr sz="1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документа,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41300" algn="just">
              <a:lnSpc>
                <a:spcPct val="100000"/>
              </a:lnSpc>
            </a:pP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удостоверяющего</a:t>
            </a:r>
            <a:r>
              <a:rPr sz="12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личность),</a:t>
            </a:r>
            <a:r>
              <a:rPr sz="1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1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позиции</a:t>
            </a:r>
            <a:r>
              <a:rPr sz="1200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3</a:t>
            </a:r>
            <a:r>
              <a:rPr sz="1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отражается</a:t>
            </a:r>
            <a:r>
              <a:rPr sz="12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только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правильное написание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имени,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остальные</a:t>
            </a:r>
            <a:r>
              <a:rPr sz="12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данные</a:t>
            </a:r>
            <a:r>
              <a:rPr sz="12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(фамилия,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41300" algn="just">
              <a:lnSpc>
                <a:spcPct val="100000"/>
              </a:lnSpc>
            </a:pP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отчество,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серия</a:t>
            </a:r>
            <a:r>
              <a:rPr sz="1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 номер</a:t>
            </a:r>
            <a:r>
              <a:rPr sz="1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паспорта)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остаются</a:t>
            </a:r>
            <a:r>
              <a:rPr sz="12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заполненными.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buAutoNum type="arabicPeriod" startAt="4"/>
              <a:tabLst>
                <a:tab pos="241300" algn="l"/>
              </a:tabLst>
            </a:pP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Ставится</a:t>
            </a:r>
            <a:r>
              <a:rPr sz="1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подпись</a:t>
            </a:r>
            <a:r>
              <a:rPr sz="12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участника.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buAutoNum type="arabicPeriod" startAt="4"/>
              <a:tabLst>
                <a:tab pos="241300" algn="l"/>
              </a:tabLst>
            </a:pP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Ставится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подпись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расшифровка</a:t>
            </a:r>
            <a:r>
              <a:rPr sz="1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подписи ответственного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организатора</a:t>
            </a:r>
            <a:r>
              <a:rPr sz="1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аудитории.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grpSp>
        <p:nvGrpSpPr>
          <p:cNvPr id="14" name="object 21"/>
          <p:cNvGrpSpPr/>
          <p:nvPr/>
        </p:nvGrpSpPr>
        <p:grpSpPr>
          <a:xfrm>
            <a:off x="2996353" y="1994760"/>
            <a:ext cx="6180667" cy="800735"/>
            <a:chOff x="2247264" y="1994687"/>
            <a:chExt cx="4635500" cy="800735"/>
          </a:xfrm>
        </p:grpSpPr>
        <p:sp>
          <p:nvSpPr>
            <p:cNvPr id="22" name="object 22"/>
            <p:cNvSpPr/>
            <p:nvPr/>
          </p:nvSpPr>
          <p:spPr>
            <a:xfrm>
              <a:off x="2247265" y="2456560"/>
              <a:ext cx="3449954" cy="339090"/>
            </a:xfrm>
            <a:custGeom>
              <a:avLst/>
              <a:gdLst/>
              <a:ahLst/>
              <a:cxnLst/>
              <a:rect l="l" t="t" r="r" b="b"/>
              <a:pathLst>
                <a:path w="3449954" h="339089">
                  <a:moveTo>
                    <a:pt x="103378" y="89535"/>
                  </a:moveTo>
                  <a:lnTo>
                    <a:pt x="101600" y="86487"/>
                  </a:lnTo>
                  <a:lnTo>
                    <a:pt x="60172" y="12446"/>
                  </a:lnTo>
                  <a:lnTo>
                    <a:pt x="53213" y="0"/>
                  </a:lnTo>
                  <a:lnTo>
                    <a:pt x="1778" y="84709"/>
                  </a:lnTo>
                  <a:lnTo>
                    <a:pt x="0" y="87757"/>
                  </a:lnTo>
                  <a:lnTo>
                    <a:pt x="889" y="91567"/>
                  </a:lnTo>
                  <a:lnTo>
                    <a:pt x="3937" y="93472"/>
                  </a:lnTo>
                  <a:lnTo>
                    <a:pt x="6858" y="95250"/>
                  </a:lnTo>
                  <a:lnTo>
                    <a:pt x="10795" y="94234"/>
                  </a:lnTo>
                  <a:lnTo>
                    <a:pt x="46189" y="35991"/>
                  </a:lnTo>
                  <a:lnTo>
                    <a:pt x="40894" y="338455"/>
                  </a:lnTo>
                  <a:lnTo>
                    <a:pt x="53594" y="338709"/>
                  </a:lnTo>
                  <a:lnTo>
                    <a:pt x="58889" y="36296"/>
                  </a:lnTo>
                  <a:lnTo>
                    <a:pt x="90957" y="93472"/>
                  </a:lnTo>
                  <a:lnTo>
                    <a:pt x="92202" y="95758"/>
                  </a:lnTo>
                  <a:lnTo>
                    <a:pt x="96139" y="96774"/>
                  </a:lnTo>
                  <a:lnTo>
                    <a:pt x="99187" y="95123"/>
                  </a:lnTo>
                  <a:lnTo>
                    <a:pt x="102235" y="93345"/>
                  </a:lnTo>
                  <a:lnTo>
                    <a:pt x="103378" y="89535"/>
                  </a:lnTo>
                  <a:close/>
                </a:path>
                <a:path w="3449954" h="339089">
                  <a:moveTo>
                    <a:pt x="3449701" y="88646"/>
                  </a:moveTo>
                  <a:lnTo>
                    <a:pt x="3447973" y="85471"/>
                  </a:lnTo>
                  <a:lnTo>
                    <a:pt x="3405467" y="12573"/>
                  </a:lnTo>
                  <a:lnTo>
                    <a:pt x="3398139" y="0"/>
                  </a:lnTo>
                  <a:lnTo>
                    <a:pt x="3346323" y="88519"/>
                  </a:lnTo>
                  <a:lnTo>
                    <a:pt x="3347339" y="92456"/>
                  </a:lnTo>
                  <a:lnTo>
                    <a:pt x="3353435" y="96012"/>
                  </a:lnTo>
                  <a:lnTo>
                    <a:pt x="3357372" y="94996"/>
                  </a:lnTo>
                  <a:lnTo>
                    <a:pt x="3391751" y="36055"/>
                  </a:lnTo>
                  <a:lnTo>
                    <a:pt x="3391408" y="306324"/>
                  </a:lnTo>
                  <a:lnTo>
                    <a:pt x="3404108" y="306324"/>
                  </a:lnTo>
                  <a:lnTo>
                    <a:pt x="3404451" y="36042"/>
                  </a:lnTo>
                  <a:lnTo>
                    <a:pt x="3404476" y="15748"/>
                  </a:lnTo>
                  <a:lnTo>
                    <a:pt x="3404463" y="36055"/>
                  </a:lnTo>
                  <a:lnTo>
                    <a:pt x="3438779" y="95123"/>
                  </a:lnTo>
                  <a:lnTo>
                    <a:pt x="3442716" y="96139"/>
                  </a:lnTo>
                  <a:lnTo>
                    <a:pt x="3445637" y="94361"/>
                  </a:lnTo>
                  <a:lnTo>
                    <a:pt x="3448685" y="92583"/>
                  </a:lnTo>
                  <a:lnTo>
                    <a:pt x="3449701" y="8864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75755" y="2007387"/>
              <a:ext cx="694690" cy="449580"/>
            </a:xfrm>
            <a:custGeom>
              <a:avLst/>
              <a:gdLst/>
              <a:ahLst/>
              <a:cxnLst/>
              <a:rect l="l" t="t" r="r" b="b"/>
              <a:pathLst>
                <a:path w="694690" h="449580">
                  <a:moveTo>
                    <a:pt x="0" y="449173"/>
                  </a:moveTo>
                  <a:lnTo>
                    <a:pt x="694156" y="449173"/>
                  </a:lnTo>
                  <a:lnTo>
                    <a:pt x="694156" y="0"/>
                  </a:lnTo>
                  <a:lnTo>
                    <a:pt x="0" y="0"/>
                  </a:lnTo>
                  <a:lnTo>
                    <a:pt x="0" y="449173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471030" y="2456560"/>
              <a:ext cx="103505" cy="339090"/>
            </a:xfrm>
            <a:custGeom>
              <a:avLst/>
              <a:gdLst/>
              <a:ahLst/>
              <a:cxnLst/>
              <a:rect l="l" t="t" r="r" b="b"/>
              <a:pathLst>
                <a:path w="103504" h="339089">
                  <a:moveTo>
                    <a:pt x="51752" y="25218"/>
                  </a:moveTo>
                  <a:lnTo>
                    <a:pt x="45466" y="35995"/>
                  </a:lnTo>
                  <a:lnTo>
                    <a:pt x="45466" y="338581"/>
                  </a:lnTo>
                  <a:lnTo>
                    <a:pt x="58166" y="338581"/>
                  </a:lnTo>
                  <a:lnTo>
                    <a:pt x="58166" y="36213"/>
                  </a:lnTo>
                  <a:lnTo>
                    <a:pt x="51752" y="25218"/>
                  </a:lnTo>
                  <a:close/>
                </a:path>
                <a:path w="103504" h="339089">
                  <a:moveTo>
                    <a:pt x="51816" y="0"/>
                  </a:moveTo>
                  <a:lnTo>
                    <a:pt x="0" y="88646"/>
                  </a:lnTo>
                  <a:lnTo>
                    <a:pt x="1143" y="92455"/>
                  </a:lnTo>
                  <a:lnTo>
                    <a:pt x="4064" y="94234"/>
                  </a:lnTo>
                  <a:lnTo>
                    <a:pt x="7112" y="96012"/>
                  </a:lnTo>
                  <a:lnTo>
                    <a:pt x="11049" y="94996"/>
                  </a:lnTo>
                  <a:lnTo>
                    <a:pt x="45466" y="35995"/>
                  </a:lnTo>
                  <a:lnTo>
                    <a:pt x="45466" y="12573"/>
                  </a:lnTo>
                  <a:lnTo>
                    <a:pt x="59147" y="12573"/>
                  </a:lnTo>
                  <a:lnTo>
                    <a:pt x="51816" y="0"/>
                  </a:lnTo>
                  <a:close/>
                </a:path>
                <a:path w="103504" h="339089">
                  <a:moveTo>
                    <a:pt x="59147" y="12573"/>
                  </a:moveTo>
                  <a:lnTo>
                    <a:pt x="58166" y="12573"/>
                  </a:lnTo>
                  <a:lnTo>
                    <a:pt x="58166" y="36213"/>
                  </a:lnTo>
                  <a:lnTo>
                    <a:pt x="92455" y="94996"/>
                  </a:lnTo>
                  <a:lnTo>
                    <a:pt x="96393" y="96012"/>
                  </a:lnTo>
                  <a:lnTo>
                    <a:pt x="102489" y="92455"/>
                  </a:lnTo>
                  <a:lnTo>
                    <a:pt x="103504" y="88646"/>
                  </a:lnTo>
                  <a:lnTo>
                    <a:pt x="59147" y="12573"/>
                  </a:lnTo>
                  <a:close/>
                </a:path>
                <a:path w="103504" h="339089">
                  <a:moveTo>
                    <a:pt x="58166" y="15748"/>
                  </a:moveTo>
                  <a:lnTo>
                    <a:pt x="57276" y="15748"/>
                  </a:lnTo>
                  <a:lnTo>
                    <a:pt x="51752" y="25218"/>
                  </a:lnTo>
                  <a:lnTo>
                    <a:pt x="58166" y="36213"/>
                  </a:lnTo>
                  <a:lnTo>
                    <a:pt x="58166" y="15748"/>
                  </a:lnTo>
                  <a:close/>
                </a:path>
                <a:path w="103504" h="339089">
                  <a:moveTo>
                    <a:pt x="58166" y="12573"/>
                  </a:moveTo>
                  <a:lnTo>
                    <a:pt x="45466" y="12573"/>
                  </a:lnTo>
                  <a:lnTo>
                    <a:pt x="45466" y="35995"/>
                  </a:lnTo>
                  <a:lnTo>
                    <a:pt x="51752" y="25218"/>
                  </a:lnTo>
                  <a:lnTo>
                    <a:pt x="46227" y="15748"/>
                  </a:lnTo>
                  <a:lnTo>
                    <a:pt x="58166" y="15748"/>
                  </a:lnTo>
                  <a:lnTo>
                    <a:pt x="58166" y="12573"/>
                  </a:lnTo>
                  <a:close/>
                </a:path>
                <a:path w="103504" h="339089">
                  <a:moveTo>
                    <a:pt x="57276" y="15748"/>
                  </a:moveTo>
                  <a:lnTo>
                    <a:pt x="46227" y="15748"/>
                  </a:lnTo>
                  <a:lnTo>
                    <a:pt x="51752" y="25218"/>
                  </a:lnTo>
                  <a:lnTo>
                    <a:pt x="57276" y="157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5"/>
          <p:cNvSpPr txBox="1">
            <a:spLocks noGrp="1"/>
          </p:cNvSpPr>
          <p:nvPr>
            <p:ph type="title"/>
          </p:nvPr>
        </p:nvSpPr>
        <p:spPr>
          <a:xfrm>
            <a:off x="381031" y="6992"/>
            <a:ext cx="1181099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85"/>
              </a:lnSpc>
              <a:spcBef>
                <a:spcPts val="100"/>
              </a:spcBef>
            </a:pPr>
            <a:r>
              <a:rPr lang="ru-RU"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ВЕДОМОСТЬ КОРРЕКЦИИ ПЕРСОНАЛЬНЫХ ДАННЫХ УЧАСТНИКОВ ЭКЗАМЕНА В АУДИТОРИ</a:t>
            </a:r>
            <a:r>
              <a:rPr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ОРМА (</a:t>
            </a:r>
            <a:r>
              <a:rPr sz="2400" b="1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ППЭ-12-02</a:t>
            </a:r>
            <a:r>
              <a:rPr lang="ru-RU" sz="2400" b="1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105431" y="457248"/>
            <a:ext cx="2503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1F487C"/>
                </a:solidFill>
                <a:cs typeface="Calibri"/>
              </a:rPr>
              <a:t>1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9384" y="193367"/>
            <a:ext cx="673269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ОРМА</a:t>
            </a:r>
            <a:r>
              <a:rPr sz="2400" b="1" spc="-5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ППЭ-12-02</a:t>
            </a:r>
            <a:r>
              <a:rPr sz="2400" b="1" spc="-55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(образец</a:t>
            </a:r>
            <a:r>
              <a:rPr sz="2400" b="1" spc="-3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заполнения)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1" y="1066800"/>
            <a:ext cx="10129859" cy="5364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9384" y="193367"/>
            <a:ext cx="673269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ОРМА</a:t>
            </a:r>
            <a:r>
              <a:rPr sz="2400" b="1" spc="-5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ППЭ-12-02</a:t>
            </a:r>
            <a:r>
              <a:rPr sz="2400" b="1" spc="-55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(образец</a:t>
            </a:r>
            <a:r>
              <a:rPr sz="2400" b="1" spc="-3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заполнения)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11430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92" y="609600"/>
            <a:ext cx="10911840" cy="605976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dirty="0" smtClean="0">
              <a:latin typeface="+mj-lt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Работники ППЭ заполняют формы черной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гелевой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ручкой,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исправлений и ошибок</a:t>
            </a:r>
          </a:p>
          <a:p>
            <a:pPr marL="0" indent="0" algn="ctr"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sz="2400" b="1" dirty="0" smtClean="0">
              <a:latin typeface="+mj-lt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endPara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286000"/>
            <a:ext cx="6353908" cy="3276600"/>
          </a:xfrm>
          <a:prstGeom prst="rect">
            <a:avLst/>
          </a:prstGeom>
          <a:effectLst>
            <a:glow rad="63500">
              <a:schemeClr val="accent1">
                <a:alpha val="40000"/>
              </a:schemeClr>
            </a:glow>
            <a:softEdge rad="1016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72005" y="140680"/>
            <a:ext cx="68884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ФОРМАМИ ППЭ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91400" y="2743200"/>
            <a:ext cx="3727940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В формах ППЭ 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знак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не проставляем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889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5715" y="822421"/>
            <a:ext cx="5512697" cy="593356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31" y="-16959"/>
            <a:ext cx="1158239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ВЕДОМОСТЬ ИСПОЛЬЗОВАНИЯ ДОПОЛНИТЕЛЬНЫХ БЛАНКОВ ОТВЕТОВ № 2 (</a:t>
            </a:r>
            <a:r>
              <a:rPr sz="2400" b="1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ППЭ-12-03</a:t>
            </a:r>
            <a:r>
              <a:rPr lang="ru-RU" sz="2400" b="1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06369" y="554554"/>
            <a:ext cx="308187" cy="182245"/>
          </a:xfrm>
          <a:custGeom>
            <a:avLst/>
            <a:gdLst/>
            <a:ahLst/>
            <a:cxnLst/>
            <a:rect l="l" t="t" r="r" b="b"/>
            <a:pathLst>
              <a:path w="231139" h="182245">
                <a:moveTo>
                  <a:pt x="0" y="91058"/>
                </a:moveTo>
                <a:lnTo>
                  <a:pt x="9074" y="55614"/>
                </a:lnTo>
                <a:lnTo>
                  <a:pt x="33829" y="26669"/>
                </a:lnTo>
                <a:lnTo>
                  <a:pt x="70562" y="7155"/>
                </a:lnTo>
                <a:lnTo>
                  <a:pt x="115569" y="0"/>
                </a:lnTo>
                <a:lnTo>
                  <a:pt x="160577" y="7155"/>
                </a:lnTo>
                <a:lnTo>
                  <a:pt x="197310" y="26670"/>
                </a:lnTo>
                <a:lnTo>
                  <a:pt x="222065" y="55614"/>
                </a:lnTo>
                <a:lnTo>
                  <a:pt x="231140" y="91058"/>
                </a:lnTo>
                <a:lnTo>
                  <a:pt x="222065" y="126503"/>
                </a:lnTo>
                <a:lnTo>
                  <a:pt x="197310" y="155448"/>
                </a:lnTo>
                <a:lnTo>
                  <a:pt x="160577" y="174962"/>
                </a:lnTo>
                <a:lnTo>
                  <a:pt x="115569" y="182117"/>
                </a:lnTo>
                <a:lnTo>
                  <a:pt x="70562" y="174962"/>
                </a:lnTo>
                <a:lnTo>
                  <a:pt x="33829" y="155447"/>
                </a:lnTo>
                <a:lnTo>
                  <a:pt x="9074" y="126503"/>
                </a:lnTo>
                <a:lnTo>
                  <a:pt x="0" y="91058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10168" y="564262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97603" y="772232"/>
            <a:ext cx="4808220" cy="915669"/>
            <a:chOff x="1123200" y="772159"/>
            <a:chExt cx="3606165" cy="915669"/>
          </a:xfrm>
        </p:grpSpPr>
        <p:sp>
          <p:nvSpPr>
            <p:cNvPr id="7" name="object 7"/>
            <p:cNvSpPr/>
            <p:nvPr/>
          </p:nvSpPr>
          <p:spPr>
            <a:xfrm>
              <a:off x="1129550" y="778509"/>
              <a:ext cx="3593465" cy="217170"/>
            </a:xfrm>
            <a:custGeom>
              <a:avLst/>
              <a:gdLst/>
              <a:ahLst/>
              <a:cxnLst/>
              <a:rect l="l" t="t" r="r" b="b"/>
              <a:pathLst>
                <a:path w="3593465" h="217169">
                  <a:moveTo>
                    <a:pt x="0" y="216915"/>
                  </a:moveTo>
                  <a:lnTo>
                    <a:pt x="4656" y="174680"/>
                  </a:lnTo>
                  <a:lnTo>
                    <a:pt x="17356" y="140207"/>
                  </a:lnTo>
                  <a:lnTo>
                    <a:pt x="36192" y="116974"/>
                  </a:lnTo>
                  <a:lnTo>
                    <a:pt x="59258" y="108457"/>
                  </a:lnTo>
                  <a:lnTo>
                    <a:pt x="1711820" y="108457"/>
                  </a:lnTo>
                  <a:lnTo>
                    <a:pt x="1734910" y="99923"/>
                  </a:lnTo>
                  <a:lnTo>
                    <a:pt x="1753762" y="76660"/>
                  </a:lnTo>
                  <a:lnTo>
                    <a:pt x="1766469" y="42181"/>
                  </a:lnTo>
                  <a:lnTo>
                    <a:pt x="1771129" y="0"/>
                  </a:lnTo>
                  <a:lnTo>
                    <a:pt x="1775786" y="42181"/>
                  </a:lnTo>
                  <a:lnTo>
                    <a:pt x="1788480" y="76660"/>
                  </a:lnTo>
                  <a:lnTo>
                    <a:pt x="1807294" y="99923"/>
                  </a:lnTo>
                  <a:lnTo>
                    <a:pt x="1830311" y="108457"/>
                  </a:lnTo>
                  <a:lnTo>
                    <a:pt x="3533762" y="108457"/>
                  </a:lnTo>
                  <a:lnTo>
                    <a:pt x="3556852" y="116974"/>
                  </a:lnTo>
                  <a:lnTo>
                    <a:pt x="3575704" y="140208"/>
                  </a:lnTo>
                  <a:lnTo>
                    <a:pt x="3588411" y="174680"/>
                  </a:lnTo>
                  <a:lnTo>
                    <a:pt x="3593071" y="216915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36751" y="1492884"/>
              <a:ext cx="231140" cy="182245"/>
            </a:xfrm>
            <a:custGeom>
              <a:avLst/>
              <a:gdLst/>
              <a:ahLst/>
              <a:cxnLst/>
              <a:rect l="l" t="t" r="r" b="b"/>
              <a:pathLst>
                <a:path w="231139" h="182244">
                  <a:moveTo>
                    <a:pt x="0" y="91059"/>
                  </a:moveTo>
                  <a:lnTo>
                    <a:pt x="9074" y="55614"/>
                  </a:lnTo>
                  <a:lnTo>
                    <a:pt x="33829" y="26669"/>
                  </a:lnTo>
                  <a:lnTo>
                    <a:pt x="70562" y="7155"/>
                  </a:lnTo>
                  <a:lnTo>
                    <a:pt x="115570" y="0"/>
                  </a:lnTo>
                  <a:lnTo>
                    <a:pt x="160524" y="7155"/>
                  </a:lnTo>
                  <a:lnTo>
                    <a:pt x="197262" y="26670"/>
                  </a:lnTo>
                  <a:lnTo>
                    <a:pt x="222047" y="55614"/>
                  </a:lnTo>
                  <a:lnTo>
                    <a:pt x="231140" y="91059"/>
                  </a:lnTo>
                  <a:lnTo>
                    <a:pt x="222047" y="126503"/>
                  </a:lnTo>
                  <a:lnTo>
                    <a:pt x="197262" y="155448"/>
                  </a:lnTo>
                  <a:lnTo>
                    <a:pt x="160524" y="174962"/>
                  </a:lnTo>
                  <a:lnTo>
                    <a:pt x="115570" y="182117"/>
                  </a:lnTo>
                  <a:lnTo>
                    <a:pt x="70562" y="174962"/>
                  </a:lnTo>
                  <a:lnTo>
                    <a:pt x="33829" y="155447"/>
                  </a:lnTo>
                  <a:lnTo>
                    <a:pt x="9074" y="126503"/>
                  </a:lnTo>
                  <a:lnTo>
                    <a:pt x="0" y="91059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019132" y="1503046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9678" y="5879131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71"/>
                </a:moveTo>
                <a:lnTo>
                  <a:pt x="9083" y="55624"/>
                </a:lnTo>
                <a:lnTo>
                  <a:pt x="33855" y="26676"/>
                </a:lnTo>
                <a:lnTo>
                  <a:pt x="70594" y="7157"/>
                </a:lnTo>
                <a:lnTo>
                  <a:pt x="115582" y="0"/>
                </a:lnTo>
                <a:lnTo>
                  <a:pt x="160576" y="7157"/>
                </a:lnTo>
                <a:lnTo>
                  <a:pt x="197315" y="26676"/>
                </a:lnTo>
                <a:lnTo>
                  <a:pt x="222083" y="55624"/>
                </a:lnTo>
                <a:lnTo>
                  <a:pt x="231165" y="91071"/>
                </a:lnTo>
                <a:lnTo>
                  <a:pt x="222083" y="126518"/>
                </a:lnTo>
                <a:lnTo>
                  <a:pt x="197315" y="155467"/>
                </a:lnTo>
                <a:lnTo>
                  <a:pt x="160576" y="174985"/>
                </a:lnTo>
                <a:lnTo>
                  <a:pt x="115582" y="182143"/>
                </a:lnTo>
                <a:lnTo>
                  <a:pt x="70594" y="174985"/>
                </a:lnTo>
                <a:lnTo>
                  <a:pt x="33855" y="155467"/>
                </a:lnTo>
                <a:lnTo>
                  <a:pt x="9083" y="126518"/>
                </a:lnTo>
                <a:lnTo>
                  <a:pt x="0" y="91071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53196" y="5890434"/>
            <a:ext cx="10329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7091" y="6362493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71"/>
                </a:moveTo>
                <a:lnTo>
                  <a:pt x="9083" y="55624"/>
                </a:lnTo>
                <a:lnTo>
                  <a:pt x="33855" y="26676"/>
                </a:lnTo>
                <a:lnTo>
                  <a:pt x="70594" y="7157"/>
                </a:lnTo>
                <a:lnTo>
                  <a:pt x="115582" y="0"/>
                </a:lnTo>
                <a:lnTo>
                  <a:pt x="160570" y="7157"/>
                </a:lnTo>
                <a:lnTo>
                  <a:pt x="197310" y="26676"/>
                </a:lnTo>
                <a:lnTo>
                  <a:pt x="222081" y="55624"/>
                </a:lnTo>
                <a:lnTo>
                  <a:pt x="231165" y="91071"/>
                </a:lnTo>
                <a:lnTo>
                  <a:pt x="222081" y="126516"/>
                </a:lnTo>
                <a:lnTo>
                  <a:pt x="197310" y="155460"/>
                </a:lnTo>
                <a:lnTo>
                  <a:pt x="160570" y="174975"/>
                </a:lnTo>
                <a:lnTo>
                  <a:pt x="115582" y="182130"/>
                </a:lnTo>
                <a:lnTo>
                  <a:pt x="70594" y="174975"/>
                </a:lnTo>
                <a:lnTo>
                  <a:pt x="33855" y="155460"/>
                </a:lnTo>
                <a:lnTo>
                  <a:pt x="9083" y="126516"/>
                </a:lnTo>
                <a:lnTo>
                  <a:pt x="0" y="91071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50352" y="6373847"/>
            <a:ext cx="10329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05227" y="1874339"/>
            <a:ext cx="4766733" cy="22435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300" spc="-40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региона,</a:t>
            </a:r>
            <a:r>
              <a:rPr sz="13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40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65" dirty="0">
                <a:solidFill>
                  <a:srgbClr val="002060"/>
                </a:solidFill>
                <a:latin typeface="Times New Roman"/>
                <a:cs typeface="Times New Roman"/>
              </a:rPr>
              <a:t>МСУ,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40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ППЭ</a:t>
            </a:r>
            <a:r>
              <a:rPr sz="13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заполняются </a:t>
            </a:r>
            <a:r>
              <a:rPr sz="1300" spc="-3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автоматически,</a:t>
            </a:r>
            <a:r>
              <a:rPr sz="13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организатором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 </a:t>
            </a: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заполняются</a:t>
            </a:r>
            <a:r>
              <a:rPr sz="13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номер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аудитории,</a:t>
            </a:r>
            <a:r>
              <a:rPr sz="13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30" dirty="0">
                <a:solidFill>
                  <a:srgbClr val="002060"/>
                </a:solidFill>
                <a:latin typeface="Times New Roman"/>
                <a:cs typeface="Times New Roman"/>
              </a:rPr>
              <a:t>код,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наименование предмета и</a:t>
            </a:r>
            <a:r>
              <a:rPr sz="13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дата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экзамена.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marR="32384" indent="-342900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300" dirty="0">
                <a:solidFill>
                  <a:srgbClr val="C00000"/>
                </a:solidFill>
                <a:latin typeface="Times New Roman"/>
                <a:cs typeface="Times New Roman"/>
              </a:rPr>
              <a:t>Вносятся</a:t>
            </a:r>
            <a:r>
              <a:rPr sz="13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C00000"/>
                </a:solidFill>
                <a:latin typeface="Times New Roman"/>
                <a:cs typeface="Times New Roman"/>
              </a:rPr>
              <a:t>номера</a:t>
            </a:r>
            <a:r>
              <a:rPr sz="13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C00000"/>
                </a:solidFill>
                <a:latin typeface="Times New Roman"/>
                <a:cs typeface="Times New Roman"/>
              </a:rPr>
              <a:t>дополнительных</a:t>
            </a:r>
            <a:r>
              <a:rPr sz="1300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C00000"/>
                </a:solidFill>
                <a:latin typeface="Times New Roman"/>
                <a:cs typeface="Times New Roman"/>
              </a:rPr>
              <a:t>бланков </a:t>
            </a:r>
            <a:r>
              <a:rPr sz="13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C00000"/>
                </a:solidFill>
                <a:latin typeface="Times New Roman"/>
                <a:cs typeface="Times New Roman"/>
              </a:rPr>
              <a:t>ответов</a:t>
            </a:r>
            <a:r>
              <a:rPr sz="13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C00000"/>
                </a:solidFill>
                <a:latin typeface="Times New Roman"/>
                <a:cs typeface="Times New Roman"/>
              </a:rPr>
              <a:t>№ 2 </a:t>
            </a:r>
            <a:r>
              <a:rPr sz="1300" spc="-10" dirty="0">
                <a:solidFill>
                  <a:srgbClr val="C00000"/>
                </a:solidFill>
                <a:latin typeface="Times New Roman"/>
                <a:cs typeface="Times New Roman"/>
              </a:rPr>
              <a:t>(номер</a:t>
            </a:r>
            <a:r>
              <a:rPr sz="1300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C00000"/>
                </a:solidFill>
                <a:latin typeface="Times New Roman"/>
                <a:cs typeface="Times New Roman"/>
              </a:rPr>
              <a:t>указан</a:t>
            </a:r>
            <a:r>
              <a:rPr sz="1300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C00000"/>
                </a:solidFill>
                <a:latin typeface="Times New Roman"/>
                <a:cs typeface="Times New Roman"/>
              </a:rPr>
              <a:t>под</a:t>
            </a:r>
            <a:r>
              <a:rPr sz="13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C00000"/>
                </a:solidFill>
                <a:latin typeface="Times New Roman"/>
                <a:cs typeface="Times New Roman"/>
              </a:rPr>
              <a:t>штрихкодом), </a:t>
            </a:r>
            <a:r>
              <a:rPr sz="1300" spc="-3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C00000"/>
                </a:solidFill>
                <a:latin typeface="Times New Roman"/>
                <a:cs typeface="Times New Roman"/>
              </a:rPr>
              <a:t>которые</a:t>
            </a:r>
            <a:r>
              <a:rPr sz="1300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C00000"/>
                </a:solidFill>
                <a:latin typeface="Times New Roman"/>
                <a:cs typeface="Times New Roman"/>
              </a:rPr>
              <a:t>были</a:t>
            </a:r>
            <a:r>
              <a:rPr sz="1300" spc="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C00000"/>
                </a:solidFill>
                <a:latin typeface="Times New Roman"/>
                <a:cs typeface="Times New Roman"/>
              </a:rPr>
              <a:t>выданы</a:t>
            </a:r>
            <a:r>
              <a:rPr sz="1300" spc="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C00000"/>
                </a:solidFill>
                <a:latin typeface="Times New Roman"/>
                <a:cs typeface="Times New Roman"/>
              </a:rPr>
              <a:t>участникам</a:t>
            </a:r>
            <a:r>
              <a:rPr sz="1300" spc="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C00000"/>
                </a:solidFill>
                <a:latin typeface="Times New Roman"/>
                <a:cs typeface="Times New Roman"/>
              </a:rPr>
              <a:t>экзамена </a:t>
            </a:r>
            <a:r>
              <a:rPr sz="13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13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C00000"/>
                </a:solidFill>
                <a:latin typeface="Times New Roman"/>
                <a:cs typeface="Times New Roman"/>
              </a:rPr>
              <a:t>аудитории.</a:t>
            </a:r>
            <a:endParaRPr sz="13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355600" marR="211454" indent="-342900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300" spc="-10" dirty="0">
                <a:solidFill>
                  <a:srgbClr val="C00000"/>
                </a:solidFill>
                <a:latin typeface="Times New Roman"/>
                <a:cs typeface="Times New Roman"/>
              </a:rPr>
              <a:t>Подсчитывается</a:t>
            </a:r>
            <a:r>
              <a:rPr sz="1300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13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C00000"/>
                </a:solidFill>
                <a:latin typeface="Times New Roman"/>
                <a:cs typeface="Times New Roman"/>
              </a:rPr>
              <a:t>указывается</a:t>
            </a:r>
            <a:r>
              <a:rPr sz="1300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C00000"/>
                </a:solidFill>
                <a:latin typeface="Times New Roman"/>
                <a:cs typeface="Times New Roman"/>
              </a:rPr>
              <a:t>количество </a:t>
            </a:r>
            <a:r>
              <a:rPr sz="1300" spc="-3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C00000"/>
                </a:solidFill>
                <a:latin typeface="Times New Roman"/>
                <a:cs typeface="Times New Roman"/>
              </a:rPr>
              <a:t>выданных</a:t>
            </a:r>
            <a:r>
              <a:rPr sz="13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C00000"/>
                </a:solidFill>
                <a:latin typeface="Times New Roman"/>
                <a:cs typeface="Times New Roman"/>
              </a:rPr>
              <a:t>участникам</a:t>
            </a:r>
            <a:r>
              <a:rPr sz="1300" spc="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C00000"/>
                </a:solidFill>
                <a:latin typeface="Times New Roman"/>
                <a:cs typeface="Times New Roman"/>
              </a:rPr>
              <a:t>дополнительных </a:t>
            </a:r>
            <a:r>
              <a:rPr sz="13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C00000"/>
                </a:solidFill>
                <a:latin typeface="Times New Roman"/>
                <a:cs typeface="Times New Roman"/>
              </a:rPr>
              <a:t>бланков</a:t>
            </a:r>
            <a:r>
              <a:rPr sz="13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C00000"/>
                </a:solidFill>
                <a:latin typeface="Times New Roman"/>
                <a:cs typeface="Times New Roman"/>
              </a:rPr>
              <a:t>ответов</a:t>
            </a:r>
            <a:r>
              <a:rPr sz="1300" spc="-5" dirty="0">
                <a:solidFill>
                  <a:srgbClr val="C00000"/>
                </a:solidFill>
                <a:latin typeface="Times New Roman"/>
                <a:cs typeface="Times New Roman"/>
              </a:rPr>
              <a:t> № 2.</a:t>
            </a:r>
            <a:endParaRPr sz="13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355600" marR="207010" indent="-342900">
              <a:lnSpc>
                <a:spcPct val="100000"/>
              </a:lnSpc>
              <a:spcBef>
                <a:spcPts val="605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Ставится</a:t>
            </a: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подпись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 и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расшифровка</a:t>
            </a:r>
            <a:r>
              <a:rPr sz="13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подписи </a:t>
            </a:r>
            <a:r>
              <a:rPr sz="1300" spc="-3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ответственного</a:t>
            </a:r>
            <a:r>
              <a:rPr sz="13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организатора</a:t>
            </a:r>
            <a:r>
              <a:rPr sz="13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аудитории.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9384" y="193369"/>
            <a:ext cx="673269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Форма</a:t>
            </a:r>
            <a:r>
              <a:rPr sz="2400" b="1" spc="-5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ППЭ-12-03</a:t>
            </a:r>
            <a:r>
              <a:rPr sz="2400" b="1" spc="-55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(образец</a:t>
            </a:r>
            <a:r>
              <a:rPr sz="2400" b="1" spc="-3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заполнения)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203" y="613202"/>
            <a:ext cx="6697932" cy="6080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9659" y="167707"/>
            <a:ext cx="395308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ОРМА</a:t>
            </a:r>
            <a:r>
              <a:rPr sz="2400" b="1" spc="-10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ППЭ-12-04-МАШ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8600" y="533407"/>
            <a:ext cx="6781800" cy="6064885"/>
            <a:chOff x="152400" y="550291"/>
            <a:chExt cx="5100955" cy="60648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698817"/>
              <a:ext cx="5100574" cy="591616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528951" y="562991"/>
              <a:ext cx="231140" cy="182245"/>
            </a:xfrm>
            <a:custGeom>
              <a:avLst/>
              <a:gdLst/>
              <a:ahLst/>
              <a:cxnLst/>
              <a:rect l="l" t="t" r="r" b="b"/>
              <a:pathLst>
                <a:path w="231139" h="182245">
                  <a:moveTo>
                    <a:pt x="0" y="91059"/>
                  </a:moveTo>
                  <a:lnTo>
                    <a:pt x="9074" y="55614"/>
                  </a:lnTo>
                  <a:lnTo>
                    <a:pt x="33829" y="26670"/>
                  </a:lnTo>
                  <a:lnTo>
                    <a:pt x="70562" y="7155"/>
                  </a:lnTo>
                  <a:lnTo>
                    <a:pt x="115569" y="0"/>
                  </a:lnTo>
                  <a:lnTo>
                    <a:pt x="160577" y="7155"/>
                  </a:lnTo>
                  <a:lnTo>
                    <a:pt x="197310" y="26670"/>
                  </a:lnTo>
                  <a:lnTo>
                    <a:pt x="222065" y="55614"/>
                  </a:lnTo>
                  <a:lnTo>
                    <a:pt x="231140" y="91059"/>
                  </a:lnTo>
                  <a:lnTo>
                    <a:pt x="222065" y="126503"/>
                  </a:lnTo>
                  <a:lnTo>
                    <a:pt x="197310" y="155448"/>
                  </a:lnTo>
                  <a:lnTo>
                    <a:pt x="160577" y="174962"/>
                  </a:lnTo>
                  <a:lnTo>
                    <a:pt x="115569" y="182118"/>
                  </a:lnTo>
                  <a:lnTo>
                    <a:pt x="70562" y="174962"/>
                  </a:lnTo>
                  <a:lnTo>
                    <a:pt x="33829" y="155448"/>
                  </a:lnTo>
                  <a:lnTo>
                    <a:pt x="9074" y="126503"/>
                  </a:lnTo>
                  <a:lnTo>
                    <a:pt x="0" y="91059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162830" y="4724445"/>
            <a:ext cx="4520353" cy="10124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0" indent="-9525" algn="ctr">
              <a:lnSpc>
                <a:spcPct val="100000"/>
              </a:lnSpc>
              <a:spcBef>
                <a:spcPts val="95"/>
              </a:spcBef>
            </a:pPr>
            <a:r>
              <a:rPr sz="1300" spc="-15" dirty="0">
                <a:solidFill>
                  <a:srgbClr val="FF0000"/>
                </a:solidFill>
                <a:latin typeface="Times New Roman"/>
                <a:cs typeface="Times New Roman"/>
              </a:rPr>
              <a:t>Форма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является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 машиночитаемой</a:t>
            </a:r>
            <a:endParaRPr sz="1300" dirty="0">
              <a:latin typeface="Times New Roman"/>
              <a:cs typeface="Times New Roman"/>
            </a:endParaRPr>
          </a:p>
          <a:p>
            <a:pPr marL="190500" indent="-9525" algn="ctr">
              <a:lnSpc>
                <a:spcPct val="100000"/>
              </a:lnSpc>
            </a:pP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13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сканируется</a:t>
            </a:r>
            <a:r>
              <a:rPr sz="13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вместе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с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другими</a:t>
            </a:r>
            <a:r>
              <a:rPr sz="13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формами</a:t>
            </a:r>
            <a:r>
              <a:rPr sz="13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ППЭ.</a:t>
            </a:r>
            <a:endParaRPr sz="1300" dirty="0">
              <a:latin typeface="Times New Roman"/>
              <a:cs typeface="Times New Roman"/>
            </a:endParaRPr>
          </a:p>
          <a:p>
            <a:pPr marL="190500" marR="182880" indent="-9525" algn="ctr">
              <a:lnSpc>
                <a:spcPct val="100000"/>
              </a:lnSpc>
            </a:pP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При 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заполнении </a:t>
            </a:r>
            <a:r>
              <a:rPr sz="1300" spc="-20" dirty="0">
                <a:solidFill>
                  <a:srgbClr val="FF0000"/>
                </a:solidFill>
                <a:latin typeface="Times New Roman"/>
                <a:cs typeface="Times New Roman"/>
              </a:rPr>
              <a:t>необходимо</a:t>
            </a:r>
            <a:r>
              <a:rPr sz="13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FF0000"/>
                </a:solidFill>
                <a:latin typeface="Times New Roman"/>
                <a:cs typeface="Times New Roman"/>
              </a:rPr>
              <a:t>соблюдать </a:t>
            </a:r>
            <a:r>
              <a:rPr sz="13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аккуратность,</a:t>
            </a:r>
            <a:r>
              <a:rPr sz="13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для</a:t>
            </a:r>
            <a:r>
              <a:rPr sz="13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исправлений</a:t>
            </a:r>
            <a:r>
              <a:rPr sz="13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запрещено </a:t>
            </a:r>
            <a:r>
              <a:rPr sz="1300" spc="-3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использовать</a:t>
            </a:r>
            <a:r>
              <a:rPr sz="13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FF0000"/>
                </a:solidFill>
                <a:latin typeface="Times New Roman"/>
                <a:cs typeface="Times New Roman"/>
              </a:rPr>
              <a:t>корректор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 и</a:t>
            </a:r>
            <a:r>
              <a:rPr sz="13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другие</a:t>
            </a:r>
            <a:r>
              <a:rPr sz="13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средства.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81830" y="762023"/>
            <a:ext cx="5148937" cy="3731791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85725" marR="591185">
              <a:lnSpc>
                <a:spcPct val="100000"/>
              </a:lnSpc>
              <a:spcBef>
                <a:spcPts val="630"/>
              </a:spcBef>
              <a:buAutoNum type="arabicPeriod"/>
              <a:tabLst>
                <a:tab pos="3064510" algn="l"/>
                <a:tab pos="3065145" algn="l"/>
              </a:tabLst>
            </a:pPr>
            <a:r>
              <a:rPr sz="1300" spc="-4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300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региона,</a:t>
            </a:r>
            <a:r>
              <a:rPr sz="13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300" spc="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1300" spc="-4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од</a:t>
            </a:r>
            <a:r>
              <a:rPr sz="13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65" dirty="0">
                <a:solidFill>
                  <a:srgbClr val="002060"/>
                </a:solidFill>
                <a:latin typeface="Times New Roman"/>
                <a:cs typeface="Times New Roman"/>
              </a:rPr>
              <a:t>МСУ,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1300" spc="-4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од</a:t>
            </a:r>
            <a:r>
              <a:rPr sz="13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ППЭ</a:t>
            </a:r>
            <a:r>
              <a:rPr sz="13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дата </a:t>
            </a:r>
            <a:r>
              <a:rPr sz="1300" spc="-3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 заполняются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5" dirty="0" err="1">
                <a:solidFill>
                  <a:srgbClr val="002060"/>
                </a:solidFill>
                <a:latin typeface="Times New Roman"/>
                <a:cs typeface="Times New Roman"/>
              </a:rPr>
              <a:t>автоматически</a:t>
            </a:r>
            <a:r>
              <a:rPr sz="13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,</a:t>
            </a:r>
            <a:r>
              <a:rPr lang="ru-RU" sz="13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организатором</a:t>
            </a:r>
            <a:r>
              <a:rPr sz="13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3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</a:t>
            </a:r>
            <a:r>
              <a:rPr sz="13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заполняются</a:t>
            </a:r>
            <a:r>
              <a:rPr sz="13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номер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85725">
              <a:lnSpc>
                <a:spcPct val="100000"/>
              </a:lnSpc>
              <a:spcBef>
                <a:spcPts val="5"/>
              </a:spcBef>
            </a:pP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аудитории,</a:t>
            </a:r>
            <a:r>
              <a:rPr sz="13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40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наименование</a:t>
            </a:r>
            <a:r>
              <a:rPr sz="13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предмета.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85725" marR="163830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3064510" algn="l"/>
                <a:tab pos="3065145" algn="l"/>
              </a:tabLst>
            </a:pP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фамилия</a:t>
            </a:r>
            <a:r>
              <a:rPr sz="13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инициалы</a:t>
            </a:r>
            <a:r>
              <a:rPr sz="13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участника </a:t>
            </a:r>
            <a:r>
              <a:rPr sz="1300" spc="-3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экзамена,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который</a:t>
            </a:r>
            <a:r>
              <a:rPr sz="13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выходит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 из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аудитории.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85725" marR="550545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3064510" algn="l"/>
                <a:tab pos="3065145" algn="l"/>
              </a:tabLst>
            </a:pP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номер</a:t>
            </a:r>
            <a:r>
              <a:rPr sz="13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002060"/>
                </a:solidFill>
                <a:latin typeface="Times New Roman"/>
                <a:cs typeface="Times New Roman"/>
              </a:rPr>
              <a:t>бланка</a:t>
            </a:r>
            <a:r>
              <a:rPr sz="13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регистрации </a:t>
            </a:r>
            <a:r>
              <a:rPr sz="1300" spc="-3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участника,</a:t>
            </a:r>
            <a:r>
              <a:rPr sz="13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выходящего</a:t>
            </a:r>
            <a:r>
              <a:rPr sz="13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из 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аудитории.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85725" marR="673100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3064510" algn="l"/>
                <a:tab pos="3065145" algn="l"/>
              </a:tabLst>
            </a:pPr>
            <a:r>
              <a:rPr sz="1300" spc="-15" dirty="0">
                <a:solidFill>
                  <a:srgbClr val="002060"/>
                </a:solidFill>
                <a:latin typeface="Times New Roman"/>
                <a:cs typeface="Times New Roman"/>
              </a:rPr>
              <a:t>Фиксируется</a:t>
            </a:r>
            <a:r>
              <a:rPr sz="13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время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выхода</a:t>
            </a:r>
            <a:r>
              <a:rPr sz="13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участника </a:t>
            </a:r>
            <a:r>
              <a:rPr sz="1300" spc="-3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из</a:t>
            </a:r>
            <a:r>
              <a:rPr sz="13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аудитории.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85725" marR="260985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3064510" algn="l"/>
                <a:tab pos="3065145" algn="l"/>
              </a:tabLst>
            </a:pPr>
            <a:r>
              <a:rPr sz="1300" spc="-15" dirty="0">
                <a:solidFill>
                  <a:srgbClr val="002060"/>
                </a:solidFill>
                <a:latin typeface="Times New Roman"/>
                <a:cs typeface="Times New Roman"/>
              </a:rPr>
              <a:t>Фиксируется</a:t>
            </a:r>
            <a:r>
              <a:rPr sz="13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время</a:t>
            </a:r>
            <a:r>
              <a:rPr sz="13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возвращения</a:t>
            </a:r>
            <a:r>
              <a:rPr sz="13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участника </a:t>
            </a:r>
            <a:r>
              <a:rPr sz="1300" spc="-3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5" dirty="0" err="1">
                <a:solidFill>
                  <a:srgbClr val="002060"/>
                </a:solidFill>
                <a:latin typeface="Times New Roman"/>
                <a:cs typeface="Times New Roman"/>
              </a:rPr>
              <a:t>аудиторию</a:t>
            </a:r>
            <a:r>
              <a:rPr sz="1300" spc="-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lang="ru-RU" sz="1300" spc="-25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85725" marR="260985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3064510" algn="l"/>
                <a:tab pos="3065145" algn="l"/>
              </a:tabLst>
            </a:pP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85725" marR="52069">
              <a:lnSpc>
                <a:spcPct val="100000"/>
              </a:lnSpc>
            </a:pP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Важно:</a:t>
            </a:r>
            <a:r>
              <a:rPr sz="13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каждый</a:t>
            </a:r>
            <a:r>
              <a:rPr sz="13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FF0000"/>
                </a:solidFill>
                <a:latin typeface="Times New Roman"/>
                <a:cs typeface="Times New Roman"/>
              </a:rPr>
              <a:t>выход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 участника</a:t>
            </a:r>
            <a:r>
              <a:rPr sz="13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из </a:t>
            </a:r>
            <a:r>
              <a:rPr sz="1300" spc="-25" dirty="0">
                <a:solidFill>
                  <a:srgbClr val="FF0000"/>
                </a:solidFill>
                <a:latin typeface="Times New Roman"/>
                <a:cs typeface="Times New Roman"/>
              </a:rPr>
              <a:t>аудитории </a:t>
            </a:r>
            <a:r>
              <a:rPr sz="1300" spc="-3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(включая</a:t>
            </a:r>
            <a:r>
              <a:rPr sz="13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FF0000"/>
                </a:solidFill>
                <a:latin typeface="Times New Roman"/>
                <a:cs typeface="Times New Roman"/>
              </a:rPr>
              <a:t>выход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 в</a:t>
            </a:r>
            <a:r>
              <a:rPr sz="13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медицинский</a:t>
            </a:r>
            <a:r>
              <a:rPr sz="13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 err="1">
                <a:solidFill>
                  <a:srgbClr val="FF0000"/>
                </a:solidFill>
                <a:latin typeface="Times New Roman"/>
                <a:cs typeface="Times New Roman"/>
              </a:rPr>
              <a:t>кабинет</a:t>
            </a:r>
            <a:r>
              <a:rPr sz="13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r>
              <a:rPr lang="ru-RU" sz="13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фиксируется</a:t>
            </a:r>
            <a:r>
              <a:rPr sz="1300" spc="3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3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новой</a:t>
            </a:r>
            <a:r>
              <a:rPr sz="13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строке</a:t>
            </a:r>
            <a:r>
              <a:rPr sz="13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ведомости,</a:t>
            </a:r>
            <a:r>
              <a:rPr sz="13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таким </a:t>
            </a:r>
            <a:r>
              <a:rPr sz="1300" spc="-3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образом,</a:t>
            </a:r>
            <a:r>
              <a:rPr sz="13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FF0000"/>
                </a:solidFill>
                <a:latin typeface="Times New Roman"/>
                <a:cs typeface="Times New Roman"/>
              </a:rPr>
              <a:t>один</a:t>
            </a:r>
            <a:r>
              <a:rPr sz="13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и </a:t>
            </a:r>
            <a:r>
              <a:rPr sz="1300" spc="-15" dirty="0">
                <a:solidFill>
                  <a:srgbClr val="FF0000"/>
                </a:solidFill>
                <a:latin typeface="Times New Roman"/>
                <a:cs typeface="Times New Roman"/>
              </a:rPr>
              <a:t>тот</a:t>
            </a:r>
            <a:r>
              <a:rPr sz="13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же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 err="1">
                <a:solidFill>
                  <a:srgbClr val="FF0000"/>
                </a:solidFill>
                <a:latin typeface="Times New Roman"/>
                <a:cs typeface="Times New Roman"/>
              </a:rPr>
              <a:t>участник</a:t>
            </a:r>
            <a:r>
              <a:rPr sz="130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5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может</a:t>
            </a:r>
            <a:r>
              <a:rPr lang="ru-RU" sz="1300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фигурировать</a:t>
            </a:r>
            <a:r>
              <a:rPr sz="1300" spc="3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3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ведомости</a:t>
            </a:r>
            <a:r>
              <a:rPr sz="13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FF0000"/>
                </a:solidFill>
                <a:latin typeface="Times New Roman"/>
                <a:cs typeface="Times New Roman"/>
              </a:rPr>
              <a:t>несколько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 раз </a:t>
            </a:r>
            <a:r>
              <a:rPr sz="1300" spc="-3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3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зависимости</a:t>
            </a:r>
            <a:r>
              <a:rPr sz="13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от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FF0000"/>
                </a:solidFill>
                <a:latin typeface="Times New Roman"/>
                <a:cs typeface="Times New Roman"/>
              </a:rPr>
              <a:t>количества</a:t>
            </a:r>
            <a:r>
              <a:rPr sz="13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FF0000"/>
                </a:solidFill>
                <a:latin typeface="Times New Roman"/>
                <a:cs typeface="Times New Roman"/>
              </a:rPr>
              <a:t>выходов.</a:t>
            </a:r>
            <a:endParaRPr sz="1300" dirty="0">
              <a:latin typeface="Times New Roman"/>
              <a:cs typeface="Times New Roman"/>
            </a:endParaRPr>
          </a:p>
          <a:p>
            <a:pPr marL="85725">
              <a:lnSpc>
                <a:spcPct val="100000"/>
              </a:lnSpc>
              <a:spcBef>
                <a:spcPts val="600"/>
              </a:spcBef>
              <a:buAutoNum type="arabicPeriod" startAt="6"/>
              <a:tabLst>
                <a:tab pos="3064510" algn="l"/>
                <a:tab pos="3065145" algn="l"/>
              </a:tabLst>
            </a:pP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Ставятся</a:t>
            </a:r>
            <a:r>
              <a:rPr sz="13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подписи</a:t>
            </a:r>
            <a:r>
              <a:rPr sz="13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расшифровки</a:t>
            </a:r>
            <a:r>
              <a:rPr sz="13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подписи</a:t>
            </a:r>
            <a:r>
              <a:rPr lang="ru-RU" sz="13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двух</a:t>
            </a:r>
            <a:r>
              <a:rPr sz="1300" spc="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организаторов,</a:t>
            </a:r>
            <a:r>
              <a:rPr sz="13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фиксируется,</a:t>
            </a:r>
            <a:r>
              <a:rPr sz="13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002060"/>
                </a:solidFill>
                <a:latin typeface="Times New Roman"/>
                <a:cs typeface="Times New Roman"/>
              </a:rPr>
              <a:t>кто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из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них</a:t>
            </a:r>
            <a:r>
              <a:rPr lang="ru-RU" sz="13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ответственный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12429" y="772159"/>
            <a:ext cx="5921587" cy="2043430"/>
            <a:chOff x="459320" y="772159"/>
            <a:chExt cx="4441190" cy="2043430"/>
          </a:xfrm>
        </p:grpSpPr>
        <p:sp>
          <p:nvSpPr>
            <p:cNvPr id="9" name="object 9"/>
            <p:cNvSpPr/>
            <p:nvPr/>
          </p:nvSpPr>
          <p:spPr>
            <a:xfrm>
              <a:off x="465670" y="778509"/>
              <a:ext cx="4428490" cy="217170"/>
            </a:xfrm>
            <a:custGeom>
              <a:avLst/>
              <a:gdLst/>
              <a:ahLst/>
              <a:cxnLst/>
              <a:rect l="l" t="t" r="r" b="b"/>
              <a:pathLst>
                <a:path w="4428490" h="217169">
                  <a:moveTo>
                    <a:pt x="0" y="216915"/>
                  </a:moveTo>
                  <a:lnTo>
                    <a:pt x="4656" y="174680"/>
                  </a:lnTo>
                  <a:lnTo>
                    <a:pt x="17356" y="140207"/>
                  </a:lnTo>
                  <a:lnTo>
                    <a:pt x="36192" y="116974"/>
                  </a:lnTo>
                  <a:lnTo>
                    <a:pt x="59258" y="108457"/>
                  </a:lnTo>
                  <a:lnTo>
                    <a:pt x="2123351" y="108457"/>
                  </a:lnTo>
                  <a:lnTo>
                    <a:pt x="2146441" y="99923"/>
                  </a:lnTo>
                  <a:lnTo>
                    <a:pt x="2165292" y="76660"/>
                  </a:lnTo>
                  <a:lnTo>
                    <a:pt x="2178000" y="42181"/>
                  </a:lnTo>
                  <a:lnTo>
                    <a:pt x="2182660" y="0"/>
                  </a:lnTo>
                  <a:lnTo>
                    <a:pt x="2187319" y="42181"/>
                  </a:lnTo>
                  <a:lnTo>
                    <a:pt x="2200027" y="76660"/>
                  </a:lnTo>
                  <a:lnTo>
                    <a:pt x="2218878" y="99923"/>
                  </a:lnTo>
                  <a:lnTo>
                    <a:pt x="2241969" y="108457"/>
                  </a:lnTo>
                  <a:lnTo>
                    <a:pt x="4368838" y="108457"/>
                  </a:lnTo>
                  <a:lnTo>
                    <a:pt x="4391854" y="116974"/>
                  </a:lnTo>
                  <a:lnTo>
                    <a:pt x="4410668" y="140208"/>
                  </a:lnTo>
                  <a:lnTo>
                    <a:pt x="4423362" y="174680"/>
                  </a:lnTo>
                  <a:lnTo>
                    <a:pt x="4428020" y="216915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1176" y="2620771"/>
              <a:ext cx="231140" cy="182245"/>
            </a:xfrm>
            <a:custGeom>
              <a:avLst/>
              <a:gdLst/>
              <a:ahLst/>
              <a:cxnLst/>
              <a:rect l="l" t="t" r="r" b="b"/>
              <a:pathLst>
                <a:path w="231140" h="182244">
                  <a:moveTo>
                    <a:pt x="0" y="91058"/>
                  </a:moveTo>
                  <a:lnTo>
                    <a:pt x="9081" y="55614"/>
                  </a:lnTo>
                  <a:lnTo>
                    <a:pt x="33850" y="26669"/>
                  </a:lnTo>
                  <a:lnTo>
                    <a:pt x="70589" y="7155"/>
                  </a:lnTo>
                  <a:lnTo>
                    <a:pt x="115582" y="0"/>
                  </a:lnTo>
                  <a:lnTo>
                    <a:pt x="160562" y="7155"/>
                  </a:lnTo>
                  <a:lnTo>
                    <a:pt x="197284" y="26670"/>
                  </a:lnTo>
                  <a:lnTo>
                    <a:pt x="222038" y="55614"/>
                  </a:lnTo>
                  <a:lnTo>
                    <a:pt x="231114" y="91058"/>
                  </a:lnTo>
                  <a:lnTo>
                    <a:pt x="222038" y="126503"/>
                  </a:lnTo>
                  <a:lnTo>
                    <a:pt x="197284" y="155448"/>
                  </a:lnTo>
                  <a:lnTo>
                    <a:pt x="160562" y="174962"/>
                  </a:lnTo>
                  <a:lnTo>
                    <a:pt x="115582" y="182117"/>
                  </a:lnTo>
                  <a:lnTo>
                    <a:pt x="70589" y="174962"/>
                  </a:lnTo>
                  <a:lnTo>
                    <a:pt x="33850" y="155447"/>
                  </a:lnTo>
                  <a:lnTo>
                    <a:pt x="9081" y="126503"/>
                  </a:lnTo>
                  <a:lnTo>
                    <a:pt x="0" y="91058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535515" y="2616017"/>
            <a:ext cx="11938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1F487C"/>
                </a:solidFill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71937" y="2620845"/>
            <a:ext cx="308187" cy="182245"/>
          </a:xfrm>
          <a:custGeom>
            <a:avLst/>
            <a:gdLst/>
            <a:ahLst/>
            <a:cxnLst/>
            <a:rect l="l" t="t" r="r" b="b"/>
            <a:pathLst>
              <a:path w="231139" h="182244">
                <a:moveTo>
                  <a:pt x="0" y="91058"/>
                </a:moveTo>
                <a:lnTo>
                  <a:pt x="9074" y="55614"/>
                </a:lnTo>
                <a:lnTo>
                  <a:pt x="33829" y="26669"/>
                </a:lnTo>
                <a:lnTo>
                  <a:pt x="70562" y="7155"/>
                </a:lnTo>
                <a:lnTo>
                  <a:pt x="115569" y="0"/>
                </a:lnTo>
                <a:lnTo>
                  <a:pt x="160577" y="7155"/>
                </a:lnTo>
                <a:lnTo>
                  <a:pt x="197310" y="26670"/>
                </a:lnTo>
                <a:lnTo>
                  <a:pt x="222065" y="55614"/>
                </a:lnTo>
                <a:lnTo>
                  <a:pt x="231140" y="91058"/>
                </a:lnTo>
                <a:lnTo>
                  <a:pt x="222065" y="126503"/>
                </a:lnTo>
                <a:lnTo>
                  <a:pt x="197310" y="155448"/>
                </a:lnTo>
                <a:lnTo>
                  <a:pt x="160577" y="174962"/>
                </a:lnTo>
                <a:lnTo>
                  <a:pt x="115569" y="182117"/>
                </a:lnTo>
                <a:lnTo>
                  <a:pt x="70562" y="174962"/>
                </a:lnTo>
                <a:lnTo>
                  <a:pt x="33829" y="155447"/>
                </a:lnTo>
                <a:lnTo>
                  <a:pt x="9074" y="126503"/>
                </a:lnTo>
                <a:lnTo>
                  <a:pt x="0" y="91058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66255" y="2616017"/>
            <a:ext cx="11938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1F487C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39545" y="2637736"/>
            <a:ext cx="308187" cy="182245"/>
          </a:xfrm>
          <a:custGeom>
            <a:avLst/>
            <a:gdLst/>
            <a:ahLst/>
            <a:cxnLst/>
            <a:rect l="l" t="t" r="r" b="b"/>
            <a:pathLst>
              <a:path w="231139" h="182244">
                <a:moveTo>
                  <a:pt x="0" y="91186"/>
                </a:moveTo>
                <a:lnTo>
                  <a:pt x="9074" y="55721"/>
                </a:lnTo>
                <a:lnTo>
                  <a:pt x="33829" y="26733"/>
                </a:lnTo>
                <a:lnTo>
                  <a:pt x="70562" y="7175"/>
                </a:lnTo>
                <a:lnTo>
                  <a:pt x="115569" y="0"/>
                </a:lnTo>
                <a:lnTo>
                  <a:pt x="160577" y="7175"/>
                </a:lnTo>
                <a:lnTo>
                  <a:pt x="197310" y="26733"/>
                </a:lnTo>
                <a:lnTo>
                  <a:pt x="222065" y="55721"/>
                </a:lnTo>
                <a:lnTo>
                  <a:pt x="231139" y="91186"/>
                </a:lnTo>
                <a:lnTo>
                  <a:pt x="222065" y="126630"/>
                </a:lnTo>
                <a:lnTo>
                  <a:pt x="197310" y="155575"/>
                </a:lnTo>
                <a:lnTo>
                  <a:pt x="160577" y="175089"/>
                </a:lnTo>
                <a:lnTo>
                  <a:pt x="115569" y="182245"/>
                </a:lnTo>
                <a:lnTo>
                  <a:pt x="70562" y="175089"/>
                </a:lnTo>
                <a:lnTo>
                  <a:pt x="33829" y="155575"/>
                </a:lnTo>
                <a:lnTo>
                  <a:pt x="9074" y="126630"/>
                </a:lnTo>
                <a:lnTo>
                  <a:pt x="0" y="91186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34207" y="2633035"/>
            <a:ext cx="11938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1F487C"/>
                </a:solidFill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87813" y="2637736"/>
            <a:ext cx="308187" cy="182245"/>
          </a:xfrm>
          <a:custGeom>
            <a:avLst/>
            <a:gdLst/>
            <a:ahLst/>
            <a:cxnLst/>
            <a:rect l="l" t="t" r="r" b="b"/>
            <a:pathLst>
              <a:path w="231139" h="182244">
                <a:moveTo>
                  <a:pt x="0" y="91186"/>
                </a:moveTo>
                <a:lnTo>
                  <a:pt x="9092" y="55721"/>
                </a:lnTo>
                <a:lnTo>
                  <a:pt x="33877" y="26733"/>
                </a:lnTo>
                <a:lnTo>
                  <a:pt x="70615" y="7175"/>
                </a:lnTo>
                <a:lnTo>
                  <a:pt x="115569" y="0"/>
                </a:lnTo>
                <a:lnTo>
                  <a:pt x="160577" y="7175"/>
                </a:lnTo>
                <a:lnTo>
                  <a:pt x="197310" y="26733"/>
                </a:lnTo>
                <a:lnTo>
                  <a:pt x="222065" y="55721"/>
                </a:lnTo>
                <a:lnTo>
                  <a:pt x="231139" y="91186"/>
                </a:lnTo>
                <a:lnTo>
                  <a:pt x="222065" y="126630"/>
                </a:lnTo>
                <a:lnTo>
                  <a:pt x="197310" y="155575"/>
                </a:lnTo>
                <a:lnTo>
                  <a:pt x="160577" y="175089"/>
                </a:lnTo>
                <a:lnTo>
                  <a:pt x="115569" y="182245"/>
                </a:lnTo>
                <a:lnTo>
                  <a:pt x="70615" y="175089"/>
                </a:lnTo>
                <a:lnTo>
                  <a:pt x="33877" y="155575"/>
                </a:lnTo>
                <a:lnTo>
                  <a:pt x="9092" y="126630"/>
                </a:lnTo>
                <a:lnTo>
                  <a:pt x="0" y="91186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882811" y="2633035"/>
            <a:ext cx="11938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1F487C"/>
                </a:solidFill>
                <a:latin typeface="Calibri"/>
                <a:cs typeface="Calibri"/>
              </a:rPr>
              <a:t>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03249" y="5854671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71"/>
                </a:moveTo>
                <a:lnTo>
                  <a:pt x="9083" y="55619"/>
                </a:lnTo>
                <a:lnTo>
                  <a:pt x="33855" y="26671"/>
                </a:lnTo>
                <a:lnTo>
                  <a:pt x="70594" y="7155"/>
                </a:lnTo>
                <a:lnTo>
                  <a:pt x="115582" y="0"/>
                </a:lnTo>
                <a:lnTo>
                  <a:pt x="160570" y="7155"/>
                </a:lnTo>
                <a:lnTo>
                  <a:pt x="197310" y="26671"/>
                </a:lnTo>
                <a:lnTo>
                  <a:pt x="222081" y="55619"/>
                </a:lnTo>
                <a:lnTo>
                  <a:pt x="231165" y="91071"/>
                </a:lnTo>
                <a:lnTo>
                  <a:pt x="222081" y="126516"/>
                </a:lnTo>
                <a:lnTo>
                  <a:pt x="197310" y="155460"/>
                </a:lnTo>
                <a:lnTo>
                  <a:pt x="160570" y="174975"/>
                </a:lnTo>
                <a:lnTo>
                  <a:pt x="115582" y="182130"/>
                </a:lnTo>
                <a:lnTo>
                  <a:pt x="70594" y="174975"/>
                </a:lnTo>
                <a:lnTo>
                  <a:pt x="33855" y="155460"/>
                </a:lnTo>
                <a:lnTo>
                  <a:pt x="9083" y="126516"/>
                </a:lnTo>
                <a:lnTo>
                  <a:pt x="0" y="91071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97215" y="5850504"/>
            <a:ext cx="11938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1F487C"/>
                </a:solidFill>
                <a:latin typeface="Calibri"/>
                <a:cs typeface="Calibri"/>
              </a:rPr>
              <a:t>6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15067" y="1960079"/>
            <a:ext cx="5546513" cy="678180"/>
            <a:chOff x="611276" y="1960079"/>
            <a:chExt cx="4159885" cy="678180"/>
          </a:xfrm>
        </p:grpSpPr>
        <p:sp>
          <p:nvSpPr>
            <p:cNvPr id="21" name="object 21"/>
            <p:cNvSpPr/>
            <p:nvPr/>
          </p:nvSpPr>
          <p:spPr>
            <a:xfrm>
              <a:off x="623976" y="1972779"/>
              <a:ext cx="4134485" cy="177800"/>
            </a:xfrm>
            <a:custGeom>
              <a:avLst/>
              <a:gdLst/>
              <a:ahLst/>
              <a:cxnLst/>
              <a:rect l="l" t="t" r="r" b="b"/>
              <a:pathLst>
                <a:path w="4134485" h="177800">
                  <a:moveTo>
                    <a:pt x="0" y="169329"/>
                  </a:moveTo>
                  <a:lnTo>
                    <a:pt x="1196365" y="169329"/>
                  </a:lnTo>
                  <a:lnTo>
                    <a:pt x="1196365" y="0"/>
                  </a:lnTo>
                  <a:lnTo>
                    <a:pt x="0" y="0"/>
                  </a:lnTo>
                  <a:lnTo>
                    <a:pt x="0" y="169329"/>
                  </a:lnTo>
                  <a:close/>
                </a:path>
                <a:path w="4134485" h="177800">
                  <a:moveTo>
                    <a:pt x="1255623" y="169329"/>
                  </a:moveTo>
                  <a:lnTo>
                    <a:pt x="2771114" y="169329"/>
                  </a:lnTo>
                  <a:lnTo>
                    <a:pt x="2771114" y="0"/>
                  </a:lnTo>
                  <a:lnTo>
                    <a:pt x="1255623" y="0"/>
                  </a:lnTo>
                  <a:lnTo>
                    <a:pt x="1255623" y="169329"/>
                  </a:lnTo>
                  <a:close/>
                </a:path>
                <a:path w="4134485" h="177800">
                  <a:moveTo>
                    <a:pt x="2836265" y="169329"/>
                  </a:moveTo>
                  <a:lnTo>
                    <a:pt x="3431489" y="169329"/>
                  </a:lnTo>
                  <a:lnTo>
                    <a:pt x="3431489" y="0"/>
                  </a:lnTo>
                  <a:lnTo>
                    <a:pt x="2836265" y="0"/>
                  </a:lnTo>
                  <a:lnTo>
                    <a:pt x="2836265" y="169329"/>
                  </a:lnTo>
                  <a:close/>
                </a:path>
                <a:path w="4134485" h="177800">
                  <a:moveTo>
                    <a:pt x="3539083" y="177711"/>
                  </a:moveTo>
                  <a:lnTo>
                    <a:pt x="4134307" y="177711"/>
                  </a:lnTo>
                  <a:lnTo>
                    <a:pt x="4134307" y="8381"/>
                  </a:lnTo>
                  <a:lnTo>
                    <a:pt x="3539083" y="8381"/>
                  </a:lnTo>
                  <a:lnTo>
                    <a:pt x="3539083" y="177711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45044" y="2099690"/>
              <a:ext cx="3368040" cy="538480"/>
            </a:xfrm>
            <a:custGeom>
              <a:avLst/>
              <a:gdLst/>
              <a:ahLst/>
              <a:cxnLst/>
              <a:rect l="l" t="t" r="r" b="b"/>
              <a:pathLst>
                <a:path w="3368040" h="538480">
                  <a:moveTo>
                    <a:pt x="103416" y="88646"/>
                  </a:moveTo>
                  <a:lnTo>
                    <a:pt x="59029" y="12573"/>
                  </a:lnTo>
                  <a:lnTo>
                    <a:pt x="51701" y="0"/>
                  </a:lnTo>
                  <a:lnTo>
                    <a:pt x="0" y="88646"/>
                  </a:lnTo>
                  <a:lnTo>
                    <a:pt x="1028" y="92583"/>
                  </a:lnTo>
                  <a:lnTo>
                    <a:pt x="4064" y="94361"/>
                  </a:lnTo>
                  <a:lnTo>
                    <a:pt x="7086" y="96012"/>
                  </a:lnTo>
                  <a:lnTo>
                    <a:pt x="10972" y="94996"/>
                  </a:lnTo>
                  <a:lnTo>
                    <a:pt x="12738" y="92075"/>
                  </a:lnTo>
                  <a:lnTo>
                    <a:pt x="45351" y="36169"/>
                  </a:lnTo>
                  <a:lnTo>
                    <a:pt x="45351" y="521081"/>
                  </a:lnTo>
                  <a:lnTo>
                    <a:pt x="58051" y="521081"/>
                  </a:lnTo>
                  <a:lnTo>
                    <a:pt x="58051" y="36144"/>
                  </a:lnTo>
                  <a:lnTo>
                    <a:pt x="90678" y="92075"/>
                  </a:lnTo>
                  <a:lnTo>
                    <a:pt x="92443" y="94996"/>
                  </a:lnTo>
                  <a:lnTo>
                    <a:pt x="96329" y="96012"/>
                  </a:lnTo>
                  <a:lnTo>
                    <a:pt x="99352" y="94361"/>
                  </a:lnTo>
                  <a:lnTo>
                    <a:pt x="102387" y="92583"/>
                  </a:lnTo>
                  <a:lnTo>
                    <a:pt x="103416" y="88646"/>
                  </a:lnTo>
                  <a:close/>
                </a:path>
                <a:path w="3368040" h="538480">
                  <a:moveTo>
                    <a:pt x="1544307" y="89154"/>
                  </a:moveTo>
                  <a:lnTo>
                    <a:pt x="1542656" y="86106"/>
                  </a:lnTo>
                  <a:lnTo>
                    <a:pt x="1500784" y="12573"/>
                  </a:lnTo>
                  <a:lnTo>
                    <a:pt x="1493634" y="0"/>
                  </a:lnTo>
                  <a:lnTo>
                    <a:pt x="1442707" y="85090"/>
                  </a:lnTo>
                  <a:lnTo>
                    <a:pt x="1440929" y="88138"/>
                  </a:lnTo>
                  <a:lnTo>
                    <a:pt x="1441945" y="91948"/>
                  </a:lnTo>
                  <a:lnTo>
                    <a:pt x="1444993" y="93726"/>
                  </a:lnTo>
                  <a:lnTo>
                    <a:pt x="1447914" y="95631"/>
                  </a:lnTo>
                  <a:lnTo>
                    <a:pt x="1451851" y="94615"/>
                  </a:lnTo>
                  <a:lnTo>
                    <a:pt x="1453629" y="91567"/>
                  </a:lnTo>
                  <a:lnTo>
                    <a:pt x="1486890" y="36029"/>
                  </a:lnTo>
                  <a:lnTo>
                    <a:pt x="1481696" y="512572"/>
                  </a:lnTo>
                  <a:lnTo>
                    <a:pt x="1494396" y="512699"/>
                  </a:lnTo>
                  <a:lnTo>
                    <a:pt x="1499590" y="36258"/>
                  </a:lnTo>
                  <a:lnTo>
                    <a:pt x="1531607" y="92456"/>
                  </a:lnTo>
                  <a:lnTo>
                    <a:pt x="1533258" y="95504"/>
                  </a:lnTo>
                  <a:lnTo>
                    <a:pt x="1537195" y="96520"/>
                  </a:lnTo>
                  <a:lnTo>
                    <a:pt x="1540243" y="94742"/>
                  </a:lnTo>
                  <a:lnTo>
                    <a:pt x="1543291" y="93091"/>
                  </a:lnTo>
                  <a:lnTo>
                    <a:pt x="1544307" y="89154"/>
                  </a:lnTo>
                  <a:close/>
                </a:path>
                <a:path w="3368040" h="538480">
                  <a:moveTo>
                    <a:pt x="2653525" y="114554"/>
                  </a:moveTo>
                  <a:lnTo>
                    <a:pt x="2651747" y="111506"/>
                  </a:lnTo>
                  <a:lnTo>
                    <a:pt x="2609875" y="37973"/>
                  </a:lnTo>
                  <a:lnTo>
                    <a:pt x="2602725" y="25400"/>
                  </a:lnTo>
                  <a:lnTo>
                    <a:pt x="2551925" y="110490"/>
                  </a:lnTo>
                  <a:lnTo>
                    <a:pt x="2550020" y="113411"/>
                  </a:lnTo>
                  <a:lnTo>
                    <a:pt x="2551036" y="117348"/>
                  </a:lnTo>
                  <a:lnTo>
                    <a:pt x="2554084" y="119126"/>
                  </a:lnTo>
                  <a:lnTo>
                    <a:pt x="2557132" y="121031"/>
                  </a:lnTo>
                  <a:lnTo>
                    <a:pt x="2560942" y="120015"/>
                  </a:lnTo>
                  <a:lnTo>
                    <a:pt x="2562720" y="116967"/>
                  </a:lnTo>
                  <a:lnTo>
                    <a:pt x="2595994" y="61417"/>
                  </a:lnTo>
                  <a:lnTo>
                    <a:pt x="2590914" y="537972"/>
                  </a:lnTo>
                  <a:lnTo>
                    <a:pt x="2603614" y="538099"/>
                  </a:lnTo>
                  <a:lnTo>
                    <a:pt x="2608694" y="61518"/>
                  </a:lnTo>
                  <a:lnTo>
                    <a:pt x="2640698" y="117856"/>
                  </a:lnTo>
                  <a:lnTo>
                    <a:pt x="2642476" y="120904"/>
                  </a:lnTo>
                  <a:lnTo>
                    <a:pt x="2646286" y="121920"/>
                  </a:lnTo>
                  <a:lnTo>
                    <a:pt x="2649334" y="120142"/>
                  </a:lnTo>
                  <a:lnTo>
                    <a:pt x="2652382" y="118491"/>
                  </a:lnTo>
                  <a:lnTo>
                    <a:pt x="2653525" y="114554"/>
                  </a:lnTo>
                  <a:close/>
                </a:path>
                <a:path w="3368040" h="538480">
                  <a:moveTo>
                    <a:pt x="3367646" y="114554"/>
                  </a:moveTo>
                  <a:lnTo>
                    <a:pt x="3365868" y="111506"/>
                  </a:lnTo>
                  <a:lnTo>
                    <a:pt x="3323996" y="37973"/>
                  </a:lnTo>
                  <a:lnTo>
                    <a:pt x="3316846" y="25400"/>
                  </a:lnTo>
                  <a:lnTo>
                    <a:pt x="3266046" y="110490"/>
                  </a:lnTo>
                  <a:lnTo>
                    <a:pt x="3264268" y="113411"/>
                  </a:lnTo>
                  <a:lnTo>
                    <a:pt x="3265157" y="117348"/>
                  </a:lnTo>
                  <a:lnTo>
                    <a:pt x="3271253" y="120904"/>
                  </a:lnTo>
                  <a:lnTo>
                    <a:pt x="3275190" y="120015"/>
                  </a:lnTo>
                  <a:lnTo>
                    <a:pt x="3276968" y="116967"/>
                  </a:lnTo>
                  <a:lnTo>
                    <a:pt x="3310115" y="61480"/>
                  </a:lnTo>
                  <a:lnTo>
                    <a:pt x="3305035" y="537972"/>
                  </a:lnTo>
                  <a:lnTo>
                    <a:pt x="3317735" y="538099"/>
                  </a:lnTo>
                  <a:lnTo>
                    <a:pt x="3322815" y="61518"/>
                  </a:lnTo>
                  <a:lnTo>
                    <a:pt x="3354819" y="117856"/>
                  </a:lnTo>
                  <a:lnTo>
                    <a:pt x="3356597" y="120904"/>
                  </a:lnTo>
                  <a:lnTo>
                    <a:pt x="3360407" y="121920"/>
                  </a:lnTo>
                  <a:lnTo>
                    <a:pt x="3363455" y="120142"/>
                  </a:lnTo>
                  <a:lnTo>
                    <a:pt x="3366503" y="118491"/>
                  </a:lnTo>
                  <a:lnTo>
                    <a:pt x="3367646" y="11455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3429000" y="533400"/>
            <a:ext cx="152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lang="ru-RU" sz="1100" b="1" dirty="0" smtClean="0">
                <a:solidFill>
                  <a:srgbClr val="1F487C"/>
                </a:solidFill>
                <a:cs typeface="Calibri"/>
              </a:rPr>
              <a:t>1</a:t>
            </a:r>
            <a:endParaRPr lang="ru-RU" sz="1100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7608" y="193361"/>
            <a:ext cx="771313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ОРМА</a:t>
            </a:r>
            <a:r>
              <a:rPr sz="2400" b="1" spc="-5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ППЭ-12-04-МАШ</a:t>
            </a:r>
            <a:r>
              <a:rPr sz="2400" b="1" spc="-55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(образец</a:t>
            </a:r>
            <a:r>
              <a:rPr sz="2400" b="1" spc="-35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заполнения)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061" y="602495"/>
            <a:ext cx="5782395" cy="6030595"/>
          </a:xfrm>
          <a:prstGeom prst="rect">
            <a:avLst/>
          </a:prstGeom>
        </p:spPr>
      </p:pic>
      <p:sp>
        <p:nvSpPr>
          <p:cNvPr id="6" name="object 4"/>
          <p:cNvSpPr txBox="1"/>
          <p:nvPr/>
        </p:nvSpPr>
        <p:spPr>
          <a:xfrm>
            <a:off x="6172200" y="1905039"/>
            <a:ext cx="5638800" cy="4198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0555" algn="just">
              <a:lnSpc>
                <a:spcPct val="100000"/>
              </a:lnSpc>
            </a:pPr>
            <a:r>
              <a:rPr lang="ru-RU" sz="2400" spc="-2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ВНИМАНИЕ!!!</a:t>
            </a:r>
          </a:p>
          <a:p>
            <a:pPr marL="12700" marR="5080" indent="630555" algn="just">
              <a:lnSpc>
                <a:spcPct val="100000"/>
              </a:lnSpc>
            </a:pPr>
            <a:endParaRPr lang="ru-RU" sz="2400" spc="-20" dirty="0" smtClean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5080" indent="630555" algn="just">
              <a:lnSpc>
                <a:spcPct val="100000"/>
              </a:lnSpc>
            </a:pPr>
            <a:r>
              <a:rPr lang="ru-RU" sz="2400" spc="-2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НЕКОРРЕКТНОЕ ЗАПОЛНЕНИЕ</a:t>
            </a:r>
          </a:p>
          <a:p>
            <a:pPr marL="546100" marR="5080" indent="-457200" algn="just">
              <a:lnSpc>
                <a:spcPct val="100000"/>
              </a:lnSpc>
              <a:buAutoNum type="arabicPeriod"/>
              <a:tabLst>
                <a:tab pos="6364288" algn="l"/>
                <a:tab pos="6454775" algn="l"/>
              </a:tabLst>
            </a:pPr>
            <a:r>
              <a:rPr lang="ru-RU" sz="20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не зафиксировано время возвращения последнего участника по завершении экзамена в аудитории</a:t>
            </a:r>
          </a:p>
          <a:p>
            <a:pPr marL="546100" marR="5080" indent="-457200" algn="just">
              <a:lnSpc>
                <a:spcPct val="100000"/>
              </a:lnSpc>
              <a:buAutoNum type="arabicPeriod"/>
              <a:tabLst>
                <a:tab pos="6364288" algn="l"/>
                <a:tab pos="6454775" algn="l"/>
              </a:tabLst>
            </a:pPr>
            <a:endParaRPr lang="ru-RU" sz="2000" spc="-20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546100" marR="5080" indent="-457200" algn="just">
              <a:lnSpc>
                <a:spcPct val="100000"/>
              </a:lnSpc>
              <a:buAutoNum type="arabicPeriod"/>
              <a:tabLst>
                <a:tab pos="6364288" algn="l"/>
                <a:tab pos="6454775" algn="l"/>
              </a:tabLst>
            </a:pPr>
            <a:r>
              <a:rPr lang="ru-RU" sz="20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ФИО одного участника, номер бланка регистрации другого участника</a:t>
            </a:r>
          </a:p>
          <a:p>
            <a:pPr marL="546100" marR="5080" indent="-457200" algn="just">
              <a:lnSpc>
                <a:spcPct val="100000"/>
              </a:lnSpc>
              <a:buAutoNum type="arabicPeriod"/>
              <a:tabLst>
                <a:tab pos="6364288" algn="l"/>
                <a:tab pos="6454775" algn="l"/>
              </a:tabLst>
            </a:pPr>
            <a:endParaRPr lang="ru-RU" sz="2000" spc="-20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546100" marR="5080" indent="-457200" algn="just">
              <a:lnSpc>
                <a:spcPct val="100000"/>
              </a:lnSpc>
              <a:buAutoNum type="arabicPeriod"/>
              <a:tabLst>
                <a:tab pos="6364288" algn="l"/>
                <a:tab pos="6454775" algn="l"/>
              </a:tabLst>
            </a:pPr>
            <a:r>
              <a:rPr lang="ru-RU" sz="20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 одного участника указаны разные номера бланков регистрации</a:t>
            </a:r>
          </a:p>
          <a:p>
            <a:pPr marL="12700" marR="5080" indent="-12700" algn="just">
              <a:lnSpc>
                <a:spcPct val="100000"/>
              </a:lnSpc>
            </a:pPr>
            <a:r>
              <a:rPr lang="ru-RU" sz="2000" spc="-20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sz="2000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228600" y="152404"/>
            <a:ext cx="464820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ОРМА</a:t>
            </a:r>
            <a:r>
              <a:rPr sz="2400" b="1" spc="-5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ППЭ-12-04-МАШ</a:t>
            </a:r>
            <a:r>
              <a:rPr sz="2400" b="1" spc="-55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spc="-55" dirty="0" smtClean="0">
              <a:solidFill>
                <a:srgbClr val="E36C0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образец</a:t>
            </a:r>
            <a:r>
              <a:rPr sz="2400" b="1" spc="-35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заполнения)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133626"/>
            <a:ext cx="65627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18" y="228626"/>
            <a:ext cx="58959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6487" y="14926"/>
            <a:ext cx="2972647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spc="-1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Форма</a:t>
            </a:r>
            <a:r>
              <a:rPr sz="2400" b="1" spc="-9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ППЭ-13-01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3203" y="67564"/>
            <a:ext cx="5712460" cy="6308090"/>
            <a:chOff x="152400" y="67564"/>
            <a:chExt cx="4284345" cy="63080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295909"/>
              <a:ext cx="4284091" cy="607949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418842" y="80264"/>
              <a:ext cx="231775" cy="177165"/>
            </a:xfrm>
            <a:custGeom>
              <a:avLst/>
              <a:gdLst/>
              <a:ahLst/>
              <a:cxnLst/>
              <a:rect l="l" t="t" r="r" b="b"/>
              <a:pathLst>
                <a:path w="231775" h="177165">
                  <a:moveTo>
                    <a:pt x="0" y="88518"/>
                  </a:moveTo>
                  <a:lnTo>
                    <a:pt x="9092" y="54113"/>
                  </a:lnTo>
                  <a:lnTo>
                    <a:pt x="33877" y="25971"/>
                  </a:lnTo>
                  <a:lnTo>
                    <a:pt x="70615" y="6973"/>
                  </a:lnTo>
                  <a:lnTo>
                    <a:pt x="115569" y="0"/>
                  </a:lnTo>
                  <a:lnTo>
                    <a:pt x="160597" y="6973"/>
                  </a:lnTo>
                  <a:lnTo>
                    <a:pt x="197373" y="25971"/>
                  </a:lnTo>
                  <a:lnTo>
                    <a:pt x="222172" y="54113"/>
                  </a:lnTo>
                  <a:lnTo>
                    <a:pt x="231266" y="88518"/>
                  </a:lnTo>
                  <a:lnTo>
                    <a:pt x="222172" y="122977"/>
                  </a:lnTo>
                  <a:lnTo>
                    <a:pt x="197373" y="151114"/>
                  </a:lnTo>
                  <a:lnTo>
                    <a:pt x="160597" y="170082"/>
                  </a:lnTo>
                  <a:lnTo>
                    <a:pt x="115569" y="177037"/>
                  </a:lnTo>
                  <a:lnTo>
                    <a:pt x="70615" y="170082"/>
                  </a:lnTo>
                  <a:lnTo>
                    <a:pt x="33877" y="151114"/>
                  </a:lnTo>
                  <a:lnTo>
                    <a:pt x="9092" y="122977"/>
                  </a:lnTo>
                  <a:lnTo>
                    <a:pt x="0" y="88518"/>
                  </a:lnTo>
                  <a:close/>
                </a:path>
              </a:pathLst>
            </a:custGeom>
            <a:ln w="25399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324860" y="80081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-16933" y="289559"/>
            <a:ext cx="5681133" cy="1022350"/>
            <a:chOff x="-12700" y="289559"/>
            <a:chExt cx="4260850" cy="1022350"/>
          </a:xfrm>
        </p:grpSpPr>
        <p:sp>
          <p:nvSpPr>
            <p:cNvPr id="8" name="object 8"/>
            <p:cNvSpPr/>
            <p:nvPr/>
          </p:nvSpPr>
          <p:spPr>
            <a:xfrm>
              <a:off x="863600" y="295909"/>
              <a:ext cx="3378200" cy="210820"/>
            </a:xfrm>
            <a:custGeom>
              <a:avLst/>
              <a:gdLst/>
              <a:ahLst/>
              <a:cxnLst/>
              <a:rect l="l" t="t" r="r" b="b"/>
              <a:pathLst>
                <a:path w="3378200" h="210820">
                  <a:moveTo>
                    <a:pt x="0" y="210820"/>
                  </a:moveTo>
                  <a:lnTo>
                    <a:pt x="4527" y="169757"/>
                  </a:lnTo>
                  <a:lnTo>
                    <a:pt x="16873" y="136255"/>
                  </a:lnTo>
                  <a:lnTo>
                    <a:pt x="35184" y="113682"/>
                  </a:lnTo>
                  <a:lnTo>
                    <a:pt x="57607" y="105410"/>
                  </a:lnTo>
                  <a:lnTo>
                    <a:pt x="1607566" y="105410"/>
                  </a:lnTo>
                  <a:lnTo>
                    <a:pt x="1630023" y="97119"/>
                  </a:lnTo>
                  <a:lnTo>
                    <a:pt x="1648348" y="74517"/>
                  </a:lnTo>
                  <a:lnTo>
                    <a:pt x="1660697" y="41009"/>
                  </a:lnTo>
                  <a:lnTo>
                    <a:pt x="1665224" y="0"/>
                  </a:lnTo>
                  <a:lnTo>
                    <a:pt x="1669748" y="41009"/>
                  </a:lnTo>
                  <a:lnTo>
                    <a:pt x="1682083" y="74517"/>
                  </a:lnTo>
                  <a:lnTo>
                    <a:pt x="1700371" y="97119"/>
                  </a:lnTo>
                  <a:lnTo>
                    <a:pt x="1722755" y="105410"/>
                  </a:lnTo>
                  <a:lnTo>
                    <a:pt x="3320541" y="105410"/>
                  </a:lnTo>
                  <a:lnTo>
                    <a:pt x="3342999" y="113682"/>
                  </a:lnTo>
                  <a:lnTo>
                    <a:pt x="3361324" y="136255"/>
                  </a:lnTo>
                  <a:lnTo>
                    <a:pt x="3373673" y="169757"/>
                  </a:lnTo>
                  <a:lnTo>
                    <a:pt x="3378200" y="21082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1122171"/>
              <a:ext cx="231775" cy="177165"/>
            </a:xfrm>
            <a:custGeom>
              <a:avLst/>
              <a:gdLst/>
              <a:ahLst/>
              <a:cxnLst/>
              <a:rect l="l" t="t" r="r" b="b"/>
              <a:pathLst>
                <a:path w="231775" h="177165">
                  <a:moveTo>
                    <a:pt x="0" y="88518"/>
                  </a:moveTo>
                  <a:lnTo>
                    <a:pt x="9082" y="54060"/>
                  </a:lnTo>
                  <a:lnTo>
                    <a:pt x="33852" y="25923"/>
                  </a:lnTo>
                  <a:lnTo>
                    <a:pt x="70591" y="6955"/>
                  </a:lnTo>
                  <a:lnTo>
                    <a:pt x="115581" y="0"/>
                  </a:lnTo>
                  <a:lnTo>
                    <a:pt x="160570" y="6955"/>
                  </a:lnTo>
                  <a:lnTo>
                    <a:pt x="197310" y="25923"/>
                  </a:lnTo>
                  <a:lnTo>
                    <a:pt x="222081" y="54060"/>
                  </a:lnTo>
                  <a:lnTo>
                    <a:pt x="231165" y="88518"/>
                  </a:lnTo>
                  <a:lnTo>
                    <a:pt x="222081" y="122977"/>
                  </a:lnTo>
                  <a:lnTo>
                    <a:pt x="197310" y="151114"/>
                  </a:lnTo>
                  <a:lnTo>
                    <a:pt x="160570" y="170082"/>
                  </a:lnTo>
                  <a:lnTo>
                    <a:pt x="115581" y="177037"/>
                  </a:lnTo>
                  <a:lnTo>
                    <a:pt x="70591" y="170082"/>
                  </a:lnTo>
                  <a:lnTo>
                    <a:pt x="33852" y="151114"/>
                  </a:lnTo>
                  <a:lnTo>
                    <a:pt x="9082" y="122977"/>
                  </a:lnTo>
                  <a:lnTo>
                    <a:pt x="0" y="88518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9296" y="1122117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140" y="1946915"/>
            <a:ext cx="309033" cy="177165"/>
          </a:xfrm>
          <a:custGeom>
            <a:avLst/>
            <a:gdLst/>
            <a:ahLst/>
            <a:cxnLst/>
            <a:rect l="l" t="t" r="r" b="b"/>
            <a:pathLst>
              <a:path w="231775" h="177164">
                <a:moveTo>
                  <a:pt x="0" y="88518"/>
                </a:moveTo>
                <a:lnTo>
                  <a:pt x="9082" y="54060"/>
                </a:lnTo>
                <a:lnTo>
                  <a:pt x="33852" y="25923"/>
                </a:lnTo>
                <a:lnTo>
                  <a:pt x="70591" y="6955"/>
                </a:lnTo>
                <a:lnTo>
                  <a:pt x="115581" y="0"/>
                </a:lnTo>
                <a:lnTo>
                  <a:pt x="160569" y="6955"/>
                </a:lnTo>
                <a:lnTo>
                  <a:pt x="197309" y="25923"/>
                </a:lnTo>
                <a:lnTo>
                  <a:pt x="222080" y="54060"/>
                </a:lnTo>
                <a:lnTo>
                  <a:pt x="231164" y="88518"/>
                </a:lnTo>
                <a:lnTo>
                  <a:pt x="222080" y="122977"/>
                </a:lnTo>
                <a:lnTo>
                  <a:pt x="197309" y="151114"/>
                </a:lnTo>
                <a:lnTo>
                  <a:pt x="160569" y="170082"/>
                </a:lnTo>
                <a:lnTo>
                  <a:pt x="115581" y="177037"/>
                </a:lnTo>
                <a:lnTo>
                  <a:pt x="70591" y="170082"/>
                </a:lnTo>
                <a:lnTo>
                  <a:pt x="33852" y="151114"/>
                </a:lnTo>
                <a:lnTo>
                  <a:pt x="9082" y="122977"/>
                </a:lnTo>
                <a:lnTo>
                  <a:pt x="0" y="88518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8064" y="1947168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140" y="2711142"/>
            <a:ext cx="309033" cy="177165"/>
          </a:xfrm>
          <a:custGeom>
            <a:avLst/>
            <a:gdLst/>
            <a:ahLst/>
            <a:cxnLst/>
            <a:rect l="l" t="t" r="r" b="b"/>
            <a:pathLst>
              <a:path w="231775" h="177164">
                <a:moveTo>
                  <a:pt x="0" y="88391"/>
                </a:moveTo>
                <a:lnTo>
                  <a:pt x="9082" y="54006"/>
                </a:lnTo>
                <a:lnTo>
                  <a:pt x="33852" y="25907"/>
                </a:lnTo>
                <a:lnTo>
                  <a:pt x="70591" y="6953"/>
                </a:lnTo>
                <a:lnTo>
                  <a:pt x="115581" y="0"/>
                </a:lnTo>
                <a:lnTo>
                  <a:pt x="160569" y="6953"/>
                </a:lnTo>
                <a:lnTo>
                  <a:pt x="197309" y="25908"/>
                </a:lnTo>
                <a:lnTo>
                  <a:pt x="222080" y="54006"/>
                </a:lnTo>
                <a:lnTo>
                  <a:pt x="231164" y="88391"/>
                </a:lnTo>
                <a:lnTo>
                  <a:pt x="222080" y="122850"/>
                </a:lnTo>
                <a:lnTo>
                  <a:pt x="197309" y="150987"/>
                </a:lnTo>
                <a:lnTo>
                  <a:pt x="160569" y="169955"/>
                </a:lnTo>
                <a:lnTo>
                  <a:pt x="115581" y="176910"/>
                </a:lnTo>
                <a:lnTo>
                  <a:pt x="70591" y="169955"/>
                </a:lnTo>
                <a:lnTo>
                  <a:pt x="33852" y="150987"/>
                </a:lnTo>
                <a:lnTo>
                  <a:pt x="9082" y="122850"/>
                </a:lnTo>
                <a:lnTo>
                  <a:pt x="0" y="88391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8064" y="2711394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140" y="3213553"/>
            <a:ext cx="309033" cy="177165"/>
          </a:xfrm>
          <a:custGeom>
            <a:avLst/>
            <a:gdLst/>
            <a:ahLst/>
            <a:cxnLst/>
            <a:rect l="l" t="t" r="r" b="b"/>
            <a:pathLst>
              <a:path w="231775" h="177164">
                <a:moveTo>
                  <a:pt x="0" y="88519"/>
                </a:moveTo>
                <a:lnTo>
                  <a:pt x="9082" y="54060"/>
                </a:lnTo>
                <a:lnTo>
                  <a:pt x="33852" y="25923"/>
                </a:lnTo>
                <a:lnTo>
                  <a:pt x="70591" y="6955"/>
                </a:lnTo>
                <a:lnTo>
                  <a:pt x="115581" y="0"/>
                </a:lnTo>
                <a:lnTo>
                  <a:pt x="160569" y="6955"/>
                </a:lnTo>
                <a:lnTo>
                  <a:pt x="197309" y="25923"/>
                </a:lnTo>
                <a:lnTo>
                  <a:pt x="222080" y="54060"/>
                </a:lnTo>
                <a:lnTo>
                  <a:pt x="231164" y="88519"/>
                </a:lnTo>
                <a:lnTo>
                  <a:pt x="222080" y="122977"/>
                </a:lnTo>
                <a:lnTo>
                  <a:pt x="197309" y="151114"/>
                </a:lnTo>
                <a:lnTo>
                  <a:pt x="160569" y="170082"/>
                </a:lnTo>
                <a:lnTo>
                  <a:pt x="115581" y="177038"/>
                </a:lnTo>
                <a:lnTo>
                  <a:pt x="70591" y="170082"/>
                </a:lnTo>
                <a:lnTo>
                  <a:pt x="33852" y="151114"/>
                </a:lnTo>
                <a:lnTo>
                  <a:pt x="9082" y="122977"/>
                </a:lnTo>
                <a:lnTo>
                  <a:pt x="0" y="88519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8064" y="3213933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9140" y="4297244"/>
            <a:ext cx="309033" cy="177165"/>
          </a:xfrm>
          <a:custGeom>
            <a:avLst/>
            <a:gdLst/>
            <a:ahLst/>
            <a:cxnLst/>
            <a:rect l="l" t="t" r="r" b="b"/>
            <a:pathLst>
              <a:path w="231775" h="177164">
                <a:moveTo>
                  <a:pt x="0" y="88518"/>
                </a:moveTo>
                <a:lnTo>
                  <a:pt x="9082" y="54060"/>
                </a:lnTo>
                <a:lnTo>
                  <a:pt x="33852" y="25923"/>
                </a:lnTo>
                <a:lnTo>
                  <a:pt x="70591" y="6955"/>
                </a:lnTo>
                <a:lnTo>
                  <a:pt x="115581" y="0"/>
                </a:lnTo>
                <a:lnTo>
                  <a:pt x="160569" y="6955"/>
                </a:lnTo>
                <a:lnTo>
                  <a:pt x="197309" y="25923"/>
                </a:lnTo>
                <a:lnTo>
                  <a:pt x="222080" y="54060"/>
                </a:lnTo>
                <a:lnTo>
                  <a:pt x="231164" y="88518"/>
                </a:lnTo>
                <a:lnTo>
                  <a:pt x="222080" y="122977"/>
                </a:lnTo>
                <a:lnTo>
                  <a:pt x="197309" y="151114"/>
                </a:lnTo>
                <a:lnTo>
                  <a:pt x="160569" y="170082"/>
                </a:lnTo>
                <a:lnTo>
                  <a:pt x="115581" y="177037"/>
                </a:lnTo>
                <a:lnTo>
                  <a:pt x="70591" y="170082"/>
                </a:lnTo>
                <a:lnTo>
                  <a:pt x="33852" y="151114"/>
                </a:lnTo>
                <a:lnTo>
                  <a:pt x="9082" y="122977"/>
                </a:lnTo>
                <a:lnTo>
                  <a:pt x="0" y="88518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8064" y="4297879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140" y="5308292"/>
            <a:ext cx="309033" cy="177165"/>
          </a:xfrm>
          <a:custGeom>
            <a:avLst/>
            <a:gdLst/>
            <a:ahLst/>
            <a:cxnLst/>
            <a:rect l="l" t="t" r="r" b="b"/>
            <a:pathLst>
              <a:path w="231775" h="177164">
                <a:moveTo>
                  <a:pt x="0" y="88518"/>
                </a:moveTo>
                <a:lnTo>
                  <a:pt x="9082" y="54060"/>
                </a:lnTo>
                <a:lnTo>
                  <a:pt x="33852" y="25923"/>
                </a:lnTo>
                <a:lnTo>
                  <a:pt x="70591" y="6955"/>
                </a:lnTo>
                <a:lnTo>
                  <a:pt x="115581" y="0"/>
                </a:lnTo>
                <a:lnTo>
                  <a:pt x="160569" y="6955"/>
                </a:lnTo>
                <a:lnTo>
                  <a:pt x="197309" y="25923"/>
                </a:lnTo>
                <a:lnTo>
                  <a:pt x="222080" y="54060"/>
                </a:lnTo>
                <a:lnTo>
                  <a:pt x="231164" y="88518"/>
                </a:lnTo>
                <a:lnTo>
                  <a:pt x="222080" y="122977"/>
                </a:lnTo>
                <a:lnTo>
                  <a:pt x="197309" y="151114"/>
                </a:lnTo>
                <a:lnTo>
                  <a:pt x="160569" y="170082"/>
                </a:lnTo>
                <a:lnTo>
                  <a:pt x="115581" y="177037"/>
                </a:lnTo>
                <a:lnTo>
                  <a:pt x="70591" y="170082"/>
                </a:lnTo>
                <a:lnTo>
                  <a:pt x="33852" y="151114"/>
                </a:lnTo>
                <a:lnTo>
                  <a:pt x="9082" y="122977"/>
                </a:lnTo>
                <a:lnTo>
                  <a:pt x="0" y="88518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48064" y="5309180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2157" y="5994780"/>
            <a:ext cx="5804747" cy="835660"/>
            <a:chOff x="24118" y="5994780"/>
            <a:chExt cx="4353560" cy="835660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929" y="6095994"/>
              <a:ext cx="4233291" cy="73393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6818" y="6007480"/>
              <a:ext cx="231775" cy="177165"/>
            </a:xfrm>
            <a:custGeom>
              <a:avLst/>
              <a:gdLst/>
              <a:ahLst/>
              <a:cxnLst/>
              <a:rect l="l" t="t" r="r" b="b"/>
              <a:pathLst>
                <a:path w="231775" h="177164">
                  <a:moveTo>
                    <a:pt x="0" y="88519"/>
                  </a:moveTo>
                  <a:lnTo>
                    <a:pt x="9082" y="54065"/>
                  </a:lnTo>
                  <a:lnTo>
                    <a:pt x="33852" y="25928"/>
                  </a:lnTo>
                  <a:lnTo>
                    <a:pt x="70591" y="6957"/>
                  </a:lnTo>
                  <a:lnTo>
                    <a:pt x="115581" y="0"/>
                  </a:lnTo>
                  <a:lnTo>
                    <a:pt x="160569" y="6957"/>
                  </a:lnTo>
                  <a:lnTo>
                    <a:pt x="197309" y="25928"/>
                  </a:lnTo>
                  <a:lnTo>
                    <a:pt x="222080" y="54065"/>
                  </a:lnTo>
                  <a:lnTo>
                    <a:pt x="231164" y="88519"/>
                  </a:lnTo>
                  <a:lnTo>
                    <a:pt x="222080" y="122972"/>
                  </a:lnTo>
                  <a:lnTo>
                    <a:pt x="197309" y="151109"/>
                  </a:lnTo>
                  <a:lnTo>
                    <a:pt x="160569" y="170080"/>
                  </a:lnTo>
                  <a:lnTo>
                    <a:pt x="115581" y="177038"/>
                  </a:lnTo>
                  <a:lnTo>
                    <a:pt x="70591" y="170080"/>
                  </a:lnTo>
                  <a:lnTo>
                    <a:pt x="33852" y="151109"/>
                  </a:lnTo>
                  <a:lnTo>
                    <a:pt x="9082" y="122972"/>
                  </a:lnTo>
                  <a:lnTo>
                    <a:pt x="0" y="88519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48064" y="6008695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7803" y="6286953"/>
            <a:ext cx="309033" cy="177165"/>
          </a:xfrm>
          <a:custGeom>
            <a:avLst/>
            <a:gdLst/>
            <a:ahLst/>
            <a:cxnLst/>
            <a:rect l="l" t="t" r="r" b="b"/>
            <a:pathLst>
              <a:path w="231775" h="177164">
                <a:moveTo>
                  <a:pt x="0" y="88519"/>
                </a:moveTo>
                <a:lnTo>
                  <a:pt x="9082" y="54065"/>
                </a:lnTo>
                <a:lnTo>
                  <a:pt x="33852" y="25928"/>
                </a:lnTo>
                <a:lnTo>
                  <a:pt x="70590" y="6957"/>
                </a:lnTo>
                <a:lnTo>
                  <a:pt x="115577" y="0"/>
                </a:lnTo>
                <a:lnTo>
                  <a:pt x="160571" y="6957"/>
                </a:lnTo>
                <a:lnTo>
                  <a:pt x="197310" y="25928"/>
                </a:lnTo>
                <a:lnTo>
                  <a:pt x="222078" y="54065"/>
                </a:lnTo>
                <a:lnTo>
                  <a:pt x="231160" y="88519"/>
                </a:lnTo>
                <a:lnTo>
                  <a:pt x="222076" y="122972"/>
                </a:lnTo>
                <a:lnTo>
                  <a:pt x="197305" y="151109"/>
                </a:lnTo>
                <a:lnTo>
                  <a:pt x="160565" y="170080"/>
                </a:lnTo>
                <a:lnTo>
                  <a:pt x="115577" y="177038"/>
                </a:lnTo>
                <a:lnTo>
                  <a:pt x="70590" y="170080"/>
                </a:lnTo>
                <a:lnTo>
                  <a:pt x="33852" y="151109"/>
                </a:lnTo>
                <a:lnTo>
                  <a:pt x="9082" y="122972"/>
                </a:lnTo>
                <a:lnTo>
                  <a:pt x="0" y="88519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37092" y="6288197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19803" y="533407"/>
            <a:ext cx="5783580" cy="5888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252729" indent="-228600" algn="just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241300" algn="l"/>
              </a:tabLst>
            </a:pPr>
            <a:r>
              <a:rPr sz="1300" spc="-40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региона,</a:t>
            </a:r>
            <a:r>
              <a:rPr sz="13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40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3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65" dirty="0">
                <a:solidFill>
                  <a:srgbClr val="002060"/>
                </a:solidFill>
                <a:latin typeface="Times New Roman"/>
                <a:cs typeface="Times New Roman"/>
              </a:rPr>
              <a:t>МСУ,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1300" spc="-4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од</a:t>
            </a:r>
            <a:r>
              <a:rPr sz="13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ППЭ,</a:t>
            </a:r>
            <a:r>
              <a:rPr sz="13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30" dirty="0">
                <a:solidFill>
                  <a:srgbClr val="002060"/>
                </a:solidFill>
                <a:latin typeface="Times New Roman"/>
                <a:cs typeface="Times New Roman"/>
              </a:rPr>
              <a:t>код,</a:t>
            </a:r>
            <a:r>
              <a:rPr sz="13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наименование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предмета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дата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</a:t>
            </a:r>
            <a:r>
              <a:rPr sz="13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заполняются </a:t>
            </a:r>
            <a:r>
              <a:rPr sz="1300" spc="-15" dirty="0" err="1">
                <a:solidFill>
                  <a:srgbClr val="002060"/>
                </a:solidFill>
                <a:latin typeface="Times New Roman"/>
                <a:cs typeface="Times New Roman"/>
              </a:rPr>
              <a:t>автоматически</a:t>
            </a:r>
            <a:r>
              <a:rPr sz="13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lang="ru-RU" sz="1300" spc="-15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41300" marR="252729" indent="-228600" algn="just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241300" algn="l"/>
              </a:tabLst>
            </a:pPr>
            <a:endParaRPr sz="8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3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ЭМ,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полученных</a:t>
            </a:r>
            <a:r>
              <a:rPr sz="13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ППЭ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от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 члена </a:t>
            </a:r>
            <a:r>
              <a:rPr sz="1300" spc="-3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ГЭК. П.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03 заполняется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случае</a:t>
            </a:r>
            <a:r>
              <a:rPr sz="13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наличия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ИК (шрифт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Брайля).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п.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04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3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ДБО№2</a:t>
            </a:r>
            <a:r>
              <a:rPr sz="13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,</a:t>
            </a:r>
            <a:r>
              <a:rPr lang="ru-RU" sz="13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подготовленных</a:t>
            </a:r>
            <a:r>
              <a:rPr sz="13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ППЭ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до дня</a:t>
            </a:r>
            <a:r>
              <a:rPr sz="13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экзамена.</a:t>
            </a:r>
            <a:r>
              <a:rPr sz="13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В п.</a:t>
            </a:r>
            <a:r>
              <a:rPr sz="13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05</a:t>
            </a:r>
            <a:r>
              <a:rPr lang="ru-RU" sz="13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300" spc="3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ДБО№2,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распечатанных</a:t>
            </a:r>
            <a:r>
              <a:rPr sz="13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13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ППЭ</a:t>
            </a:r>
            <a:r>
              <a:rPr lang="ru-RU" sz="13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3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день</a:t>
            </a:r>
            <a:r>
              <a:rPr sz="13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</a:t>
            </a:r>
            <a:r>
              <a:rPr sz="13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случае</a:t>
            </a:r>
            <a:r>
              <a:rPr sz="13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002060"/>
                </a:solidFill>
                <a:latin typeface="Times New Roman"/>
                <a:cs typeface="Times New Roman"/>
              </a:rPr>
              <a:t>нехватки</a:t>
            </a:r>
            <a:r>
              <a:rPr sz="13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ранее</a:t>
            </a:r>
            <a:r>
              <a:rPr sz="13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5" dirty="0" err="1">
                <a:solidFill>
                  <a:srgbClr val="002060"/>
                </a:solidFill>
                <a:latin typeface="Times New Roman"/>
                <a:cs typeface="Times New Roman"/>
              </a:rPr>
              <a:t>подготовленных</a:t>
            </a:r>
            <a:r>
              <a:rPr sz="13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lang="ru-RU" sz="1300" spc="-15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00000"/>
              </a:lnSpc>
              <a:buAutoNum type="arabicPeriod"/>
              <a:tabLst>
                <a:tab pos="241300" algn="l"/>
              </a:tabLst>
            </a:pPr>
            <a:endParaRPr sz="8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buAutoNum type="arabicPeriod" startAt="3"/>
              <a:tabLst>
                <a:tab pos="241300" algn="l"/>
              </a:tabLst>
            </a:pP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Отмечается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материалов,</a:t>
            </a:r>
            <a:r>
              <a:rPr sz="13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выданных</a:t>
            </a:r>
            <a:r>
              <a:rPr lang="ru-RU" sz="13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300" spc="-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</a:t>
            </a:r>
            <a:r>
              <a:rPr sz="13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ППЭ в</a:t>
            </a:r>
            <a:r>
              <a:rPr sz="13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день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 err="1">
                <a:solidFill>
                  <a:srgbClr val="002060"/>
                </a:solidFill>
                <a:latin typeface="Times New Roman"/>
                <a:cs typeface="Times New Roman"/>
              </a:rPr>
              <a:t>экзамена</a:t>
            </a:r>
            <a:r>
              <a:rPr sz="13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lang="ru-RU" sz="1300" spc="-1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buAutoNum type="arabicPeriod" startAt="3"/>
              <a:tabLst>
                <a:tab pos="241300" algn="l"/>
              </a:tabLst>
            </a:pPr>
            <a:endParaRPr sz="8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buAutoNum type="arabicPeriod" startAt="4"/>
              <a:tabLst>
                <a:tab pos="241300" algn="l"/>
              </a:tabLst>
            </a:pP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материалов,</a:t>
            </a:r>
            <a:r>
              <a:rPr sz="13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полученных</a:t>
            </a:r>
            <a:r>
              <a:rPr lang="ru-RU" sz="13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от</a:t>
            </a:r>
            <a:r>
              <a:rPr sz="1300" spc="-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участников</a:t>
            </a:r>
            <a:r>
              <a:rPr sz="13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</a:t>
            </a:r>
            <a:r>
              <a:rPr sz="13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окончании</a:t>
            </a:r>
            <a:r>
              <a:rPr sz="13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его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проведения. </a:t>
            </a:r>
            <a:r>
              <a:rPr sz="1300" spc="-3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п. 13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отмечается</a:t>
            </a:r>
            <a:r>
              <a:rPr sz="13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листов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черновиков,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 использованных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 err="1">
                <a:solidFill>
                  <a:srgbClr val="002060"/>
                </a:solidFill>
                <a:latin typeface="Times New Roman"/>
                <a:cs typeface="Times New Roman"/>
              </a:rPr>
              <a:t>участниками</a:t>
            </a:r>
            <a:r>
              <a:rPr sz="13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r>
              <a:rPr lang="ru-RU" sz="13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</a:p>
          <a:p>
            <a:pPr marL="241300" indent="-228600" algn="just">
              <a:lnSpc>
                <a:spcPct val="100000"/>
              </a:lnSpc>
              <a:buAutoNum type="arabicPeriod" startAt="4"/>
              <a:tabLst>
                <a:tab pos="241300" algn="l"/>
              </a:tabLst>
            </a:pPr>
            <a:endParaRPr sz="8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41300" marR="160655" indent="-228600" algn="just">
              <a:lnSpc>
                <a:spcPct val="100000"/>
              </a:lnSpc>
              <a:buAutoNum type="arabicPeriod" startAt="5"/>
              <a:tabLst>
                <a:tab pos="241300" algn="l"/>
              </a:tabLst>
            </a:pP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3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3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материалов,</a:t>
            </a:r>
            <a:r>
              <a:rPr sz="13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которые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остались 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неиспользованными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в день</a:t>
            </a:r>
            <a:r>
              <a:rPr sz="13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проведения</a:t>
            </a:r>
            <a:r>
              <a:rPr sz="13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экзамена,</a:t>
            </a:r>
            <a:r>
              <a:rPr sz="13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том </a:t>
            </a:r>
            <a:r>
              <a:rPr sz="1300" spc="-3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числе количество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материалов,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выданных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1300" spc="-2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аудитории</a:t>
            </a:r>
            <a:r>
              <a:rPr lang="ru-RU" sz="1300" spc="-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3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возвращенных</a:t>
            </a:r>
            <a:r>
              <a:rPr sz="13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организаторами</a:t>
            </a:r>
            <a:r>
              <a:rPr sz="13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неиспользованными</a:t>
            </a:r>
            <a:r>
              <a:rPr sz="13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lang="ru-RU" sz="1300" spc="-5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41300" marR="160655" indent="-228600" algn="just">
              <a:lnSpc>
                <a:spcPct val="100000"/>
              </a:lnSpc>
              <a:buAutoNum type="arabicPeriod" startAt="5"/>
              <a:tabLst>
                <a:tab pos="241300" algn="l"/>
              </a:tabLst>
            </a:pP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41300" marR="233679" indent="-228600" algn="just">
              <a:lnSpc>
                <a:spcPct val="100000"/>
              </a:lnSpc>
              <a:buAutoNum type="arabicPeriod" startAt="6"/>
              <a:tabLst>
                <a:tab pos="241300" algn="l"/>
              </a:tabLst>
            </a:pP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Указываются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сведения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об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участниках</a:t>
            </a:r>
            <a:r>
              <a:rPr sz="13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</a:t>
            </a:r>
            <a:r>
              <a:rPr sz="13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ППЭ. </a:t>
            </a:r>
            <a:r>
              <a:rPr sz="1300" spc="-3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П.</a:t>
            </a: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21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заполняется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5" dirty="0" err="1">
                <a:solidFill>
                  <a:srgbClr val="002060"/>
                </a:solidFill>
                <a:latin typeface="Times New Roman"/>
                <a:cs typeface="Times New Roman"/>
              </a:rPr>
              <a:t>автоматически</a:t>
            </a:r>
            <a:r>
              <a:rPr sz="13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lang="ru-RU" sz="1300" spc="-15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41300" marR="233679" indent="-228600" algn="just">
              <a:lnSpc>
                <a:spcPct val="100000"/>
              </a:lnSpc>
              <a:buAutoNum type="arabicPeriod" startAt="6"/>
              <a:tabLst>
                <a:tab pos="241300" algn="l"/>
              </a:tabLst>
            </a:pPr>
            <a:endParaRPr sz="8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41300" marR="140335" indent="-228600" algn="just">
              <a:lnSpc>
                <a:spcPct val="100000"/>
              </a:lnSpc>
              <a:buAutoNum type="arabicPeriod" startAt="6"/>
              <a:tabLst>
                <a:tab pos="241300" algn="l"/>
              </a:tabLst>
            </a:pP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Отражаются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количественные</a:t>
            </a:r>
            <a:r>
              <a:rPr sz="13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показатели</a:t>
            </a:r>
            <a:r>
              <a:rPr sz="13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работникам </a:t>
            </a:r>
            <a:r>
              <a:rPr sz="1300" spc="-3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ППЭ. Столбцы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«назначено</a:t>
            </a:r>
            <a:r>
              <a:rPr sz="13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ППЭ»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и «</a:t>
            </a:r>
            <a:r>
              <a:rPr sz="13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распределено</a:t>
            </a:r>
            <a:r>
              <a:rPr lang="ru-RU" sz="13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3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аудитории»</a:t>
            </a:r>
            <a:r>
              <a:rPr sz="13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заполняются</a:t>
            </a:r>
            <a:r>
              <a:rPr sz="13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002060"/>
                </a:solidFill>
                <a:latin typeface="Times New Roman"/>
                <a:cs typeface="Times New Roman"/>
              </a:rPr>
              <a:t>автоматически.</a:t>
            </a:r>
            <a:r>
              <a:rPr sz="13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Столбец</a:t>
            </a:r>
            <a:r>
              <a:rPr lang="ru-RU" sz="13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«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не 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явилось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 ППЭ»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заполняется </a:t>
            </a:r>
            <a:r>
              <a:rPr sz="1300" spc="-15" dirty="0">
                <a:solidFill>
                  <a:srgbClr val="002060"/>
                </a:solidFill>
                <a:latin typeface="Times New Roman"/>
                <a:cs typeface="Times New Roman"/>
              </a:rPr>
              <a:t>руководителем</a:t>
            </a:r>
            <a:r>
              <a:rPr sz="13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ППЭ</a:t>
            </a:r>
            <a:r>
              <a:rPr sz="13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lang="ru-RU" sz="1300" spc="-1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41300" marR="140335" indent="-228600" algn="just">
              <a:lnSpc>
                <a:spcPct val="100000"/>
              </a:lnSpc>
              <a:buAutoNum type="arabicPeriod" startAt="6"/>
              <a:tabLst>
                <a:tab pos="241300" algn="l"/>
              </a:tabLst>
            </a:pPr>
            <a:endParaRPr sz="8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buAutoNum type="arabicPeriod" startAt="8"/>
              <a:tabLst>
                <a:tab pos="241300" algn="l"/>
              </a:tabLst>
            </a:pP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Заполняется</a:t>
            </a:r>
            <a:r>
              <a:rPr sz="13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аналогично</a:t>
            </a:r>
            <a:r>
              <a:rPr sz="13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п.</a:t>
            </a: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7</a:t>
            </a:r>
            <a:r>
              <a:rPr sz="13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r>
              <a:rPr lang="ru-RU" sz="13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</a:p>
          <a:p>
            <a:pPr marL="241300" indent="-228600" algn="just">
              <a:lnSpc>
                <a:spcPct val="100000"/>
              </a:lnSpc>
              <a:buAutoNum type="arabicPeriod" startAt="8"/>
              <a:tabLst>
                <a:tab pos="241300" algn="l"/>
              </a:tabLst>
            </a:pPr>
            <a:endParaRPr sz="8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41300" marR="235585" indent="-228600" algn="just">
              <a:lnSpc>
                <a:spcPct val="100000"/>
              </a:lnSpc>
              <a:buAutoNum type="arabicPeriod" startAt="8"/>
              <a:tabLst>
                <a:tab pos="258445" algn="l"/>
              </a:tabLst>
            </a:pP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Ставятся</a:t>
            </a:r>
            <a:r>
              <a:rPr sz="13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подписи</a:t>
            </a:r>
            <a:r>
              <a:rPr sz="13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002060"/>
                </a:solidFill>
                <a:latin typeface="Times New Roman"/>
                <a:cs typeface="Times New Roman"/>
              </a:rPr>
              <a:t>руководителя</a:t>
            </a:r>
            <a:r>
              <a:rPr sz="1300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ППЭ,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членов</a:t>
            </a:r>
            <a:r>
              <a:rPr sz="13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ГЭК.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Расшифровка</a:t>
            </a:r>
            <a:r>
              <a:rPr sz="13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подписи</a:t>
            </a:r>
            <a:r>
              <a:rPr sz="13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/>
                <a:cs typeface="Times New Roman"/>
              </a:rPr>
              <a:t>осуществляется</a:t>
            </a:r>
            <a:r>
              <a:rPr sz="13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300" spc="-15" dirty="0">
                <a:solidFill>
                  <a:srgbClr val="002060"/>
                </a:solidFill>
                <a:latin typeface="Times New Roman"/>
                <a:cs typeface="Times New Roman"/>
              </a:rPr>
              <a:t>автоматически.</a:t>
            </a:r>
            <a:endParaRPr sz="13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9384" y="193367"/>
            <a:ext cx="673269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Форма</a:t>
            </a:r>
            <a:r>
              <a:rPr sz="2400" b="1" spc="-5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ППЭ-13-01</a:t>
            </a:r>
            <a:r>
              <a:rPr sz="2400" b="1" spc="-55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(образец</a:t>
            </a:r>
            <a:r>
              <a:rPr sz="2400" b="1" spc="-3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заполнения)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744" y="698715"/>
            <a:ext cx="5708735" cy="6069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05818" y="304813"/>
            <a:ext cx="320039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Форма</a:t>
            </a:r>
            <a:r>
              <a:rPr sz="2400" b="1" spc="-5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ППЭ-13-01</a:t>
            </a:r>
            <a:r>
              <a:rPr sz="2400" b="1" spc="-55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(образец</a:t>
            </a:r>
            <a:r>
              <a:rPr sz="2400" b="1" spc="-3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заполнения)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629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86251"/>
            <a:ext cx="6629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733800"/>
            <a:ext cx="6629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63" y="676783"/>
            <a:ext cx="8141716" cy="44201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62400" y="-17340"/>
            <a:ext cx="80772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ОРМА</a:t>
            </a:r>
            <a:r>
              <a:rPr sz="2400" b="1" spc="-75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ППЭ-13-02-МАШ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sz="2400" b="1" spc="-15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(заполняется</a:t>
            </a:r>
            <a:r>
              <a:rPr sz="2400" b="1" spc="-45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5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руководителем</a:t>
            </a:r>
            <a:r>
              <a:rPr sz="2400" b="1" spc="-25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ППЭ)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36493" y="461464"/>
            <a:ext cx="308187" cy="182245"/>
          </a:xfrm>
          <a:custGeom>
            <a:avLst/>
            <a:gdLst/>
            <a:ahLst/>
            <a:cxnLst/>
            <a:rect l="l" t="t" r="r" b="b"/>
            <a:pathLst>
              <a:path w="231139" h="182245">
                <a:moveTo>
                  <a:pt x="0" y="91059"/>
                </a:moveTo>
                <a:lnTo>
                  <a:pt x="9074" y="55614"/>
                </a:lnTo>
                <a:lnTo>
                  <a:pt x="33829" y="26670"/>
                </a:lnTo>
                <a:lnTo>
                  <a:pt x="70562" y="7155"/>
                </a:lnTo>
                <a:lnTo>
                  <a:pt x="115569" y="0"/>
                </a:lnTo>
                <a:lnTo>
                  <a:pt x="160524" y="7155"/>
                </a:lnTo>
                <a:lnTo>
                  <a:pt x="197262" y="26670"/>
                </a:lnTo>
                <a:lnTo>
                  <a:pt x="222047" y="55614"/>
                </a:lnTo>
                <a:lnTo>
                  <a:pt x="231139" y="91059"/>
                </a:lnTo>
                <a:lnTo>
                  <a:pt x="222047" y="126503"/>
                </a:lnTo>
                <a:lnTo>
                  <a:pt x="197262" y="155448"/>
                </a:lnTo>
                <a:lnTo>
                  <a:pt x="160524" y="174962"/>
                </a:lnTo>
                <a:lnTo>
                  <a:pt x="115569" y="182118"/>
                </a:lnTo>
                <a:lnTo>
                  <a:pt x="70562" y="174962"/>
                </a:lnTo>
                <a:lnTo>
                  <a:pt x="33829" y="155448"/>
                </a:lnTo>
                <a:lnTo>
                  <a:pt x="9074" y="126503"/>
                </a:lnTo>
                <a:lnTo>
                  <a:pt x="0" y="91059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36060" y="463749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17305" y="653614"/>
            <a:ext cx="7907867" cy="942975"/>
            <a:chOff x="162979" y="653541"/>
            <a:chExt cx="5930900" cy="942975"/>
          </a:xfrm>
        </p:grpSpPr>
        <p:sp>
          <p:nvSpPr>
            <p:cNvPr id="7" name="object 7"/>
            <p:cNvSpPr/>
            <p:nvPr/>
          </p:nvSpPr>
          <p:spPr>
            <a:xfrm>
              <a:off x="169329" y="659891"/>
              <a:ext cx="5918200" cy="217170"/>
            </a:xfrm>
            <a:custGeom>
              <a:avLst/>
              <a:gdLst/>
              <a:ahLst/>
              <a:cxnLst/>
              <a:rect l="l" t="t" r="r" b="b"/>
              <a:pathLst>
                <a:path w="5918200" h="217169">
                  <a:moveTo>
                    <a:pt x="0" y="216916"/>
                  </a:moveTo>
                  <a:lnTo>
                    <a:pt x="4656" y="174734"/>
                  </a:lnTo>
                  <a:lnTo>
                    <a:pt x="17356" y="140255"/>
                  </a:lnTo>
                  <a:lnTo>
                    <a:pt x="36192" y="116992"/>
                  </a:lnTo>
                  <a:lnTo>
                    <a:pt x="59258" y="108458"/>
                  </a:lnTo>
                  <a:lnTo>
                    <a:pt x="2857969" y="108458"/>
                  </a:lnTo>
                  <a:lnTo>
                    <a:pt x="2880986" y="99941"/>
                  </a:lnTo>
                  <a:lnTo>
                    <a:pt x="2899800" y="76708"/>
                  </a:lnTo>
                  <a:lnTo>
                    <a:pt x="2912494" y="42235"/>
                  </a:lnTo>
                  <a:lnTo>
                    <a:pt x="2917151" y="0"/>
                  </a:lnTo>
                  <a:lnTo>
                    <a:pt x="2921811" y="42235"/>
                  </a:lnTo>
                  <a:lnTo>
                    <a:pt x="2934519" y="76708"/>
                  </a:lnTo>
                  <a:lnTo>
                    <a:pt x="2953370" y="99941"/>
                  </a:lnTo>
                  <a:lnTo>
                    <a:pt x="2976460" y="108458"/>
                  </a:lnTo>
                  <a:lnTo>
                    <a:pt x="5858979" y="108458"/>
                  </a:lnTo>
                  <a:lnTo>
                    <a:pt x="5881996" y="116992"/>
                  </a:lnTo>
                  <a:lnTo>
                    <a:pt x="5900810" y="140255"/>
                  </a:lnTo>
                  <a:lnTo>
                    <a:pt x="5913504" y="174734"/>
                  </a:lnTo>
                  <a:lnTo>
                    <a:pt x="5918161" y="216916"/>
                  </a:lnTo>
                </a:path>
              </a:pathLst>
            </a:custGeom>
            <a:ln w="126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4329" y="1401572"/>
              <a:ext cx="231775" cy="182245"/>
            </a:xfrm>
            <a:custGeom>
              <a:avLst/>
              <a:gdLst/>
              <a:ahLst/>
              <a:cxnLst/>
              <a:rect l="l" t="t" r="r" b="b"/>
              <a:pathLst>
                <a:path w="231775" h="182244">
                  <a:moveTo>
                    <a:pt x="0" y="91058"/>
                  </a:moveTo>
                  <a:lnTo>
                    <a:pt x="9083" y="55614"/>
                  </a:lnTo>
                  <a:lnTo>
                    <a:pt x="33855" y="26669"/>
                  </a:lnTo>
                  <a:lnTo>
                    <a:pt x="70594" y="7155"/>
                  </a:lnTo>
                  <a:lnTo>
                    <a:pt x="115582" y="0"/>
                  </a:lnTo>
                  <a:lnTo>
                    <a:pt x="160570" y="7155"/>
                  </a:lnTo>
                  <a:lnTo>
                    <a:pt x="197310" y="26670"/>
                  </a:lnTo>
                  <a:lnTo>
                    <a:pt x="222081" y="55614"/>
                  </a:lnTo>
                  <a:lnTo>
                    <a:pt x="231165" y="91058"/>
                  </a:lnTo>
                  <a:lnTo>
                    <a:pt x="222081" y="126503"/>
                  </a:lnTo>
                  <a:lnTo>
                    <a:pt x="197310" y="155448"/>
                  </a:lnTo>
                  <a:lnTo>
                    <a:pt x="160570" y="174962"/>
                  </a:lnTo>
                  <a:lnTo>
                    <a:pt x="115582" y="182117"/>
                  </a:lnTo>
                  <a:lnTo>
                    <a:pt x="70594" y="174962"/>
                  </a:lnTo>
                  <a:lnTo>
                    <a:pt x="33855" y="155447"/>
                  </a:lnTo>
                  <a:lnTo>
                    <a:pt x="9083" y="126503"/>
                  </a:lnTo>
                  <a:lnTo>
                    <a:pt x="0" y="91058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71785" y="1404056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26763" y="1401645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4">
                <a:moveTo>
                  <a:pt x="0" y="91058"/>
                </a:moveTo>
                <a:lnTo>
                  <a:pt x="9094" y="55614"/>
                </a:lnTo>
                <a:lnTo>
                  <a:pt x="33893" y="26669"/>
                </a:lnTo>
                <a:lnTo>
                  <a:pt x="70669" y="7155"/>
                </a:lnTo>
                <a:lnTo>
                  <a:pt x="115696" y="0"/>
                </a:lnTo>
                <a:lnTo>
                  <a:pt x="160651" y="7155"/>
                </a:lnTo>
                <a:lnTo>
                  <a:pt x="197389" y="26670"/>
                </a:lnTo>
                <a:lnTo>
                  <a:pt x="222174" y="55614"/>
                </a:lnTo>
                <a:lnTo>
                  <a:pt x="231266" y="91058"/>
                </a:lnTo>
                <a:lnTo>
                  <a:pt x="222174" y="126503"/>
                </a:lnTo>
                <a:lnTo>
                  <a:pt x="197389" y="155448"/>
                </a:lnTo>
                <a:lnTo>
                  <a:pt x="160651" y="174962"/>
                </a:lnTo>
                <a:lnTo>
                  <a:pt x="115696" y="182117"/>
                </a:lnTo>
                <a:lnTo>
                  <a:pt x="70669" y="174962"/>
                </a:lnTo>
                <a:lnTo>
                  <a:pt x="33893" y="155447"/>
                </a:lnTo>
                <a:lnTo>
                  <a:pt x="9094" y="126503"/>
                </a:lnTo>
                <a:lnTo>
                  <a:pt x="0" y="91058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26460" y="1404056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95813" y="1401645"/>
            <a:ext cx="308187" cy="182245"/>
          </a:xfrm>
          <a:custGeom>
            <a:avLst/>
            <a:gdLst/>
            <a:ahLst/>
            <a:cxnLst/>
            <a:rect l="l" t="t" r="r" b="b"/>
            <a:pathLst>
              <a:path w="231139" h="182244">
                <a:moveTo>
                  <a:pt x="0" y="91058"/>
                </a:moveTo>
                <a:lnTo>
                  <a:pt x="9074" y="55614"/>
                </a:lnTo>
                <a:lnTo>
                  <a:pt x="33829" y="26669"/>
                </a:lnTo>
                <a:lnTo>
                  <a:pt x="70562" y="7155"/>
                </a:lnTo>
                <a:lnTo>
                  <a:pt x="115569" y="0"/>
                </a:lnTo>
                <a:lnTo>
                  <a:pt x="160577" y="7155"/>
                </a:lnTo>
                <a:lnTo>
                  <a:pt x="197310" y="26670"/>
                </a:lnTo>
                <a:lnTo>
                  <a:pt x="222065" y="55614"/>
                </a:lnTo>
                <a:lnTo>
                  <a:pt x="231139" y="91058"/>
                </a:lnTo>
                <a:lnTo>
                  <a:pt x="222065" y="126503"/>
                </a:lnTo>
                <a:lnTo>
                  <a:pt x="197310" y="155448"/>
                </a:lnTo>
                <a:lnTo>
                  <a:pt x="160577" y="174962"/>
                </a:lnTo>
                <a:lnTo>
                  <a:pt x="115569" y="182117"/>
                </a:lnTo>
                <a:lnTo>
                  <a:pt x="70562" y="174962"/>
                </a:lnTo>
                <a:lnTo>
                  <a:pt x="33829" y="155447"/>
                </a:lnTo>
                <a:lnTo>
                  <a:pt x="9074" y="126503"/>
                </a:lnTo>
                <a:lnTo>
                  <a:pt x="0" y="91058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396059" y="1404056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3333" y="3348487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58"/>
                </a:moveTo>
                <a:lnTo>
                  <a:pt x="9083" y="55614"/>
                </a:lnTo>
                <a:lnTo>
                  <a:pt x="33855" y="26669"/>
                </a:lnTo>
                <a:lnTo>
                  <a:pt x="70594" y="7155"/>
                </a:lnTo>
                <a:lnTo>
                  <a:pt x="115582" y="0"/>
                </a:lnTo>
                <a:lnTo>
                  <a:pt x="160576" y="7155"/>
                </a:lnTo>
                <a:lnTo>
                  <a:pt x="197315" y="26670"/>
                </a:lnTo>
                <a:lnTo>
                  <a:pt x="222083" y="55614"/>
                </a:lnTo>
                <a:lnTo>
                  <a:pt x="231165" y="91058"/>
                </a:lnTo>
                <a:lnTo>
                  <a:pt x="222083" y="126503"/>
                </a:lnTo>
                <a:lnTo>
                  <a:pt x="197315" y="155448"/>
                </a:lnTo>
                <a:lnTo>
                  <a:pt x="160576" y="174962"/>
                </a:lnTo>
                <a:lnTo>
                  <a:pt x="115582" y="182117"/>
                </a:lnTo>
                <a:lnTo>
                  <a:pt x="70594" y="174962"/>
                </a:lnTo>
                <a:lnTo>
                  <a:pt x="33855" y="155447"/>
                </a:lnTo>
                <a:lnTo>
                  <a:pt x="9083" y="126503"/>
                </a:lnTo>
                <a:lnTo>
                  <a:pt x="0" y="91058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92667" y="3351475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46238" y="3390777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59"/>
                </a:moveTo>
                <a:lnTo>
                  <a:pt x="9094" y="55614"/>
                </a:lnTo>
                <a:lnTo>
                  <a:pt x="33893" y="26669"/>
                </a:lnTo>
                <a:lnTo>
                  <a:pt x="70669" y="7155"/>
                </a:lnTo>
                <a:lnTo>
                  <a:pt x="115696" y="0"/>
                </a:lnTo>
                <a:lnTo>
                  <a:pt x="160651" y="7155"/>
                </a:lnTo>
                <a:lnTo>
                  <a:pt x="197389" y="26670"/>
                </a:lnTo>
                <a:lnTo>
                  <a:pt x="222174" y="55614"/>
                </a:lnTo>
                <a:lnTo>
                  <a:pt x="231266" y="91059"/>
                </a:lnTo>
                <a:lnTo>
                  <a:pt x="222174" y="126503"/>
                </a:lnTo>
                <a:lnTo>
                  <a:pt x="197389" y="155448"/>
                </a:lnTo>
                <a:lnTo>
                  <a:pt x="160651" y="174962"/>
                </a:lnTo>
                <a:lnTo>
                  <a:pt x="115696" y="182117"/>
                </a:lnTo>
                <a:lnTo>
                  <a:pt x="70669" y="174962"/>
                </a:lnTo>
                <a:lnTo>
                  <a:pt x="33893" y="155447"/>
                </a:lnTo>
                <a:lnTo>
                  <a:pt x="9094" y="126503"/>
                </a:lnTo>
                <a:lnTo>
                  <a:pt x="0" y="91059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545756" y="3393694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204121" y="3390777"/>
            <a:ext cx="308187" cy="182245"/>
          </a:xfrm>
          <a:custGeom>
            <a:avLst/>
            <a:gdLst/>
            <a:ahLst/>
            <a:cxnLst/>
            <a:rect l="l" t="t" r="r" b="b"/>
            <a:pathLst>
              <a:path w="231139" h="182245">
                <a:moveTo>
                  <a:pt x="0" y="91059"/>
                </a:moveTo>
                <a:lnTo>
                  <a:pt x="9092" y="55614"/>
                </a:lnTo>
                <a:lnTo>
                  <a:pt x="33877" y="26669"/>
                </a:lnTo>
                <a:lnTo>
                  <a:pt x="70615" y="7155"/>
                </a:lnTo>
                <a:lnTo>
                  <a:pt x="115570" y="0"/>
                </a:lnTo>
                <a:lnTo>
                  <a:pt x="160577" y="7155"/>
                </a:lnTo>
                <a:lnTo>
                  <a:pt x="197310" y="26670"/>
                </a:lnTo>
                <a:lnTo>
                  <a:pt x="222065" y="55614"/>
                </a:lnTo>
                <a:lnTo>
                  <a:pt x="231139" y="91059"/>
                </a:lnTo>
                <a:lnTo>
                  <a:pt x="222065" y="126503"/>
                </a:lnTo>
                <a:lnTo>
                  <a:pt x="197310" y="155448"/>
                </a:lnTo>
                <a:lnTo>
                  <a:pt x="160577" y="174962"/>
                </a:lnTo>
                <a:lnTo>
                  <a:pt x="115570" y="182117"/>
                </a:lnTo>
                <a:lnTo>
                  <a:pt x="70615" y="174962"/>
                </a:lnTo>
                <a:lnTo>
                  <a:pt x="33877" y="155447"/>
                </a:lnTo>
                <a:lnTo>
                  <a:pt x="9092" y="126503"/>
                </a:lnTo>
                <a:lnTo>
                  <a:pt x="0" y="91059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04028" y="3393694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153691" y="3390777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59"/>
                </a:moveTo>
                <a:lnTo>
                  <a:pt x="9094" y="55614"/>
                </a:lnTo>
                <a:lnTo>
                  <a:pt x="33893" y="26669"/>
                </a:lnTo>
                <a:lnTo>
                  <a:pt x="70669" y="7155"/>
                </a:lnTo>
                <a:lnTo>
                  <a:pt x="115697" y="0"/>
                </a:lnTo>
                <a:lnTo>
                  <a:pt x="160651" y="7155"/>
                </a:lnTo>
                <a:lnTo>
                  <a:pt x="197389" y="26670"/>
                </a:lnTo>
                <a:lnTo>
                  <a:pt x="222174" y="55614"/>
                </a:lnTo>
                <a:lnTo>
                  <a:pt x="231267" y="91059"/>
                </a:lnTo>
                <a:lnTo>
                  <a:pt x="222174" y="126503"/>
                </a:lnTo>
                <a:lnTo>
                  <a:pt x="197389" y="155448"/>
                </a:lnTo>
                <a:lnTo>
                  <a:pt x="160651" y="174962"/>
                </a:lnTo>
                <a:lnTo>
                  <a:pt x="115697" y="182117"/>
                </a:lnTo>
                <a:lnTo>
                  <a:pt x="70669" y="174962"/>
                </a:lnTo>
                <a:lnTo>
                  <a:pt x="33893" y="155447"/>
                </a:lnTo>
                <a:lnTo>
                  <a:pt x="9094" y="126503"/>
                </a:lnTo>
                <a:lnTo>
                  <a:pt x="0" y="91059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253901" y="3393694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1710" y="4068192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58"/>
                </a:moveTo>
                <a:lnTo>
                  <a:pt x="9083" y="55614"/>
                </a:lnTo>
                <a:lnTo>
                  <a:pt x="33853" y="26669"/>
                </a:lnTo>
                <a:lnTo>
                  <a:pt x="70592" y="7155"/>
                </a:lnTo>
                <a:lnTo>
                  <a:pt x="115582" y="0"/>
                </a:lnTo>
                <a:lnTo>
                  <a:pt x="160570" y="7155"/>
                </a:lnTo>
                <a:lnTo>
                  <a:pt x="197310" y="26669"/>
                </a:lnTo>
                <a:lnTo>
                  <a:pt x="222081" y="55614"/>
                </a:lnTo>
                <a:lnTo>
                  <a:pt x="231165" y="91058"/>
                </a:lnTo>
                <a:lnTo>
                  <a:pt x="222081" y="126503"/>
                </a:lnTo>
                <a:lnTo>
                  <a:pt x="197310" y="155447"/>
                </a:lnTo>
                <a:lnTo>
                  <a:pt x="160570" y="174962"/>
                </a:lnTo>
                <a:lnTo>
                  <a:pt x="115582" y="182117"/>
                </a:lnTo>
                <a:lnTo>
                  <a:pt x="70592" y="174962"/>
                </a:lnTo>
                <a:lnTo>
                  <a:pt x="33853" y="155447"/>
                </a:lnTo>
                <a:lnTo>
                  <a:pt x="9083" y="126503"/>
                </a:lnTo>
                <a:lnTo>
                  <a:pt x="1" y="91058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0823" y="4071373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9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17787" y="1550924"/>
            <a:ext cx="7145020" cy="3435350"/>
            <a:chOff x="238340" y="1550924"/>
            <a:chExt cx="5358765" cy="3435350"/>
          </a:xfrm>
        </p:grpSpPr>
        <p:sp>
          <p:nvSpPr>
            <p:cNvPr id="25" name="object 25"/>
            <p:cNvSpPr/>
            <p:nvPr/>
          </p:nvSpPr>
          <p:spPr>
            <a:xfrm>
              <a:off x="2721101" y="4656709"/>
              <a:ext cx="462915" cy="182245"/>
            </a:xfrm>
            <a:custGeom>
              <a:avLst/>
              <a:gdLst/>
              <a:ahLst/>
              <a:cxnLst/>
              <a:rect l="l" t="t" r="r" b="b"/>
              <a:pathLst>
                <a:path w="462914" h="182245">
                  <a:moveTo>
                    <a:pt x="0" y="91059"/>
                  </a:moveTo>
                  <a:lnTo>
                    <a:pt x="31566" y="45099"/>
                  </a:lnTo>
                  <a:lnTo>
                    <a:pt x="67722" y="26670"/>
                  </a:lnTo>
                  <a:lnTo>
                    <a:pt x="114525" y="12431"/>
                  </a:lnTo>
                  <a:lnTo>
                    <a:pt x="169774" y="3252"/>
                  </a:lnTo>
                  <a:lnTo>
                    <a:pt x="231267" y="0"/>
                  </a:lnTo>
                  <a:lnTo>
                    <a:pt x="292706" y="3252"/>
                  </a:lnTo>
                  <a:lnTo>
                    <a:pt x="347918" y="12431"/>
                  </a:lnTo>
                  <a:lnTo>
                    <a:pt x="394700" y="26670"/>
                  </a:lnTo>
                  <a:lnTo>
                    <a:pt x="430845" y="45099"/>
                  </a:lnTo>
                  <a:lnTo>
                    <a:pt x="462406" y="91059"/>
                  </a:lnTo>
                  <a:lnTo>
                    <a:pt x="454149" y="115266"/>
                  </a:lnTo>
                  <a:lnTo>
                    <a:pt x="430845" y="137018"/>
                  </a:lnTo>
                  <a:lnTo>
                    <a:pt x="394700" y="155448"/>
                  </a:lnTo>
                  <a:lnTo>
                    <a:pt x="347918" y="169686"/>
                  </a:lnTo>
                  <a:lnTo>
                    <a:pt x="292706" y="178865"/>
                  </a:lnTo>
                  <a:lnTo>
                    <a:pt x="231267" y="182118"/>
                  </a:lnTo>
                  <a:lnTo>
                    <a:pt x="169774" y="178865"/>
                  </a:lnTo>
                  <a:lnTo>
                    <a:pt x="114525" y="169686"/>
                  </a:lnTo>
                  <a:lnTo>
                    <a:pt x="67722" y="155448"/>
                  </a:lnTo>
                  <a:lnTo>
                    <a:pt x="31566" y="137018"/>
                  </a:lnTo>
                  <a:lnTo>
                    <a:pt x="8258" y="115266"/>
                  </a:lnTo>
                  <a:lnTo>
                    <a:pt x="0" y="91059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1103" y="1550923"/>
              <a:ext cx="4995545" cy="3340100"/>
            </a:xfrm>
            <a:custGeom>
              <a:avLst/>
              <a:gdLst/>
              <a:ahLst/>
              <a:cxnLst/>
              <a:rect l="l" t="t" r="r" b="b"/>
              <a:pathLst>
                <a:path w="4995545" h="3340100">
                  <a:moveTo>
                    <a:pt x="1349235" y="430276"/>
                  </a:moveTo>
                  <a:lnTo>
                    <a:pt x="1291450" y="349758"/>
                  </a:lnTo>
                  <a:lnTo>
                    <a:pt x="1289418" y="346964"/>
                  </a:lnTo>
                  <a:lnTo>
                    <a:pt x="1285481" y="346202"/>
                  </a:lnTo>
                  <a:lnTo>
                    <a:pt x="1282560" y="348361"/>
                  </a:lnTo>
                  <a:lnTo>
                    <a:pt x="1279766" y="350393"/>
                  </a:lnTo>
                  <a:lnTo>
                    <a:pt x="1279131" y="354330"/>
                  </a:lnTo>
                  <a:lnTo>
                    <a:pt x="1281163" y="357124"/>
                  </a:lnTo>
                  <a:lnTo>
                    <a:pt x="1318895" y="409778"/>
                  </a:lnTo>
                  <a:lnTo>
                    <a:pt x="403123" y="381"/>
                  </a:lnTo>
                  <a:lnTo>
                    <a:pt x="400519" y="6172"/>
                  </a:lnTo>
                  <a:lnTo>
                    <a:pt x="394550" y="8255"/>
                  </a:lnTo>
                  <a:lnTo>
                    <a:pt x="532384" y="398462"/>
                  </a:lnTo>
                  <a:lnTo>
                    <a:pt x="482981" y="356489"/>
                  </a:lnTo>
                  <a:lnTo>
                    <a:pt x="480314" y="354330"/>
                  </a:lnTo>
                  <a:lnTo>
                    <a:pt x="476300" y="354584"/>
                  </a:lnTo>
                  <a:lnTo>
                    <a:pt x="471766" y="359918"/>
                  </a:lnTo>
                  <a:lnTo>
                    <a:pt x="472097" y="363982"/>
                  </a:lnTo>
                  <a:lnTo>
                    <a:pt x="550367" y="430276"/>
                  </a:lnTo>
                  <a:lnTo>
                    <a:pt x="552234" y="420497"/>
                  </a:lnTo>
                  <a:lnTo>
                    <a:pt x="569595" y="329565"/>
                  </a:lnTo>
                  <a:lnTo>
                    <a:pt x="567334" y="326136"/>
                  </a:lnTo>
                  <a:lnTo>
                    <a:pt x="560451" y="324866"/>
                  </a:lnTo>
                  <a:lnTo>
                    <a:pt x="557123" y="327152"/>
                  </a:lnTo>
                  <a:lnTo>
                    <a:pt x="544334" y="394169"/>
                  </a:lnTo>
                  <a:lnTo>
                    <a:pt x="411429" y="17983"/>
                  </a:lnTo>
                  <a:lnTo>
                    <a:pt x="1313789" y="421373"/>
                  </a:lnTo>
                  <a:lnTo>
                    <a:pt x="1249286" y="428371"/>
                  </a:lnTo>
                  <a:lnTo>
                    <a:pt x="1245857" y="428625"/>
                  </a:lnTo>
                  <a:lnTo>
                    <a:pt x="1243317" y="431800"/>
                  </a:lnTo>
                  <a:lnTo>
                    <a:pt x="1244079" y="438785"/>
                  </a:lnTo>
                  <a:lnTo>
                    <a:pt x="1247127" y="441325"/>
                  </a:lnTo>
                  <a:lnTo>
                    <a:pt x="1343355" y="430911"/>
                  </a:lnTo>
                  <a:lnTo>
                    <a:pt x="1349235" y="430276"/>
                  </a:lnTo>
                  <a:close/>
                </a:path>
                <a:path w="4995545" h="3340100">
                  <a:moveTo>
                    <a:pt x="1692135" y="3281807"/>
                  </a:moveTo>
                  <a:lnTo>
                    <a:pt x="239636" y="2830969"/>
                  </a:lnTo>
                  <a:lnTo>
                    <a:pt x="269760" y="2823972"/>
                  </a:lnTo>
                  <a:lnTo>
                    <a:pt x="306031" y="2815590"/>
                  </a:lnTo>
                  <a:lnTo>
                    <a:pt x="308165" y="2812161"/>
                  </a:lnTo>
                  <a:lnTo>
                    <a:pt x="306578" y="2805303"/>
                  </a:lnTo>
                  <a:lnTo>
                    <a:pt x="303174" y="2803271"/>
                  </a:lnTo>
                  <a:lnTo>
                    <a:pt x="203200" y="2826385"/>
                  </a:lnTo>
                  <a:lnTo>
                    <a:pt x="270154" y="2899410"/>
                  </a:lnTo>
                  <a:lnTo>
                    <a:pt x="272516" y="2901950"/>
                  </a:lnTo>
                  <a:lnTo>
                    <a:pt x="276542" y="2902204"/>
                  </a:lnTo>
                  <a:lnTo>
                    <a:pt x="281711" y="2897378"/>
                  </a:lnTo>
                  <a:lnTo>
                    <a:pt x="281889" y="2893441"/>
                  </a:lnTo>
                  <a:lnTo>
                    <a:pt x="279514" y="2890774"/>
                  </a:lnTo>
                  <a:lnTo>
                    <a:pt x="235851" y="2843149"/>
                  </a:lnTo>
                  <a:lnTo>
                    <a:pt x="1648218" y="3281553"/>
                  </a:lnTo>
                  <a:lnTo>
                    <a:pt x="36029" y="3281553"/>
                  </a:lnTo>
                  <a:lnTo>
                    <a:pt x="95021" y="3247136"/>
                  </a:lnTo>
                  <a:lnTo>
                    <a:pt x="96050" y="3243199"/>
                  </a:lnTo>
                  <a:lnTo>
                    <a:pt x="94284" y="3240278"/>
                  </a:lnTo>
                  <a:lnTo>
                    <a:pt x="92519" y="3237230"/>
                  </a:lnTo>
                  <a:lnTo>
                    <a:pt x="88633" y="3236214"/>
                  </a:lnTo>
                  <a:lnTo>
                    <a:pt x="0" y="3287903"/>
                  </a:lnTo>
                  <a:lnTo>
                    <a:pt x="88633" y="3339592"/>
                  </a:lnTo>
                  <a:lnTo>
                    <a:pt x="92519" y="3338576"/>
                  </a:lnTo>
                  <a:lnTo>
                    <a:pt x="96050" y="3332480"/>
                  </a:lnTo>
                  <a:lnTo>
                    <a:pt x="95034" y="3328670"/>
                  </a:lnTo>
                  <a:lnTo>
                    <a:pt x="36042" y="3294253"/>
                  </a:lnTo>
                  <a:lnTo>
                    <a:pt x="1690230" y="3294253"/>
                  </a:lnTo>
                  <a:lnTo>
                    <a:pt x="1690230" y="3287903"/>
                  </a:lnTo>
                  <a:lnTo>
                    <a:pt x="1692135" y="3281807"/>
                  </a:lnTo>
                  <a:close/>
                </a:path>
                <a:path w="4995545" h="3340100">
                  <a:moveTo>
                    <a:pt x="2402954" y="2914904"/>
                  </a:moveTo>
                  <a:lnTo>
                    <a:pt x="2358555" y="2838958"/>
                  </a:lnTo>
                  <a:lnTo>
                    <a:pt x="2351138" y="2826258"/>
                  </a:lnTo>
                  <a:lnTo>
                    <a:pt x="2299449" y="2914904"/>
                  </a:lnTo>
                  <a:lnTo>
                    <a:pt x="2300465" y="2918841"/>
                  </a:lnTo>
                  <a:lnTo>
                    <a:pt x="2306561" y="2922397"/>
                  </a:lnTo>
                  <a:lnTo>
                    <a:pt x="2310498" y="2921381"/>
                  </a:lnTo>
                  <a:lnTo>
                    <a:pt x="2344788" y="2862580"/>
                  </a:lnTo>
                  <a:lnTo>
                    <a:pt x="2351201" y="2851607"/>
                  </a:lnTo>
                  <a:lnTo>
                    <a:pt x="2344902" y="2862402"/>
                  </a:lnTo>
                  <a:lnTo>
                    <a:pt x="2344915" y="3105785"/>
                  </a:lnTo>
                  <a:lnTo>
                    <a:pt x="2357615" y="3105785"/>
                  </a:lnTo>
                  <a:lnTo>
                    <a:pt x="2357488" y="2862402"/>
                  </a:lnTo>
                  <a:lnTo>
                    <a:pt x="2357488" y="2842133"/>
                  </a:lnTo>
                  <a:lnTo>
                    <a:pt x="2357488" y="2838958"/>
                  </a:lnTo>
                  <a:lnTo>
                    <a:pt x="2357602" y="2862580"/>
                  </a:lnTo>
                  <a:lnTo>
                    <a:pt x="2391905" y="2921381"/>
                  </a:lnTo>
                  <a:lnTo>
                    <a:pt x="2395842" y="2922397"/>
                  </a:lnTo>
                  <a:lnTo>
                    <a:pt x="2401938" y="2918841"/>
                  </a:lnTo>
                  <a:lnTo>
                    <a:pt x="2402954" y="2914904"/>
                  </a:lnTo>
                  <a:close/>
                </a:path>
                <a:path w="4995545" h="3340100">
                  <a:moveTo>
                    <a:pt x="3533254" y="403606"/>
                  </a:moveTo>
                  <a:lnTo>
                    <a:pt x="3463912" y="332486"/>
                  </a:lnTo>
                  <a:lnTo>
                    <a:pt x="3461626" y="330073"/>
                  </a:lnTo>
                  <a:lnTo>
                    <a:pt x="3457562" y="330073"/>
                  </a:lnTo>
                  <a:lnTo>
                    <a:pt x="3455149" y="332486"/>
                  </a:lnTo>
                  <a:lnTo>
                    <a:pt x="3452609" y="334899"/>
                  </a:lnTo>
                  <a:lnTo>
                    <a:pt x="3452482" y="338963"/>
                  </a:lnTo>
                  <a:lnTo>
                    <a:pt x="3455022" y="341503"/>
                  </a:lnTo>
                  <a:lnTo>
                    <a:pt x="3500069" y="387781"/>
                  </a:lnTo>
                  <a:lnTo>
                    <a:pt x="2101456" y="0"/>
                  </a:lnTo>
                  <a:lnTo>
                    <a:pt x="2098027" y="12192"/>
                  </a:lnTo>
                  <a:lnTo>
                    <a:pt x="2101278" y="13106"/>
                  </a:lnTo>
                  <a:lnTo>
                    <a:pt x="2099741" y="15875"/>
                  </a:lnTo>
                  <a:lnTo>
                    <a:pt x="2093582" y="17272"/>
                  </a:lnTo>
                  <a:lnTo>
                    <a:pt x="2173097" y="379412"/>
                  </a:lnTo>
                  <a:lnTo>
                    <a:pt x="2129269" y="331851"/>
                  </a:lnTo>
                  <a:lnTo>
                    <a:pt x="2126856" y="329311"/>
                  </a:lnTo>
                  <a:lnTo>
                    <a:pt x="2122919" y="329184"/>
                  </a:lnTo>
                  <a:lnTo>
                    <a:pt x="2120252" y="331470"/>
                  </a:lnTo>
                  <a:lnTo>
                    <a:pt x="2117712" y="333883"/>
                  </a:lnTo>
                  <a:lnTo>
                    <a:pt x="2117585" y="337947"/>
                  </a:lnTo>
                  <a:lnTo>
                    <a:pt x="2119871" y="340487"/>
                  </a:lnTo>
                  <a:lnTo>
                    <a:pt x="2187054" y="413385"/>
                  </a:lnTo>
                  <a:lnTo>
                    <a:pt x="2190572" y="402463"/>
                  </a:lnTo>
                  <a:lnTo>
                    <a:pt x="2217534" y="319024"/>
                  </a:lnTo>
                  <a:lnTo>
                    <a:pt x="2218550" y="315722"/>
                  </a:lnTo>
                  <a:lnTo>
                    <a:pt x="2216772" y="312166"/>
                  </a:lnTo>
                  <a:lnTo>
                    <a:pt x="2213343" y="311023"/>
                  </a:lnTo>
                  <a:lnTo>
                    <a:pt x="2210041" y="310007"/>
                  </a:lnTo>
                  <a:lnTo>
                    <a:pt x="2206485" y="311785"/>
                  </a:lnTo>
                  <a:lnTo>
                    <a:pt x="2205342" y="315214"/>
                  </a:lnTo>
                  <a:lnTo>
                    <a:pt x="2185543" y="376656"/>
                  </a:lnTo>
                  <a:lnTo>
                    <a:pt x="2108949" y="28359"/>
                  </a:lnTo>
                  <a:lnTo>
                    <a:pt x="2776321" y="401256"/>
                  </a:lnTo>
                  <a:lnTo>
                    <a:pt x="2711691" y="402463"/>
                  </a:lnTo>
                  <a:lnTo>
                    <a:pt x="2708135" y="402590"/>
                  </a:lnTo>
                  <a:lnTo>
                    <a:pt x="2705341" y="405511"/>
                  </a:lnTo>
                  <a:lnTo>
                    <a:pt x="2705468" y="412496"/>
                  </a:lnTo>
                  <a:lnTo>
                    <a:pt x="2708376" y="415290"/>
                  </a:lnTo>
                  <a:lnTo>
                    <a:pt x="2711945" y="415163"/>
                  </a:lnTo>
                  <a:lnTo>
                    <a:pt x="2811005" y="413385"/>
                  </a:lnTo>
                  <a:lnTo>
                    <a:pt x="2810624" y="412750"/>
                  </a:lnTo>
                  <a:lnTo>
                    <a:pt x="2760586" y="328041"/>
                  </a:lnTo>
                  <a:lnTo>
                    <a:pt x="2758808" y="324993"/>
                  </a:lnTo>
                  <a:lnTo>
                    <a:pt x="2754998" y="323977"/>
                  </a:lnTo>
                  <a:lnTo>
                    <a:pt x="2748902" y="327533"/>
                  </a:lnTo>
                  <a:lnTo>
                    <a:pt x="2747886" y="331470"/>
                  </a:lnTo>
                  <a:lnTo>
                    <a:pt x="2749664" y="334518"/>
                  </a:lnTo>
                  <a:lnTo>
                    <a:pt x="2782519" y="390194"/>
                  </a:lnTo>
                  <a:lnTo>
                    <a:pt x="2114359" y="16725"/>
                  </a:lnTo>
                  <a:lnTo>
                    <a:pt x="3496640" y="400088"/>
                  </a:lnTo>
                  <a:lnTo>
                    <a:pt x="3430765" y="417449"/>
                  </a:lnTo>
                  <a:lnTo>
                    <a:pt x="3428733" y="421005"/>
                  </a:lnTo>
                  <a:lnTo>
                    <a:pt x="3429622" y="424307"/>
                  </a:lnTo>
                  <a:lnTo>
                    <a:pt x="3430511" y="427736"/>
                  </a:lnTo>
                  <a:lnTo>
                    <a:pt x="3433940" y="429768"/>
                  </a:lnTo>
                  <a:lnTo>
                    <a:pt x="3522649" y="406400"/>
                  </a:lnTo>
                  <a:lnTo>
                    <a:pt x="3533254" y="403606"/>
                  </a:lnTo>
                  <a:close/>
                </a:path>
                <a:path w="4995545" h="3340100">
                  <a:moveTo>
                    <a:pt x="4995405" y="403606"/>
                  </a:moveTo>
                  <a:lnTo>
                    <a:pt x="4995240" y="403352"/>
                  </a:lnTo>
                  <a:lnTo>
                    <a:pt x="4942738" y="319405"/>
                  </a:lnTo>
                  <a:lnTo>
                    <a:pt x="4940922" y="316611"/>
                  </a:lnTo>
                  <a:lnTo>
                    <a:pt x="4937112" y="315722"/>
                  </a:lnTo>
                  <a:lnTo>
                    <a:pt x="4934064" y="317627"/>
                  </a:lnTo>
                  <a:lnTo>
                    <a:pt x="4931143" y="319405"/>
                  </a:lnTo>
                  <a:lnTo>
                    <a:pt x="4930254" y="323342"/>
                  </a:lnTo>
                  <a:lnTo>
                    <a:pt x="4932032" y="326263"/>
                  </a:lnTo>
                  <a:lnTo>
                    <a:pt x="4966525" y="381342"/>
                  </a:lnTo>
                  <a:lnTo>
                    <a:pt x="4292841" y="27178"/>
                  </a:lnTo>
                  <a:lnTo>
                    <a:pt x="4289882" y="32766"/>
                  </a:lnTo>
                  <a:lnTo>
                    <a:pt x="4283570" y="32766"/>
                  </a:lnTo>
                  <a:lnTo>
                    <a:pt x="4283570" y="385775"/>
                  </a:lnTo>
                  <a:lnTo>
                    <a:pt x="4283570" y="409194"/>
                  </a:lnTo>
                  <a:lnTo>
                    <a:pt x="4283443" y="385559"/>
                  </a:lnTo>
                  <a:lnTo>
                    <a:pt x="4249153" y="326771"/>
                  </a:lnTo>
                  <a:lnTo>
                    <a:pt x="4245216" y="325755"/>
                  </a:lnTo>
                  <a:lnTo>
                    <a:pt x="4242168" y="327533"/>
                  </a:lnTo>
                  <a:lnTo>
                    <a:pt x="4239247" y="329311"/>
                  </a:lnTo>
                  <a:lnTo>
                    <a:pt x="4238231" y="333248"/>
                  </a:lnTo>
                  <a:lnTo>
                    <a:pt x="4239882" y="336296"/>
                  </a:lnTo>
                  <a:lnTo>
                    <a:pt x="4289920" y="421894"/>
                  </a:lnTo>
                  <a:lnTo>
                    <a:pt x="4297324" y="409194"/>
                  </a:lnTo>
                  <a:lnTo>
                    <a:pt x="4341609" y="333248"/>
                  </a:lnTo>
                  <a:lnTo>
                    <a:pt x="4340593" y="329311"/>
                  </a:lnTo>
                  <a:lnTo>
                    <a:pt x="4334497" y="325755"/>
                  </a:lnTo>
                  <a:lnTo>
                    <a:pt x="4330560" y="326771"/>
                  </a:lnTo>
                  <a:lnTo>
                    <a:pt x="4296270" y="385559"/>
                  </a:lnTo>
                  <a:lnTo>
                    <a:pt x="4296143" y="385775"/>
                  </a:lnTo>
                  <a:lnTo>
                    <a:pt x="4296257" y="43421"/>
                  </a:lnTo>
                  <a:lnTo>
                    <a:pt x="4960569" y="392468"/>
                  </a:lnTo>
                  <a:lnTo>
                    <a:pt x="4892281" y="395478"/>
                  </a:lnTo>
                  <a:lnTo>
                    <a:pt x="4889614" y="398399"/>
                  </a:lnTo>
                  <a:lnTo>
                    <a:pt x="4889868" y="405384"/>
                  </a:lnTo>
                  <a:lnTo>
                    <a:pt x="4892916" y="408178"/>
                  </a:lnTo>
                  <a:lnTo>
                    <a:pt x="4995405" y="40360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1040" y="2794076"/>
              <a:ext cx="4640580" cy="118745"/>
            </a:xfrm>
            <a:custGeom>
              <a:avLst/>
              <a:gdLst/>
              <a:ahLst/>
              <a:cxnLst/>
              <a:rect l="l" t="t" r="r" b="b"/>
              <a:pathLst>
                <a:path w="4640580" h="118744">
                  <a:moveTo>
                    <a:pt x="0" y="118541"/>
                  </a:moveTo>
                  <a:lnTo>
                    <a:pt x="477088" y="118541"/>
                  </a:lnTo>
                  <a:lnTo>
                    <a:pt x="477088" y="8458"/>
                  </a:lnTo>
                  <a:lnTo>
                    <a:pt x="0" y="8458"/>
                  </a:lnTo>
                  <a:lnTo>
                    <a:pt x="0" y="118541"/>
                  </a:lnTo>
                  <a:close/>
                </a:path>
                <a:path w="4640580" h="118744">
                  <a:moveTo>
                    <a:pt x="547192" y="118541"/>
                  </a:moveTo>
                  <a:lnTo>
                    <a:pt x="2957779" y="118541"/>
                  </a:lnTo>
                  <a:lnTo>
                    <a:pt x="2957779" y="0"/>
                  </a:lnTo>
                  <a:lnTo>
                    <a:pt x="547192" y="0"/>
                  </a:lnTo>
                  <a:lnTo>
                    <a:pt x="547192" y="118541"/>
                  </a:lnTo>
                  <a:close/>
                </a:path>
                <a:path w="4640580" h="118744">
                  <a:moveTo>
                    <a:pt x="3002572" y="118541"/>
                  </a:moveTo>
                  <a:lnTo>
                    <a:pt x="4639983" y="118541"/>
                  </a:lnTo>
                  <a:lnTo>
                    <a:pt x="4639983" y="0"/>
                  </a:lnTo>
                  <a:lnTo>
                    <a:pt x="3002572" y="0"/>
                  </a:lnTo>
                  <a:lnTo>
                    <a:pt x="3002572" y="118541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2427" y="2912490"/>
              <a:ext cx="5124450" cy="478790"/>
            </a:xfrm>
            <a:custGeom>
              <a:avLst/>
              <a:gdLst/>
              <a:ahLst/>
              <a:cxnLst/>
              <a:rect l="l" t="t" r="r" b="b"/>
              <a:pathLst>
                <a:path w="5124450" h="478789">
                  <a:moveTo>
                    <a:pt x="103403" y="88646"/>
                  </a:moveTo>
                  <a:lnTo>
                    <a:pt x="59105" y="12700"/>
                  </a:lnTo>
                  <a:lnTo>
                    <a:pt x="51701" y="0"/>
                  </a:lnTo>
                  <a:lnTo>
                    <a:pt x="0" y="88646"/>
                  </a:lnTo>
                  <a:lnTo>
                    <a:pt x="1028" y="92583"/>
                  </a:lnTo>
                  <a:lnTo>
                    <a:pt x="7086" y="96139"/>
                  </a:lnTo>
                  <a:lnTo>
                    <a:pt x="10972" y="95123"/>
                  </a:lnTo>
                  <a:lnTo>
                    <a:pt x="45351" y="36182"/>
                  </a:lnTo>
                  <a:lnTo>
                    <a:pt x="45351" y="435991"/>
                  </a:lnTo>
                  <a:lnTo>
                    <a:pt x="58051" y="435991"/>
                  </a:lnTo>
                  <a:lnTo>
                    <a:pt x="58051" y="36182"/>
                  </a:lnTo>
                  <a:lnTo>
                    <a:pt x="92430" y="95123"/>
                  </a:lnTo>
                  <a:lnTo>
                    <a:pt x="96329" y="96139"/>
                  </a:lnTo>
                  <a:lnTo>
                    <a:pt x="102387" y="92583"/>
                  </a:lnTo>
                  <a:lnTo>
                    <a:pt x="103403" y="88646"/>
                  </a:lnTo>
                  <a:close/>
                </a:path>
                <a:path w="5124450" h="478789">
                  <a:moveTo>
                    <a:pt x="1579600" y="88646"/>
                  </a:moveTo>
                  <a:lnTo>
                    <a:pt x="1535315" y="12700"/>
                  </a:lnTo>
                  <a:lnTo>
                    <a:pt x="1527911" y="0"/>
                  </a:lnTo>
                  <a:lnTo>
                    <a:pt x="1476095" y="88646"/>
                  </a:lnTo>
                  <a:lnTo>
                    <a:pt x="1477111" y="92583"/>
                  </a:lnTo>
                  <a:lnTo>
                    <a:pt x="1483207" y="96139"/>
                  </a:lnTo>
                  <a:lnTo>
                    <a:pt x="1487144" y="95123"/>
                  </a:lnTo>
                  <a:lnTo>
                    <a:pt x="1521434" y="36347"/>
                  </a:lnTo>
                  <a:lnTo>
                    <a:pt x="1521561" y="12700"/>
                  </a:lnTo>
                  <a:lnTo>
                    <a:pt x="1521561" y="36131"/>
                  </a:lnTo>
                  <a:lnTo>
                    <a:pt x="1521561" y="478282"/>
                  </a:lnTo>
                  <a:lnTo>
                    <a:pt x="1534261" y="478282"/>
                  </a:lnTo>
                  <a:lnTo>
                    <a:pt x="1534134" y="36131"/>
                  </a:lnTo>
                  <a:lnTo>
                    <a:pt x="1534261" y="36347"/>
                  </a:lnTo>
                  <a:lnTo>
                    <a:pt x="1568551" y="95123"/>
                  </a:lnTo>
                  <a:lnTo>
                    <a:pt x="1572488" y="96139"/>
                  </a:lnTo>
                  <a:lnTo>
                    <a:pt x="1578584" y="92583"/>
                  </a:lnTo>
                  <a:lnTo>
                    <a:pt x="1579600" y="88646"/>
                  </a:lnTo>
                  <a:close/>
                </a:path>
                <a:path w="5124450" h="478789">
                  <a:moveTo>
                    <a:pt x="3642461" y="88646"/>
                  </a:moveTo>
                  <a:lnTo>
                    <a:pt x="3598176" y="12700"/>
                  </a:lnTo>
                  <a:lnTo>
                    <a:pt x="3590772" y="0"/>
                  </a:lnTo>
                  <a:lnTo>
                    <a:pt x="3539083" y="88646"/>
                  </a:lnTo>
                  <a:lnTo>
                    <a:pt x="3540099" y="92583"/>
                  </a:lnTo>
                  <a:lnTo>
                    <a:pt x="3546195" y="96139"/>
                  </a:lnTo>
                  <a:lnTo>
                    <a:pt x="3550005" y="95123"/>
                  </a:lnTo>
                  <a:lnTo>
                    <a:pt x="3584422" y="36131"/>
                  </a:lnTo>
                  <a:lnTo>
                    <a:pt x="3584422" y="478282"/>
                  </a:lnTo>
                  <a:lnTo>
                    <a:pt x="3597122" y="478282"/>
                  </a:lnTo>
                  <a:lnTo>
                    <a:pt x="3597122" y="36131"/>
                  </a:lnTo>
                  <a:lnTo>
                    <a:pt x="3631539" y="95123"/>
                  </a:lnTo>
                  <a:lnTo>
                    <a:pt x="3635349" y="96139"/>
                  </a:lnTo>
                  <a:lnTo>
                    <a:pt x="3641445" y="92583"/>
                  </a:lnTo>
                  <a:lnTo>
                    <a:pt x="3642461" y="88646"/>
                  </a:lnTo>
                  <a:close/>
                </a:path>
                <a:path w="5124450" h="478789">
                  <a:moveTo>
                    <a:pt x="5124170" y="88646"/>
                  </a:moveTo>
                  <a:lnTo>
                    <a:pt x="5079885" y="12700"/>
                  </a:lnTo>
                  <a:lnTo>
                    <a:pt x="5072481" y="0"/>
                  </a:lnTo>
                  <a:lnTo>
                    <a:pt x="5022443" y="85598"/>
                  </a:lnTo>
                  <a:lnTo>
                    <a:pt x="5020792" y="88646"/>
                  </a:lnTo>
                  <a:lnTo>
                    <a:pt x="5021808" y="92583"/>
                  </a:lnTo>
                  <a:lnTo>
                    <a:pt x="5024729" y="94361"/>
                  </a:lnTo>
                  <a:lnTo>
                    <a:pt x="5027777" y="96139"/>
                  </a:lnTo>
                  <a:lnTo>
                    <a:pt x="5031714" y="95123"/>
                  </a:lnTo>
                  <a:lnTo>
                    <a:pt x="5066004" y="36347"/>
                  </a:lnTo>
                  <a:lnTo>
                    <a:pt x="5066131" y="12700"/>
                  </a:lnTo>
                  <a:lnTo>
                    <a:pt x="5066131" y="36131"/>
                  </a:lnTo>
                  <a:lnTo>
                    <a:pt x="5066131" y="478282"/>
                  </a:lnTo>
                  <a:lnTo>
                    <a:pt x="5078831" y="478282"/>
                  </a:lnTo>
                  <a:lnTo>
                    <a:pt x="5078704" y="36131"/>
                  </a:lnTo>
                  <a:lnTo>
                    <a:pt x="5078831" y="36347"/>
                  </a:lnTo>
                  <a:lnTo>
                    <a:pt x="5113121" y="95123"/>
                  </a:lnTo>
                  <a:lnTo>
                    <a:pt x="5117058" y="96139"/>
                  </a:lnTo>
                  <a:lnTo>
                    <a:pt x="5123154" y="92583"/>
                  </a:lnTo>
                  <a:lnTo>
                    <a:pt x="5124170" y="8864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25675" y="4790947"/>
              <a:ext cx="462915" cy="182245"/>
            </a:xfrm>
            <a:custGeom>
              <a:avLst/>
              <a:gdLst/>
              <a:ahLst/>
              <a:cxnLst/>
              <a:rect l="l" t="t" r="r" b="b"/>
              <a:pathLst>
                <a:path w="462914" h="182245">
                  <a:moveTo>
                    <a:pt x="0" y="91058"/>
                  </a:moveTo>
                  <a:lnTo>
                    <a:pt x="31561" y="45099"/>
                  </a:lnTo>
                  <a:lnTo>
                    <a:pt x="67706" y="26669"/>
                  </a:lnTo>
                  <a:lnTo>
                    <a:pt x="114488" y="12431"/>
                  </a:lnTo>
                  <a:lnTo>
                    <a:pt x="169700" y="3252"/>
                  </a:lnTo>
                  <a:lnTo>
                    <a:pt x="231139" y="0"/>
                  </a:lnTo>
                  <a:lnTo>
                    <a:pt x="292632" y="3252"/>
                  </a:lnTo>
                  <a:lnTo>
                    <a:pt x="347881" y="12431"/>
                  </a:lnTo>
                  <a:lnTo>
                    <a:pt x="394684" y="26669"/>
                  </a:lnTo>
                  <a:lnTo>
                    <a:pt x="430840" y="45099"/>
                  </a:lnTo>
                  <a:lnTo>
                    <a:pt x="462406" y="91058"/>
                  </a:lnTo>
                  <a:lnTo>
                    <a:pt x="454148" y="115266"/>
                  </a:lnTo>
                  <a:lnTo>
                    <a:pt x="430840" y="137018"/>
                  </a:lnTo>
                  <a:lnTo>
                    <a:pt x="394684" y="155447"/>
                  </a:lnTo>
                  <a:lnTo>
                    <a:pt x="347881" y="169686"/>
                  </a:lnTo>
                  <a:lnTo>
                    <a:pt x="292632" y="178865"/>
                  </a:lnTo>
                  <a:lnTo>
                    <a:pt x="231139" y="182118"/>
                  </a:lnTo>
                  <a:lnTo>
                    <a:pt x="169700" y="178865"/>
                  </a:lnTo>
                  <a:lnTo>
                    <a:pt x="114488" y="169686"/>
                  </a:lnTo>
                  <a:lnTo>
                    <a:pt x="67706" y="155447"/>
                  </a:lnTo>
                  <a:lnTo>
                    <a:pt x="31561" y="137018"/>
                  </a:lnTo>
                  <a:lnTo>
                    <a:pt x="8257" y="115266"/>
                  </a:lnTo>
                  <a:lnTo>
                    <a:pt x="0" y="91058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305800" y="990600"/>
            <a:ext cx="3703320" cy="37183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45465" algn="just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139700" algn="l"/>
              </a:tabLst>
            </a:pP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Код региона, код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МСУ,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код ППЭ, код, </a:t>
            </a:r>
            <a:r>
              <a:rPr sz="1000" spc="-2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наименование предмета и дата экзамена </a:t>
            </a:r>
            <a:r>
              <a:rPr sz="1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заполняются</a:t>
            </a:r>
            <a:r>
              <a:rPr sz="10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автоматически</a:t>
            </a:r>
            <a:r>
              <a:rPr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lang="ru-RU" sz="1000" spc="-5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545465" algn="just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139700" algn="l"/>
              </a:tabLst>
            </a:pPr>
            <a:endParaRPr sz="10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AutoNum type="arabicPeriod"/>
              <a:tabLst>
                <a:tab pos="139700" algn="l"/>
              </a:tabLst>
            </a:pP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 количество материалов, которые </a:t>
            </a:r>
            <a:r>
              <a:rPr sz="1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руководитель</a:t>
            </a:r>
            <a:r>
              <a:rPr sz="10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получил</a:t>
            </a:r>
            <a:r>
              <a:rPr sz="10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2060"/>
                </a:solidFill>
                <a:latin typeface="Times New Roman"/>
                <a:cs typeface="Times New Roman"/>
              </a:rPr>
              <a:t>от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 члена</a:t>
            </a:r>
            <a:r>
              <a:rPr sz="10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ГЭК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 в</a:t>
            </a:r>
            <a:r>
              <a:rPr sz="1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ППЭ</a:t>
            </a:r>
            <a:r>
              <a:rPr sz="1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день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проведения</a:t>
            </a:r>
            <a:r>
              <a:rPr lang="ru-RU" sz="1000" spc="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экзамена:</a:t>
            </a:r>
            <a:r>
              <a:rPr lang="ru-RU" sz="1000" spc="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отдельно</a:t>
            </a:r>
            <a:r>
              <a:rPr lang="ru-RU" sz="1000" spc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lang="ru-RU" sz="1000" spc="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сейф- </a:t>
            </a:r>
            <a:r>
              <a:rPr lang="ru-RU" sz="10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пакетов</a:t>
            </a:r>
            <a:r>
              <a:rPr lang="ru-RU" sz="1000" spc="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lang="ru-RU" sz="1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дисками,</a:t>
            </a:r>
            <a:r>
              <a:rPr lang="ru-RU" sz="1000" spc="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содержащими</a:t>
            </a:r>
            <a:r>
              <a:rPr lang="ru-RU" sz="1000" spc="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15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ЭМ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(п.1), </a:t>
            </a:r>
            <a:r>
              <a:rPr lang="ru-RU" sz="1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отдельно</a:t>
            </a:r>
            <a:r>
              <a:rPr lang="ru-RU" sz="1000" spc="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–</a:t>
            </a:r>
            <a:r>
              <a:rPr lang="ru-RU" sz="1000" spc="2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5</a:t>
            </a:r>
            <a:r>
              <a:rPr lang="ru-RU" sz="10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ЭМ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(п.2). Если</a:t>
            </a:r>
            <a:r>
              <a:rPr lang="ru-RU" sz="1000" spc="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ППЭ</a:t>
            </a:r>
            <a:r>
              <a:rPr lang="ru-RU" sz="1000" spc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используются </a:t>
            </a:r>
            <a:r>
              <a:rPr lang="ru-RU" sz="1000" spc="-2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ЭМ</a:t>
            </a:r>
            <a:r>
              <a:rPr lang="ru-RU" sz="10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lang="ru-RU" sz="10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бумажных</a:t>
            </a:r>
            <a:r>
              <a:rPr lang="ru-RU" sz="1000" spc="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носителях,</a:t>
            </a:r>
            <a:r>
              <a:rPr lang="ru-RU" sz="1000" spc="3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то</a:t>
            </a:r>
            <a:r>
              <a:rPr lang="ru-RU" sz="1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lang="ru-RU" sz="10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п.2</a:t>
            </a:r>
            <a:r>
              <a:rPr lang="ru-RU" sz="1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 </a:t>
            </a:r>
            <a:r>
              <a:rPr lang="ru-RU" sz="1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lang="ru-RU" sz="1000" spc="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спецпакетов</a:t>
            </a:r>
            <a:r>
              <a:rPr lang="ru-RU" sz="1000" spc="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lang="ru-RU" sz="1000" spc="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5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ИК,</a:t>
            </a:r>
            <a:r>
              <a:rPr lang="ru-RU" sz="1000" spc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п.1</a:t>
            </a:r>
            <a:r>
              <a:rPr lang="ru-RU" sz="10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не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заполняется.</a:t>
            </a:r>
          </a:p>
          <a:p>
            <a:pPr marL="12700" marR="5080" algn="just">
              <a:lnSpc>
                <a:spcPct val="100000"/>
              </a:lnSpc>
              <a:buAutoNum type="arabicPeriod"/>
              <a:tabLst>
                <a:tab pos="139700" algn="l"/>
              </a:tabLst>
            </a:pPr>
            <a:endParaRPr lang="ru-RU" sz="100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39065" indent="-127000">
              <a:lnSpc>
                <a:spcPct val="100000"/>
              </a:lnSpc>
              <a:buAutoNum type="arabicPeriod" startAt="3"/>
              <a:tabLst>
                <a:tab pos="139700" algn="l"/>
              </a:tabLst>
            </a:pP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lang="ru-RU" sz="1000" spc="3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lang="ru-RU" sz="1000" spc="3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материалов,  оставшихся</a:t>
            </a:r>
            <a:r>
              <a:rPr lang="ru-RU" sz="1000" spc="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 н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еиспользованными</a:t>
            </a:r>
            <a:r>
              <a:rPr lang="ru-RU" sz="1000" spc="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после</a:t>
            </a:r>
            <a:r>
              <a:rPr lang="ru-RU" sz="10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проведения экзамена</a:t>
            </a:r>
            <a:r>
              <a:rPr lang="ru-RU" sz="1000" spc="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ППЭ:</a:t>
            </a:r>
            <a:r>
              <a:rPr lang="ru-RU" sz="10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сейф-пакеты</a:t>
            </a:r>
            <a:r>
              <a:rPr lang="ru-RU" sz="1000" spc="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 </a:t>
            </a:r>
            <a:r>
              <a:rPr lang="ru-RU" sz="1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15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ЭМ, сейф- </a:t>
            </a:r>
            <a:r>
              <a:rPr lang="ru-RU" sz="1000" spc="-2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пакеты</a:t>
            </a:r>
            <a:r>
              <a:rPr lang="ru-RU" sz="1000" spc="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lang="ru-RU" sz="1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5</a:t>
            </a:r>
            <a:r>
              <a:rPr lang="ru-RU" sz="10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ЭМ.</a:t>
            </a:r>
            <a:r>
              <a:rPr lang="ru-RU" sz="1000" spc="2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Пункт</a:t>
            </a:r>
            <a:r>
              <a:rPr lang="ru-RU" sz="1000" spc="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5</a:t>
            </a:r>
            <a:r>
              <a:rPr lang="ru-RU" sz="10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заполняется</a:t>
            </a:r>
            <a:r>
              <a:rPr lang="ru-RU" sz="1000" spc="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случае использования</a:t>
            </a:r>
            <a:r>
              <a:rPr lang="ru-RU" sz="1000" spc="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ЭМ</a:t>
            </a:r>
            <a:r>
              <a:rPr lang="ru-RU" sz="1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lang="ru-RU" sz="1000" spc="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бумажных</a:t>
            </a:r>
            <a:r>
              <a:rPr lang="ru-RU" sz="1000" spc="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носителях.</a:t>
            </a:r>
            <a:r>
              <a:rPr lang="ru-RU" sz="1000" spc="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При </a:t>
            </a:r>
            <a:r>
              <a:rPr lang="ru-RU" sz="1000" spc="-2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использовании</a:t>
            </a:r>
            <a:r>
              <a:rPr lang="ru-RU" sz="1000" spc="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ЭМ</a:t>
            </a:r>
            <a:r>
              <a:rPr lang="ru-RU" sz="1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lang="ru-RU" sz="1000" spc="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электронных</a:t>
            </a:r>
            <a:r>
              <a:rPr lang="ru-RU" sz="1000" spc="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носителях данное</a:t>
            </a:r>
            <a:r>
              <a:rPr lang="ru-RU" sz="1000" spc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поле</a:t>
            </a:r>
            <a:r>
              <a:rPr lang="ru-RU" sz="1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lang="ru-RU" sz="10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заполняется.</a:t>
            </a:r>
          </a:p>
          <a:p>
            <a:pPr marL="139065" indent="-127000">
              <a:lnSpc>
                <a:spcPct val="100000"/>
              </a:lnSpc>
              <a:buAutoNum type="arabicPeriod" startAt="3"/>
              <a:tabLst>
                <a:tab pos="139700" algn="l"/>
              </a:tabLst>
            </a:pPr>
            <a:endParaRPr lang="ru-RU" sz="100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85090">
              <a:lnSpc>
                <a:spcPct val="100000"/>
              </a:lnSpc>
              <a:buAutoNum type="arabicPeriod" startAt="4"/>
              <a:tabLst>
                <a:tab pos="139700" algn="l"/>
              </a:tabLst>
            </a:pP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lang="ru-RU" sz="1000" spc="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lang="ru-RU" sz="1000" spc="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материалов,</a:t>
            </a:r>
            <a:r>
              <a:rPr lang="ru-RU" sz="1000" spc="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которые </a:t>
            </a:r>
            <a:r>
              <a:rPr lang="ru-RU" sz="1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были</a:t>
            </a:r>
            <a:r>
              <a:rPr lang="ru-RU" sz="1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заменены</a:t>
            </a:r>
            <a:r>
              <a:rPr lang="ru-RU" sz="1000" spc="5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процессе</a:t>
            </a:r>
            <a:r>
              <a:rPr lang="ru-RU" sz="1000" spc="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проведения</a:t>
            </a:r>
            <a:r>
              <a:rPr lang="ru-RU" sz="1000" spc="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экзамена</a:t>
            </a:r>
            <a:r>
              <a:rPr lang="ru-RU" sz="1000" spc="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lang="ru-RU" sz="1000" spc="-2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связи</a:t>
            </a:r>
            <a:r>
              <a:rPr lang="ru-RU" sz="1000" spc="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lang="ru-RU" sz="1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браком</a:t>
            </a:r>
            <a:r>
              <a:rPr lang="ru-RU" sz="1000" spc="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или</a:t>
            </a:r>
            <a:r>
              <a:rPr lang="ru-RU" sz="1000" spc="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lang="ru-RU" sz="10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причине</a:t>
            </a:r>
            <a:r>
              <a:rPr lang="ru-RU" sz="1000" spc="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порчи:</a:t>
            </a:r>
            <a:r>
              <a:rPr lang="ru-RU" sz="1000" spc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 п. 6 указывается</a:t>
            </a:r>
            <a:r>
              <a:rPr lang="ru-RU" sz="1000" spc="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lang="ru-RU" sz="1000" spc="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дисков,</a:t>
            </a:r>
            <a:r>
              <a:rPr lang="ru-RU" sz="1000" spc="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п.</a:t>
            </a:r>
            <a:r>
              <a:rPr lang="ru-RU" sz="1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7</a:t>
            </a:r>
            <a:r>
              <a:rPr lang="ru-RU" sz="1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–  количество </a:t>
            </a:r>
            <a:r>
              <a:rPr lang="ru-RU" sz="1000" spc="-2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напечатанных</a:t>
            </a:r>
            <a:r>
              <a:rPr lang="ru-RU" sz="1000" spc="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аудитории</a:t>
            </a:r>
            <a:r>
              <a:rPr lang="ru-RU" sz="1000" spc="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индивидуальных </a:t>
            </a:r>
            <a:r>
              <a:rPr lang="ru-RU" sz="1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комплектов.</a:t>
            </a:r>
          </a:p>
          <a:p>
            <a:pPr marL="12700" marR="85090">
              <a:lnSpc>
                <a:spcPct val="100000"/>
              </a:lnSpc>
              <a:buAutoNum type="arabicPeriod" startAt="4"/>
              <a:tabLst>
                <a:tab pos="139700" algn="l"/>
              </a:tabLst>
            </a:pPr>
            <a:endParaRPr lang="ru-RU" sz="100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39065" indent="-127000">
              <a:lnSpc>
                <a:spcPct val="100000"/>
              </a:lnSpc>
              <a:buAutoNum type="arabicPeriod" startAt="5"/>
              <a:tabLst>
                <a:tab pos="139700" algn="l"/>
              </a:tabLst>
            </a:pP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Номер</a:t>
            </a:r>
            <a:r>
              <a:rPr lang="ru-RU" sz="10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аудитории</a:t>
            </a:r>
            <a:r>
              <a:rPr lang="ru-RU" sz="1000" spc="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заполняется</a:t>
            </a:r>
            <a:r>
              <a:rPr lang="ru-RU" sz="1000" spc="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0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автоматически.</a:t>
            </a:r>
            <a:endParaRPr lang="ru-RU" sz="100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AutoNum type="arabicPeriod"/>
              <a:tabLst>
                <a:tab pos="139700" algn="l"/>
              </a:tabLst>
            </a:pP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6721" y="4659884"/>
            <a:ext cx="11806767" cy="20133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54630">
              <a:lnSpc>
                <a:spcPts val="1070"/>
              </a:lnSpc>
              <a:spcBef>
                <a:spcPts val="100"/>
              </a:spcBef>
            </a:pPr>
            <a:r>
              <a:rPr sz="900" b="1" spc="-5" dirty="0">
                <a:solidFill>
                  <a:srgbClr val="1F487C"/>
                </a:solidFill>
                <a:latin typeface="Calibri"/>
                <a:cs typeface="Calibri"/>
              </a:rPr>
              <a:t>11</a:t>
            </a:r>
            <a:endParaRPr sz="900" dirty="0">
              <a:latin typeface="Calibri"/>
              <a:cs typeface="Calibri"/>
            </a:endParaRPr>
          </a:p>
          <a:p>
            <a:pPr marL="2259330">
              <a:lnSpc>
                <a:spcPts val="1070"/>
              </a:lnSpc>
            </a:pPr>
            <a:r>
              <a:rPr sz="900" b="1" spc="-5" dirty="0">
                <a:solidFill>
                  <a:srgbClr val="1F487C"/>
                </a:solidFill>
                <a:latin typeface="Calibri"/>
                <a:cs typeface="Calibri"/>
              </a:rPr>
              <a:t>10</a:t>
            </a:r>
            <a:endParaRPr sz="9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15"/>
              </a:spcBef>
              <a:buAutoNum type="arabicPeriod" startAt="6"/>
              <a:tabLst>
                <a:tab pos="137795" algn="l"/>
              </a:tabLst>
            </a:pP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0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000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ЭМ,</a:t>
            </a:r>
            <a:r>
              <a:rPr sz="1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принятых</a:t>
            </a:r>
            <a:r>
              <a:rPr sz="1000" spc="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руководителем</a:t>
            </a:r>
            <a:r>
              <a:rPr sz="1000" spc="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ППЭ</a:t>
            </a:r>
            <a:r>
              <a:rPr sz="10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2060"/>
                </a:solidFill>
                <a:latin typeface="Times New Roman"/>
                <a:cs typeface="Times New Roman"/>
              </a:rPr>
              <a:t>от</a:t>
            </a:r>
            <a:r>
              <a:rPr sz="1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организатора</a:t>
            </a:r>
            <a:r>
              <a:rPr sz="10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</a:t>
            </a:r>
            <a:r>
              <a:rPr sz="1000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отдельно</a:t>
            </a:r>
            <a:r>
              <a:rPr sz="10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1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типам:</a:t>
            </a:r>
            <a:r>
              <a:rPr sz="10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бланк</a:t>
            </a:r>
            <a:r>
              <a:rPr sz="10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регистрации,</a:t>
            </a:r>
            <a:r>
              <a:rPr sz="1000" spc="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БО№1,</a:t>
            </a:r>
            <a:r>
              <a:rPr sz="1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БО№2</a:t>
            </a:r>
            <a:r>
              <a:rPr sz="1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лист</a:t>
            </a:r>
            <a:r>
              <a:rPr sz="10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2060"/>
                </a:solidFill>
                <a:latin typeface="Times New Roman"/>
                <a:cs typeface="Times New Roman"/>
              </a:rPr>
              <a:t>1,</a:t>
            </a:r>
            <a:r>
              <a:rPr sz="1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БО№2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лист</a:t>
            </a:r>
            <a:r>
              <a:rPr sz="1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2060"/>
                </a:solidFill>
                <a:latin typeface="Times New Roman"/>
                <a:cs typeface="Times New Roman"/>
              </a:rPr>
              <a:t>2,</a:t>
            </a:r>
            <a:r>
              <a:rPr sz="1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ДБО№2,</a:t>
            </a:r>
            <a:r>
              <a:rPr sz="1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КИМ</a:t>
            </a:r>
            <a:r>
              <a:rPr sz="1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(указывается</a:t>
            </a:r>
            <a:r>
              <a:rPr sz="1000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0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комплектов</a:t>
            </a:r>
            <a:r>
              <a:rPr sz="10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2060"/>
                </a:solidFill>
                <a:latin typeface="Times New Roman"/>
                <a:cs typeface="Times New Roman"/>
              </a:rPr>
              <a:t>КИМ).</a:t>
            </a:r>
            <a:r>
              <a:rPr sz="1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Причем</a:t>
            </a:r>
            <a:r>
              <a:rPr sz="10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0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бланков</a:t>
            </a:r>
            <a:r>
              <a:rPr sz="10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регистрации,</a:t>
            </a:r>
            <a:r>
              <a:rPr sz="10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БО№1,</a:t>
            </a:r>
            <a:r>
              <a:rPr sz="1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БО№2</a:t>
            </a:r>
            <a:r>
              <a:rPr sz="1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лист</a:t>
            </a:r>
            <a:r>
              <a:rPr sz="10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2060"/>
                </a:solidFill>
                <a:latin typeface="Times New Roman"/>
                <a:cs typeface="Times New Roman"/>
              </a:rPr>
              <a:t>1,</a:t>
            </a:r>
            <a:r>
              <a:rPr sz="1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БО№2</a:t>
            </a:r>
            <a:r>
              <a:rPr sz="1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лист</a:t>
            </a:r>
            <a:r>
              <a:rPr sz="10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2</a:t>
            </a:r>
            <a:r>
              <a:rPr sz="1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 </a:t>
            </a:r>
            <a:r>
              <a:rPr sz="1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КИМ</a:t>
            </a:r>
            <a:r>
              <a:rPr sz="10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одной</a:t>
            </a:r>
            <a:r>
              <a:rPr sz="1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</a:t>
            </a:r>
            <a:r>
              <a:rPr sz="10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должно</a:t>
            </a:r>
            <a:r>
              <a:rPr sz="10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совпадать.</a:t>
            </a:r>
            <a:endParaRPr sz="10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37160" indent="-125095">
              <a:lnSpc>
                <a:spcPct val="100000"/>
              </a:lnSpc>
              <a:buAutoNum type="arabicPeriod" startAt="6"/>
              <a:tabLst>
                <a:tab pos="137795" algn="l"/>
              </a:tabLst>
            </a:pP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Проставляется</a:t>
            </a:r>
            <a:r>
              <a:rPr sz="10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0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участников</a:t>
            </a:r>
            <a:r>
              <a:rPr sz="10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0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аудиториях:</a:t>
            </a:r>
            <a:r>
              <a:rPr sz="10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0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распределенных</a:t>
            </a:r>
            <a:r>
              <a:rPr sz="1000" spc="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0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аудиторию</a:t>
            </a:r>
            <a:r>
              <a:rPr sz="10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участников</a:t>
            </a:r>
            <a:r>
              <a:rPr sz="10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заполняется</a:t>
            </a:r>
            <a:r>
              <a:rPr sz="10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2060"/>
                </a:solidFill>
                <a:latin typeface="Times New Roman"/>
                <a:cs typeface="Times New Roman"/>
              </a:rPr>
              <a:t>автоматически,</a:t>
            </a:r>
            <a:r>
              <a:rPr sz="10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0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lang="ru-RU" sz="10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явившихся</a:t>
            </a:r>
            <a:r>
              <a:rPr sz="1000" spc="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участников,</a:t>
            </a:r>
            <a:r>
              <a:rPr sz="1000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удаленных</a:t>
            </a:r>
            <a:r>
              <a:rPr sz="10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</a:t>
            </a:r>
            <a:r>
              <a:rPr sz="1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нарушение</a:t>
            </a:r>
            <a:r>
              <a:rPr sz="1000" spc="6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Порядка,</a:t>
            </a:r>
            <a:r>
              <a:rPr sz="10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10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завершивших</a:t>
            </a:r>
            <a:r>
              <a:rPr sz="10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</a:t>
            </a:r>
            <a:r>
              <a:rPr sz="10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10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объективным</a:t>
            </a:r>
            <a:r>
              <a:rPr sz="1000" spc="6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причинам</a:t>
            </a:r>
            <a:r>
              <a:rPr sz="1000" spc="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проставляется</a:t>
            </a:r>
            <a:r>
              <a:rPr sz="1000" spc="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руководителем</a:t>
            </a:r>
            <a:r>
              <a:rPr sz="1000" spc="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ППЭ.</a:t>
            </a:r>
            <a:endParaRPr sz="10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37160" indent="-125095">
              <a:lnSpc>
                <a:spcPct val="100000"/>
              </a:lnSpc>
              <a:buAutoNum type="arabicPeriod" startAt="8"/>
              <a:tabLst>
                <a:tab pos="137795" algn="l"/>
              </a:tabLst>
            </a:pP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Ставится</a:t>
            </a:r>
            <a:r>
              <a:rPr sz="1000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подпись</a:t>
            </a:r>
            <a:r>
              <a:rPr sz="10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ответственного</a:t>
            </a:r>
            <a:r>
              <a:rPr sz="10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организатора</a:t>
            </a:r>
            <a:r>
              <a:rPr sz="10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</a:t>
            </a:r>
            <a:r>
              <a:rPr sz="10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расшифровка</a:t>
            </a:r>
            <a:r>
              <a:rPr sz="10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подписи.</a:t>
            </a:r>
            <a:endParaRPr sz="10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34290">
              <a:lnSpc>
                <a:spcPct val="100000"/>
              </a:lnSpc>
              <a:buAutoNum type="arabicPeriod" startAt="8"/>
              <a:tabLst>
                <a:tab pos="137795" algn="l"/>
              </a:tabLst>
            </a:pP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000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общее</a:t>
            </a:r>
            <a:r>
              <a:rPr sz="10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0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материалов,</a:t>
            </a:r>
            <a:r>
              <a:rPr sz="10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полученных</a:t>
            </a:r>
            <a:r>
              <a:rPr sz="1000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2060"/>
                </a:solidFill>
                <a:latin typeface="Times New Roman"/>
                <a:cs typeface="Times New Roman"/>
              </a:rPr>
              <a:t>от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участников</a:t>
            </a:r>
            <a:r>
              <a:rPr sz="10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</a:t>
            </a:r>
            <a:r>
              <a:rPr sz="10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(сумма</a:t>
            </a:r>
            <a:r>
              <a:rPr sz="10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строк</a:t>
            </a:r>
            <a:r>
              <a:rPr sz="1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10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странице),</a:t>
            </a:r>
            <a:r>
              <a:rPr sz="1000" spc="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1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также</a:t>
            </a:r>
            <a:r>
              <a:rPr sz="10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общее</a:t>
            </a:r>
            <a:r>
              <a:rPr sz="10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000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участников</a:t>
            </a:r>
            <a:r>
              <a:rPr sz="1000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(по</a:t>
            </a:r>
            <a:r>
              <a:rPr sz="10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каждой </a:t>
            </a:r>
            <a:r>
              <a:rPr sz="1000" spc="-2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категории</a:t>
            </a:r>
            <a:r>
              <a:rPr sz="1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отдельно):</a:t>
            </a:r>
            <a:r>
              <a:rPr sz="10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1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явившиеся</a:t>
            </a:r>
            <a:r>
              <a:rPr sz="10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10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экзамен,</a:t>
            </a:r>
            <a:r>
              <a:rPr sz="10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удаленные</a:t>
            </a:r>
            <a:r>
              <a:rPr sz="10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0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связи</a:t>
            </a:r>
            <a:r>
              <a:rPr sz="10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10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нарушением</a:t>
            </a:r>
            <a:r>
              <a:rPr sz="10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Порядка,</a:t>
            </a:r>
            <a:r>
              <a:rPr sz="10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10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завершившие</a:t>
            </a:r>
            <a:r>
              <a:rPr sz="1000" spc="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</a:t>
            </a:r>
            <a:r>
              <a:rPr sz="10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sz="1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объективным</a:t>
            </a:r>
            <a:r>
              <a:rPr sz="10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002060"/>
                </a:solidFill>
                <a:latin typeface="Times New Roman"/>
                <a:cs typeface="Times New Roman"/>
              </a:rPr>
              <a:t>причинам.</a:t>
            </a:r>
            <a:r>
              <a:rPr sz="1000" spc="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Общее</a:t>
            </a:r>
            <a:endParaRPr sz="10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0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распределенных</a:t>
            </a:r>
            <a:r>
              <a:rPr sz="10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</a:t>
            </a:r>
            <a:r>
              <a:rPr sz="10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заполняется</a:t>
            </a:r>
            <a:r>
              <a:rPr sz="10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автоматически.</a:t>
            </a:r>
            <a:endParaRPr sz="10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solidFill>
                  <a:srgbClr val="FF0000"/>
                </a:solidFill>
                <a:latin typeface="Times New Roman"/>
                <a:cs typeface="Times New Roman"/>
              </a:rPr>
              <a:t>Важно:</a:t>
            </a:r>
            <a:r>
              <a:rPr sz="10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Times New Roman"/>
                <a:cs typeface="Times New Roman"/>
              </a:rPr>
              <a:t>если</a:t>
            </a:r>
            <a:r>
              <a:rPr sz="10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0000"/>
                </a:solidFill>
                <a:latin typeface="Times New Roman"/>
                <a:cs typeface="Times New Roman"/>
              </a:rPr>
              <a:t>форма</a:t>
            </a:r>
            <a:r>
              <a:rPr sz="1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Times New Roman"/>
                <a:cs typeface="Times New Roman"/>
              </a:rPr>
              <a:t>состоит</a:t>
            </a:r>
            <a:r>
              <a:rPr sz="10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0000"/>
                </a:solidFill>
                <a:latin typeface="Times New Roman"/>
                <a:cs typeface="Times New Roman"/>
              </a:rPr>
              <a:t>из</a:t>
            </a:r>
            <a:r>
              <a:rPr sz="10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0000"/>
                </a:solidFill>
                <a:latin typeface="Times New Roman"/>
                <a:cs typeface="Times New Roman"/>
              </a:rPr>
              <a:t>двух</a:t>
            </a:r>
            <a:r>
              <a:rPr sz="1000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1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Times New Roman"/>
                <a:cs typeface="Times New Roman"/>
              </a:rPr>
              <a:t>более</a:t>
            </a:r>
            <a:r>
              <a:rPr sz="100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Times New Roman"/>
                <a:cs typeface="Times New Roman"/>
              </a:rPr>
              <a:t>листов,</a:t>
            </a:r>
            <a:r>
              <a:rPr sz="10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Times New Roman"/>
                <a:cs typeface="Times New Roman"/>
              </a:rPr>
              <a:t>то</a:t>
            </a:r>
            <a:r>
              <a:rPr sz="1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Times New Roman"/>
                <a:cs typeface="Times New Roman"/>
              </a:rPr>
              <a:t>просчитывается</a:t>
            </a:r>
            <a:r>
              <a:rPr sz="1000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10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Times New Roman"/>
                <a:cs typeface="Times New Roman"/>
              </a:rPr>
              <a:t>указывается</a:t>
            </a:r>
            <a:r>
              <a:rPr sz="1000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Times New Roman"/>
                <a:cs typeface="Times New Roman"/>
              </a:rPr>
              <a:t>общее</a:t>
            </a:r>
            <a:r>
              <a:rPr sz="1000" spc="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Times New Roman"/>
                <a:cs typeface="Times New Roman"/>
              </a:rPr>
              <a:t>количество</a:t>
            </a:r>
            <a:r>
              <a:rPr sz="10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Times New Roman"/>
                <a:cs typeface="Times New Roman"/>
              </a:rPr>
              <a:t>материалов</a:t>
            </a:r>
            <a:r>
              <a:rPr sz="1000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Times New Roman"/>
                <a:cs typeface="Times New Roman"/>
              </a:rPr>
              <a:t>(участников)</a:t>
            </a:r>
            <a:r>
              <a:rPr sz="1000" spc="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0000"/>
                </a:solidFill>
                <a:latin typeface="Times New Roman"/>
                <a:cs typeface="Times New Roman"/>
              </a:rPr>
              <a:t>на</a:t>
            </a:r>
            <a:r>
              <a:rPr sz="1000" spc="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Times New Roman"/>
                <a:cs typeface="Times New Roman"/>
              </a:rPr>
              <a:t>каждом</a:t>
            </a:r>
            <a:r>
              <a:rPr sz="1000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Times New Roman"/>
                <a:cs typeface="Times New Roman"/>
              </a:rPr>
              <a:t>листе</a:t>
            </a:r>
            <a:r>
              <a:rPr sz="1000"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Times New Roman"/>
                <a:cs typeface="Times New Roman"/>
              </a:rPr>
              <a:t>отдельно.</a:t>
            </a:r>
            <a:endParaRPr sz="1000" dirty="0">
              <a:latin typeface="Times New Roman"/>
              <a:cs typeface="Times New Roman"/>
            </a:endParaRPr>
          </a:p>
          <a:p>
            <a:pPr marL="201295" indent="-188595">
              <a:lnSpc>
                <a:spcPct val="100000"/>
              </a:lnSpc>
              <a:buAutoNum type="arabicPeriod" startAt="10"/>
              <a:tabLst>
                <a:tab pos="201295" algn="l"/>
              </a:tabLst>
            </a:pP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Ставятся</a:t>
            </a:r>
            <a:r>
              <a:rPr sz="10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подписи</a:t>
            </a:r>
            <a:r>
              <a:rPr sz="10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руководителя</a:t>
            </a:r>
            <a:r>
              <a:rPr sz="10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ППЭ</a:t>
            </a:r>
            <a:r>
              <a:rPr sz="1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и членов</a:t>
            </a:r>
            <a:r>
              <a:rPr sz="10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ГЭК.</a:t>
            </a:r>
            <a:endParaRPr sz="10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01295" indent="-188595">
              <a:lnSpc>
                <a:spcPct val="100000"/>
              </a:lnSpc>
              <a:buAutoNum type="arabicPeriod" startAt="10"/>
              <a:tabLst>
                <a:tab pos="201295" algn="l"/>
              </a:tabLst>
            </a:pP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Ставится</a:t>
            </a:r>
            <a:r>
              <a:rPr sz="1000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подпись</a:t>
            </a:r>
            <a:r>
              <a:rPr sz="10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расшифровка</a:t>
            </a:r>
            <a:r>
              <a:rPr sz="10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подписи</a:t>
            </a:r>
            <a:r>
              <a:rPr sz="1000" spc="30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ответственного</a:t>
            </a:r>
            <a:r>
              <a:rPr sz="1000" spc="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работника</a:t>
            </a:r>
            <a:r>
              <a:rPr sz="10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РЦОИ,</a:t>
            </a:r>
            <a:r>
              <a:rPr sz="10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принявшего</a:t>
            </a:r>
            <a:r>
              <a:rPr sz="10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0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обработку</a:t>
            </a:r>
            <a:r>
              <a:rPr sz="10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002060"/>
                </a:solidFill>
                <a:latin typeface="Times New Roman"/>
                <a:cs typeface="Times New Roman"/>
              </a:rPr>
              <a:t>материалы.</a:t>
            </a:r>
            <a:endParaRPr sz="10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93413" y="4055482"/>
            <a:ext cx="6145107" cy="207645"/>
            <a:chOff x="295059" y="4055478"/>
            <a:chExt cx="4608830" cy="207645"/>
          </a:xfrm>
        </p:grpSpPr>
        <p:sp>
          <p:nvSpPr>
            <p:cNvPr id="34" name="object 34"/>
            <p:cNvSpPr/>
            <p:nvPr/>
          </p:nvSpPr>
          <p:spPr>
            <a:xfrm>
              <a:off x="772833" y="4068178"/>
              <a:ext cx="4118610" cy="182245"/>
            </a:xfrm>
            <a:custGeom>
              <a:avLst/>
              <a:gdLst/>
              <a:ahLst/>
              <a:cxnLst/>
              <a:rect l="l" t="t" r="r" b="b"/>
              <a:pathLst>
                <a:path w="4118610" h="182245">
                  <a:moveTo>
                    <a:pt x="0" y="182130"/>
                  </a:moveTo>
                  <a:lnTo>
                    <a:pt x="4118102" y="182130"/>
                  </a:lnTo>
                  <a:lnTo>
                    <a:pt x="4118102" y="0"/>
                  </a:lnTo>
                  <a:lnTo>
                    <a:pt x="0" y="0"/>
                  </a:lnTo>
                  <a:lnTo>
                    <a:pt x="0" y="18213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95059" y="4113530"/>
              <a:ext cx="706755" cy="103505"/>
            </a:xfrm>
            <a:custGeom>
              <a:avLst/>
              <a:gdLst/>
              <a:ahLst/>
              <a:cxnLst/>
              <a:rect l="l" t="t" r="r" b="b"/>
              <a:pathLst>
                <a:path w="706755" h="103504">
                  <a:moveTo>
                    <a:pt x="681445" y="51689"/>
                  </a:moveTo>
                  <a:lnTo>
                    <a:pt x="611581" y="92456"/>
                  </a:lnTo>
                  <a:lnTo>
                    <a:pt x="610552" y="96266"/>
                  </a:lnTo>
                  <a:lnTo>
                    <a:pt x="614083" y="102362"/>
                  </a:lnTo>
                  <a:lnTo>
                    <a:pt x="617982" y="103378"/>
                  </a:lnTo>
                  <a:lnTo>
                    <a:pt x="695723" y="58039"/>
                  </a:lnTo>
                  <a:lnTo>
                    <a:pt x="694004" y="58039"/>
                  </a:lnTo>
                  <a:lnTo>
                    <a:pt x="694004" y="57150"/>
                  </a:lnTo>
                  <a:lnTo>
                    <a:pt x="690803" y="57150"/>
                  </a:lnTo>
                  <a:lnTo>
                    <a:pt x="681445" y="51689"/>
                  </a:lnTo>
                  <a:close/>
                </a:path>
                <a:path w="706755" h="103504">
                  <a:moveTo>
                    <a:pt x="670562" y="45339"/>
                  </a:moveTo>
                  <a:lnTo>
                    <a:pt x="0" y="45339"/>
                  </a:lnTo>
                  <a:lnTo>
                    <a:pt x="0" y="58039"/>
                  </a:lnTo>
                  <a:lnTo>
                    <a:pt x="670562" y="58039"/>
                  </a:lnTo>
                  <a:lnTo>
                    <a:pt x="681445" y="51689"/>
                  </a:lnTo>
                  <a:lnTo>
                    <a:pt x="670562" y="45339"/>
                  </a:lnTo>
                  <a:close/>
                </a:path>
                <a:path w="706755" h="103504">
                  <a:moveTo>
                    <a:pt x="695723" y="45339"/>
                  </a:moveTo>
                  <a:lnTo>
                    <a:pt x="694004" y="45339"/>
                  </a:lnTo>
                  <a:lnTo>
                    <a:pt x="694004" y="58039"/>
                  </a:lnTo>
                  <a:lnTo>
                    <a:pt x="695723" y="58039"/>
                  </a:lnTo>
                  <a:lnTo>
                    <a:pt x="706615" y="51689"/>
                  </a:lnTo>
                  <a:lnTo>
                    <a:pt x="695723" y="45339"/>
                  </a:lnTo>
                  <a:close/>
                </a:path>
                <a:path w="706755" h="103504">
                  <a:moveTo>
                    <a:pt x="690803" y="46228"/>
                  </a:moveTo>
                  <a:lnTo>
                    <a:pt x="681445" y="51689"/>
                  </a:lnTo>
                  <a:lnTo>
                    <a:pt x="690803" y="57150"/>
                  </a:lnTo>
                  <a:lnTo>
                    <a:pt x="690803" y="46228"/>
                  </a:lnTo>
                  <a:close/>
                </a:path>
                <a:path w="706755" h="103504">
                  <a:moveTo>
                    <a:pt x="694004" y="46228"/>
                  </a:moveTo>
                  <a:lnTo>
                    <a:pt x="690803" y="46228"/>
                  </a:lnTo>
                  <a:lnTo>
                    <a:pt x="690803" y="57150"/>
                  </a:lnTo>
                  <a:lnTo>
                    <a:pt x="694004" y="57150"/>
                  </a:lnTo>
                  <a:lnTo>
                    <a:pt x="694004" y="46228"/>
                  </a:lnTo>
                  <a:close/>
                </a:path>
                <a:path w="706755" h="103504">
                  <a:moveTo>
                    <a:pt x="617982" y="0"/>
                  </a:moveTo>
                  <a:lnTo>
                    <a:pt x="614083" y="1016"/>
                  </a:lnTo>
                  <a:lnTo>
                    <a:pt x="610552" y="7112"/>
                  </a:lnTo>
                  <a:lnTo>
                    <a:pt x="611581" y="10922"/>
                  </a:lnTo>
                  <a:lnTo>
                    <a:pt x="681445" y="51689"/>
                  </a:lnTo>
                  <a:lnTo>
                    <a:pt x="690803" y="46228"/>
                  </a:lnTo>
                  <a:lnTo>
                    <a:pt x="694004" y="46228"/>
                  </a:lnTo>
                  <a:lnTo>
                    <a:pt x="694004" y="45339"/>
                  </a:lnTo>
                  <a:lnTo>
                    <a:pt x="695723" y="45339"/>
                  </a:lnTo>
                  <a:lnTo>
                    <a:pt x="61798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7608" y="193361"/>
            <a:ext cx="771313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ОРМА</a:t>
            </a:r>
            <a:r>
              <a:rPr sz="2400" b="1" spc="-5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ППЭ-13-02-МАШ</a:t>
            </a:r>
            <a:r>
              <a:rPr sz="2400" b="1" spc="-55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(образец</a:t>
            </a:r>
            <a:r>
              <a:rPr sz="2400" b="1" spc="-35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заполнения)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4152" y="1035989"/>
            <a:ext cx="10846477" cy="5688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460934"/>
            <a:ext cx="5715000" cy="62657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87295" y="167707"/>
            <a:ext cx="660450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10" dirty="0" smtClean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АКТ ГОТОВНОСТИ ППЭ (П</a:t>
            </a:r>
            <a:r>
              <a:rPr sz="2400" b="1" dirty="0" smtClean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ПЭ-01</a:t>
            </a:r>
            <a:r>
              <a:rPr lang="ru-RU" sz="2400" b="1" dirty="0" smtClean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)</a:t>
            </a:r>
            <a:endParaRPr sz="24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8410" y="1202689"/>
            <a:ext cx="275167" cy="165100"/>
          </a:xfrm>
          <a:custGeom>
            <a:avLst/>
            <a:gdLst/>
            <a:ahLst/>
            <a:cxnLst/>
            <a:rect l="l" t="t" r="r" b="b"/>
            <a:pathLst>
              <a:path w="206375" h="165100">
                <a:moveTo>
                  <a:pt x="0" y="82423"/>
                </a:moveTo>
                <a:lnTo>
                  <a:pt x="8091" y="50363"/>
                </a:lnTo>
                <a:lnTo>
                  <a:pt x="30159" y="24161"/>
                </a:lnTo>
                <a:lnTo>
                  <a:pt x="62890" y="6484"/>
                </a:lnTo>
                <a:lnTo>
                  <a:pt x="102971" y="0"/>
                </a:lnTo>
                <a:lnTo>
                  <a:pt x="143053" y="6484"/>
                </a:lnTo>
                <a:lnTo>
                  <a:pt x="175783" y="24161"/>
                </a:lnTo>
                <a:lnTo>
                  <a:pt x="197851" y="50363"/>
                </a:lnTo>
                <a:lnTo>
                  <a:pt x="205943" y="82423"/>
                </a:lnTo>
                <a:lnTo>
                  <a:pt x="197851" y="114482"/>
                </a:lnTo>
                <a:lnTo>
                  <a:pt x="175783" y="140684"/>
                </a:lnTo>
                <a:lnTo>
                  <a:pt x="143053" y="158361"/>
                </a:lnTo>
                <a:lnTo>
                  <a:pt x="102971" y="164846"/>
                </a:lnTo>
                <a:lnTo>
                  <a:pt x="62890" y="158361"/>
                </a:lnTo>
                <a:lnTo>
                  <a:pt x="30159" y="140684"/>
                </a:lnTo>
                <a:lnTo>
                  <a:pt x="8091" y="114482"/>
                </a:lnTo>
                <a:lnTo>
                  <a:pt x="0" y="82423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5044" y="1204088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8364" y="1400428"/>
            <a:ext cx="291253" cy="502920"/>
          </a:xfrm>
          <a:custGeom>
            <a:avLst/>
            <a:gdLst/>
            <a:ahLst/>
            <a:cxnLst/>
            <a:rect l="l" t="t" r="r" b="b"/>
            <a:pathLst>
              <a:path w="218440" h="502919">
                <a:moveTo>
                  <a:pt x="0" y="82423"/>
                </a:moveTo>
                <a:lnTo>
                  <a:pt x="8091" y="50309"/>
                </a:lnTo>
                <a:lnTo>
                  <a:pt x="30159" y="24114"/>
                </a:lnTo>
                <a:lnTo>
                  <a:pt x="62890" y="6467"/>
                </a:lnTo>
                <a:lnTo>
                  <a:pt x="102971" y="0"/>
                </a:lnTo>
                <a:lnTo>
                  <a:pt x="143053" y="6467"/>
                </a:lnTo>
                <a:lnTo>
                  <a:pt x="175783" y="24114"/>
                </a:lnTo>
                <a:lnTo>
                  <a:pt x="197851" y="50309"/>
                </a:lnTo>
                <a:lnTo>
                  <a:pt x="205943" y="82423"/>
                </a:lnTo>
                <a:lnTo>
                  <a:pt x="197851" y="114462"/>
                </a:lnTo>
                <a:lnTo>
                  <a:pt x="175783" y="140620"/>
                </a:lnTo>
                <a:lnTo>
                  <a:pt x="143053" y="158253"/>
                </a:lnTo>
                <a:lnTo>
                  <a:pt x="102971" y="164719"/>
                </a:lnTo>
                <a:lnTo>
                  <a:pt x="62890" y="158253"/>
                </a:lnTo>
                <a:lnTo>
                  <a:pt x="30159" y="140620"/>
                </a:lnTo>
                <a:lnTo>
                  <a:pt x="8091" y="114462"/>
                </a:lnTo>
                <a:lnTo>
                  <a:pt x="0" y="82423"/>
                </a:lnTo>
                <a:close/>
              </a:path>
              <a:path w="218440" h="502919">
                <a:moveTo>
                  <a:pt x="12357" y="267716"/>
                </a:moveTo>
                <a:lnTo>
                  <a:pt x="20448" y="235676"/>
                </a:lnTo>
                <a:lnTo>
                  <a:pt x="42516" y="209518"/>
                </a:lnTo>
                <a:lnTo>
                  <a:pt x="75247" y="191885"/>
                </a:lnTo>
                <a:lnTo>
                  <a:pt x="115328" y="185420"/>
                </a:lnTo>
                <a:lnTo>
                  <a:pt x="155410" y="191885"/>
                </a:lnTo>
                <a:lnTo>
                  <a:pt x="188140" y="209518"/>
                </a:lnTo>
                <a:lnTo>
                  <a:pt x="210208" y="235676"/>
                </a:lnTo>
                <a:lnTo>
                  <a:pt x="218300" y="267716"/>
                </a:lnTo>
                <a:lnTo>
                  <a:pt x="210208" y="299775"/>
                </a:lnTo>
                <a:lnTo>
                  <a:pt x="188140" y="325977"/>
                </a:lnTo>
                <a:lnTo>
                  <a:pt x="155410" y="343654"/>
                </a:lnTo>
                <a:lnTo>
                  <a:pt x="115328" y="350138"/>
                </a:lnTo>
                <a:lnTo>
                  <a:pt x="75247" y="343654"/>
                </a:lnTo>
                <a:lnTo>
                  <a:pt x="42516" y="325977"/>
                </a:lnTo>
                <a:lnTo>
                  <a:pt x="20448" y="299775"/>
                </a:lnTo>
                <a:lnTo>
                  <a:pt x="12357" y="267716"/>
                </a:lnTo>
                <a:close/>
              </a:path>
              <a:path w="218440" h="502919">
                <a:moveTo>
                  <a:pt x="8229" y="420116"/>
                </a:moveTo>
                <a:lnTo>
                  <a:pt x="16321" y="388076"/>
                </a:lnTo>
                <a:lnTo>
                  <a:pt x="38388" y="361918"/>
                </a:lnTo>
                <a:lnTo>
                  <a:pt x="71119" y="344285"/>
                </a:lnTo>
                <a:lnTo>
                  <a:pt x="111201" y="337820"/>
                </a:lnTo>
                <a:lnTo>
                  <a:pt x="151282" y="344285"/>
                </a:lnTo>
                <a:lnTo>
                  <a:pt x="184013" y="361918"/>
                </a:lnTo>
                <a:lnTo>
                  <a:pt x="206080" y="388076"/>
                </a:lnTo>
                <a:lnTo>
                  <a:pt x="214172" y="420116"/>
                </a:lnTo>
                <a:lnTo>
                  <a:pt x="206080" y="452175"/>
                </a:lnTo>
                <a:lnTo>
                  <a:pt x="184013" y="478377"/>
                </a:lnTo>
                <a:lnTo>
                  <a:pt x="151282" y="496054"/>
                </a:lnTo>
                <a:lnTo>
                  <a:pt x="111201" y="502538"/>
                </a:lnTo>
                <a:lnTo>
                  <a:pt x="71119" y="496054"/>
                </a:lnTo>
                <a:lnTo>
                  <a:pt x="38388" y="478377"/>
                </a:lnTo>
                <a:lnTo>
                  <a:pt x="16321" y="452175"/>
                </a:lnTo>
                <a:lnTo>
                  <a:pt x="8229" y="420116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5047" y="1338936"/>
            <a:ext cx="119380" cy="54864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  <a:p>
            <a:pPr marL="24765">
              <a:lnSpc>
                <a:spcPct val="100000"/>
              </a:lnSpc>
              <a:spcBef>
                <a:spcPts val="500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  <a:p>
            <a:pPr marL="20320">
              <a:lnSpc>
                <a:spcPct val="100000"/>
              </a:lnSpc>
              <a:spcBef>
                <a:spcPts val="240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86" y="3727324"/>
            <a:ext cx="308457" cy="19011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35468" y="3741877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6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961" y="6087487"/>
            <a:ext cx="308467" cy="19015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90332" y="6102880"/>
            <a:ext cx="10329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7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37437" y="859675"/>
            <a:ext cx="4763347" cy="50135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1.</a:t>
            </a:r>
            <a:r>
              <a:rPr sz="14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4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Код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региона,</a:t>
            </a:r>
            <a:r>
              <a:rPr sz="1300" spc="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2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код</a:t>
            </a:r>
            <a:r>
              <a:rPr sz="1300" spc="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6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МСУ,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код</a:t>
            </a:r>
            <a:r>
              <a:rPr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ППЭ,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код</a:t>
            </a:r>
            <a:r>
              <a:rPr sz="1300" spc="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 название </a:t>
            </a:r>
            <a:r>
              <a:rPr sz="1300" spc="-3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предмета,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дата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проведения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экзамена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заполняются 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5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автоматически</a:t>
            </a:r>
            <a:r>
              <a:rPr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ru-RU" sz="1300" spc="-15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endParaRPr lang="ru-RU" sz="1300" spc="-15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5080" algn="just">
              <a:spcBef>
                <a:spcPts val="95"/>
              </a:spcBef>
            </a:pP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2,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3,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4.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Наименование</a:t>
            </a:r>
            <a:r>
              <a:rPr lang="ru-RU" sz="1300" spc="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ОО,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на</a:t>
            </a:r>
            <a:r>
              <a:rPr lang="ru-RU" sz="1300" spc="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базе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которой 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организован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ППЭ,</a:t>
            </a:r>
            <a:r>
              <a:rPr lang="ru-RU" sz="1300" spc="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фамилия,</a:t>
            </a:r>
            <a:r>
              <a:rPr lang="ru-RU" sz="1300" spc="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имя,</a:t>
            </a:r>
            <a:r>
              <a:rPr lang="ru-RU" sz="1300" spc="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отчество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руководителя</a:t>
            </a:r>
            <a:r>
              <a:rPr lang="ru-RU" sz="1300" spc="5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ППЭ,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фамилия,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имя,</a:t>
            </a:r>
            <a:r>
              <a:rPr lang="ru-RU" sz="1300" spc="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отчество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руководителя</a:t>
            </a:r>
            <a:r>
              <a:rPr lang="ru-RU" sz="1300" spc="5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ОО,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на базе 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которой</a:t>
            </a:r>
            <a:r>
              <a:rPr lang="ru-RU" sz="1300" spc="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организован </a:t>
            </a:r>
            <a:r>
              <a:rPr lang="ru-RU" sz="1300" spc="-3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ППЭ,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заполняются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автоматически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2700" marR="5080" algn="just">
              <a:spcBef>
                <a:spcPts val="95"/>
              </a:spcBef>
            </a:pPr>
            <a:endParaRPr lang="ru-RU" sz="1300" spc="-15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algn="just">
              <a:spcBef>
                <a:spcPts val="95"/>
              </a:spcBef>
            </a:pP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5.</a:t>
            </a:r>
            <a:r>
              <a:rPr lang="ru-RU" sz="1300" spc="-3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Указываются</a:t>
            </a:r>
            <a:r>
              <a:rPr lang="ru-RU" sz="1300" spc="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реквизиты</a:t>
            </a:r>
            <a:r>
              <a:rPr lang="ru-RU" sz="1300" spc="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распорядительного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документа</a:t>
            </a:r>
            <a:r>
              <a:rPr lang="ru-RU" sz="1300" spc="4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ОИВ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назначении</a:t>
            </a:r>
            <a:r>
              <a:rPr lang="ru-RU" sz="1300" spc="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руководителя</a:t>
            </a:r>
            <a:r>
              <a:rPr lang="ru-RU" sz="1300" spc="5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ППЭ.</a:t>
            </a:r>
          </a:p>
          <a:p>
            <a:pPr marL="12700" marR="5080" algn="just">
              <a:spcBef>
                <a:spcPts val="95"/>
              </a:spcBef>
            </a:pPr>
            <a:endParaRPr lang="ru-RU" sz="1300" spc="-10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5080" algn="just">
              <a:spcBef>
                <a:spcPts val="95"/>
              </a:spcBef>
            </a:pP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6.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Указывается</a:t>
            </a:r>
            <a:r>
              <a:rPr lang="ru-RU" sz="1300" spc="3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количество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подготовленных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экзамену</a:t>
            </a:r>
            <a:r>
              <a:rPr lang="ru-RU" sz="1300" spc="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помещений</a:t>
            </a:r>
            <a:r>
              <a:rPr lang="ru-RU" sz="1300" spc="4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ППЭ,</a:t>
            </a:r>
            <a:r>
              <a:rPr lang="ru-RU" sz="1300" spc="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включая</a:t>
            </a:r>
            <a:r>
              <a:rPr lang="ru-RU" sz="1300" spc="3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2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аудитории. 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позиции</a:t>
            </a:r>
            <a:r>
              <a:rPr lang="ru-RU" sz="1300" spc="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«В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подготовлено»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пункты</a:t>
            </a:r>
            <a:r>
              <a:rPr lang="ru-RU" sz="1300" spc="4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 и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 </a:t>
            </a:r>
            <a:r>
              <a:rPr lang="ru-RU" sz="1300" spc="-3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заполняются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автоматически.</a:t>
            </a:r>
            <a:r>
              <a:rPr lang="ru-RU" sz="1300" spc="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Остальные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заполняются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</a:t>
            </a:r>
            <a:r>
              <a:rPr lang="ru-RU" sz="1300" spc="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подготовке</a:t>
            </a:r>
            <a:r>
              <a:rPr lang="ru-RU" sz="1300" spc="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ППЭ.</a:t>
            </a:r>
          </a:p>
          <a:p>
            <a:pPr marL="12700" marR="5080" algn="just">
              <a:spcBef>
                <a:spcPts val="95"/>
              </a:spcBef>
            </a:pPr>
            <a:endParaRPr lang="ru-RU" sz="1300" spc="-10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7.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Подтверждается</a:t>
            </a:r>
            <a:r>
              <a:rPr lang="ru-RU" sz="1300" spc="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оборудование</a:t>
            </a:r>
            <a:r>
              <a:rPr lang="ru-RU" sz="1300" spc="4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 </a:t>
            </a:r>
            <a:r>
              <a:rPr lang="ru-RU" sz="1300" spc="-2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аудиторий </a:t>
            </a:r>
            <a:r>
              <a:rPr lang="ru-RU" sz="1300" spc="-3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техническими</a:t>
            </a:r>
            <a:r>
              <a:rPr lang="ru-RU" sz="1300" spc="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средствами.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algn="just">
              <a:lnSpc>
                <a:spcPct val="100000"/>
              </a:lnSpc>
            </a:pP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клетках</a:t>
            </a:r>
            <a:r>
              <a:rPr lang="ru-RU" sz="1300" spc="4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выставляется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знак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«+,</a:t>
            </a:r>
            <a:r>
              <a:rPr lang="ru-RU" sz="1300" spc="3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»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при</a:t>
            </a:r>
            <a:r>
              <a:rPr lang="ru-RU" sz="1300" spc="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наличии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обозначенного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оборудования.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5080" algn="just">
              <a:spcBef>
                <a:spcPts val="95"/>
              </a:spcBef>
            </a:pPr>
            <a:endParaRPr lang="ru-RU" sz="13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700" marR="5080" algn="just">
              <a:spcBef>
                <a:spcPts val="95"/>
              </a:spcBef>
            </a:pPr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700" marR="5080" algn="just">
              <a:spcBef>
                <a:spcPts val="95"/>
              </a:spcBef>
            </a:pPr>
            <a:endParaRPr lang="ru-RU" sz="1300" dirty="0" smtClean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endParaRPr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14001" y="357504"/>
            <a:ext cx="5043593" cy="6474460"/>
            <a:chOff x="310464" y="357504"/>
            <a:chExt cx="3782695" cy="6474460"/>
          </a:xfrm>
        </p:grpSpPr>
        <p:sp>
          <p:nvSpPr>
            <p:cNvPr id="18" name="object 18"/>
            <p:cNvSpPr/>
            <p:nvPr/>
          </p:nvSpPr>
          <p:spPr>
            <a:xfrm>
              <a:off x="316814" y="2034794"/>
              <a:ext cx="217170" cy="3488690"/>
            </a:xfrm>
            <a:custGeom>
              <a:avLst/>
              <a:gdLst/>
              <a:ahLst/>
              <a:cxnLst/>
              <a:rect l="l" t="t" r="r" b="b"/>
              <a:pathLst>
                <a:path w="217170" h="3488690">
                  <a:moveTo>
                    <a:pt x="216903" y="3488690"/>
                  </a:moveTo>
                  <a:lnTo>
                    <a:pt x="174691" y="3487265"/>
                  </a:lnTo>
                  <a:lnTo>
                    <a:pt x="140220" y="3483387"/>
                  </a:lnTo>
                  <a:lnTo>
                    <a:pt x="116980" y="3477652"/>
                  </a:lnTo>
                  <a:lnTo>
                    <a:pt x="108457" y="3470655"/>
                  </a:lnTo>
                  <a:lnTo>
                    <a:pt x="108457" y="1770633"/>
                  </a:lnTo>
                  <a:lnTo>
                    <a:pt x="99933" y="1763583"/>
                  </a:lnTo>
                  <a:lnTo>
                    <a:pt x="76688" y="1757854"/>
                  </a:lnTo>
                  <a:lnTo>
                    <a:pt x="42214" y="1754006"/>
                  </a:lnTo>
                  <a:lnTo>
                    <a:pt x="0" y="1752599"/>
                  </a:lnTo>
                  <a:lnTo>
                    <a:pt x="42212" y="1751173"/>
                  </a:lnTo>
                  <a:lnTo>
                    <a:pt x="76684" y="1747281"/>
                  </a:lnTo>
                  <a:lnTo>
                    <a:pt x="99928" y="1741509"/>
                  </a:lnTo>
                  <a:lnTo>
                    <a:pt x="108457" y="1734438"/>
                  </a:lnTo>
                  <a:lnTo>
                    <a:pt x="108457" y="18033"/>
                  </a:lnTo>
                  <a:lnTo>
                    <a:pt x="116980" y="10983"/>
                  </a:lnTo>
                  <a:lnTo>
                    <a:pt x="140220" y="5254"/>
                  </a:lnTo>
                  <a:lnTo>
                    <a:pt x="174691" y="1406"/>
                  </a:lnTo>
                  <a:lnTo>
                    <a:pt x="216903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30880" y="2015235"/>
              <a:ext cx="1349375" cy="3643629"/>
            </a:xfrm>
            <a:custGeom>
              <a:avLst/>
              <a:gdLst/>
              <a:ahLst/>
              <a:cxnLst/>
              <a:rect l="l" t="t" r="r" b="b"/>
              <a:pathLst>
                <a:path w="1349375" h="3643629">
                  <a:moveTo>
                    <a:pt x="0" y="1821688"/>
                  </a:moveTo>
                  <a:lnTo>
                    <a:pt x="465" y="1753393"/>
                  </a:lnTo>
                  <a:lnTo>
                    <a:pt x="1850" y="1685732"/>
                  </a:lnTo>
                  <a:lnTo>
                    <a:pt x="4138" y="1618750"/>
                  </a:lnTo>
                  <a:lnTo>
                    <a:pt x="7313" y="1552491"/>
                  </a:lnTo>
                  <a:lnTo>
                    <a:pt x="11360" y="1486998"/>
                  </a:lnTo>
                  <a:lnTo>
                    <a:pt x="16260" y="1422316"/>
                  </a:lnTo>
                  <a:lnTo>
                    <a:pt x="21999" y="1358488"/>
                  </a:lnTo>
                  <a:lnTo>
                    <a:pt x="28560" y="1295559"/>
                  </a:lnTo>
                  <a:lnTo>
                    <a:pt x="35926" y="1233572"/>
                  </a:lnTo>
                  <a:lnTo>
                    <a:pt x="44082" y="1172572"/>
                  </a:lnTo>
                  <a:lnTo>
                    <a:pt x="53010" y="1112603"/>
                  </a:lnTo>
                  <a:lnTo>
                    <a:pt x="62695" y="1053708"/>
                  </a:lnTo>
                  <a:lnTo>
                    <a:pt x="73121" y="995932"/>
                  </a:lnTo>
                  <a:lnTo>
                    <a:pt x="84271" y="939319"/>
                  </a:lnTo>
                  <a:lnTo>
                    <a:pt x="96128" y="883913"/>
                  </a:lnTo>
                  <a:lnTo>
                    <a:pt x="108677" y="829758"/>
                  </a:lnTo>
                  <a:lnTo>
                    <a:pt x="121901" y="776897"/>
                  </a:lnTo>
                  <a:lnTo>
                    <a:pt x="135784" y="725376"/>
                  </a:lnTo>
                  <a:lnTo>
                    <a:pt x="150310" y="675237"/>
                  </a:lnTo>
                  <a:lnTo>
                    <a:pt x="165462" y="626525"/>
                  </a:lnTo>
                  <a:lnTo>
                    <a:pt x="181224" y="579284"/>
                  </a:lnTo>
                  <a:lnTo>
                    <a:pt x="197580" y="533558"/>
                  </a:lnTo>
                  <a:lnTo>
                    <a:pt x="214513" y="489391"/>
                  </a:lnTo>
                  <a:lnTo>
                    <a:pt x="232007" y="446828"/>
                  </a:lnTo>
                  <a:lnTo>
                    <a:pt x="250046" y="405911"/>
                  </a:lnTo>
                  <a:lnTo>
                    <a:pt x="268614" y="366685"/>
                  </a:lnTo>
                  <a:lnTo>
                    <a:pt x="287693" y="329195"/>
                  </a:lnTo>
                  <a:lnTo>
                    <a:pt x="307269" y="293484"/>
                  </a:lnTo>
                  <a:lnTo>
                    <a:pt x="327324" y="259596"/>
                  </a:lnTo>
                  <a:lnTo>
                    <a:pt x="368808" y="197465"/>
                  </a:lnTo>
                  <a:lnTo>
                    <a:pt x="412015" y="143156"/>
                  </a:lnTo>
                  <a:lnTo>
                    <a:pt x="456815" y="97021"/>
                  </a:lnTo>
                  <a:lnTo>
                    <a:pt x="503076" y="59410"/>
                  </a:lnTo>
                  <a:lnTo>
                    <a:pt x="550670" y="30678"/>
                  </a:lnTo>
                  <a:lnTo>
                    <a:pt x="599464" y="11176"/>
                  </a:lnTo>
                  <a:lnTo>
                    <a:pt x="649330" y="1256"/>
                  </a:lnTo>
                  <a:lnTo>
                    <a:pt x="674623" y="0"/>
                  </a:lnTo>
                  <a:lnTo>
                    <a:pt x="699917" y="1256"/>
                  </a:lnTo>
                  <a:lnTo>
                    <a:pt x="724976" y="4996"/>
                  </a:lnTo>
                  <a:lnTo>
                    <a:pt x="774325" y="19751"/>
                  </a:lnTo>
                  <a:lnTo>
                    <a:pt x="822539" y="43912"/>
                  </a:lnTo>
                  <a:lnTo>
                    <a:pt x="869487" y="77128"/>
                  </a:lnTo>
                  <a:lnTo>
                    <a:pt x="915040" y="119045"/>
                  </a:lnTo>
                  <a:lnTo>
                    <a:pt x="959066" y="169311"/>
                  </a:lnTo>
                  <a:lnTo>
                    <a:pt x="1001435" y="227575"/>
                  </a:lnTo>
                  <a:lnTo>
                    <a:pt x="1042016" y="293484"/>
                  </a:lnTo>
                  <a:lnTo>
                    <a:pt x="1061596" y="329195"/>
                  </a:lnTo>
                  <a:lnTo>
                    <a:pt x="1080680" y="366685"/>
                  </a:lnTo>
                  <a:lnTo>
                    <a:pt x="1099252" y="405911"/>
                  </a:lnTo>
                  <a:lnTo>
                    <a:pt x="1117295" y="446828"/>
                  </a:lnTo>
                  <a:lnTo>
                    <a:pt x="1134793" y="489391"/>
                  </a:lnTo>
                  <a:lnTo>
                    <a:pt x="1151731" y="533558"/>
                  </a:lnTo>
                  <a:lnTo>
                    <a:pt x="1168091" y="579284"/>
                  </a:lnTo>
                  <a:lnTo>
                    <a:pt x="1183857" y="626525"/>
                  </a:lnTo>
                  <a:lnTo>
                    <a:pt x="1199013" y="675237"/>
                  </a:lnTo>
                  <a:lnTo>
                    <a:pt x="1213543" y="725376"/>
                  </a:lnTo>
                  <a:lnTo>
                    <a:pt x="1227430" y="776897"/>
                  </a:lnTo>
                  <a:lnTo>
                    <a:pt x="1240659" y="829758"/>
                  </a:lnTo>
                  <a:lnTo>
                    <a:pt x="1253212" y="883913"/>
                  </a:lnTo>
                  <a:lnTo>
                    <a:pt x="1265073" y="939319"/>
                  </a:lnTo>
                  <a:lnTo>
                    <a:pt x="1276226" y="995932"/>
                  </a:lnTo>
                  <a:lnTo>
                    <a:pt x="1286655" y="1053708"/>
                  </a:lnTo>
                  <a:lnTo>
                    <a:pt x="1296344" y="1112603"/>
                  </a:lnTo>
                  <a:lnTo>
                    <a:pt x="1305276" y="1172572"/>
                  </a:lnTo>
                  <a:lnTo>
                    <a:pt x="1313434" y="1233572"/>
                  </a:lnTo>
                  <a:lnTo>
                    <a:pt x="1320803" y="1295559"/>
                  </a:lnTo>
                  <a:lnTo>
                    <a:pt x="1327366" y="1358488"/>
                  </a:lnTo>
                  <a:lnTo>
                    <a:pt x="1333107" y="1422316"/>
                  </a:lnTo>
                  <a:lnTo>
                    <a:pt x="1338010" y="1486998"/>
                  </a:lnTo>
                  <a:lnTo>
                    <a:pt x="1342058" y="1552491"/>
                  </a:lnTo>
                  <a:lnTo>
                    <a:pt x="1345234" y="1618750"/>
                  </a:lnTo>
                  <a:lnTo>
                    <a:pt x="1347524" y="1685732"/>
                  </a:lnTo>
                  <a:lnTo>
                    <a:pt x="1348909" y="1753393"/>
                  </a:lnTo>
                  <a:lnTo>
                    <a:pt x="1349374" y="1821688"/>
                  </a:lnTo>
                  <a:lnTo>
                    <a:pt x="1348909" y="1889982"/>
                  </a:lnTo>
                  <a:lnTo>
                    <a:pt x="1347524" y="1957642"/>
                  </a:lnTo>
                  <a:lnTo>
                    <a:pt x="1345234" y="2024623"/>
                  </a:lnTo>
                  <a:lnTo>
                    <a:pt x="1342058" y="2090882"/>
                  </a:lnTo>
                  <a:lnTo>
                    <a:pt x="1338010" y="2156374"/>
                  </a:lnTo>
                  <a:lnTo>
                    <a:pt x="1333107" y="2221055"/>
                  </a:lnTo>
                  <a:lnTo>
                    <a:pt x="1327366" y="2284881"/>
                  </a:lnTo>
                  <a:lnTo>
                    <a:pt x="1320803" y="2347809"/>
                  </a:lnTo>
                  <a:lnTo>
                    <a:pt x="1313434" y="2409793"/>
                  </a:lnTo>
                  <a:lnTo>
                    <a:pt x="1305276" y="2470791"/>
                  </a:lnTo>
                  <a:lnTo>
                    <a:pt x="1296344" y="2530758"/>
                  </a:lnTo>
                  <a:lnTo>
                    <a:pt x="1286655" y="2589650"/>
                  </a:lnTo>
                  <a:lnTo>
                    <a:pt x="1276226" y="2647424"/>
                  </a:lnTo>
                  <a:lnTo>
                    <a:pt x="1265073" y="2704034"/>
                  </a:lnTo>
                  <a:lnTo>
                    <a:pt x="1253212" y="2759438"/>
                  </a:lnTo>
                  <a:lnTo>
                    <a:pt x="1240659" y="2813591"/>
                  </a:lnTo>
                  <a:lnTo>
                    <a:pt x="1227430" y="2866448"/>
                  </a:lnTo>
                  <a:lnTo>
                    <a:pt x="1213543" y="2917967"/>
                  </a:lnTo>
                  <a:lnTo>
                    <a:pt x="1199013" y="2968103"/>
                  </a:lnTo>
                  <a:lnTo>
                    <a:pt x="1183857" y="3016812"/>
                  </a:lnTo>
                  <a:lnTo>
                    <a:pt x="1168091" y="3064049"/>
                  </a:lnTo>
                  <a:lnTo>
                    <a:pt x="1151731" y="3109772"/>
                  </a:lnTo>
                  <a:lnTo>
                    <a:pt x="1134793" y="3153936"/>
                  </a:lnTo>
                  <a:lnTo>
                    <a:pt x="1117295" y="3196497"/>
                  </a:lnTo>
                  <a:lnTo>
                    <a:pt x="1099252" y="3237411"/>
                  </a:lnTo>
                  <a:lnTo>
                    <a:pt x="1080680" y="3276633"/>
                  </a:lnTo>
                  <a:lnTo>
                    <a:pt x="1061596" y="3314121"/>
                  </a:lnTo>
                  <a:lnTo>
                    <a:pt x="1042016" y="3349829"/>
                  </a:lnTo>
                  <a:lnTo>
                    <a:pt x="1021957" y="3383714"/>
                  </a:lnTo>
                  <a:lnTo>
                    <a:pt x="980465" y="3445839"/>
                  </a:lnTo>
                  <a:lnTo>
                    <a:pt x="937252" y="3500144"/>
                  </a:lnTo>
                  <a:lnTo>
                    <a:pt x="892446" y="3546275"/>
                  </a:lnTo>
                  <a:lnTo>
                    <a:pt x="846179" y="3583882"/>
                  </a:lnTo>
                  <a:lnTo>
                    <a:pt x="798582" y="3612611"/>
                  </a:lnTo>
                  <a:lnTo>
                    <a:pt x="749784" y="3632111"/>
                  </a:lnTo>
                  <a:lnTo>
                    <a:pt x="699917" y="3642030"/>
                  </a:lnTo>
                  <a:lnTo>
                    <a:pt x="674623" y="3643287"/>
                  </a:lnTo>
                  <a:lnTo>
                    <a:pt x="649330" y="3642030"/>
                  </a:lnTo>
                  <a:lnTo>
                    <a:pt x="624271" y="3638291"/>
                  </a:lnTo>
                  <a:lnTo>
                    <a:pt x="574925" y="3623537"/>
                  </a:lnTo>
                  <a:lnTo>
                    <a:pt x="526715" y="3599378"/>
                  </a:lnTo>
                  <a:lnTo>
                    <a:pt x="479771" y="3566166"/>
                  </a:lnTo>
                  <a:lnTo>
                    <a:pt x="434224" y="3524253"/>
                  </a:lnTo>
                  <a:lnTo>
                    <a:pt x="390205" y="3473991"/>
                  </a:lnTo>
                  <a:lnTo>
                    <a:pt x="347843" y="3415732"/>
                  </a:lnTo>
                  <a:lnTo>
                    <a:pt x="307269" y="3349829"/>
                  </a:lnTo>
                  <a:lnTo>
                    <a:pt x="287693" y="3314121"/>
                  </a:lnTo>
                  <a:lnTo>
                    <a:pt x="268614" y="3276633"/>
                  </a:lnTo>
                  <a:lnTo>
                    <a:pt x="250046" y="3237411"/>
                  </a:lnTo>
                  <a:lnTo>
                    <a:pt x="232007" y="3196497"/>
                  </a:lnTo>
                  <a:lnTo>
                    <a:pt x="214513" y="3153936"/>
                  </a:lnTo>
                  <a:lnTo>
                    <a:pt x="197580" y="3109772"/>
                  </a:lnTo>
                  <a:lnTo>
                    <a:pt x="181224" y="3064049"/>
                  </a:lnTo>
                  <a:lnTo>
                    <a:pt x="165462" y="3016812"/>
                  </a:lnTo>
                  <a:lnTo>
                    <a:pt x="150310" y="2968103"/>
                  </a:lnTo>
                  <a:lnTo>
                    <a:pt x="135784" y="2917967"/>
                  </a:lnTo>
                  <a:lnTo>
                    <a:pt x="121901" y="2866448"/>
                  </a:lnTo>
                  <a:lnTo>
                    <a:pt x="108677" y="2813591"/>
                  </a:lnTo>
                  <a:lnTo>
                    <a:pt x="96128" y="2759438"/>
                  </a:lnTo>
                  <a:lnTo>
                    <a:pt x="84271" y="2704034"/>
                  </a:lnTo>
                  <a:lnTo>
                    <a:pt x="73121" y="2647424"/>
                  </a:lnTo>
                  <a:lnTo>
                    <a:pt x="62695" y="2589650"/>
                  </a:lnTo>
                  <a:lnTo>
                    <a:pt x="53010" y="2530758"/>
                  </a:lnTo>
                  <a:lnTo>
                    <a:pt x="44082" y="2470791"/>
                  </a:lnTo>
                  <a:lnTo>
                    <a:pt x="35926" y="2409793"/>
                  </a:lnTo>
                  <a:lnTo>
                    <a:pt x="28560" y="2347809"/>
                  </a:lnTo>
                  <a:lnTo>
                    <a:pt x="21999" y="2284881"/>
                  </a:lnTo>
                  <a:lnTo>
                    <a:pt x="16260" y="2221055"/>
                  </a:lnTo>
                  <a:lnTo>
                    <a:pt x="11360" y="2156374"/>
                  </a:lnTo>
                  <a:lnTo>
                    <a:pt x="7313" y="2090882"/>
                  </a:lnTo>
                  <a:lnTo>
                    <a:pt x="4138" y="2024623"/>
                  </a:lnTo>
                  <a:lnTo>
                    <a:pt x="1850" y="1957642"/>
                  </a:lnTo>
                  <a:lnTo>
                    <a:pt x="465" y="1889982"/>
                  </a:lnTo>
                  <a:lnTo>
                    <a:pt x="0" y="1821688"/>
                  </a:lnTo>
                  <a:close/>
                </a:path>
              </a:pathLst>
            </a:custGeom>
            <a:ln w="253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2526" y="5568822"/>
              <a:ext cx="217170" cy="1256665"/>
            </a:xfrm>
            <a:custGeom>
              <a:avLst/>
              <a:gdLst/>
              <a:ahLst/>
              <a:cxnLst/>
              <a:rect l="l" t="t" r="r" b="b"/>
              <a:pathLst>
                <a:path w="217170" h="1256665">
                  <a:moveTo>
                    <a:pt x="216903" y="1256224"/>
                  </a:moveTo>
                  <a:lnTo>
                    <a:pt x="174691" y="1254803"/>
                  </a:lnTo>
                  <a:lnTo>
                    <a:pt x="140220" y="1250930"/>
                  </a:lnTo>
                  <a:lnTo>
                    <a:pt x="116980" y="1245185"/>
                  </a:lnTo>
                  <a:lnTo>
                    <a:pt x="108458" y="1238150"/>
                  </a:lnTo>
                  <a:lnTo>
                    <a:pt x="108458" y="649122"/>
                  </a:lnTo>
                  <a:lnTo>
                    <a:pt x="99933" y="642087"/>
                  </a:lnTo>
                  <a:lnTo>
                    <a:pt x="76688" y="636343"/>
                  </a:lnTo>
                  <a:lnTo>
                    <a:pt x="42214" y="632470"/>
                  </a:lnTo>
                  <a:lnTo>
                    <a:pt x="0" y="631050"/>
                  </a:lnTo>
                  <a:lnTo>
                    <a:pt x="42214" y="629630"/>
                  </a:lnTo>
                  <a:lnTo>
                    <a:pt x="76688" y="625757"/>
                  </a:lnTo>
                  <a:lnTo>
                    <a:pt x="99933" y="620013"/>
                  </a:lnTo>
                  <a:lnTo>
                    <a:pt x="108458" y="612978"/>
                  </a:lnTo>
                  <a:lnTo>
                    <a:pt x="108458" y="18033"/>
                  </a:lnTo>
                  <a:lnTo>
                    <a:pt x="116980" y="10983"/>
                  </a:lnTo>
                  <a:lnTo>
                    <a:pt x="140220" y="5254"/>
                  </a:lnTo>
                  <a:lnTo>
                    <a:pt x="174691" y="1406"/>
                  </a:lnTo>
                  <a:lnTo>
                    <a:pt x="216903" y="0"/>
                  </a:lnTo>
                </a:path>
              </a:pathLst>
            </a:custGeom>
            <a:ln w="126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03117" y="5658523"/>
              <a:ext cx="304800" cy="1089025"/>
            </a:xfrm>
            <a:custGeom>
              <a:avLst/>
              <a:gdLst/>
              <a:ahLst/>
              <a:cxnLst/>
              <a:rect l="l" t="t" r="r" b="b"/>
              <a:pathLst>
                <a:path w="304800" h="1089025">
                  <a:moveTo>
                    <a:pt x="0" y="544461"/>
                  </a:moveTo>
                  <a:lnTo>
                    <a:pt x="1188" y="476165"/>
                  </a:lnTo>
                  <a:lnTo>
                    <a:pt x="4660" y="410401"/>
                  </a:lnTo>
                  <a:lnTo>
                    <a:pt x="10269" y="347678"/>
                  </a:lnTo>
                  <a:lnTo>
                    <a:pt x="17874" y="288507"/>
                  </a:lnTo>
                  <a:lnTo>
                    <a:pt x="27330" y="233399"/>
                  </a:lnTo>
                  <a:lnTo>
                    <a:pt x="38494" y="182863"/>
                  </a:lnTo>
                  <a:lnTo>
                    <a:pt x="51222" y="137409"/>
                  </a:lnTo>
                  <a:lnTo>
                    <a:pt x="65371" y="97549"/>
                  </a:lnTo>
                  <a:lnTo>
                    <a:pt x="97357" y="36648"/>
                  </a:lnTo>
                  <a:lnTo>
                    <a:pt x="133301" y="4242"/>
                  </a:lnTo>
                  <a:lnTo>
                    <a:pt x="152399" y="0"/>
                  </a:lnTo>
                  <a:lnTo>
                    <a:pt x="171523" y="4242"/>
                  </a:lnTo>
                  <a:lnTo>
                    <a:pt x="189935" y="16628"/>
                  </a:lnTo>
                  <a:lnTo>
                    <a:pt x="224058" y="63792"/>
                  </a:lnTo>
                  <a:lnTo>
                    <a:pt x="253628" y="137409"/>
                  </a:lnTo>
                  <a:lnTo>
                    <a:pt x="266349" y="182863"/>
                  </a:lnTo>
                  <a:lnTo>
                    <a:pt x="277503" y="233399"/>
                  </a:lnTo>
                  <a:lnTo>
                    <a:pt x="286950" y="288507"/>
                  </a:lnTo>
                  <a:lnTo>
                    <a:pt x="294545" y="347678"/>
                  </a:lnTo>
                  <a:lnTo>
                    <a:pt x="300147" y="410401"/>
                  </a:lnTo>
                  <a:lnTo>
                    <a:pt x="303613" y="476165"/>
                  </a:lnTo>
                  <a:lnTo>
                    <a:pt x="304799" y="544461"/>
                  </a:lnTo>
                  <a:lnTo>
                    <a:pt x="303613" y="612757"/>
                  </a:lnTo>
                  <a:lnTo>
                    <a:pt x="300147" y="678522"/>
                  </a:lnTo>
                  <a:lnTo>
                    <a:pt x="294545" y="741244"/>
                  </a:lnTo>
                  <a:lnTo>
                    <a:pt x="286950" y="800414"/>
                  </a:lnTo>
                  <a:lnTo>
                    <a:pt x="277503" y="855522"/>
                  </a:lnTo>
                  <a:lnTo>
                    <a:pt x="266349" y="906058"/>
                  </a:lnTo>
                  <a:lnTo>
                    <a:pt x="253628" y="951510"/>
                  </a:lnTo>
                  <a:lnTo>
                    <a:pt x="239483" y="991370"/>
                  </a:lnTo>
                  <a:lnTo>
                    <a:pt x="207494" y="1052270"/>
                  </a:lnTo>
                  <a:lnTo>
                    <a:pt x="171523" y="1084676"/>
                  </a:lnTo>
                  <a:lnTo>
                    <a:pt x="152399" y="1088918"/>
                  </a:lnTo>
                  <a:lnTo>
                    <a:pt x="133301" y="1084676"/>
                  </a:lnTo>
                  <a:lnTo>
                    <a:pt x="114906" y="1072290"/>
                  </a:lnTo>
                  <a:lnTo>
                    <a:pt x="80797" y="1025127"/>
                  </a:lnTo>
                  <a:lnTo>
                    <a:pt x="51222" y="951510"/>
                  </a:lnTo>
                  <a:lnTo>
                    <a:pt x="38494" y="906058"/>
                  </a:lnTo>
                  <a:lnTo>
                    <a:pt x="27330" y="855522"/>
                  </a:lnTo>
                  <a:lnTo>
                    <a:pt x="17874" y="800414"/>
                  </a:lnTo>
                  <a:lnTo>
                    <a:pt x="10269" y="741244"/>
                  </a:lnTo>
                  <a:lnTo>
                    <a:pt x="4660" y="678522"/>
                  </a:lnTo>
                  <a:lnTo>
                    <a:pt x="1188" y="612757"/>
                  </a:lnTo>
                  <a:lnTo>
                    <a:pt x="0" y="544461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8180" y="357504"/>
              <a:ext cx="231267" cy="190119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3728380" y="371348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318059" y="536194"/>
            <a:ext cx="4833620" cy="217170"/>
          </a:xfrm>
          <a:custGeom>
            <a:avLst/>
            <a:gdLst/>
            <a:ahLst/>
            <a:cxnLst/>
            <a:rect l="l" t="t" r="r" b="b"/>
            <a:pathLst>
              <a:path w="3625215" h="217170">
                <a:moveTo>
                  <a:pt x="0" y="216915"/>
                </a:moveTo>
                <a:lnTo>
                  <a:pt x="4656" y="174734"/>
                </a:lnTo>
                <a:lnTo>
                  <a:pt x="17356" y="140255"/>
                </a:lnTo>
                <a:lnTo>
                  <a:pt x="36192" y="116992"/>
                </a:lnTo>
                <a:lnTo>
                  <a:pt x="59258" y="108457"/>
                </a:lnTo>
                <a:lnTo>
                  <a:pt x="1727352" y="108457"/>
                </a:lnTo>
                <a:lnTo>
                  <a:pt x="1750442" y="99941"/>
                </a:lnTo>
                <a:lnTo>
                  <a:pt x="1769294" y="76708"/>
                </a:lnTo>
                <a:lnTo>
                  <a:pt x="1782002" y="42235"/>
                </a:lnTo>
                <a:lnTo>
                  <a:pt x="1786661" y="0"/>
                </a:lnTo>
                <a:lnTo>
                  <a:pt x="1791320" y="42235"/>
                </a:lnTo>
                <a:lnTo>
                  <a:pt x="1804028" y="76707"/>
                </a:lnTo>
                <a:lnTo>
                  <a:pt x="1822880" y="99941"/>
                </a:lnTo>
                <a:lnTo>
                  <a:pt x="1845970" y="108457"/>
                </a:lnTo>
                <a:lnTo>
                  <a:pt x="3565423" y="108457"/>
                </a:lnTo>
                <a:lnTo>
                  <a:pt x="3588440" y="116992"/>
                </a:lnTo>
                <a:lnTo>
                  <a:pt x="3607254" y="140255"/>
                </a:lnTo>
                <a:lnTo>
                  <a:pt x="3619948" y="174734"/>
                </a:lnTo>
                <a:lnTo>
                  <a:pt x="3624605" y="216915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1" y="685800"/>
            <a:ext cx="105156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ject 2"/>
          <p:cNvSpPr txBox="1"/>
          <p:nvPr/>
        </p:nvSpPr>
        <p:spPr>
          <a:xfrm>
            <a:off x="1617608" y="193361"/>
            <a:ext cx="771313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ОРМА</a:t>
            </a:r>
            <a:r>
              <a:rPr sz="2400" b="1" spc="-5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ППЭ-13-02-МАШ</a:t>
            </a:r>
            <a:r>
              <a:rPr sz="2400" b="1" spc="-55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(образец</a:t>
            </a:r>
            <a:r>
              <a:rPr sz="2400" b="1" spc="-35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заполнения)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3616" y="594613"/>
            <a:ext cx="6548120" cy="5621020"/>
            <a:chOff x="497712" y="594613"/>
            <a:chExt cx="4911090" cy="56210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7712" y="1158824"/>
              <a:ext cx="4910836" cy="505663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949829" y="607313"/>
              <a:ext cx="231140" cy="182245"/>
            </a:xfrm>
            <a:custGeom>
              <a:avLst/>
              <a:gdLst/>
              <a:ahLst/>
              <a:cxnLst/>
              <a:rect l="l" t="t" r="r" b="b"/>
              <a:pathLst>
                <a:path w="231139" h="182245">
                  <a:moveTo>
                    <a:pt x="0" y="91059"/>
                  </a:moveTo>
                  <a:lnTo>
                    <a:pt x="9074" y="55614"/>
                  </a:lnTo>
                  <a:lnTo>
                    <a:pt x="33829" y="26669"/>
                  </a:lnTo>
                  <a:lnTo>
                    <a:pt x="70562" y="7155"/>
                  </a:lnTo>
                  <a:lnTo>
                    <a:pt x="115569" y="0"/>
                  </a:lnTo>
                  <a:lnTo>
                    <a:pt x="160524" y="7155"/>
                  </a:lnTo>
                  <a:lnTo>
                    <a:pt x="197262" y="26670"/>
                  </a:lnTo>
                  <a:lnTo>
                    <a:pt x="222047" y="55614"/>
                  </a:lnTo>
                  <a:lnTo>
                    <a:pt x="231139" y="91059"/>
                  </a:lnTo>
                  <a:lnTo>
                    <a:pt x="222047" y="126503"/>
                  </a:lnTo>
                  <a:lnTo>
                    <a:pt x="197262" y="155448"/>
                  </a:lnTo>
                  <a:lnTo>
                    <a:pt x="160524" y="174962"/>
                  </a:lnTo>
                  <a:lnTo>
                    <a:pt x="115569" y="182118"/>
                  </a:lnTo>
                  <a:lnTo>
                    <a:pt x="70562" y="174962"/>
                  </a:lnTo>
                  <a:lnTo>
                    <a:pt x="33829" y="155448"/>
                  </a:lnTo>
                  <a:lnTo>
                    <a:pt x="9074" y="126503"/>
                  </a:lnTo>
                  <a:lnTo>
                    <a:pt x="0" y="91059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89371" y="167707"/>
            <a:ext cx="297264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ОРМА</a:t>
            </a:r>
            <a:r>
              <a:rPr sz="2400" b="1" spc="-9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ППЭ-14-01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32843" y="609799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7668" y="835278"/>
            <a:ext cx="6980767" cy="1846580"/>
            <a:chOff x="13235" y="835278"/>
            <a:chExt cx="5235575" cy="1846580"/>
          </a:xfrm>
        </p:grpSpPr>
        <p:sp>
          <p:nvSpPr>
            <p:cNvPr id="8" name="object 8"/>
            <p:cNvSpPr/>
            <p:nvPr/>
          </p:nvSpPr>
          <p:spPr>
            <a:xfrm>
              <a:off x="968184" y="844803"/>
              <a:ext cx="4271010" cy="424815"/>
            </a:xfrm>
            <a:custGeom>
              <a:avLst/>
              <a:gdLst/>
              <a:ahLst/>
              <a:cxnLst/>
              <a:rect l="l" t="t" r="r" b="b"/>
              <a:pathLst>
                <a:path w="4271010" h="424815">
                  <a:moveTo>
                    <a:pt x="0" y="424561"/>
                  </a:moveTo>
                  <a:lnTo>
                    <a:pt x="4144" y="368139"/>
                  </a:lnTo>
                  <a:lnTo>
                    <a:pt x="15840" y="317443"/>
                  </a:lnTo>
                  <a:lnTo>
                    <a:pt x="33982" y="274494"/>
                  </a:lnTo>
                  <a:lnTo>
                    <a:pt x="57464" y="241314"/>
                  </a:lnTo>
                  <a:lnTo>
                    <a:pt x="116027" y="212344"/>
                  </a:lnTo>
                  <a:lnTo>
                    <a:pt x="1989137" y="212344"/>
                  </a:lnTo>
                  <a:lnTo>
                    <a:pt x="2020004" y="204755"/>
                  </a:lnTo>
                  <a:lnTo>
                    <a:pt x="2047736" y="183340"/>
                  </a:lnTo>
                  <a:lnTo>
                    <a:pt x="2071227" y="150129"/>
                  </a:lnTo>
                  <a:lnTo>
                    <a:pt x="2089373" y="107150"/>
                  </a:lnTo>
                  <a:lnTo>
                    <a:pt x="2101070" y="56430"/>
                  </a:lnTo>
                  <a:lnTo>
                    <a:pt x="2105215" y="0"/>
                  </a:lnTo>
                  <a:lnTo>
                    <a:pt x="2109359" y="56430"/>
                  </a:lnTo>
                  <a:lnTo>
                    <a:pt x="2121052" y="107150"/>
                  </a:lnTo>
                  <a:lnTo>
                    <a:pt x="2139188" y="150129"/>
                  </a:lnTo>
                  <a:lnTo>
                    <a:pt x="2162657" y="183340"/>
                  </a:lnTo>
                  <a:lnTo>
                    <a:pt x="2190352" y="204755"/>
                  </a:lnTo>
                  <a:lnTo>
                    <a:pt x="2221166" y="212344"/>
                  </a:lnTo>
                  <a:lnTo>
                    <a:pt x="4154741" y="212344"/>
                  </a:lnTo>
                  <a:lnTo>
                    <a:pt x="4185608" y="219923"/>
                  </a:lnTo>
                  <a:lnTo>
                    <a:pt x="4213340" y="241314"/>
                  </a:lnTo>
                  <a:lnTo>
                    <a:pt x="4236831" y="274494"/>
                  </a:lnTo>
                  <a:lnTo>
                    <a:pt x="4254977" y="317443"/>
                  </a:lnTo>
                  <a:lnTo>
                    <a:pt x="4266674" y="368139"/>
                  </a:lnTo>
                  <a:lnTo>
                    <a:pt x="4270819" y="4245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935" y="2486786"/>
              <a:ext cx="231775" cy="182245"/>
            </a:xfrm>
            <a:custGeom>
              <a:avLst/>
              <a:gdLst/>
              <a:ahLst/>
              <a:cxnLst/>
              <a:rect l="l" t="t" r="r" b="b"/>
              <a:pathLst>
                <a:path w="231775" h="182244">
                  <a:moveTo>
                    <a:pt x="0" y="91059"/>
                  </a:moveTo>
                  <a:lnTo>
                    <a:pt x="9082" y="55614"/>
                  </a:lnTo>
                  <a:lnTo>
                    <a:pt x="33852" y="26669"/>
                  </a:lnTo>
                  <a:lnTo>
                    <a:pt x="70591" y="7155"/>
                  </a:lnTo>
                  <a:lnTo>
                    <a:pt x="115580" y="0"/>
                  </a:lnTo>
                  <a:lnTo>
                    <a:pt x="160568" y="7155"/>
                  </a:lnTo>
                  <a:lnTo>
                    <a:pt x="197307" y="26670"/>
                  </a:lnTo>
                  <a:lnTo>
                    <a:pt x="222079" y="55614"/>
                  </a:lnTo>
                  <a:lnTo>
                    <a:pt x="231162" y="91059"/>
                  </a:lnTo>
                  <a:lnTo>
                    <a:pt x="222079" y="126503"/>
                  </a:lnTo>
                  <a:lnTo>
                    <a:pt x="197307" y="155448"/>
                  </a:lnTo>
                  <a:lnTo>
                    <a:pt x="160568" y="174962"/>
                  </a:lnTo>
                  <a:lnTo>
                    <a:pt x="115580" y="182117"/>
                  </a:lnTo>
                  <a:lnTo>
                    <a:pt x="70591" y="174962"/>
                  </a:lnTo>
                  <a:lnTo>
                    <a:pt x="33852" y="155447"/>
                  </a:lnTo>
                  <a:lnTo>
                    <a:pt x="9082" y="126503"/>
                  </a:lnTo>
                  <a:lnTo>
                    <a:pt x="0" y="91059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33840" y="2489525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9" y="3764793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59"/>
                </a:moveTo>
                <a:lnTo>
                  <a:pt x="9082" y="55614"/>
                </a:lnTo>
                <a:lnTo>
                  <a:pt x="33852" y="26669"/>
                </a:lnTo>
                <a:lnTo>
                  <a:pt x="70591" y="7155"/>
                </a:lnTo>
                <a:lnTo>
                  <a:pt x="115580" y="0"/>
                </a:lnTo>
                <a:lnTo>
                  <a:pt x="160568" y="7155"/>
                </a:lnTo>
                <a:lnTo>
                  <a:pt x="197307" y="26669"/>
                </a:lnTo>
                <a:lnTo>
                  <a:pt x="222079" y="55614"/>
                </a:lnTo>
                <a:lnTo>
                  <a:pt x="231162" y="91059"/>
                </a:lnTo>
                <a:lnTo>
                  <a:pt x="222079" y="126503"/>
                </a:lnTo>
                <a:lnTo>
                  <a:pt x="197307" y="155448"/>
                </a:lnTo>
                <a:lnTo>
                  <a:pt x="160568" y="174962"/>
                </a:lnTo>
                <a:lnTo>
                  <a:pt x="115580" y="182118"/>
                </a:lnTo>
                <a:lnTo>
                  <a:pt x="70591" y="174962"/>
                </a:lnTo>
                <a:lnTo>
                  <a:pt x="33852" y="155448"/>
                </a:lnTo>
                <a:lnTo>
                  <a:pt x="9082" y="126503"/>
                </a:lnTo>
                <a:lnTo>
                  <a:pt x="0" y="91059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3840" y="3767788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300" y="4568644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58"/>
                </a:moveTo>
                <a:lnTo>
                  <a:pt x="9082" y="55614"/>
                </a:lnTo>
                <a:lnTo>
                  <a:pt x="33852" y="26669"/>
                </a:lnTo>
                <a:lnTo>
                  <a:pt x="70589" y="7155"/>
                </a:lnTo>
                <a:lnTo>
                  <a:pt x="115576" y="0"/>
                </a:lnTo>
                <a:lnTo>
                  <a:pt x="160569" y="7155"/>
                </a:lnTo>
                <a:lnTo>
                  <a:pt x="197308" y="26669"/>
                </a:lnTo>
                <a:lnTo>
                  <a:pt x="222077" y="55614"/>
                </a:lnTo>
                <a:lnTo>
                  <a:pt x="231159" y="91058"/>
                </a:lnTo>
                <a:lnTo>
                  <a:pt x="222077" y="126503"/>
                </a:lnTo>
                <a:lnTo>
                  <a:pt x="197308" y="155448"/>
                </a:lnTo>
                <a:lnTo>
                  <a:pt x="160569" y="174962"/>
                </a:lnTo>
                <a:lnTo>
                  <a:pt x="115576" y="182117"/>
                </a:lnTo>
                <a:lnTo>
                  <a:pt x="70589" y="174962"/>
                </a:lnTo>
                <a:lnTo>
                  <a:pt x="33852" y="155447"/>
                </a:lnTo>
                <a:lnTo>
                  <a:pt x="9082" y="126503"/>
                </a:lnTo>
                <a:lnTo>
                  <a:pt x="0" y="91058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9369" y="4571817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300" y="5627912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71"/>
                </a:moveTo>
                <a:lnTo>
                  <a:pt x="9082" y="55624"/>
                </a:lnTo>
                <a:lnTo>
                  <a:pt x="33852" y="26676"/>
                </a:lnTo>
                <a:lnTo>
                  <a:pt x="70589" y="7157"/>
                </a:lnTo>
                <a:lnTo>
                  <a:pt x="115576" y="0"/>
                </a:lnTo>
                <a:lnTo>
                  <a:pt x="160569" y="7157"/>
                </a:lnTo>
                <a:lnTo>
                  <a:pt x="197308" y="26676"/>
                </a:lnTo>
                <a:lnTo>
                  <a:pt x="222077" y="55624"/>
                </a:lnTo>
                <a:lnTo>
                  <a:pt x="231159" y="91071"/>
                </a:lnTo>
                <a:lnTo>
                  <a:pt x="222077" y="126516"/>
                </a:lnTo>
                <a:lnTo>
                  <a:pt x="197308" y="155460"/>
                </a:lnTo>
                <a:lnTo>
                  <a:pt x="160569" y="174975"/>
                </a:lnTo>
                <a:lnTo>
                  <a:pt x="115576" y="182130"/>
                </a:lnTo>
                <a:lnTo>
                  <a:pt x="70589" y="174975"/>
                </a:lnTo>
                <a:lnTo>
                  <a:pt x="33852" y="155460"/>
                </a:lnTo>
                <a:lnTo>
                  <a:pt x="9082" y="126516"/>
                </a:lnTo>
                <a:lnTo>
                  <a:pt x="0" y="91071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9369" y="5631353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39003" y="457200"/>
            <a:ext cx="4798060" cy="56765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4780" indent="-132715" algn="just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145415" algn="l"/>
              </a:tabLst>
            </a:pP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региона,</a:t>
            </a:r>
            <a:r>
              <a:rPr sz="1200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МСУ,</a:t>
            </a:r>
            <a:r>
              <a:rPr sz="1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ППЭ,</a:t>
            </a:r>
            <a:r>
              <a:rPr sz="12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код,</a:t>
            </a:r>
          </a:p>
          <a:p>
            <a:pPr marL="12700" marR="41275" algn="just">
              <a:lnSpc>
                <a:spcPct val="100000"/>
              </a:lnSpc>
            </a:pP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наимено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вание</a:t>
            </a:r>
            <a:r>
              <a:rPr sz="1200" spc="-6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пред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ме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12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да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а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э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кзамена</a:t>
            </a:r>
            <a:r>
              <a:rPr sz="1200" spc="-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заполн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я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ю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т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ся  автоматически.</a:t>
            </a:r>
          </a:p>
          <a:p>
            <a:pPr marL="12700" marR="5080" algn="just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145415" algn="l"/>
              </a:tabLst>
            </a:pP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200" spc="-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2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материалов,</a:t>
            </a:r>
            <a:r>
              <a:rPr sz="12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которые</a:t>
            </a:r>
            <a:r>
              <a:rPr sz="1200" spc="2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член </a:t>
            </a:r>
            <a:r>
              <a:rPr sz="1200" spc="-2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ГЭК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передает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руководителю ППЭ в день проведения 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экзамена:</a:t>
            </a:r>
            <a:r>
              <a:rPr sz="1200" spc="-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отдельно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err="1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2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сейф-пакетов</a:t>
            </a:r>
            <a:r>
              <a:rPr lang="ru-RU"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дисками, содержащими по 5 ЭМ, отдельно –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по 15 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ЭМ . В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случае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использования ЭМ на бумажных 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носителях указывается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полученных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сейф- </a:t>
            </a:r>
            <a:r>
              <a:rPr sz="1200" spc="-2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пакетов</a:t>
            </a:r>
            <a:r>
              <a:rPr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r>
              <a:rPr lang="ru-RU"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200" spc="-5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2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ДБО№2,</a:t>
            </a:r>
            <a:r>
              <a:rPr sz="12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напечатанных</a:t>
            </a:r>
            <a:r>
              <a:rPr sz="12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lang="ru-RU"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станции</a:t>
            </a:r>
            <a:r>
              <a:rPr sz="1200" spc="-3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авторизации</a:t>
            </a:r>
            <a:r>
              <a:rPr sz="12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день</a:t>
            </a:r>
            <a:r>
              <a:rPr sz="1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накануне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</a:t>
            </a:r>
            <a:r>
              <a:rPr sz="1200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и/или </a:t>
            </a:r>
            <a:r>
              <a:rPr sz="1200" spc="-2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оставшиеся</a:t>
            </a:r>
            <a:r>
              <a:rPr sz="1200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с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предыдущих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err="1">
                <a:solidFill>
                  <a:srgbClr val="002060"/>
                </a:solidFill>
                <a:latin typeface="Times New Roman"/>
                <a:cs typeface="Times New Roman"/>
              </a:rPr>
              <a:t>экзаменов</a:t>
            </a:r>
            <a:r>
              <a:rPr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r>
              <a:rPr lang="ru-RU"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endParaRPr sz="120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2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200" spc="-3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пп</a:t>
            </a:r>
            <a:r>
              <a:rPr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. </a:t>
            </a:r>
            <a:r>
              <a:rPr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1.5.</a:t>
            </a:r>
            <a:r>
              <a:rPr sz="12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–</a:t>
            </a:r>
            <a:r>
              <a:rPr sz="12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1.6.</a:t>
            </a:r>
            <a:r>
              <a:rPr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200" spc="-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200" spc="-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упаковочных</a:t>
            </a:r>
            <a:endParaRPr sz="120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2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материалов</a:t>
            </a:r>
            <a:r>
              <a:rPr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,</a:t>
            </a:r>
            <a:r>
              <a:rPr sz="1200" spc="-6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переданных</a:t>
            </a:r>
            <a:r>
              <a:rPr sz="1200" spc="-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2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ППЭ.</a:t>
            </a:r>
          </a:p>
          <a:p>
            <a:pPr marL="12700" marR="467995" algn="just">
              <a:lnSpc>
                <a:spcPct val="100000"/>
              </a:lnSpc>
            </a:pPr>
            <a:r>
              <a:rPr sz="12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Пп</a:t>
            </a:r>
            <a:r>
              <a:rPr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r>
              <a:rPr sz="1200" spc="-3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1.3.</a:t>
            </a:r>
            <a:r>
              <a:rPr sz="1200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заполняется</a:t>
            </a:r>
            <a:r>
              <a:rPr sz="1200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при</a:t>
            </a:r>
            <a:r>
              <a:rPr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наличии</a:t>
            </a:r>
            <a:r>
              <a:rPr sz="1200" spc="-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участников</a:t>
            </a:r>
            <a:r>
              <a:rPr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, </a:t>
            </a:r>
            <a:r>
              <a:rPr sz="1200" spc="-25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сдающих</a:t>
            </a:r>
            <a:r>
              <a:rPr sz="1200" spc="-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экзамен</a:t>
            </a:r>
            <a:r>
              <a:rPr sz="1200" spc="-5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с </a:t>
            </a:r>
            <a:r>
              <a:rPr sz="12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использованием</a:t>
            </a:r>
            <a:r>
              <a:rPr sz="1200" spc="-6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ИК,</a:t>
            </a:r>
          </a:p>
          <a:p>
            <a:pPr marL="12700" algn="just">
              <a:lnSpc>
                <a:spcPct val="100000"/>
              </a:lnSpc>
            </a:pPr>
            <a:r>
              <a:rPr sz="12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выполненных</a:t>
            </a:r>
            <a:r>
              <a:rPr sz="1200" spc="18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шрифтом</a:t>
            </a:r>
            <a:r>
              <a:rPr sz="1200" spc="-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Брайля</a:t>
            </a:r>
            <a:r>
              <a:rPr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</a:p>
          <a:p>
            <a:pPr marL="143510" indent="-131445" algn="just">
              <a:lnSpc>
                <a:spcPct val="100000"/>
              </a:lnSpc>
              <a:spcBef>
                <a:spcPts val="600"/>
              </a:spcBef>
              <a:buAutoNum type="arabicPeriod" startAt="3"/>
              <a:tabLst>
                <a:tab pos="144145" algn="l"/>
              </a:tabLst>
            </a:pPr>
            <a:r>
              <a:rPr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п.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2.1.</a:t>
            </a:r>
            <a:r>
              <a:rPr sz="1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200" spc="2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2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ВДП</a:t>
            </a:r>
          </a:p>
          <a:p>
            <a:pPr marL="12700" marR="49530" algn="just">
              <a:lnSpc>
                <a:spcPct val="100000"/>
              </a:lnSpc>
            </a:pP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с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упакованными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них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бланками,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полученными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от 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участников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экзамена: бланк регистрации, БО№1, 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БО№2 лист 1 и 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БО№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2 лист 2, использованные 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ДБО№2.</a:t>
            </a:r>
            <a:r>
              <a:rPr sz="1200" spc="2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Пункт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2.2.</a:t>
            </a:r>
            <a:r>
              <a:rPr sz="1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заполняется</a:t>
            </a:r>
            <a:r>
              <a:rPr sz="1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только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при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наличии </a:t>
            </a:r>
            <a:r>
              <a:rPr sz="1200" spc="-2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ЭМ,</a:t>
            </a:r>
            <a:r>
              <a:rPr sz="12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выполненных</a:t>
            </a:r>
            <a:r>
              <a:rPr sz="12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шрифтом</a:t>
            </a:r>
            <a:r>
              <a:rPr sz="12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Брайля.</a:t>
            </a:r>
          </a:p>
          <a:p>
            <a:pPr marL="12700" marR="290195" algn="just">
              <a:lnSpc>
                <a:spcPct val="100000"/>
              </a:lnSpc>
              <a:spcBef>
                <a:spcPts val="600"/>
              </a:spcBef>
              <a:buAutoNum type="arabicPeriod" startAt="4"/>
              <a:tabLst>
                <a:tab pos="144145" algn="l"/>
              </a:tabLst>
            </a:pP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 количество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иных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материалов, 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исполь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зо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ан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н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ых</a:t>
            </a:r>
            <a:r>
              <a:rPr sz="1200" spc="-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прове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дении</a:t>
            </a:r>
            <a:r>
              <a:rPr sz="12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э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кзамена</a:t>
            </a:r>
            <a:r>
              <a:rPr sz="1200" spc="-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(п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. 2.4  заполняется</a:t>
            </a:r>
            <a:r>
              <a:rPr sz="12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только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при</a:t>
            </a:r>
            <a:r>
              <a:rPr sz="1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наличии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таковых).</a:t>
            </a:r>
          </a:p>
          <a:p>
            <a:pPr marL="12700" marR="168910" algn="just">
              <a:lnSpc>
                <a:spcPct val="100000"/>
              </a:lnSpc>
            </a:pP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п.</a:t>
            </a:r>
            <a:r>
              <a:rPr sz="12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2.3.,</a:t>
            </a:r>
            <a:r>
              <a:rPr sz="1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2.6.</a:t>
            </a:r>
            <a:r>
              <a:rPr sz="12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 комплектов, </a:t>
            </a:r>
            <a:r>
              <a:rPr sz="12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п.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2.5.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 листов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бумаги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для </a:t>
            </a:r>
            <a:r>
              <a:rPr sz="1200" spc="-2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черновиков.</a:t>
            </a:r>
          </a:p>
          <a:p>
            <a:pPr marL="12700" marR="255270" algn="just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п.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2.7.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 использованных </a:t>
            </a:r>
            <a:r>
              <a:rPr sz="1200" spc="-25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12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экзамене</a:t>
            </a:r>
            <a:r>
              <a:rPr sz="1200" spc="-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электронных</a:t>
            </a:r>
            <a:r>
              <a:rPr sz="12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носителей.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481965" algn="just">
              <a:lnSpc>
                <a:spcPct val="100000"/>
              </a:lnSpc>
              <a:spcBef>
                <a:spcPts val="600"/>
              </a:spcBef>
              <a:buAutoNum type="arabicPeriod" startAt="5"/>
              <a:tabLst>
                <a:tab pos="144145" algn="l"/>
              </a:tabLst>
            </a:pP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Отражается количество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неиспользованных </a:t>
            </a:r>
            <a:r>
              <a:rPr sz="1200" spc="-2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на экзамене материалов. П. 2.12. заполняется </a:t>
            </a:r>
            <a:r>
              <a:rPr sz="1200" spc="-2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при</a:t>
            </a:r>
            <a:r>
              <a:rPr sz="1200" spc="2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наличии</a:t>
            </a:r>
            <a:r>
              <a:rPr sz="12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таковых</a:t>
            </a:r>
            <a:r>
              <a:rPr sz="12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материалов.</a:t>
            </a:r>
          </a:p>
        </p:txBody>
      </p:sp>
      <p:sp>
        <p:nvSpPr>
          <p:cNvPr id="18" name="object 18"/>
          <p:cNvSpPr/>
          <p:nvPr/>
        </p:nvSpPr>
        <p:spPr>
          <a:xfrm>
            <a:off x="331165" y="1944245"/>
            <a:ext cx="332739" cy="4271645"/>
          </a:xfrm>
          <a:custGeom>
            <a:avLst/>
            <a:gdLst/>
            <a:ahLst/>
            <a:cxnLst/>
            <a:rect l="l" t="t" r="r" b="b"/>
            <a:pathLst>
              <a:path w="249554" h="4271645">
                <a:moveTo>
                  <a:pt x="242862" y="1326134"/>
                </a:moveTo>
                <a:lnTo>
                  <a:pt x="200642" y="1324707"/>
                </a:lnTo>
                <a:lnTo>
                  <a:pt x="166168" y="1320815"/>
                </a:lnTo>
                <a:lnTo>
                  <a:pt x="142926" y="1315043"/>
                </a:lnTo>
                <a:lnTo>
                  <a:pt x="134404" y="1307973"/>
                </a:lnTo>
                <a:lnTo>
                  <a:pt x="134404" y="684276"/>
                </a:lnTo>
                <a:lnTo>
                  <a:pt x="125882" y="677225"/>
                </a:lnTo>
                <a:lnTo>
                  <a:pt x="102641" y="671496"/>
                </a:lnTo>
                <a:lnTo>
                  <a:pt x="68170" y="667648"/>
                </a:lnTo>
                <a:lnTo>
                  <a:pt x="25958" y="666242"/>
                </a:lnTo>
                <a:lnTo>
                  <a:pt x="68170" y="664815"/>
                </a:lnTo>
                <a:lnTo>
                  <a:pt x="102641" y="660923"/>
                </a:lnTo>
                <a:lnTo>
                  <a:pt x="125882" y="655151"/>
                </a:lnTo>
                <a:lnTo>
                  <a:pt x="134404" y="648081"/>
                </a:lnTo>
                <a:lnTo>
                  <a:pt x="134404" y="18161"/>
                </a:lnTo>
                <a:lnTo>
                  <a:pt x="142926" y="11090"/>
                </a:lnTo>
                <a:lnTo>
                  <a:pt x="166168" y="5318"/>
                </a:lnTo>
                <a:lnTo>
                  <a:pt x="200642" y="1426"/>
                </a:lnTo>
                <a:lnTo>
                  <a:pt x="242862" y="0"/>
                </a:lnTo>
              </a:path>
              <a:path w="249554" h="4271645">
                <a:moveTo>
                  <a:pt x="249339" y="2271014"/>
                </a:moveTo>
                <a:lnTo>
                  <a:pt x="201442" y="2269408"/>
                </a:lnTo>
                <a:lnTo>
                  <a:pt x="162329" y="2265029"/>
                </a:lnTo>
                <a:lnTo>
                  <a:pt x="135958" y="2258530"/>
                </a:lnTo>
                <a:lnTo>
                  <a:pt x="126288" y="2250567"/>
                </a:lnTo>
                <a:lnTo>
                  <a:pt x="126288" y="1927225"/>
                </a:lnTo>
                <a:lnTo>
                  <a:pt x="116620" y="1919261"/>
                </a:lnTo>
                <a:lnTo>
                  <a:pt x="90254" y="1912762"/>
                </a:lnTo>
                <a:lnTo>
                  <a:pt x="51145" y="1908383"/>
                </a:lnTo>
                <a:lnTo>
                  <a:pt x="3251" y="1906778"/>
                </a:lnTo>
                <a:lnTo>
                  <a:pt x="51145" y="1905152"/>
                </a:lnTo>
                <a:lnTo>
                  <a:pt x="90254" y="1900729"/>
                </a:lnTo>
                <a:lnTo>
                  <a:pt x="116620" y="1894187"/>
                </a:lnTo>
                <a:lnTo>
                  <a:pt x="126288" y="1886204"/>
                </a:lnTo>
                <a:lnTo>
                  <a:pt x="126288" y="1559433"/>
                </a:lnTo>
                <a:lnTo>
                  <a:pt x="135964" y="1551469"/>
                </a:lnTo>
                <a:lnTo>
                  <a:pt x="162334" y="1544970"/>
                </a:lnTo>
                <a:lnTo>
                  <a:pt x="201444" y="1540591"/>
                </a:lnTo>
                <a:lnTo>
                  <a:pt x="249339" y="1538986"/>
                </a:lnTo>
              </a:path>
              <a:path w="249554" h="4271645">
                <a:moveTo>
                  <a:pt x="242862" y="3122549"/>
                </a:moveTo>
                <a:lnTo>
                  <a:pt x="195594" y="3120965"/>
                </a:lnTo>
                <a:lnTo>
                  <a:pt x="156998" y="3116643"/>
                </a:lnTo>
                <a:lnTo>
                  <a:pt x="130978" y="3110226"/>
                </a:lnTo>
                <a:lnTo>
                  <a:pt x="121437" y="3102356"/>
                </a:lnTo>
                <a:lnTo>
                  <a:pt x="121437" y="2757424"/>
                </a:lnTo>
                <a:lnTo>
                  <a:pt x="111894" y="2749534"/>
                </a:lnTo>
                <a:lnTo>
                  <a:pt x="85869" y="2743073"/>
                </a:lnTo>
                <a:lnTo>
                  <a:pt x="47269" y="2738707"/>
                </a:lnTo>
                <a:lnTo>
                  <a:pt x="0" y="2737104"/>
                </a:lnTo>
                <a:lnTo>
                  <a:pt x="47267" y="2735520"/>
                </a:lnTo>
                <a:lnTo>
                  <a:pt x="85864" y="2731198"/>
                </a:lnTo>
                <a:lnTo>
                  <a:pt x="111888" y="2724781"/>
                </a:lnTo>
                <a:lnTo>
                  <a:pt x="121437" y="2716911"/>
                </a:lnTo>
                <a:lnTo>
                  <a:pt x="121437" y="2368296"/>
                </a:lnTo>
                <a:lnTo>
                  <a:pt x="130978" y="2360425"/>
                </a:lnTo>
                <a:lnTo>
                  <a:pt x="156998" y="2354008"/>
                </a:lnTo>
                <a:lnTo>
                  <a:pt x="195594" y="2349686"/>
                </a:lnTo>
                <a:lnTo>
                  <a:pt x="242862" y="2348103"/>
                </a:lnTo>
              </a:path>
              <a:path w="249554" h="4271645">
                <a:moveTo>
                  <a:pt x="249339" y="4271213"/>
                </a:moveTo>
                <a:lnTo>
                  <a:pt x="202071" y="4269623"/>
                </a:lnTo>
                <a:lnTo>
                  <a:pt x="163475" y="4265288"/>
                </a:lnTo>
                <a:lnTo>
                  <a:pt x="137455" y="4258858"/>
                </a:lnTo>
                <a:lnTo>
                  <a:pt x="127914" y="4250982"/>
                </a:lnTo>
                <a:lnTo>
                  <a:pt x="127914" y="3805516"/>
                </a:lnTo>
                <a:lnTo>
                  <a:pt x="118371" y="3797638"/>
                </a:lnTo>
                <a:lnTo>
                  <a:pt x="92348" y="3791204"/>
                </a:lnTo>
                <a:lnTo>
                  <a:pt x="53751" y="3786864"/>
                </a:lnTo>
                <a:lnTo>
                  <a:pt x="6489" y="3785273"/>
                </a:lnTo>
                <a:lnTo>
                  <a:pt x="53751" y="3783683"/>
                </a:lnTo>
                <a:lnTo>
                  <a:pt x="92348" y="3779348"/>
                </a:lnTo>
                <a:lnTo>
                  <a:pt x="118371" y="3772917"/>
                </a:lnTo>
                <a:lnTo>
                  <a:pt x="127914" y="3765042"/>
                </a:lnTo>
                <a:lnTo>
                  <a:pt x="127914" y="3314954"/>
                </a:lnTo>
                <a:lnTo>
                  <a:pt x="137455" y="3307083"/>
                </a:lnTo>
                <a:lnTo>
                  <a:pt x="163475" y="3300666"/>
                </a:lnTo>
                <a:lnTo>
                  <a:pt x="202071" y="3296344"/>
                </a:lnTo>
                <a:lnTo>
                  <a:pt x="249339" y="3294761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226" y="775081"/>
            <a:ext cx="7089783" cy="5854319"/>
            <a:chOff x="61600" y="775081"/>
            <a:chExt cx="5635775" cy="608291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1612" y="775081"/>
              <a:ext cx="5215763" cy="608291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1600" y="1289430"/>
              <a:ext cx="231775" cy="182245"/>
            </a:xfrm>
            <a:custGeom>
              <a:avLst/>
              <a:gdLst/>
              <a:ahLst/>
              <a:cxnLst/>
              <a:rect l="l" t="t" r="r" b="b"/>
              <a:pathLst>
                <a:path w="231775" h="182244">
                  <a:moveTo>
                    <a:pt x="0" y="91059"/>
                  </a:moveTo>
                  <a:lnTo>
                    <a:pt x="9082" y="55614"/>
                  </a:lnTo>
                  <a:lnTo>
                    <a:pt x="33852" y="26670"/>
                  </a:lnTo>
                  <a:lnTo>
                    <a:pt x="70590" y="7155"/>
                  </a:lnTo>
                  <a:lnTo>
                    <a:pt x="115577" y="0"/>
                  </a:lnTo>
                  <a:lnTo>
                    <a:pt x="160571" y="7155"/>
                  </a:lnTo>
                  <a:lnTo>
                    <a:pt x="197310" y="26670"/>
                  </a:lnTo>
                  <a:lnTo>
                    <a:pt x="222078" y="55614"/>
                  </a:lnTo>
                  <a:lnTo>
                    <a:pt x="231160" y="91059"/>
                  </a:lnTo>
                  <a:lnTo>
                    <a:pt x="222078" y="126503"/>
                  </a:lnTo>
                  <a:lnTo>
                    <a:pt x="197310" y="155448"/>
                  </a:lnTo>
                  <a:lnTo>
                    <a:pt x="160571" y="174962"/>
                  </a:lnTo>
                  <a:lnTo>
                    <a:pt x="115577" y="182118"/>
                  </a:lnTo>
                  <a:lnTo>
                    <a:pt x="70590" y="174962"/>
                  </a:lnTo>
                  <a:lnTo>
                    <a:pt x="33852" y="155448"/>
                  </a:lnTo>
                  <a:lnTo>
                    <a:pt x="9082" y="126503"/>
                  </a:lnTo>
                  <a:lnTo>
                    <a:pt x="0" y="91059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96972" y="167707"/>
            <a:ext cx="55575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ОРМА</a:t>
            </a:r>
            <a:r>
              <a:rPr sz="2400" b="1" spc="-6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ППЭ-14-01</a:t>
            </a:r>
            <a:r>
              <a:rPr sz="2400" b="1" spc="-7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(продолжение)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67603" y="1143046"/>
            <a:ext cx="3942436" cy="28597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6.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2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неиспользованных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материалов, кроме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экзаменационных,</a:t>
            </a:r>
            <a:r>
              <a:rPr sz="1200" spc="-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подлежащих</a:t>
            </a:r>
            <a:r>
              <a:rPr sz="12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возврату </a:t>
            </a:r>
            <a:r>
              <a:rPr sz="1200" spc="-2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из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ППЭ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день проведения экзаменов.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Поля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заполняются </a:t>
            </a:r>
            <a:r>
              <a:rPr sz="1200" spc="-15" dirty="0">
                <a:solidFill>
                  <a:srgbClr val="002060"/>
                </a:solidFill>
                <a:latin typeface="Times New Roman"/>
                <a:cs typeface="Times New Roman"/>
              </a:rPr>
              <a:t>только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тех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пунктах,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002060"/>
                </a:solidFill>
                <a:latin typeface="Times New Roman"/>
                <a:cs typeface="Times New Roman"/>
              </a:rPr>
              <a:t>где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есть</a:t>
            </a:r>
            <a:r>
              <a:rPr sz="12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наличии</a:t>
            </a:r>
            <a:r>
              <a:rPr sz="12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материалы.</a:t>
            </a:r>
            <a:r>
              <a:rPr sz="12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Если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таковых 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нет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 –</a:t>
            </a:r>
            <a:r>
              <a:rPr sz="1200" spc="-5" dirty="0">
                <a:solidFill>
                  <a:srgbClr val="002060"/>
                </a:solidFill>
                <a:latin typeface="Times New Roman"/>
                <a:cs typeface="Times New Roman"/>
              </a:rPr>
              <a:t> поля</a:t>
            </a:r>
            <a:r>
              <a:rPr sz="12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12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200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заполняются</a:t>
            </a:r>
            <a:r>
              <a:rPr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lang="ru-RU" sz="1200" spc="-5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ru-RU" sz="1200" spc="-5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5080">
              <a:spcBef>
                <a:spcPts val="100"/>
              </a:spcBef>
            </a:pPr>
            <a:r>
              <a:rPr lang="ru-RU"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7.</a:t>
            </a:r>
            <a:r>
              <a:rPr lang="ru-RU" sz="1200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lang="ru-RU" sz="1200" spc="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lang="ru-RU" sz="12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протоколов, </a:t>
            </a:r>
            <a:r>
              <a:rPr lang="ru-RU" sz="1200" spc="-28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актов, </a:t>
            </a:r>
            <a:r>
              <a:rPr lang="ru-RU" sz="12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ведомостей </a:t>
            </a:r>
            <a:r>
              <a:rPr lang="ru-RU"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 иных </a:t>
            </a:r>
            <a:r>
              <a:rPr lang="ru-RU" sz="12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материалов, </a:t>
            </a:r>
            <a:r>
              <a:rPr lang="ru-RU"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использованных</a:t>
            </a:r>
            <a:r>
              <a:rPr lang="ru-RU" sz="1200" spc="-4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lang="ru-RU" sz="12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экзамене.</a:t>
            </a:r>
          </a:p>
          <a:p>
            <a:pPr marL="12700" marR="5080">
              <a:spcBef>
                <a:spcPts val="100"/>
              </a:spcBef>
            </a:pPr>
            <a:endParaRPr lang="ru-RU" sz="1200" spc="-5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8. </a:t>
            </a:r>
            <a:r>
              <a:rPr lang="ru-RU" sz="12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Фиксируется </a:t>
            </a:r>
            <a:r>
              <a:rPr lang="ru-RU"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подписями членов ГЭК </a:t>
            </a:r>
            <a:r>
              <a:rPr lang="ru-RU"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и</a:t>
            </a:r>
            <a:r>
              <a:rPr lang="ru-RU" sz="1200" spc="-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руководителя</a:t>
            </a:r>
            <a:r>
              <a:rPr lang="ru-RU" sz="1200" spc="3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ППЭ</a:t>
            </a:r>
            <a:r>
              <a:rPr lang="ru-RU" sz="12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факт </a:t>
            </a:r>
            <a:r>
              <a:rPr lang="ru-RU" sz="12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передачи </a:t>
            </a:r>
            <a:r>
              <a:rPr lang="ru-RU" sz="12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материалов</a:t>
            </a:r>
            <a:r>
              <a:rPr lang="ru-RU"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  <a:r>
              <a:rPr lang="ru-RU" sz="1200" spc="-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прибытии</a:t>
            </a:r>
            <a:r>
              <a:rPr lang="ru-RU" sz="1200" spc="-4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lang="ru-RU" sz="12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ППЭ</a:t>
            </a:r>
            <a:r>
              <a:rPr lang="ru-RU" sz="12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lang="ru-RU" sz="1200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после </a:t>
            </a:r>
            <a:r>
              <a:rPr lang="ru-RU" sz="1200" spc="-28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завершения</a:t>
            </a:r>
            <a:r>
              <a:rPr lang="ru-RU" sz="1200" spc="-2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экзамена.</a:t>
            </a:r>
            <a:r>
              <a:rPr lang="ru-RU" sz="12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При</a:t>
            </a:r>
            <a:r>
              <a:rPr lang="ru-RU" sz="1200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этом указывается</a:t>
            </a:r>
            <a:r>
              <a:rPr lang="ru-RU" sz="1200" spc="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конкретная</a:t>
            </a:r>
            <a:r>
              <a:rPr lang="ru-RU" sz="12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дата</a:t>
            </a:r>
            <a:r>
              <a:rPr lang="ru-RU" sz="1200" spc="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передачи.</a:t>
            </a:r>
            <a:endParaRPr lang="ru-RU" sz="120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5080">
              <a:spcBef>
                <a:spcPts val="100"/>
              </a:spcBef>
            </a:pPr>
            <a:endParaRPr lang="ru-RU" sz="1200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1389" y="1291916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269" y="3043120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4">
                <a:moveTo>
                  <a:pt x="0" y="91058"/>
                </a:moveTo>
                <a:lnTo>
                  <a:pt x="9082" y="55614"/>
                </a:lnTo>
                <a:lnTo>
                  <a:pt x="33852" y="26669"/>
                </a:lnTo>
                <a:lnTo>
                  <a:pt x="70590" y="7155"/>
                </a:lnTo>
                <a:lnTo>
                  <a:pt x="115577" y="0"/>
                </a:lnTo>
                <a:lnTo>
                  <a:pt x="160571" y="7155"/>
                </a:lnTo>
                <a:lnTo>
                  <a:pt x="197310" y="26670"/>
                </a:lnTo>
                <a:lnTo>
                  <a:pt x="222078" y="55614"/>
                </a:lnTo>
                <a:lnTo>
                  <a:pt x="231160" y="91058"/>
                </a:lnTo>
                <a:lnTo>
                  <a:pt x="222078" y="126503"/>
                </a:lnTo>
                <a:lnTo>
                  <a:pt x="197310" y="155448"/>
                </a:lnTo>
                <a:lnTo>
                  <a:pt x="160571" y="174962"/>
                </a:lnTo>
                <a:lnTo>
                  <a:pt x="115577" y="182117"/>
                </a:lnTo>
                <a:lnTo>
                  <a:pt x="70590" y="174962"/>
                </a:lnTo>
                <a:lnTo>
                  <a:pt x="33852" y="155447"/>
                </a:lnTo>
                <a:lnTo>
                  <a:pt x="9082" y="126503"/>
                </a:lnTo>
                <a:lnTo>
                  <a:pt x="0" y="91058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2375" y="3046039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-8070" y="819658"/>
            <a:ext cx="698500" cy="5962650"/>
            <a:chOff x="-6053" y="819658"/>
            <a:chExt cx="523875" cy="5962650"/>
          </a:xfrm>
        </p:grpSpPr>
        <p:sp>
          <p:nvSpPr>
            <p:cNvPr id="13" name="object 13"/>
            <p:cNvSpPr/>
            <p:nvPr/>
          </p:nvSpPr>
          <p:spPr>
            <a:xfrm>
              <a:off x="292760" y="829183"/>
              <a:ext cx="215900" cy="3345179"/>
            </a:xfrm>
            <a:custGeom>
              <a:avLst/>
              <a:gdLst/>
              <a:ahLst/>
              <a:cxnLst/>
              <a:rect l="l" t="t" r="r" b="b"/>
              <a:pathLst>
                <a:path w="215900" h="3345179">
                  <a:moveTo>
                    <a:pt x="215455" y="1107186"/>
                  </a:moveTo>
                  <a:lnTo>
                    <a:pt x="173520" y="1105781"/>
                  </a:lnTo>
                  <a:lnTo>
                    <a:pt x="139276" y="1101947"/>
                  </a:lnTo>
                  <a:lnTo>
                    <a:pt x="116187" y="1096256"/>
                  </a:lnTo>
                  <a:lnTo>
                    <a:pt x="107721" y="1089278"/>
                  </a:lnTo>
                  <a:lnTo>
                    <a:pt x="107734" y="574166"/>
                  </a:lnTo>
                  <a:lnTo>
                    <a:pt x="99267" y="567189"/>
                  </a:lnTo>
                  <a:lnTo>
                    <a:pt x="76179" y="561498"/>
                  </a:lnTo>
                  <a:lnTo>
                    <a:pt x="41934" y="557664"/>
                  </a:lnTo>
                  <a:lnTo>
                    <a:pt x="0" y="556259"/>
                  </a:lnTo>
                  <a:lnTo>
                    <a:pt x="41934" y="554835"/>
                  </a:lnTo>
                  <a:lnTo>
                    <a:pt x="76179" y="550957"/>
                  </a:lnTo>
                  <a:lnTo>
                    <a:pt x="99267" y="545222"/>
                  </a:lnTo>
                  <a:lnTo>
                    <a:pt x="107734" y="538226"/>
                  </a:lnTo>
                  <a:lnTo>
                    <a:pt x="107734" y="17906"/>
                  </a:lnTo>
                  <a:lnTo>
                    <a:pt x="116198" y="10929"/>
                  </a:lnTo>
                  <a:lnTo>
                    <a:pt x="139282" y="5238"/>
                  </a:lnTo>
                  <a:lnTo>
                    <a:pt x="173522" y="1404"/>
                  </a:lnTo>
                  <a:lnTo>
                    <a:pt x="215455" y="0"/>
                  </a:lnTo>
                </a:path>
                <a:path w="215900" h="3345179">
                  <a:moveTo>
                    <a:pt x="215455" y="3344799"/>
                  </a:moveTo>
                  <a:lnTo>
                    <a:pt x="173520" y="3343394"/>
                  </a:lnTo>
                  <a:lnTo>
                    <a:pt x="139276" y="3339560"/>
                  </a:lnTo>
                  <a:lnTo>
                    <a:pt x="116187" y="3333869"/>
                  </a:lnTo>
                  <a:lnTo>
                    <a:pt x="107721" y="3326891"/>
                  </a:lnTo>
                  <a:lnTo>
                    <a:pt x="107734" y="2318766"/>
                  </a:lnTo>
                  <a:lnTo>
                    <a:pt x="99267" y="2311788"/>
                  </a:lnTo>
                  <a:lnTo>
                    <a:pt x="76179" y="2306097"/>
                  </a:lnTo>
                  <a:lnTo>
                    <a:pt x="41934" y="2302263"/>
                  </a:lnTo>
                  <a:lnTo>
                    <a:pt x="0" y="2300858"/>
                  </a:lnTo>
                  <a:lnTo>
                    <a:pt x="41934" y="2299454"/>
                  </a:lnTo>
                  <a:lnTo>
                    <a:pt x="76179" y="2295620"/>
                  </a:lnTo>
                  <a:lnTo>
                    <a:pt x="99267" y="2289929"/>
                  </a:lnTo>
                  <a:lnTo>
                    <a:pt x="107734" y="2282952"/>
                  </a:lnTo>
                  <a:lnTo>
                    <a:pt x="107734" y="1265046"/>
                  </a:lnTo>
                  <a:lnTo>
                    <a:pt x="116198" y="1258050"/>
                  </a:lnTo>
                  <a:lnTo>
                    <a:pt x="139282" y="1252315"/>
                  </a:lnTo>
                  <a:lnTo>
                    <a:pt x="173522" y="1248437"/>
                  </a:lnTo>
                  <a:lnTo>
                    <a:pt x="215455" y="12470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691" y="4309637"/>
              <a:ext cx="263334" cy="247205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646" y="5368036"/>
              <a:ext cx="264795" cy="207645"/>
            </a:xfrm>
            <a:custGeom>
              <a:avLst/>
              <a:gdLst/>
              <a:ahLst/>
              <a:cxnLst/>
              <a:rect l="l" t="t" r="r" b="b"/>
              <a:pathLst>
                <a:path w="264795" h="207645">
                  <a:moveTo>
                    <a:pt x="0" y="103758"/>
                  </a:moveTo>
                  <a:lnTo>
                    <a:pt x="10402" y="63382"/>
                  </a:lnTo>
                  <a:lnTo>
                    <a:pt x="38770" y="30400"/>
                  </a:lnTo>
                  <a:lnTo>
                    <a:pt x="80845" y="8157"/>
                  </a:lnTo>
                  <a:lnTo>
                    <a:pt x="132367" y="0"/>
                  </a:lnTo>
                  <a:lnTo>
                    <a:pt x="183897" y="8157"/>
                  </a:lnTo>
                  <a:lnTo>
                    <a:pt x="225977" y="30400"/>
                  </a:lnTo>
                  <a:lnTo>
                    <a:pt x="254348" y="63382"/>
                  </a:lnTo>
                  <a:lnTo>
                    <a:pt x="264752" y="103758"/>
                  </a:lnTo>
                  <a:lnTo>
                    <a:pt x="254348" y="144135"/>
                  </a:lnTo>
                  <a:lnTo>
                    <a:pt x="225977" y="177117"/>
                  </a:lnTo>
                  <a:lnTo>
                    <a:pt x="183897" y="199360"/>
                  </a:lnTo>
                  <a:lnTo>
                    <a:pt x="132367" y="207517"/>
                  </a:lnTo>
                  <a:lnTo>
                    <a:pt x="80845" y="199360"/>
                  </a:lnTo>
                  <a:lnTo>
                    <a:pt x="38770" y="177117"/>
                  </a:lnTo>
                  <a:lnTo>
                    <a:pt x="10402" y="144135"/>
                  </a:lnTo>
                  <a:lnTo>
                    <a:pt x="0" y="103758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20836" y="5367346"/>
            <a:ext cx="128693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17375E"/>
                </a:solidFill>
                <a:latin typeface="Calibri"/>
                <a:cs typeface="Calibri"/>
              </a:rPr>
              <a:t>8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9384" y="193361"/>
            <a:ext cx="673269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ОРМА</a:t>
            </a:r>
            <a:r>
              <a:rPr sz="2400" b="1" spc="-5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ППЭ-14-01</a:t>
            </a:r>
            <a:r>
              <a:rPr sz="2400" b="1" spc="-55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(образец</a:t>
            </a:r>
            <a:r>
              <a:rPr sz="2400" b="1" spc="-3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заполнения)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912" y="698828"/>
            <a:ext cx="5835565" cy="6056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62800" y="152402"/>
            <a:ext cx="502920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ОРМА</a:t>
            </a:r>
            <a:r>
              <a:rPr sz="2400" b="1" spc="-5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ППЭ-14-01</a:t>
            </a:r>
            <a:r>
              <a:rPr sz="2400" b="1" spc="-55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(образец</a:t>
            </a:r>
            <a:r>
              <a:rPr sz="2400" b="1" spc="-3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заполнения)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86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90951"/>
            <a:ext cx="70866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810000"/>
            <a:ext cx="6248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37072" y="458216"/>
            <a:ext cx="9757833" cy="4580890"/>
            <a:chOff x="702767" y="458216"/>
            <a:chExt cx="7318375" cy="45808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2767" y="584200"/>
              <a:ext cx="7318375" cy="44547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603877" y="470916"/>
              <a:ext cx="231140" cy="182245"/>
            </a:xfrm>
            <a:custGeom>
              <a:avLst/>
              <a:gdLst/>
              <a:ahLst/>
              <a:cxnLst/>
              <a:rect l="l" t="t" r="r" b="b"/>
              <a:pathLst>
                <a:path w="231139" h="182245">
                  <a:moveTo>
                    <a:pt x="0" y="91059"/>
                  </a:moveTo>
                  <a:lnTo>
                    <a:pt x="9074" y="55614"/>
                  </a:lnTo>
                  <a:lnTo>
                    <a:pt x="33829" y="26670"/>
                  </a:lnTo>
                  <a:lnTo>
                    <a:pt x="70562" y="7155"/>
                  </a:lnTo>
                  <a:lnTo>
                    <a:pt x="115570" y="0"/>
                  </a:lnTo>
                  <a:lnTo>
                    <a:pt x="160524" y="7155"/>
                  </a:lnTo>
                  <a:lnTo>
                    <a:pt x="197262" y="26670"/>
                  </a:lnTo>
                  <a:lnTo>
                    <a:pt x="222047" y="55614"/>
                  </a:lnTo>
                  <a:lnTo>
                    <a:pt x="231139" y="91059"/>
                  </a:lnTo>
                  <a:lnTo>
                    <a:pt x="222047" y="126503"/>
                  </a:lnTo>
                  <a:lnTo>
                    <a:pt x="197262" y="155448"/>
                  </a:lnTo>
                  <a:lnTo>
                    <a:pt x="160524" y="174962"/>
                  </a:lnTo>
                  <a:lnTo>
                    <a:pt x="115570" y="182118"/>
                  </a:lnTo>
                  <a:lnTo>
                    <a:pt x="70562" y="174962"/>
                  </a:lnTo>
                  <a:lnTo>
                    <a:pt x="33829" y="155448"/>
                  </a:lnTo>
                  <a:lnTo>
                    <a:pt x="9074" y="126503"/>
                  </a:lnTo>
                  <a:lnTo>
                    <a:pt x="0" y="91059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89371" y="196656"/>
            <a:ext cx="2972647" cy="436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00"/>
              </a:lnSpc>
              <a:spcBef>
                <a:spcPts val="100"/>
              </a:spcBef>
            </a:pPr>
            <a:r>
              <a:rPr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ОРМА</a:t>
            </a:r>
            <a:r>
              <a:rPr sz="2400" b="1" spc="-9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ППЭ-14-02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  <a:p>
            <a:pPr marR="464184" algn="r">
              <a:lnSpc>
                <a:spcPts val="980"/>
              </a:lnSpc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endParaRPr sz="9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420281" y="591058"/>
            <a:ext cx="9002607" cy="2299970"/>
            <a:chOff x="1065174" y="591058"/>
            <a:chExt cx="6751955" cy="2299970"/>
          </a:xfrm>
        </p:grpSpPr>
        <p:sp>
          <p:nvSpPr>
            <p:cNvPr id="7" name="object 7"/>
            <p:cNvSpPr/>
            <p:nvPr/>
          </p:nvSpPr>
          <p:spPr>
            <a:xfrm>
              <a:off x="1367409" y="600583"/>
              <a:ext cx="6440170" cy="217170"/>
            </a:xfrm>
            <a:custGeom>
              <a:avLst/>
              <a:gdLst/>
              <a:ahLst/>
              <a:cxnLst/>
              <a:rect l="l" t="t" r="r" b="b"/>
              <a:pathLst>
                <a:path w="6440170" h="217169">
                  <a:moveTo>
                    <a:pt x="0" y="216915"/>
                  </a:moveTo>
                  <a:lnTo>
                    <a:pt x="4659" y="174734"/>
                  </a:lnTo>
                  <a:lnTo>
                    <a:pt x="17367" y="140255"/>
                  </a:lnTo>
                  <a:lnTo>
                    <a:pt x="36218" y="116992"/>
                  </a:lnTo>
                  <a:lnTo>
                    <a:pt x="59309" y="108457"/>
                  </a:lnTo>
                  <a:lnTo>
                    <a:pt x="3115055" y="108457"/>
                  </a:lnTo>
                  <a:lnTo>
                    <a:pt x="3138072" y="99941"/>
                  </a:lnTo>
                  <a:lnTo>
                    <a:pt x="3156886" y="76708"/>
                  </a:lnTo>
                  <a:lnTo>
                    <a:pt x="3169580" y="42235"/>
                  </a:lnTo>
                  <a:lnTo>
                    <a:pt x="3174238" y="0"/>
                  </a:lnTo>
                  <a:lnTo>
                    <a:pt x="3178897" y="42235"/>
                  </a:lnTo>
                  <a:lnTo>
                    <a:pt x="3191605" y="76707"/>
                  </a:lnTo>
                  <a:lnTo>
                    <a:pt x="3210456" y="99941"/>
                  </a:lnTo>
                  <a:lnTo>
                    <a:pt x="3233546" y="108457"/>
                  </a:lnTo>
                  <a:lnTo>
                    <a:pt x="6380480" y="108457"/>
                  </a:lnTo>
                  <a:lnTo>
                    <a:pt x="6403496" y="116992"/>
                  </a:lnTo>
                  <a:lnTo>
                    <a:pt x="6422310" y="140255"/>
                  </a:lnTo>
                  <a:lnTo>
                    <a:pt x="6435004" y="174734"/>
                  </a:lnTo>
                  <a:lnTo>
                    <a:pt x="6439662" y="2169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7874" y="2696083"/>
              <a:ext cx="231140" cy="182245"/>
            </a:xfrm>
            <a:custGeom>
              <a:avLst/>
              <a:gdLst/>
              <a:ahLst/>
              <a:cxnLst/>
              <a:rect l="l" t="t" r="r" b="b"/>
              <a:pathLst>
                <a:path w="231140" h="182244">
                  <a:moveTo>
                    <a:pt x="0" y="91058"/>
                  </a:moveTo>
                  <a:lnTo>
                    <a:pt x="9083" y="55614"/>
                  </a:lnTo>
                  <a:lnTo>
                    <a:pt x="33855" y="26669"/>
                  </a:lnTo>
                  <a:lnTo>
                    <a:pt x="70594" y="7155"/>
                  </a:lnTo>
                  <a:lnTo>
                    <a:pt x="115582" y="0"/>
                  </a:lnTo>
                  <a:lnTo>
                    <a:pt x="160562" y="7155"/>
                  </a:lnTo>
                  <a:lnTo>
                    <a:pt x="197284" y="26670"/>
                  </a:lnTo>
                  <a:lnTo>
                    <a:pt x="222038" y="55614"/>
                  </a:lnTo>
                  <a:lnTo>
                    <a:pt x="231114" y="91058"/>
                  </a:lnTo>
                  <a:lnTo>
                    <a:pt x="222038" y="126523"/>
                  </a:lnTo>
                  <a:lnTo>
                    <a:pt x="197284" y="155511"/>
                  </a:lnTo>
                  <a:lnTo>
                    <a:pt x="160562" y="175069"/>
                  </a:lnTo>
                  <a:lnTo>
                    <a:pt x="115582" y="182244"/>
                  </a:lnTo>
                  <a:lnTo>
                    <a:pt x="70594" y="175069"/>
                  </a:lnTo>
                  <a:lnTo>
                    <a:pt x="33855" y="155511"/>
                  </a:lnTo>
                  <a:lnTo>
                    <a:pt x="9083" y="126523"/>
                  </a:lnTo>
                  <a:lnTo>
                    <a:pt x="0" y="91058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36327" y="2698899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81445" y="2692980"/>
            <a:ext cx="308187" cy="182245"/>
          </a:xfrm>
          <a:custGeom>
            <a:avLst/>
            <a:gdLst/>
            <a:ahLst/>
            <a:cxnLst/>
            <a:rect l="l" t="t" r="r" b="b"/>
            <a:pathLst>
              <a:path w="231139" h="182244">
                <a:moveTo>
                  <a:pt x="0" y="91058"/>
                </a:moveTo>
                <a:lnTo>
                  <a:pt x="9074" y="55614"/>
                </a:lnTo>
                <a:lnTo>
                  <a:pt x="33829" y="26669"/>
                </a:lnTo>
                <a:lnTo>
                  <a:pt x="70562" y="7155"/>
                </a:lnTo>
                <a:lnTo>
                  <a:pt x="115570" y="0"/>
                </a:lnTo>
                <a:lnTo>
                  <a:pt x="160524" y="7155"/>
                </a:lnTo>
                <a:lnTo>
                  <a:pt x="197262" y="26670"/>
                </a:lnTo>
                <a:lnTo>
                  <a:pt x="222047" y="55614"/>
                </a:lnTo>
                <a:lnTo>
                  <a:pt x="231140" y="91058"/>
                </a:lnTo>
                <a:lnTo>
                  <a:pt x="222047" y="126503"/>
                </a:lnTo>
                <a:lnTo>
                  <a:pt x="197262" y="155448"/>
                </a:lnTo>
                <a:lnTo>
                  <a:pt x="160524" y="174962"/>
                </a:lnTo>
                <a:lnTo>
                  <a:pt x="115570" y="182117"/>
                </a:lnTo>
                <a:lnTo>
                  <a:pt x="70562" y="174962"/>
                </a:lnTo>
                <a:lnTo>
                  <a:pt x="33829" y="155447"/>
                </a:lnTo>
                <a:lnTo>
                  <a:pt x="9074" y="126503"/>
                </a:lnTo>
                <a:lnTo>
                  <a:pt x="0" y="91058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80843" y="2695774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15081" y="2689678"/>
            <a:ext cx="308187" cy="182245"/>
          </a:xfrm>
          <a:custGeom>
            <a:avLst/>
            <a:gdLst/>
            <a:ahLst/>
            <a:cxnLst/>
            <a:rect l="l" t="t" r="r" b="b"/>
            <a:pathLst>
              <a:path w="231139" h="182244">
                <a:moveTo>
                  <a:pt x="0" y="91059"/>
                </a:moveTo>
                <a:lnTo>
                  <a:pt x="9092" y="55614"/>
                </a:lnTo>
                <a:lnTo>
                  <a:pt x="33877" y="26670"/>
                </a:lnTo>
                <a:lnTo>
                  <a:pt x="70615" y="7155"/>
                </a:lnTo>
                <a:lnTo>
                  <a:pt x="115569" y="0"/>
                </a:lnTo>
                <a:lnTo>
                  <a:pt x="160577" y="7155"/>
                </a:lnTo>
                <a:lnTo>
                  <a:pt x="197310" y="26670"/>
                </a:lnTo>
                <a:lnTo>
                  <a:pt x="222065" y="55614"/>
                </a:lnTo>
                <a:lnTo>
                  <a:pt x="231139" y="91059"/>
                </a:lnTo>
                <a:lnTo>
                  <a:pt x="222065" y="126503"/>
                </a:lnTo>
                <a:lnTo>
                  <a:pt x="197310" y="155448"/>
                </a:lnTo>
                <a:lnTo>
                  <a:pt x="160577" y="174962"/>
                </a:lnTo>
                <a:lnTo>
                  <a:pt x="115569" y="182118"/>
                </a:lnTo>
                <a:lnTo>
                  <a:pt x="70615" y="174962"/>
                </a:lnTo>
                <a:lnTo>
                  <a:pt x="33877" y="155448"/>
                </a:lnTo>
                <a:lnTo>
                  <a:pt x="9092" y="126503"/>
                </a:lnTo>
                <a:lnTo>
                  <a:pt x="0" y="91059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914985" y="2692472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37633" y="2709109"/>
            <a:ext cx="308187" cy="182245"/>
          </a:xfrm>
          <a:custGeom>
            <a:avLst/>
            <a:gdLst/>
            <a:ahLst/>
            <a:cxnLst/>
            <a:rect l="l" t="t" r="r" b="b"/>
            <a:pathLst>
              <a:path w="231139" h="182244">
                <a:moveTo>
                  <a:pt x="0" y="91186"/>
                </a:moveTo>
                <a:lnTo>
                  <a:pt x="9074" y="55667"/>
                </a:lnTo>
                <a:lnTo>
                  <a:pt x="33829" y="26685"/>
                </a:lnTo>
                <a:lnTo>
                  <a:pt x="70562" y="7157"/>
                </a:lnTo>
                <a:lnTo>
                  <a:pt x="115570" y="0"/>
                </a:lnTo>
                <a:lnTo>
                  <a:pt x="160524" y="7157"/>
                </a:lnTo>
                <a:lnTo>
                  <a:pt x="197262" y="26685"/>
                </a:lnTo>
                <a:lnTo>
                  <a:pt x="222047" y="55667"/>
                </a:lnTo>
                <a:lnTo>
                  <a:pt x="231139" y="91186"/>
                </a:lnTo>
                <a:lnTo>
                  <a:pt x="222047" y="126630"/>
                </a:lnTo>
                <a:lnTo>
                  <a:pt x="197262" y="155575"/>
                </a:lnTo>
                <a:lnTo>
                  <a:pt x="160524" y="175089"/>
                </a:lnTo>
                <a:lnTo>
                  <a:pt x="115570" y="182245"/>
                </a:lnTo>
                <a:lnTo>
                  <a:pt x="70562" y="175089"/>
                </a:lnTo>
                <a:lnTo>
                  <a:pt x="33829" y="155575"/>
                </a:lnTo>
                <a:lnTo>
                  <a:pt x="9074" y="126630"/>
                </a:lnTo>
                <a:lnTo>
                  <a:pt x="0" y="91186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537707" y="2712030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710425" y="2709109"/>
            <a:ext cx="308187" cy="182245"/>
          </a:xfrm>
          <a:custGeom>
            <a:avLst/>
            <a:gdLst/>
            <a:ahLst/>
            <a:cxnLst/>
            <a:rect l="l" t="t" r="r" b="b"/>
            <a:pathLst>
              <a:path w="231139" h="182244">
                <a:moveTo>
                  <a:pt x="0" y="91186"/>
                </a:moveTo>
                <a:lnTo>
                  <a:pt x="9074" y="55667"/>
                </a:lnTo>
                <a:lnTo>
                  <a:pt x="33829" y="26685"/>
                </a:lnTo>
                <a:lnTo>
                  <a:pt x="70562" y="7157"/>
                </a:lnTo>
                <a:lnTo>
                  <a:pt x="115570" y="0"/>
                </a:lnTo>
                <a:lnTo>
                  <a:pt x="160577" y="7157"/>
                </a:lnTo>
                <a:lnTo>
                  <a:pt x="197310" y="26685"/>
                </a:lnTo>
                <a:lnTo>
                  <a:pt x="222065" y="55667"/>
                </a:lnTo>
                <a:lnTo>
                  <a:pt x="231140" y="91186"/>
                </a:lnTo>
                <a:lnTo>
                  <a:pt x="222065" y="126630"/>
                </a:lnTo>
                <a:lnTo>
                  <a:pt x="197310" y="155575"/>
                </a:lnTo>
                <a:lnTo>
                  <a:pt x="160577" y="175089"/>
                </a:lnTo>
                <a:lnTo>
                  <a:pt x="115570" y="182245"/>
                </a:lnTo>
                <a:lnTo>
                  <a:pt x="70562" y="175089"/>
                </a:lnTo>
                <a:lnTo>
                  <a:pt x="33829" y="155575"/>
                </a:lnTo>
                <a:lnTo>
                  <a:pt x="9074" y="126630"/>
                </a:lnTo>
                <a:lnTo>
                  <a:pt x="0" y="91186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810669" y="2712030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595441" y="2709109"/>
            <a:ext cx="308187" cy="182245"/>
          </a:xfrm>
          <a:custGeom>
            <a:avLst/>
            <a:gdLst/>
            <a:ahLst/>
            <a:cxnLst/>
            <a:rect l="l" t="t" r="r" b="b"/>
            <a:pathLst>
              <a:path w="231140" h="182244">
                <a:moveTo>
                  <a:pt x="0" y="91186"/>
                </a:moveTo>
                <a:lnTo>
                  <a:pt x="9074" y="55667"/>
                </a:lnTo>
                <a:lnTo>
                  <a:pt x="33829" y="26685"/>
                </a:lnTo>
                <a:lnTo>
                  <a:pt x="70562" y="7157"/>
                </a:lnTo>
                <a:lnTo>
                  <a:pt x="115570" y="0"/>
                </a:lnTo>
                <a:lnTo>
                  <a:pt x="160577" y="7157"/>
                </a:lnTo>
                <a:lnTo>
                  <a:pt x="197310" y="26685"/>
                </a:lnTo>
                <a:lnTo>
                  <a:pt x="222065" y="55667"/>
                </a:lnTo>
                <a:lnTo>
                  <a:pt x="231140" y="91186"/>
                </a:lnTo>
                <a:lnTo>
                  <a:pt x="222065" y="126630"/>
                </a:lnTo>
                <a:lnTo>
                  <a:pt x="197310" y="155575"/>
                </a:lnTo>
                <a:lnTo>
                  <a:pt x="160577" y="175089"/>
                </a:lnTo>
                <a:lnTo>
                  <a:pt x="115570" y="182245"/>
                </a:lnTo>
                <a:lnTo>
                  <a:pt x="70562" y="175089"/>
                </a:lnTo>
                <a:lnTo>
                  <a:pt x="33829" y="155575"/>
                </a:lnTo>
                <a:lnTo>
                  <a:pt x="9074" y="126630"/>
                </a:lnTo>
                <a:lnTo>
                  <a:pt x="0" y="91186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696025" y="2712030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968485" y="2718380"/>
            <a:ext cx="308187" cy="182245"/>
          </a:xfrm>
          <a:custGeom>
            <a:avLst/>
            <a:gdLst/>
            <a:ahLst/>
            <a:cxnLst/>
            <a:rect l="l" t="t" r="r" b="b"/>
            <a:pathLst>
              <a:path w="231140" h="182244">
                <a:moveTo>
                  <a:pt x="0" y="91058"/>
                </a:moveTo>
                <a:lnTo>
                  <a:pt x="9092" y="55614"/>
                </a:lnTo>
                <a:lnTo>
                  <a:pt x="33877" y="26669"/>
                </a:lnTo>
                <a:lnTo>
                  <a:pt x="70615" y="7155"/>
                </a:lnTo>
                <a:lnTo>
                  <a:pt x="115569" y="0"/>
                </a:lnTo>
                <a:lnTo>
                  <a:pt x="160577" y="7155"/>
                </a:lnTo>
                <a:lnTo>
                  <a:pt x="197310" y="26670"/>
                </a:lnTo>
                <a:lnTo>
                  <a:pt x="222065" y="55614"/>
                </a:lnTo>
                <a:lnTo>
                  <a:pt x="231139" y="91058"/>
                </a:lnTo>
                <a:lnTo>
                  <a:pt x="222065" y="126503"/>
                </a:lnTo>
                <a:lnTo>
                  <a:pt x="197310" y="155448"/>
                </a:lnTo>
                <a:lnTo>
                  <a:pt x="160577" y="174962"/>
                </a:lnTo>
                <a:lnTo>
                  <a:pt x="115569" y="182117"/>
                </a:lnTo>
                <a:lnTo>
                  <a:pt x="70615" y="174962"/>
                </a:lnTo>
                <a:lnTo>
                  <a:pt x="33877" y="155447"/>
                </a:lnTo>
                <a:lnTo>
                  <a:pt x="9092" y="126503"/>
                </a:lnTo>
                <a:lnTo>
                  <a:pt x="0" y="91058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0069068" y="2721174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081445" y="4223584"/>
            <a:ext cx="308187" cy="182245"/>
          </a:xfrm>
          <a:custGeom>
            <a:avLst/>
            <a:gdLst/>
            <a:ahLst/>
            <a:cxnLst/>
            <a:rect l="l" t="t" r="r" b="b"/>
            <a:pathLst>
              <a:path w="231139" h="182245">
                <a:moveTo>
                  <a:pt x="0" y="91058"/>
                </a:moveTo>
                <a:lnTo>
                  <a:pt x="9074" y="55614"/>
                </a:lnTo>
                <a:lnTo>
                  <a:pt x="33829" y="26669"/>
                </a:lnTo>
                <a:lnTo>
                  <a:pt x="70562" y="7155"/>
                </a:lnTo>
                <a:lnTo>
                  <a:pt x="115570" y="0"/>
                </a:lnTo>
                <a:lnTo>
                  <a:pt x="160524" y="7155"/>
                </a:lnTo>
                <a:lnTo>
                  <a:pt x="197262" y="26669"/>
                </a:lnTo>
                <a:lnTo>
                  <a:pt x="222047" y="55614"/>
                </a:lnTo>
                <a:lnTo>
                  <a:pt x="231140" y="91058"/>
                </a:lnTo>
                <a:lnTo>
                  <a:pt x="222047" y="126503"/>
                </a:lnTo>
                <a:lnTo>
                  <a:pt x="197262" y="155448"/>
                </a:lnTo>
                <a:lnTo>
                  <a:pt x="160524" y="174962"/>
                </a:lnTo>
                <a:lnTo>
                  <a:pt x="115570" y="182118"/>
                </a:lnTo>
                <a:lnTo>
                  <a:pt x="70562" y="174962"/>
                </a:lnTo>
                <a:lnTo>
                  <a:pt x="33829" y="155448"/>
                </a:lnTo>
                <a:lnTo>
                  <a:pt x="9074" y="126503"/>
                </a:lnTo>
                <a:lnTo>
                  <a:pt x="0" y="91058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180843" y="4226886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828168" y="4369507"/>
            <a:ext cx="679873" cy="182245"/>
          </a:xfrm>
          <a:custGeom>
            <a:avLst/>
            <a:gdLst/>
            <a:ahLst/>
            <a:cxnLst/>
            <a:rect l="l" t="t" r="r" b="b"/>
            <a:pathLst>
              <a:path w="509904" h="182245">
                <a:moveTo>
                  <a:pt x="0" y="91058"/>
                </a:moveTo>
                <a:lnTo>
                  <a:pt x="34816" y="45099"/>
                </a:lnTo>
                <a:lnTo>
                  <a:pt x="74691" y="26669"/>
                </a:lnTo>
                <a:lnTo>
                  <a:pt x="126303" y="12431"/>
                </a:lnTo>
                <a:lnTo>
                  <a:pt x="187222" y="3252"/>
                </a:lnTo>
                <a:lnTo>
                  <a:pt x="255016" y="0"/>
                </a:lnTo>
                <a:lnTo>
                  <a:pt x="322756" y="3252"/>
                </a:lnTo>
                <a:lnTo>
                  <a:pt x="383638" y="12431"/>
                </a:lnTo>
                <a:lnTo>
                  <a:pt x="435228" y="26669"/>
                </a:lnTo>
                <a:lnTo>
                  <a:pt x="475092" y="45099"/>
                </a:lnTo>
                <a:lnTo>
                  <a:pt x="509905" y="91058"/>
                </a:lnTo>
                <a:lnTo>
                  <a:pt x="500796" y="115266"/>
                </a:lnTo>
                <a:lnTo>
                  <a:pt x="475092" y="137018"/>
                </a:lnTo>
                <a:lnTo>
                  <a:pt x="435228" y="155447"/>
                </a:lnTo>
                <a:lnTo>
                  <a:pt x="383638" y="169686"/>
                </a:lnTo>
                <a:lnTo>
                  <a:pt x="322756" y="178865"/>
                </a:lnTo>
                <a:lnTo>
                  <a:pt x="255016" y="182117"/>
                </a:lnTo>
                <a:lnTo>
                  <a:pt x="187222" y="178865"/>
                </a:lnTo>
                <a:lnTo>
                  <a:pt x="126303" y="169686"/>
                </a:lnTo>
                <a:lnTo>
                  <a:pt x="74691" y="155448"/>
                </a:lnTo>
                <a:lnTo>
                  <a:pt x="34816" y="137018"/>
                </a:lnTo>
                <a:lnTo>
                  <a:pt x="9109" y="115266"/>
                </a:lnTo>
                <a:lnTo>
                  <a:pt x="0" y="91058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074700" y="4372808"/>
            <a:ext cx="188807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1F487C"/>
                </a:solidFill>
                <a:latin typeface="Calibri"/>
                <a:cs typeface="Calibri"/>
              </a:rPr>
              <a:t>10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844670" y="4405702"/>
            <a:ext cx="679873" cy="202565"/>
          </a:xfrm>
          <a:custGeom>
            <a:avLst/>
            <a:gdLst/>
            <a:ahLst/>
            <a:cxnLst/>
            <a:rect l="l" t="t" r="r" b="b"/>
            <a:pathLst>
              <a:path w="509904" h="202564">
                <a:moveTo>
                  <a:pt x="0" y="101219"/>
                </a:moveTo>
                <a:lnTo>
                  <a:pt x="34816" y="50141"/>
                </a:lnTo>
                <a:lnTo>
                  <a:pt x="74691" y="29654"/>
                </a:lnTo>
                <a:lnTo>
                  <a:pt x="126303" y="13824"/>
                </a:lnTo>
                <a:lnTo>
                  <a:pt x="187222" y="3617"/>
                </a:lnTo>
                <a:lnTo>
                  <a:pt x="255016" y="0"/>
                </a:lnTo>
                <a:lnTo>
                  <a:pt x="322756" y="3617"/>
                </a:lnTo>
                <a:lnTo>
                  <a:pt x="383638" y="13824"/>
                </a:lnTo>
                <a:lnTo>
                  <a:pt x="435229" y="29654"/>
                </a:lnTo>
                <a:lnTo>
                  <a:pt x="475092" y="50141"/>
                </a:lnTo>
                <a:lnTo>
                  <a:pt x="509905" y="101219"/>
                </a:lnTo>
                <a:lnTo>
                  <a:pt x="500796" y="128110"/>
                </a:lnTo>
                <a:lnTo>
                  <a:pt x="475092" y="152263"/>
                </a:lnTo>
                <a:lnTo>
                  <a:pt x="435228" y="172720"/>
                </a:lnTo>
                <a:lnTo>
                  <a:pt x="383638" y="188519"/>
                </a:lnTo>
                <a:lnTo>
                  <a:pt x="322756" y="198703"/>
                </a:lnTo>
                <a:lnTo>
                  <a:pt x="255016" y="202311"/>
                </a:lnTo>
                <a:lnTo>
                  <a:pt x="187222" y="198703"/>
                </a:lnTo>
                <a:lnTo>
                  <a:pt x="126303" y="188519"/>
                </a:lnTo>
                <a:lnTo>
                  <a:pt x="74691" y="172720"/>
                </a:lnTo>
                <a:lnTo>
                  <a:pt x="34816" y="152263"/>
                </a:lnTo>
                <a:lnTo>
                  <a:pt x="9109" y="128110"/>
                </a:lnTo>
                <a:lnTo>
                  <a:pt x="0" y="101219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091856" y="4419164"/>
            <a:ext cx="188807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1F487C"/>
                </a:solidFill>
                <a:latin typeface="Calibri"/>
                <a:cs typeface="Calibri"/>
              </a:rPr>
              <a:t>11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20733" y="4571945"/>
            <a:ext cx="680720" cy="182245"/>
          </a:xfrm>
          <a:custGeom>
            <a:avLst/>
            <a:gdLst/>
            <a:ahLst/>
            <a:cxnLst/>
            <a:rect l="l" t="t" r="r" b="b"/>
            <a:pathLst>
              <a:path w="510540" h="182245">
                <a:moveTo>
                  <a:pt x="0" y="91058"/>
                </a:moveTo>
                <a:lnTo>
                  <a:pt x="34813" y="45099"/>
                </a:lnTo>
                <a:lnTo>
                  <a:pt x="74683" y="26669"/>
                </a:lnTo>
                <a:lnTo>
                  <a:pt x="126290" y="12431"/>
                </a:lnTo>
                <a:lnTo>
                  <a:pt x="187202" y="3252"/>
                </a:lnTo>
                <a:lnTo>
                  <a:pt x="254990" y="0"/>
                </a:lnTo>
                <a:lnTo>
                  <a:pt x="322772" y="3252"/>
                </a:lnTo>
                <a:lnTo>
                  <a:pt x="383681" y="12431"/>
                </a:lnTo>
                <a:lnTo>
                  <a:pt x="435286" y="26669"/>
                </a:lnTo>
                <a:lnTo>
                  <a:pt x="475155" y="45099"/>
                </a:lnTo>
                <a:lnTo>
                  <a:pt x="509968" y="91058"/>
                </a:lnTo>
                <a:lnTo>
                  <a:pt x="500860" y="115266"/>
                </a:lnTo>
                <a:lnTo>
                  <a:pt x="475155" y="137018"/>
                </a:lnTo>
                <a:lnTo>
                  <a:pt x="435286" y="155447"/>
                </a:lnTo>
                <a:lnTo>
                  <a:pt x="383681" y="169686"/>
                </a:lnTo>
                <a:lnTo>
                  <a:pt x="322772" y="178865"/>
                </a:lnTo>
                <a:lnTo>
                  <a:pt x="254990" y="182118"/>
                </a:lnTo>
                <a:lnTo>
                  <a:pt x="187202" y="178865"/>
                </a:lnTo>
                <a:lnTo>
                  <a:pt x="126290" y="169686"/>
                </a:lnTo>
                <a:lnTo>
                  <a:pt x="74683" y="155447"/>
                </a:lnTo>
                <a:lnTo>
                  <a:pt x="34813" y="137018"/>
                </a:lnTo>
                <a:lnTo>
                  <a:pt x="9108" y="115266"/>
                </a:lnTo>
                <a:lnTo>
                  <a:pt x="0" y="91058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967009" y="4575247"/>
            <a:ext cx="188807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1F487C"/>
                </a:solidFill>
                <a:latin typeface="Calibri"/>
                <a:cs typeface="Calibri"/>
              </a:rPr>
              <a:t>12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524495" y="4724345"/>
            <a:ext cx="680720" cy="182245"/>
          </a:xfrm>
          <a:custGeom>
            <a:avLst/>
            <a:gdLst/>
            <a:ahLst/>
            <a:cxnLst/>
            <a:rect l="l" t="t" r="r" b="b"/>
            <a:pathLst>
              <a:path w="510539" h="182245">
                <a:moveTo>
                  <a:pt x="0" y="91058"/>
                </a:moveTo>
                <a:lnTo>
                  <a:pt x="34816" y="45099"/>
                </a:lnTo>
                <a:lnTo>
                  <a:pt x="74691" y="26669"/>
                </a:lnTo>
                <a:lnTo>
                  <a:pt x="126303" y="12431"/>
                </a:lnTo>
                <a:lnTo>
                  <a:pt x="187222" y="3252"/>
                </a:lnTo>
                <a:lnTo>
                  <a:pt x="255015" y="0"/>
                </a:lnTo>
                <a:lnTo>
                  <a:pt x="322809" y="3252"/>
                </a:lnTo>
                <a:lnTo>
                  <a:pt x="383728" y="12431"/>
                </a:lnTo>
                <a:lnTo>
                  <a:pt x="435340" y="26669"/>
                </a:lnTo>
                <a:lnTo>
                  <a:pt x="475215" y="45099"/>
                </a:lnTo>
                <a:lnTo>
                  <a:pt x="510031" y="91058"/>
                </a:lnTo>
                <a:lnTo>
                  <a:pt x="500922" y="115266"/>
                </a:lnTo>
                <a:lnTo>
                  <a:pt x="475215" y="137018"/>
                </a:lnTo>
                <a:lnTo>
                  <a:pt x="435340" y="155447"/>
                </a:lnTo>
                <a:lnTo>
                  <a:pt x="383728" y="169686"/>
                </a:lnTo>
                <a:lnTo>
                  <a:pt x="322809" y="178865"/>
                </a:lnTo>
                <a:lnTo>
                  <a:pt x="255015" y="182118"/>
                </a:lnTo>
                <a:lnTo>
                  <a:pt x="187222" y="178865"/>
                </a:lnTo>
                <a:lnTo>
                  <a:pt x="126303" y="169686"/>
                </a:lnTo>
                <a:lnTo>
                  <a:pt x="74691" y="155447"/>
                </a:lnTo>
                <a:lnTo>
                  <a:pt x="34816" y="137018"/>
                </a:lnTo>
                <a:lnTo>
                  <a:pt x="9109" y="115266"/>
                </a:lnTo>
                <a:lnTo>
                  <a:pt x="0" y="91058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04575" y="4727634"/>
            <a:ext cx="11682628" cy="1967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24125"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1F487C"/>
                </a:solidFill>
                <a:latin typeface="Calibri"/>
                <a:cs typeface="Calibri"/>
              </a:rPr>
              <a:t>13</a:t>
            </a:r>
            <a:endParaRPr sz="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800" dirty="0">
              <a:latin typeface="Calibri"/>
              <a:cs typeface="Calibri"/>
            </a:endParaRPr>
          </a:p>
          <a:p>
            <a:pPr marL="12700" marR="2242820" algn="just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1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r>
              <a:rPr sz="11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Код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региона,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код МСУ, код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ППЭ,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код и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наименование предмета,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дата экзамена заполняются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автоматически. </a:t>
            </a:r>
            <a:r>
              <a:rPr sz="1100" spc="-2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2,3,9.</a:t>
            </a:r>
            <a:r>
              <a:rPr sz="11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Поля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 заполняются</a:t>
            </a:r>
            <a:r>
              <a:rPr sz="11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автоматически.</a:t>
            </a:r>
            <a:endParaRPr sz="11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1603375" algn="just">
              <a:lnSpc>
                <a:spcPct val="100000"/>
              </a:lnSpc>
              <a:tabLst>
                <a:tab pos="11306175" algn="l"/>
                <a:tab pos="11391900" algn="l"/>
              </a:tabLst>
            </a:pP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4.</a:t>
            </a:r>
            <a:r>
              <a:rPr sz="11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1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материалов,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выданных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ответственным</a:t>
            </a:r>
            <a:r>
              <a:rPr sz="11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организаторам</a:t>
            </a:r>
            <a:r>
              <a:rPr sz="11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1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</a:t>
            </a:r>
            <a:r>
              <a:rPr sz="11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1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день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проведения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экзамена. </a:t>
            </a:r>
            <a:r>
              <a:rPr sz="1100" spc="-2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5,8.</a:t>
            </a:r>
            <a:r>
              <a:rPr sz="11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Ставится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 подпись</a:t>
            </a:r>
            <a:r>
              <a:rPr sz="11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 err="1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ответственного</a:t>
            </a:r>
            <a:r>
              <a:rPr sz="11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100" spc="-2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 ор</a:t>
            </a:r>
            <a:r>
              <a:rPr sz="11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ганизатора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</a:p>
          <a:p>
            <a:pPr marL="151130" indent="-139065" algn="just">
              <a:lnSpc>
                <a:spcPct val="100000"/>
              </a:lnSpc>
              <a:buAutoNum type="arabicPeriod" startAt="6"/>
              <a:tabLst>
                <a:tab pos="151765" algn="l"/>
              </a:tabLst>
            </a:pP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1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неиспользованных</a:t>
            </a:r>
            <a:r>
              <a:rPr sz="11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материалов,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 возвращенных</a:t>
            </a:r>
            <a:r>
              <a:rPr sz="11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ответственными</a:t>
            </a:r>
            <a:r>
              <a:rPr sz="11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организаторами</a:t>
            </a:r>
            <a:r>
              <a:rPr sz="11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из</a:t>
            </a:r>
            <a:r>
              <a:rPr sz="11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 после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проведения</a:t>
            </a:r>
            <a:r>
              <a:rPr sz="11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экзамена.</a:t>
            </a:r>
          </a:p>
          <a:p>
            <a:pPr marL="151765" marR="735330" indent="-151765" algn="just">
              <a:lnSpc>
                <a:spcPct val="100000"/>
              </a:lnSpc>
              <a:buAutoNum type="arabicPeriod" startAt="6"/>
              <a:tabLst>
                <a:tab pos="151765" algn="l"/>
              </a:tabLst>
            </a:pP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 количество калибровочных листов,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напечатанных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 по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окончании экзамена и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переданных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руководителю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ППЭ. </a:t>
            </a:r>
            <a:r>
              <a:rPr sz="1100" spc="-2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1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штатной</a:t>
            </a:r>
            <a:r>
              <a:rPr sz="11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ситуации</a:t>
            </a:r>
            <a:r>
              <a:rPr sz="11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должно</a:t>
            </a:r>
            <a:r>
              <a:rPr sz="11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быть</a:t>
            </a:r>
            <a:r>
              <a:rPr sz="11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указано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число</a:t>
            </a:r>
            <a:r>
              <a:rPr sz="11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1.</a:t>
            </a:r>
          </a:p>
          <a:p>
            <a:pPr marL="219710" indent="-207645" algn="just">
              <a:lnSpc>
                <a:spcPct val="100000"/>
              </a:lnSpc>
              <a:buAutoNum type="arabicPeriod" startAt="10"/>
              <a:tabLst>
                <a:tab pos="220345" algn="l"/>
              </a:tabLst>
            </a:pP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Отражается</a:t>
            </a:r>
            <a:r>
              <a:rPr sz="11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1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материалов</a:t>
            </a:r>
            <a:r>
              <a:rPr sz="11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ППЭ,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оставшихся</a:t>
            </a:r>
            <a:r>
              <a:rPr sz="11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резерве.</a:t>
            </a:r>
          </a:p>
          <a:p>
            <a:pPr marL="219710" indent="-207645" algn="just">
              <a:lnSpc>
                <a:spcPct val="100000"/>
              </a:lnSpc>
              <a:buAutoNum type="arabicPeriod" startAt="10"/>
              <a:tabLst>
                <a:tab pos="220345" algn="l"/>
              </a:tabLst>
            </a:pP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1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количество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материалов</a:t>
            </a:r>
            <a:r>
              <a:rPr sz="11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ППЭ,</a:t>
            </a:r>
            <a:r>
              <a:rPr sz="11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включая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резервные.</a:t>
            </a:r>
            <a:endParaRPr sz="11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219710" indent="-207645" algn="just">
              <a:lnSpc>
                <a:spcPct val="100000"/>
              </a:lnSpc>
              <a:buAutoNum type="arabicPeriod" startAt="10"/>
              <a:tabLst>
                <a:tab pos="220345" algn="l"/>
              </a:tabLst>
            </a:pP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Ставится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 подпись</a:t>
            </a:r>
            <a:r>
              <a:rPr sz="11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руководителя ППЭ.</a:t>
            </a:r>
            <a:endParaRPr sz="11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88595" indent="-175895" algn="just">
              <a:lnSpc>
                <a:spcPct val="100000"/>
              </a:lnSpc>
              <a:buAutoNum type="arabicPeriod" startAt="10"/>
              <a:tabLst>
                <a:tab pos="188595" algn="l"/>
              </a:tabLst>
            </a:pP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Ставится</a:t>
            </a:r>
            <a:r>
              <a:rPr sz="11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подпись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членов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ГЭК.</a:t>
            </a:r>
            <a:r>
              <a:rPr sz="11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Расшифровка</a:t>
            </a:r>
            <a:r>
              <a:rPr sz="11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подписей</a:t>
            </a:r>
            <a:r>
              <a:rPr sz="11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2060"/>
                </a:solidFill>
                <a:latin typeface="Times New Roman"/>
                <a:cs typeface="Times New Roman"/>
              </a:rPr>
              <a:t>заполняется</a:t>
            </a:r>
            <a:r>
              <a:rPr sz="11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2060"/>
                </a:solidFill>
                <a:latin typeface="Times New Roman"/>
                <a:cs typeface="Times New Roman"/>
              </a:rPr>
              <a:t>автоматически.</a:t>
            </a:r>
            <a:endParaRPr sz="11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101471" y="3955034"/>
            <a:ext cx="148167" cy="407670"/>
          </a:xfrm>
          <a:custGeom>
            <a:avLst/>
            <a:gdLst/>
            <a:ahLst/>
            <a:cxnLst/>
            <a:rect l="l" t="t" r="r" b="b"/>
            <a:pathLst>
              <a:path w="111125" h="407670">
                <a:moveTo>
                  <a:pt x="55371" y="37900"/>
                </a:moveTo>
                <a:lnTo>
                  <a:pt x="45846" y="54229"/>
                </a:lnTo>
                <a:lnTo>
                  <a:pt x="45846" y="407670"/>
                </a:lnTo>
                <a:lnTo>
                  <a:pt x="64896" y="407670"/>
                </a:lnTo>
                <a:lnTo>
                  <a:pt x="64896" y="54229"/>
                </a:lnTo>
                <a:lnTo>
                  <a:pt x="55371" y="37900"/>
                </a:lnTo>
                <a:close/>
              </a:path>
              <a:path w="111125" h="407670">
                <a:moveTo>
                  <a:pt x="55371" y="0"/>
                </a:moveTo>
                <a:lnTo>
                  <a:pt x="2666" y="90424"/>
                </a:lnTo>
                <a:lnTo>
                  <a:pt x="0" y="94869"/>
                </a:lnTo>
                <a:lnTo>
                  <a:pt x="1524" y="100711"/>
                </a:lnTo>
                <a:lnTo>
                  <a:pt x="10668" y="106045"/>
                </a:lnTo>
                <a:lnTo>
                  <a:pt x="16509" y="104521"/>
                </a:lnTo>
                <a:lnTo>
                  <a:pt x="45846" y="54229"/>
                </a:lnTo>
                <a:lnTo>
                  <a:pt x="45846" y="18923"/>
                </a:lnTo>
                <a:lnTo>
                  <a:pt x="66401" y="18923"/>
                </a:lnTo>
                <a:lnTo>
                  <a:pt x="55371" y="0"/>
                </a:lnTo>
                <a:close/>
              </a:path>
              <a:path w="111125" h="407670">
                <a:moveTo>
                  <a:pt x="66401" y="18923"/>
                </a:moveTo>
                <a:lnTo>
                  <a:pt x="64896" y="18923"/>
                </a:lnTo>
                <a:lnTo>
                  <a:pt x="64896" y="54229"/>
                </a:lnTo>
                <a:lnTo>
                  <a:pt x="94233" y="104521"/>
                </a:lnTo>
                <a:lnTo>
                  <a:pt x="100075" y="106045"/>
                </a:lnTo>
                <a:lnTo>
                  <a:pt x="104647" y="103378"/>
                </a:lnTo>
                <a:lnTo>
                  <a:pt x="109093" y="100711"/>
                </a:lnTo>
                <a:lnTo>
                  <a:pt x="110616" y="94869"/>
                </a:lnTo>
                <a:lnTo>
                  <a:pt x="108076" y="90424"/>
                </a:lnTo>
                <a:lnTo>
                  <a:pt x="66401" y="18923"/>
                </a:lnTo>
                <a:close/>
              </a:path>
              <a:path w="111125" h="407670">
                <a:moveTo>
                  <a:pt x="64896" y="18923"/>
                </a:moveTo>
                <a:lnTo>
                  <a:pt x="45846" y="18923"/>
                </a:lnTo>
                <a:lnTo>
                  <a:pt x="45846" y="54229"/>
                </a:lnTo>
                <a:lnTo>
                  <a:pt x="55371" y="37900"/>
                </a:lnTo>
                <a:lnTo>
                  <a:pt x="47116" y="23749"/>
                </a:lnTo>
                <a:lnTo>
                  <a:pt x="64896" y="23749"/>
                </a:lnTo>
                <a:lnTo>
                  <a:pt x="64896" y="18923"/>
                </a:lnTo>
                <a:close/>
              </a:path>
              <a:path w="111125" h="407670">
                <a:moveTo>
                  <a:pt x="64896" y="23749"/>
                </a:moveTo>
                <a:lnTo>
                  <a:pt x="63626" y="23749"/>
                </a:lnTo>
                <a:lnTo>
                  <a:pt x="55371" y="37900"/>
                </a:lnTo>
                <a:lnTo>
                  <a:pt x="64896" y="54229"/>
                </a:lnTo>
                <a:lnTo>
                  <a:pt x="64896" y="23749"/>
                </a:lnTo>
                <a:close/>
              </a:path>
              <a:path w="111125" h="407670">
                <a:moveTo>
                  <a:pt x="63626" y="23749"/>
                </a:moveTo>
                <a:lnTo>
                  <a:pt x="47116" y="23749"/>
                </a:lnTo>
                <a:lnTo>
                  <a:pt x="55371" y="37900"/>
                </a:lnTo>
                <a:lnTo>
                  <a:pt x="63626" y="2374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1246056" y="2088416"/>
            <a:ext cx="8950960" cy="2788285"/>
            <a:chOff x="934542" y="2088413"/>
            <a:chExt cx="6713220" cy="2788285"/>
          </a:xfrm>
        </p:grpSpPr>
        <p:sp>
          <p:nvSpPr>
            <p:cNvPr id="34" name="object 34"/>
            <p:cNvSpPr/>
            <p:nvPr/>
          </p:nvSpPr>
          <p:spPr>
            <a:xfrm>
              <a:off x="947242" y="2101113"/>
              <a:ext cx="6249670" cy="2074545"/>
            </a:xfrm>
            <a:custGeom>
              <a:avLst/>
              <a:gdLst/>
              <a:ahLst/>
              <a:cxnLst/>
              <a:rect l="l" t="t" r="r" b="b"/>
              <a:pathLst>
                <a:path w="6249670" h="2074545">
                  <a:moveTo>
                    <a:pt x="0" y="129514"/>
                  </a:moveTo>
                  <a:lnTo>
                    <a:pt x="477088" y="129514"/>
                  </a:lnTo>
                  <a:lnTo>
                    <a:pt x="477088" y="19430"/>
                  </a:lnTo>
                  <a:lnTo>
                    <a:pt x="0" y="19430"/>
                  </a:lnTo>
                  <a:lnTo>
                    <a:pt x="0" y="129514"/>
                  </a:lnTo>
                  <a:close/>
                </a:path>
                <a:path w="6249670" h="2074545">
                  <a:moveTo>
                    <a:pt x="555421" y="126339"/>
                  </a:moveTo>
                  <a:lnTo>
                    <a:pt x="911605" y="126339"/>
                  </a:lnTo>
                  <a:lnTo>
                    <a:pt x="911605" y="16255"/>
                  </a:lnTo>
                  <a:lnTo>
                    <a:pt x="555421" y="16255"/>
                  </a:lnTo>
                  <a:lnTo>
                    <a:pt x="555421" y="126339"/>
                  </a:lnTo>
                  <a:close/>
                </a:path>
                <a:path w="6249670" h="2074545">
                  <a:moveTo>
                    <a:pt x="980236" y="129514"/>
                  </a:moveTo>
                  <a:lnTo>
                    <a:pt x="3082340" y="129514"/>
                  </a:lnTo>
                  <a:lnTo>
                    <a:pt x="3082340" y="19430"/>
                  </a:lnTo>
                  <a:lnTo>
                    <a:pt x="980236" y="19430"/>
                  </a:lnTo>
                  <a:lnTo>
                    <a:pt x="980236" y="129514"/>
                  </a:lnTo>
                  <a:close/>
                </a:path>
                <a:path w="6249670" h="2074545">
                  <a:moveTo>
                    <a:pt x="3418636" y="110083"/>
                  </a:moveTo>
                  <a:lnTo>
                    <a:pt x="6249339" y="110083"/>
                  </a:lnTo>
                  <a:lnTo>
                    <a:pt x="6249339" y="0"/>
                  </a:lnTo>
                  <a:lnTo>
                    <a:pt x="3418636" y="0"/>
                  </a:lnTo>
                  <a:lnTo>
                    <a:pt x="3418636" y="110083"/>
                  </a:lnTo>
                  <a:close/>
                </a:path>
                <a:path w="6249670" h="2074545">
                  <a:moveTo>
                    <a:pt x="980236" y="1934946"/>
                  </a:moveTo>
                  <a:lnTo>
                    <a:pt x="6249339" y="1934946"/>
                  </a:lnTo>
                  <a:lnTo>
                    <a:pt x="6249339" y="1824863"/>
                  </a:lnTo>
                  <a:lnTo>
                    <a:pt x="980236" y="1824863"/>
                  </a:lnTo>
                  <a:lnTo>
                    <a:pt x="980236" y="1934946"/>
                  </a:lnTo>
                  <a:close/>
                </a:path>
                <a:path w="6249670" h="2074545">
                  <a:moveTo>
                    <a:pt x="980236" y="2074138"/>
                  </a:moveTo>
                  <a:lnTo>
                    <a:pt x="6249339" y="2074138"/>
                  </a:lnTo>
                  <a:lnTo>
                    <a:pt x="6249339" y="1973780"/>
                  </a:lnTo>
                  <a:lnTo>
                    <a:pt x="980236" y="1973780"/>
                  </a:lnTo>
                  <a:lnTo>
                    <a:pt x="980236" y="2074138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32027" y="2120518"/>
              <a:ext cx="6515734" cy="2103120"/>
            </a:xfrm>
            <a:custGeom>
              <a:avLst/>
              <a:gdLst/>
              <a:ahLst/>
              <a:cxnLst/>
              <a:rect l="l" t="t" r="r" b="b"/>
              <a:pathLst>
                <a:path w="6515734" h="2103120">
                  <a:moveTo>
                    <a:pt x="110642" y="204089"/>
                  </a:moveTo>
                  <a:lnTo>
                    <a:pt x="107911" y="199517"/>
                  </a:lnTo>
                  <a:lnTo>
                    <a:pt x="65138" y="128905"/>
                  </a:lnTo>
                  <a:lnTo>
                    <a:pt x="53759" y="110109"/>
                  </a:lnTo>
                  <a:lnTo>
                    <a:pt x="0" y="205867"/>
                  </a:lnTo>
                  <a:lnTo>
                    <a:pt x="1625" y="211709"/>
                  </a:lnTo>
                  <a:lnTo>
                    <a:pt x="10807" y="216789"/>
                  </a:lnTo>
                  <a:lnTo>
                    <a:pt x="16611" y="215138"/>
                  </a:lnTo>
                  <a:lnTo>
                    <a:pt x="45110" y="164426"/>
                  </a:lnTo>
                  <a:lnTo>
                    <a:pt x="51904" y="575818"/>
                  </a:lnTo>
                  <a:lnTo>
                    <a:pt x="70954" y="575437"/>
                  </a:lnTo>
                  <a:lnTo>
                    <a:pt x="64160" y="164109"/>
                  </a:lnTo>
                  <a:lnTo>
                    <a:pt x="91617" y="209423"/>
                  </a:lnTo>
                  <a:lnTo>
                    <a:pt x="94348" y="213868"/>
                  </a:lnTo>
                  <a:lnTo>
                    <a:pt x="100203" y="215392"/>
                  </a:lnTo>
                  <a:lnTo>
                    <a:pt x="104698" y="212598"/>
                  </a:lnTo>
                  <a:lnTo>
                    <a:pt x="109207" y="209931"/>
                  </a:lnTo>
                  <a:lnTo>
                    <a:pt x="110642" y="204089"/>
                  </a:lnTo>
                  <a:close/>
                </a:path>
                <a:path w="6515734" h="2103120">
                  <a:moveTo>
                    <a:pt x="591743" y="194310"/>
                  </a:moveTo>
                  <a:lnTo>
                    <a:pt x="588949" y="189738"/>
                  </a:lnTo>
                  <a:lnTo>
                    <a:pt x="546214" y="119126"/>
                  </a:lnTo>
                  <a:lnTo>
                    <a:pt x="534847" y="100330"/>
                  </a:lnTo>
                  <a:lnTo>
                    <a:pt x="483666" y="191516"/>
                  </a:lnTo>
                  <a:lnTo>
                    <a:pt x="480999" y="196088"/>
                  </a:lnTo>
                  <a:lnTo>
                    <a:pt x="482650" y="201930"/>
                  </a:lnTo>
                  <a:lnTo>
                    <a:pt x="487222" y="204470"/>
                  </a:lnTo>
                  <a:lnTo>
                    <a:pt x="491921" y="207010"/>
                  </a:lnTo>
                  <a:lnTo>
                    <a:pt x="497636" y="205486"/>
                  </a:lnTo>
                  <a:lnTo>
                    <a:pt x="500303" y="200787"/>
                  </a:lnTo>
                  <a:lnTo>
                    <a:pt x="526148" y="154787"/>
                  </a:lnTo>
                  <a:lnTo>
                    <a:pt x="532942" y="566039"/>
                  </a:lnTo>
                  <a:lnTo>
                    <a:pt x="551992" y="565658"/>
                  </a:lnTo>
                  <a:lnTo>
                    <a:pt x="545198" y="154292"/>
                  </a:lnTo>
                  <a:lnTo>
                    <a:pt x="572693" y="199644"/>
                  </a:lnTo>
                  <a:lnTo>
                    <a:pt x="575360" y="204089"/>
                  </a:lnTo>
                  <a:lnTo>
                    <a:pt x="581202" y="205613"/>
                  </a:lnTo>
                  <a:lnTo>
                    <a:pt x="585774" y="202819"/>
                  </a:lnTo>
                  <a:lnTo>
                    <a:pt x="590219" y="200152"/>
                  </a:lnTo>
                  <a:lnTo>
                    <a:pt x="591743" y="194310"/>
                  </a:lnTo>
                  <a:close/>
                </a:path>
                <a:path w="6515734" h="2103120">
                  <a:moveTo>
                    <a:pt x="597839" y="1851660"/>
                  </a:moveTo>
                  <a:lnTo>
                    <a:pt x="553504" y="1775714"/>
                  </a:lnTo>
                  <a:lnTo>
                    <a:pt x="542467" y="1756791"/>
                  </a:lnTo>
                  <a:lnTo>
                    <a:pt x="489762" y="1847088"/>
                  </a:lnTo>
                  <a:lnTo>
                    <a:pt x="487222" y="1851660"/>
                  </a:lnTo>
                  <a:lnTo>
                    <a:pt x="488746" y="1857375"/>
                  </a:lnTo>
                  <a:lnTo>
                    <a:pt x="493191" y="1860042"/>
                  </a:lnTo>
                  <a:lnTo>
                    <a:pt x="497763" y="1862709"/>
                  </a:lnTo>
                  <a:lnTo>
                    <a:pt x="503593" y="1861185"/>
                  </a:lnTo>
                  <a:lnTo>
                    <a:pt x="532942" y="1810893"/>
                  </a:lnTo>
                  <a:lnTo>
                    <a:pt x="532942" y="2102993"/>
                  </a:lnTo>
                  <a:lnTo>
                    <a:pt x="551992" y="2102993"/>
                  </a:lnTo>
                  <a:lnTo>
                    <a:pt x="551992" y="1810893"/>
                  </a:lnTo>
                  <a:lnTo>
                    <a:pt x="581329" y="1861185"/>
                  </a:lnTo>
                  <a:lnTo>
                    <a:pt x="587171" y="1862709"/>
                  </a:lnTo>
                  <a:lnTo>
                    <a:pt x="596315" y="1857375"/>
                  </a:lnTo>
                  <a:lnTo>
                    <a:pt x="597839" y="1851660"/>
                  </a:lnTo>
                  <a:close/>
                </a:path>
                <a:path w="6515734" h="2103120">
                  <a:moveTo>
                    <a:pt x="1893366" y="206629"/>
                  </a:moveTo>
                  <a:lnTo>
                    <a:pt x="1890699" y="202057"/>
                  </a:lnTo>
                  <a:lnTo>
                    <a:pt x="1847786" y="131572"/>
                  </a:lnTo>
                  <a:lnTo>
                    <a:pt x="1836343" y="112776"/>
                  </a:lnTo>
                  <a:lnTo>
                    <a:pt x="1785289" y="204089"/>
                  </a:lnTo>
                  <a:lnTo>
                    <a:pt x="1782749" y="208661"/>
                  </a:lnTo>
                  <a:lnTo>
                    <a:pt x="1784400" y="214503"/>
                  </a:lnTo>
                  <a:lnTo>
                    <a:pt x="1793544" y="219583"/>
                  </a:lnTo>
                  <a:lnTo>
                    <a:pt x="1799386" y="217932"/>
                  </a:lnTo>
                  <a:lnTo>
                    <a:pt x="1827847" y="166954"/>
                  </a:lnTo>
                  <a:lnTo>
                    <a:pt x="1835327" y="569341"/>
                  </a:lnTo>
                  <a:lnTo>
                    <a:pt x="1854377" y="568960"/>
                  </a:lnTo>
                  <a:lnTo>
                    <a:pt x="1846897" y="166852"/>
                  </a:lnTo>
                  <a:lnTo>
                    <a:pt x="1874443" y="211963"/>
                  </a:lnTo>
                  <a:lnTo>
                    <a:pt x="1877110" y="216535"/>
                  </a:lnTo>
                  <a:lnTo>
                    <a:pt x="1882952" y="217932"/>
                  </a:lnTo>
                  <a:lnTo>
                    <a:pt x="1887524" y="215138"/>
                  </a:lnTo>
                  <a:lnTo>
                    <a:pt x="1891969" y="212471"/>
                  </a:lnTo>
                  <a:lnTo>
                    <a:pt x="1893366" y="206629"/>
                  </a:lnTo>
                  <a:close/>
                </a:path>
                <a:path w="6515734" h="2103120">
                  <a:moveTo>
                    <a:pt x="3115868" y="185420"/>
                  </a:moveTo>
                  <a:lnTo>
                    <a:pt x="3113201" y="180975"/>
                  </a:lnTo>
                  <a:lnTo>
                    <a:pt x="3071558" y="109474"/>
                  </a:lnTo>
                  <a:lnTo>
                    <a:pt x="3060623" y="90678"/>
                  </a:lnTo>
                  <a:lnTo>
                    <a:pt x="3007918" y="180975"/>
                  </a:lnTo>
                  <a:lnTo>
                    <a:pt x="3005251" y="185420"/>
                  </a:lnTo>
                  <a:lnTo>
                    <a:pt x="3006775" y="191262"/>
                  </a:lnTo>
                  <a:lnTo>
                    <a:pt x="3015919" y="196596"/>
                  </a:lnTo>
                  <a:lnTo>
                    <a:pt x="3021761" y="195072"/>
                  </a:lnTo>
                  <a:lnTo>
                    <a:pt x="3024301" y="190500"/>
                  </a:lnTo>
                  <a:lnTo>
                    <a:pt x="3050971" y="144780"/>
                  </a:lnTo>
                  <a:lnTo>
                    <a:pt x="3051098" y="109474"/>
                  </a:lnTo>
                  <a:lnTo>
                    <a:pt x="3051098" y="144564"/>
                  </a:lnTo>
                  <a:lnTo>
                    <a:pt x="3051098" y="588518"/>
                  </a:lnTo>
                  <a:lnTo>
                    <a:pt x="3070148" y="588518"/>
                  </a:lnTo>
                  <a:lnTo>
                    <a:pt x="3070021" y="144564"/>
                  </a:lnTo>
                  <a:lnTo>
                    <a:pt x="3070148" y="144780"/>
                  </a:lnTo>
                  <a:lnTo>
                    <a:pt x="3099485" y="195072"/>
                  </a:lnTo>
                  <a:lnTo>
                    <a:pt x="3105327" y="196596"/>
                  </a:lnTo>
                  <a:lnTo>
                    <a:pt x="3109772" y="193929"/>
                  </a:lnTo>
                  <a:lnTo>
                    <a:pt x="3114344" y="191262"/>
                  </a:lnTo>
                  <a:lnTo>
                    <a:pt x="3115868" y="185420"/>
                  </a:lnTo>
                  <a:close/>
                </a:path>
                <a:path w="6515734" h="2103120">
                  <a:moveTo>
                    <a:pt x="4820844" y="201676"/>
                  </a:moveTo>
                  <a:lnTo>
                    <a:pt x="4776508" y="125730"/>
                  </a:lnTo>
                  <a:lnTo>
                    <a:pt x="4765472" y="106807"/>
                  </a:lnTo>
                  <a:lnTo>
                    <a:pt x="4710100" y="201676"/>
                  </a:lnTo>
                  <a:lnTo>
                    <a:pt x="4711624" y="207518"/>
                  </a:lnTo>
                  <a:lnTo>
                    <a:pt x="4720768" y="212852"/>
                  </a:lnTo>
                  <a:lnTo>
                    <a:pt x="4726610" y="211328"/>
                  </a:lnTo>
                  <a:lnTo>
                    <a:pt x="4755947" y="161036"/>
                  </a:lnTo>
                  <a:lnTo>
                    <a:pt x="4755947" y="572389"/>
                  </a:lnTo>
                  <a:lnTo>
                    <a:pt x="4774997" y="572389"/>
                  </a:lnTo>
                  <a:lnTo>
                    <a:pt x="4774997" y="161036"/>
                  </a:lnTo>
                  <a:lnTo>
                    <a:pt x="4804334" y="211328"/>
                  </a:lnTo>
                  <a:lnTo>
                    <a:pt x="4810176" y="212852"/>
                  </a:lnTo>
                  <a:lnTo>
                    <a:pt x="4819320" y="207518"/>
                  </a:lnTo>
                  <a:lnTo>
                    <a:pt x="4820844" y="201676"/>
                  </a:lnTo>
                  <a:close/>
                </a:path>
                <a:path w="6515734" h="2103120">
                  <a:moveTo>
                    <a:pt x="6236640" y="94869"/>
                  </a:moveTo>
                  <a:lnTo>
                    <a:pt x="6192304" y="18923"/>
                  </a:lnTo>
                  <a:lnTo>
                    <a:pt x="6181268" y="0"/>
                  </a:lnTo>
                  <a:lnTo>
                    <a:pt x="6125896" y="94869"/>
                  </a:lnTo>
                  <a:lnTo>
                    <a:pt x="6127547" y="100711"/>
                  </a:lnTo>
                  <a:lnTo>
                    <a:pt x="6131992" y="103378"/>
                  </a:lnTo>
                  <a:lnTo>
                    <a:pt x="6136564" y="106045"/>
                  </a:lnTo>
                  <a:lnTo>
                    <a:pt x="6142406" y="104521"/>
                  </a:lnTo>
                  <a:lnTo>
                    <a:pt x="6171730" y="54229"/>
                  </a:lnTo>
                  <a:lnTo>
                    <a:pt x="6171743" y="18923"/>
                  </a:lnTo>
                  <a:lnTo>
                    <a:pt x="6171743" y="54229"/>
                  </a:lnTo>
                  <a:lnTo>
                    <a:pt x="6171743" y="594995"/>
                  </a:lnTo>
                  <a:lnTo>
                    <a:pt x="6190793" y="594995"/>
                  </a:lnTo>
                  <a:lnTo>
                    <a:pt x="6190793" y="54229"/>
                  </a:lnTo>
                  <a:lnTo>
                    <a:pt x="6220130" y="104521"/>
                  </a:lnTo>
                  <a:lnTo>
                    <a:pt x="6225972" y="106045"/>
                  </a:lnTo>
                  <a:lnTo>
                    <a:pt x="6235116" y="100711"/>
                  </a:lnTo>
                  <a:lnTo>
                    <a:pt x="6236640" y="94869"/>
                  </a:lnTo>
                  <a:close/>
                </a:path>
                <a:path w="6515734" h="2103120">
                  <a:moveTo>
                    <a:pt x="6515532" y="111125"/>
                  </a:moveTo>
                  <a:lnTo>
                    <a:pt x="6471196" y="35179"/>
                  </a:lnTo>
                  <a:lnTo>
                    <a:pt x="6460160" y="16256"/>
                  </a:lnTo>
                  <a:lnTo>
                    <a:pt x="6404788" y="111125"/>
                  </a:lnTo>
                  <a:lnTo>
                    <a:pt x="6406312" y="116967"/>
                  </a:lnTo>
                  <a:lnTo>
                    <a:pt x="6410884" y="119507"/>
                  </a:lnTo>
                  <a:lnTo>
                    <a:pt x="6415456" y="122174"/>
                  </a:lnTo>
                  <a:lnTo>
                    <a:pt x="6421298" y="120650"/>
                  </a:lnTo>
                  <a:lnTo>
                    <a:pt x="6450635" y="70370"/>
                  </a:lnTo>
                  <a:lnTo>
                    <a:pt x="6450635" y="611251"/>
                  </a:lnTo>
                  <a:lnTo>
                    <a:pt x="6469685" y="611251"/>
                  </a:lnTo>
                  <a:lnTo>
                    <a:pt x="6469685" y="70370"/>
                  </a:lnTo>
                  <a:lnTo>
                    <a:pt x="6499022" y="120650"/>
                  </a:lnTo>
                  <a:lnTo>
                    <a:pt x="6504864" y="122174"/>
                  </a:lnTo>
                  <a:lnTo>
                    <a:pt x="6509436" y="119507"/>
                  </a:lnTo>
                  <a:lnTo>
                    <a:pt x="6513881" y="116967"/>
                  </a:lnTo>
                  <a:lnTo>
                    <a:pt x="6515532" y="1111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21046" y="4263770"/>
              <a:ext cx="110743" cy="14185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029456" y="4550790"/>
              <a:ext cx="1615440" cy="325755"/>
            </a:xfrm>
            <a:custGeom>
              <a:avLst/>
              <a:gdLst/>
              <a:ahLst/>
              <a:cxnLst/>
              <a:rect l="l" t="t" r="r" b="b"/>
              <a:pathLst>
                <a:path w="1615439" h="325754">
                  <a:moveTo>
                    <a:pt x="1615440" y="260604"/>
                  </a:moveTo>
                  <a:lnTo>
                    <a:pt x="218008" y="38798"/>
                  </a:lnTo>
                  <a:lnTo>
                    <a:pt x="232181" y="33274"/>
                  </a:lnTo>
                  <a:lnTo>
                    <a:pt x="272415" y="17653"/>
                  </a:lnTo>
                  <a:lnTo>
                    <a:pt x="274828" y="12192"/>
                  </a:lnTo>
                  <a:lnTo>
                    <a:pt x="272923" y="7239"/>
                  </a:lnTo>
                  <a:lnTo>
                    <a:pt x="271018" y="2413"/>
                  </a:lnTo>
                  <a:lnTo>
                    <a:pt x="265430" y="0"/>
                  </a:lnTo>
                  <a:lnTo>
                    <a:pt x="163068" y="39751"/>
                  </a:lnTo>
                  <a:lnTo>
                    <a:pt x="248158" y="109220"/>
                  </a:lnTo>
                  <a:lnTo>
                    <a:pt x="254127" y="108585"/>
                  </a:lnTo>
                  <a:lnTo>
                    <a:pt x="260731" y="100457"/>
                  </a:lnTo>
                  <a:lnTo>
                    <a:pt x="260223" y="94488"/>
                  </a:lnTo>
                  <a:lnTo>
                    <a:pt x="256032" y="91186"/>
                  </a:lnTo>
                  <a:lnTo>
                    <a:pt x="215036" y="57607"/>
                  </a:lnTo>
                  <a:lnTo>
                    <a:pt x="1493278" y="260477"/>
                  </a:lnTo>
                  <a:lnTo>
                    <a:pt x="54229" y="260477"/>
                  </a:lnTo>
                  <a:lnTo>
                    <a:pt x="104521" y="231140"/>
                  </a:lnTo>
                  <a:lnTo>
                    <a:pt x="106045" y="225298"/>
                  </a:lnTo>
                  <a:lnTo>
                    <a:pt x="103378" y="220726"/>
                  </a:lnTo>
                  <a:lnTo>
                    <a:pt x="100711" y="216281"/>
                  </a:lnTo>
                  <a:lnTo>
                    <a:pt x="94869" y="214757"/>
                  </a:lnTo>
                  <a:lnTo>
                    <a:pt x="0" y="270002"/>
                  </a:lnTo>
                  <a:lnTo>
                    <a:pt x="94869" y="325374"/>
                  </a:lnTo>
                  <a:lnTo>
                    <a:pt x="100711" y="323850"/>
                  </a:lnTo>
                  <a:lnTo>
                    <a:pt x="106045" y="314706"/>
                  </a:lnTo>
                  <a:lnTo>
                    <a:pt x="104521" y="308864"/>
                  </a:lnTo>
                  <a:lnTo>
                    <a:pt x="99949" y="306324"/>
                  </a:lnTo>
                  <a:lnTo>
                    <a:pt x="54000" y="279527"/>
                  </a:lnTo>
                  <a:lnTo>
                    <a:pt x="1613916" y="279527"/>
                  </a:lnTo>
                  <a:lnTo>
                    <a:pt x="1613916" y="270421"/>
                  </a:lnTo>
                  <a:lnTo>
                    <a:pt x="1615440" y="2606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9384" y="193361"/>
            <a:ext cx="673269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ОРМА</a:t>
            </a:r>
            <a:r>
              <a:rPr sz="2400" b="1" spc="-5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ППЭ-14-02</a:t>
            </a:r>
            <a:r>
              <a:rPr sz="2400" b="1" spc="-55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(образец</a:t>
            </a:r>
            <a:r>
              <a:rPr sz="2400" b="1" spc="-3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заполнения)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1017" y="1107542"/>
            <a:ext cx="10327301" cy="5411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5199" y="167707"/>
            <a:ext cx="24815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ОРМА</a:t>
            </a:r>
            <a:r>
              <a:rPr sz="2400" b="1" spc="-95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ППЭ-19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" y="718058"/>
            <a:ext cx="9144000" cy="5468620"/>
            <a:chOff x="152400" y="718058"/>
            <a:chExt cx="6744970" cy="54686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951928"/>
              <a:ext cx="6744461" cy="523468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455670" y="730758"/>
              <a:ext cx="231140" cy="182245"/>
            </a:xfrm>
            <a:custGeom>
              <a:avLst/>
              <a:gdLst/>
              <a:ahLst/>
              <a:cxnLst/>
              <a:rect l="l" t="t" r="r" b="b"/>
              <a:pathLst>
                <a:path w="231139" h="182244">
                  <a:moveTo>
                    <a:pt x="0" y="91058"/>
                  </a:moveTo>
                  <a:lnTo>
                    <a:pt x="9074" y="55614"/>
                  </a:lnTo>
                  <a:lnTo>
                    <a:pt x="33829" y="26669"/>
                  </a:lnTo>
                  <a:lnTo>
                    <a:pt x="70562" y="7155"/>
                  </a:lnTo>
                  <a:lnTo>
                    <a:pt x="115569" y="0"/>
                  </a:lnTo>
                  <a:lnTo>
                    <a:pt x="160524" y="7155"/>
                  </a:lnTo>
                  <a:lnTo>
                    <a:pt x="197262" y="26670"/>
                  </a:lnTo>
                  <a:lnTo>
                    <a:pt x="222047" y="55614"/>
                  </a:lnTo>
                  <a:lnTo>
                    <a:pt x="231139" y="91058"/>
                  </a:lnTo>
                  <a:lnTo>
                    <a:pt x="222047" y="126503"/>
                  </a:lnTo>
                  <a:lnTo>
                    <a:pt x="197262" y="155448"/>
                  </a:lnTo>
                  <a:lnTo>
                    <a:pt x="160524" y="174962"/>
                  </a:lnTo>
                  <a:lnTo>
                    <a:pt x="115569" y="182117"/>
                  </a:lnTo>
                  <a:lnTo>
                    <a:pt x="70562" y="174962"/>
                  </a:lnTo>
                  <a:lnTo>
                    <a:pt x="33829" y="155447"/>
                  </a:lnTo>
                  <a:lnTo>
                    <a:pt x="9074" y="126503"/>
                  </a:lnTo>
                  <a:lnTo>
                    <a:pt x="0" y="91058"/>
                  </a:lnTo>
                  <a:close/>
                </a:path>
              </a:pathLst>
            </a:custGeom>
            <a:ln w="25399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707467" y="733243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5681" y="1049274"/>
            <a:ext cx="8553873" cy="1687830"/>
            <a:chOff x="199224" y="1049274"/>
            <a:chExt cx="6415405" cy="1687830"/>
          </a:xfrm>
        </p:grpSpPr>
        <p:sp>
          <p:nvSpPr>
            <p:cNvPr id="9" name="object 9"/>
            <p:cNvSpPr/>
            <p:nvPr/>
          </p:nvSpPr>
          <p:spPr>
            <a:xfrm>
              <a:off x="642023" y="1058799"/>
              <a:ext cx="5963285" cy="155575"/>
            </a:xfrm>
            <a:custGeom>
              <a:avLst/>
              <a:gdLst/>
              <a:ahLst/>
              <a:cxnLst/>
              <a:rect l="l" t="t" r="r" b="b"/>
              <a:pathLst>
                <a:path w="5963284" h="155575">
                  <a:moveTo>
                    <a:pt x="0" y="155575"/>
                  </a:moveTo>
                  <a:lnTo>
                    <a:pt x="3339" y="125301"/>
                  </a:lnTo>
                  <a:lnTo>
                    <a:pt x="12447" y="100552"/>
                  </a:lnTo>
                  <a:lnTo>
                    <a:pt x="25958" y="83851"/>
                  </a:lnTo>
                  <a:lnTo>
                    <a:pt x="42506" y="77724"/>
                  </a:lnTo>
                  <a:lnTo>
                    <a:pt x="2896831" y="77724"/>
                  </a:lnTo>
                  <a:lnTo>
                    <a:pt x="2913371" y="71616"/>
                  </a:lnTo>
                  <a:lnTo>
                    <a:pt x="2926851" y="54959"/>
                  </a:lnTo>
                  <a:lnTo>
                    <a:pt x="2935926" y="30253"/>
                  </a:lnTo>
                  <a:lnTo>
                    <a:pt x="2939249" y="0"/>
                  </a:lnTo>
                  <a:lnTo>
                    <a:pt x="2942593" y="30253"/>
                  </a:lnTo>
                  <a:lnTo>
                    <a:pt x="2951711" y="54959"/>
                  </a:lnTo>
                  <a:lnTo>
                    <a:pt x="2965235" y="71616"/>
                  </a:lnTo>
                  <a:lnTo>
                    <a:pt x="2981794" y="77724"/>
                  </a:lnTo>
                  <a:lnTo>
                    <a:pt x="5920574" y="77724"/>
                  </a:lnTo>
                  <a:lnTo>
                    <a:pt x="5937114" y="83851"/>
                  </a:lnTo>
                  <a:lnTo>
                    <a:pt x="5950594" y="100552"/>
                  </a:lnTo>
                  <a:lnTo>
                    <a:pt x="5959669" y="125301"/>
                  </a:lnTo>
                  <a:lnTo>
                    <a:pt x="5962992" y="155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1924" y="2538730"/>
              <a:ext cx="231775" cy="185420"/>
            </a:xfrm>
            <a:custGeom>
              <a:avLst/>
              <a:gdLst/>
              <a:ahLst/>
              <a:cxnLst/>
              <a:rect l="l" t="t" r="r" b="b"/>
              <a:pathLst>
                <a:path w="231775" h="185419">
                  <a:moveTo>
                    <a:pt x="0" y="92583"/>
                  </a:moveTo>
                  <a:lnTo>
                    <a:pt x="9081" y="56524"/>
                  </a:lnTo>
                  <a:lnTo>
                    <a:pt x="33850" y="27098"/>
                  </a:lnTo>
                  <a:lnTo>
                    <a:pt x="70589" y="7268"/>
                  </a:lnTo>
                  <a:lnTo>
                    <a:pt x="115582" y="0"/>
                  </a:lnTo>
                  <a:lnTo>
                    <a:pt x="160570" y="7268"/>
                  </a:lnTo>
                  <a:lnTo>
                    <a:pt x="197310" y="27098"/>
                  </a:lnTo>
                  <a:lnTo>
                    <a:pt x="222081" y="56524"/>
                  </a:lnTo>
                  <a:lnTo>
                    <a:pt x="231165" y="92583"/>
                  </a:lnTo>
                  <a:lnTo>
                    <a:pt x="222081" y="128660"/>
                  </a:lnTo>
                  <a:lnTo>
                    <a:pt x="197310" y="158130"/>
                  </a:lnTo>
                  <a:lnTo>
                    <a:pt x="160570" y="178004"/>
                  </a:lnTo>
                  <a:lnTo>
                    <a:pt x="115582" y="185293"/>
                  </a:lnTo>
                  <a:lnTo>
                    <a:pt x="70589" y="178004"/>
                  </a:lnTo>
                  <a:lnTo>
                    <a:pt x="33850" y="158130"/>
                  </a:lnTo>
                  <a:lnTo>
                    <a:pt x="9081" y="128660"/>
                  </a:lnTo>
                  <a:lnTo>
                    <a:pt x="0" y="92583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81744" y="2543119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86181" y="3180460"/>
            <a:ext cx="308187" cy="185420"/>
          </a:xfrm>
          <a:custGeom>
            <a:avLst/>
            <a:gdLst/>
            <a:ahLst/>
            <a:cxnLst/>
            <a:rect l="l" t="t" r="r" b="b"/>
            <a:pathLst>
              <a:path w="231139" h="185420">
                <a:moveTo>
                  <a:pt x="0" y="92710"/>
                </a:moveTo>
                <a:lnTo>
                  <a:pt x="9074" y="56632"/>
                </a:lnTo>
                <a:lnTo>
                  <a:pt x="33829" y="27162"/>
                </a:lnTo>
                <a:lnTo>
                  <a:pt x="70562" y="7288"/>
                </a:lnTo>
                <a:lnTo>
                  <a:pt x="115569" y="0"/>
                </a:lnTo>
                <a:lnTo>
                  <a:pt x="160524" y="7288"/>
                </a:lnTo>
                <a:lnTo>
                  <a:pt x="197262" y="27162"/>
                </a:lnTo>
                <a:lnTo>
                  <a:pt x="222047" y="56632"/>
                </a:lnTo>
                <a:lnTo>
                  <a:pt x="231139" y="92710"/>
                </a:lnTo>
                <a:lnTo>
                  <a:pt x="222047" y="128768"/>
                </a:lnTo>
                <a:lnTo>
                  <a:pt x="197262" y="158194"/>
                </a:lnTo>
                <a:lnTo>
                  <a:pt x="160524" y="178024"/>
                </a:lnTo>
                <a:lnTo>
                  <a:pt x="115569" y="185292"/>
                </a:lnTo>
                <a:lnTo>
                  <a:pt x="70562" y="178024"/>
                </a:lnTo>
                <a:lnTo>
                  <a:pt x="33829" y="158194"/>
                </a:lnTo>
                <a:lnTo>
                  <a:pt x="9074" y="128768"/>
                </a:lnTo>
                <a:lnTo>
                  <a:pt x="0" y="92710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186423" y="3184977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083465" y="3180460"/>
            <a:ext cx="308187" cy="185420"/>
          </a:xfrm>
          <a:custGeom>
            <a:avLst/>
            <a:gdLst/>
            <a:ahLst/>
            <a:cxnLst/>
            <a:rect l="l" t="t" r="r" b="b"/>
            <a:pathLst>
              <a:path w="231139" h="185420">
                <a:moveTo>
                  <a:pt x="0" y="92710"/>
                </a:moveTo>
                <a:lnTo>
                  <a:pt x="9092" y="56632"/>
                </a:lnTo>
                <a:lnTo>
                  <a:pt x="33877" y="27162"/>
                </a:lnTo>
                <a:lnTo>
                  <a:pt x="70615" y="7288"/>
                </a:lnTo>
                <a:lnTo>
                  <a:pt x="115570" y="0"/>
                </a:lnTo>
                <a:lnTo>
                  <a:pt x="160577" y="7288"/>
                </a:lnTo>
                <a:lnTo>
                  <a:pt x="197310" y="27162"/>
                </a:lnTo>
                <a:lnTo>
                  <a:pt x="222065" y="56632"/>
                </a:lnTo>
                <a:lnTo>
                  <a:pt x="231139" y="92710"/>
                </a:lnTo>
                <a:lnTo>
                  <a:pt x="222065" y="128768"/>
                </a:lnTo>
                <a:lnTo>
                  <a:pt x="197310" y="158194"/>
                </a:lnTo>
                <a:lnTo>
                  <a:pt x="160577" y="178024"/>
                </a:lnTo>
                <a:lnTo>
                  <a:pt x="115570" y="185292"/>
                </a:lnTo>
                <a:lnTo>
                  <a:pt x="70615" y="178024"/>
                </a:lnTo>
                <a:lnTo>
                  <a:pt x="33877" y="158194"/>
                </a:lnTo>
                <a:lnTo>
                  <a:pt x="9092" y="128768"/>
                </a:lnTo>
                <a:lnTo>
                  <a:pt x="0" y="92710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183879" y="3184977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36725" y="5378958"/>
            <a:ext cx="309033" cy="185420"/>
          </a:xfrm>
          <a:custGeom>
            <a:avLst/>
            <a:gdLst/>
            <a:ahLst/>
            <a:cxnLst/>
            <a:rect l="l" t="t" r="r" b="b"/>
            <a:pathLst>
              <a:path w="231775" h="185420">
                <a:moveTo>
                  <a:pt x="0" y="92582"/>
                </a:moveTo>
                <a:lnTo>
                  <a:pt x="9081" y="56524"/>
                </a:lnTo>
                <a:lnTo>
                  <a:pt x="33850" y="27098"/>
                </a:lnTo>
                <a:lnTo>
                  <a:pt x="70589" y="7268"/>
                </a:lnTo>
                <a:lnTo>
                  <a:pt x="115582" y="0"/>
                </a:lnTo>
                <a:lnTo>
                  <a:pt x="160568" y="7268"/>
                </a:lnTo>
                <a:lnTo>
                  <a:pt x="197304" y="27098"/>
                </a:lnTo>
                <a:lnTo>
                  <a:pt x="222071" y="56524"/>
                </a:lnTo>
                <a:lnTo>
                  <a:pt x="231152" y="92582"/>
                </a:lnTo>
                <a:lnTo>
                  <a:pt x="222071" y="128660"/>
                </a:lnTo>
                <a:lnTo>
                  <a:pt x="197304" y="158130"/>
                </a:lnTo>
                <a:lnTo>
                  <a:pt x="160568" y="178004"/>
                </a:lnTo>
                <a:lnTo>
                  <a:pt x="115582" y="185292"/>
                </a:lnTo>
                <a:lnTo>
                  <a:pt x="70589" y="178004"/>
                </a:lnTo>
                <a:lnTo>
                  <a:pt x="33850" y="158130"/>
                </a:lnTo>
                <a:lnTo>
                  <a:pt x="9081" y="128660"/>
                </a:lnTo>
                <a:lnTo>
                  <a:pt x="0" y="92582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5769" y="5384110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32327" y="2270125"/>
            <a:ext cx="7993380" cy="911860"/>
            <a:chOff x="474243" y="2270125"/>
            <a:chExt cx="5995035" cy="911860"/>
          </a:xfrm>
        </p:grpSpPr>
        <p:sp>
          <p:nvSpPr>
            <p:cNvPr id="19" name="object 19"/>
            <p:cNvSpPr/>
            <p:nvPr/>
          </p:nvSpPr>
          <p:spPr>
            <a:xfrm>
              <a:off x="790219" y="2441663"/>
              <a:ext cx="5036820" cy="451484"/>
            </a:xfrm>
            <a:custGeom>
              <a:avLst/>
              <a:gdLst/>
              <a:ahLst/>
              <a:cxnLst/>
              <a:rect l="l" t="t" r="r" b="b"/>
              <a:pathLst>
                <a:path w="5036820" h="451485">
                  <a:moveTo>
                    <a:pt x="0" y="451015"/>
                  </a:moveTo>
                  <a:lnTo>
                    <a:pt x="2361565" y="451015"/>
                  </a:lnTo>
                  <a:lnTo>
                    <a:pt x="2361565" y="0"/>
                  </a:lnTo>
                  <a:lnTo>
                    <a:pt x="0" y="0"/>
                  </a:lnTo>
                  <a:lnTo>
                    <a:pt x="0" y="451015"/>
                  </a:lnTo>
                  <a:close/>
                </a:path>
                <a:path w="5036820" h="451485">
                  <a:moveTo>
                    <a:pt x="2507462" y="379387"/>
                  </a:moveTo>
                  <a:lnTo>
                    <a:pt x="5036667" y="379387"/>
                  </a:lnTo>
                  <a:lnTo>
                    <a:pt x="5036667" y="12"/>
                  </a:lnTo>
                  <a:lnTo>
                    <a:pt x="2507462" y="12"/>
                  </a:lnTo>
                  <a:lnTo>
                    <a:pt x="2507462" y="379387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23689" y="2811271"/>
              <a:ext cx="1610995" cy="370840"/>
            </a:xfrm>
            <a:custGeom>
              <a:avLst/>
              <a:gdLst/>
              <a:ahLst/>
              <a:cxnLst/>
              <a:rect l="l" t="t" r="r" b="b"/>
              <a:pathLst>
                <a:path w="1610995" h="370839">
                  <a:moveTo>
                    <a:pt x="110617" y="94869"/>
                  </a:moveTo>
                  <a:lnTo>
                    <a:pt x="66382" y="18923"/>
                  </a:lnTo>
                  <a:lnTo>
                    <a:pt x="55372" y="0"/>
                  </a:lnTo>
                  <a:lnTo>
                    <a:pt x="0" y="94869"/>
                  </a:lnTo>
                  <a:lnTo>
                    <a:pt x="1524" y="100711"/>
                  </a:lnTo>
                  <a:lnTo>
                    <a:pt x="6096" y="103378"/>
                  </a:lnTo>
                  <a:lnTo>
                    <a:pt x="10541" y="105918"/>
                  </a:lnTo>
                  <a:lnTo>
                    <a:pt x="16383" y="104394"/>
                  </a:lnTo>
                  <a:lnTo>
                    <a:pt x="19050" y="99949"/>
                  </a:lnTo>
                  <a:lnTo>
                    <a:pt x="45847" y="54013"/>
                  </a:lnTo>
                  <a:lnTo>
                    <a:pt x="45847" y="370586"/>
                  </a:lnTo>
                  <a:lnTo>
                    <a:pt x="64897" y="370586"/>
                  </a:lnTo>
                  <a:lnTo>
                    <a:pt x="64897" y="54241"/>
                  </a:lnTo>
                  <a:lnTo>
                    <a:pt x="91567" y="99949"/>
                  </a:lnTo>
                  <a:lnTo>
                    <a:pt x="94234" y="104394"/>
                  </a:lnTo>
                  <a:lnTo>
                    <a:pt x="100076" y="105918"/>
                  </a:lnTo>
                  <a:lnTo>
                    <a:pt x="104521" y="103378"/>
                  </a:lnTo>
                  <a:lnTo>
                    <a:pt x="109093" y="100711"/>
                  </a:lnTo>
                  <a:lnTo>
                    <a:pt x="110617" y="94869"/>
                  </a:lnTo>
                  <a:close/>
                </a:path>
                <a:path w="1610995" h="370839">
                  <a:moveTo>
                    <a:pt x="1610995" y="94869"/>
                  </a:moveTo>
                  <a:lnTo>
                    <a:pt x="1566659" y="18923"/>
                  </a:lnTo>
                  <a:lnTo>
                    <a:pt x="1555623" y="0"/>
                  </a:lnTo>
                  <a:lnTo>
                    <a:pt x="1500378" y="94869"/>
                  </a:lnTo>
                  <a:lnTo>
                    <a:pt x="1501902" y="100711"/>
                  </a:lnTo>
                  <a:lnTo>
                    <a:pt x="1506474" y="103378"/>
                  </a:lnTo>
                  <a:lnTo>
                    <a:pt x="1510919" y="105918"/>
                  </a:lnTo>
                  <a:lnTo>
                    <a:pt x="1516761" y="104394"/>
                  </a:lnTo>
                  <a:lnTo>
                    <a:pt x="1519428" y="99949"/>
                  </a:lnTo>
                  <a:lnTo>
                    <a:pt x="1546098" y="54229"/>
                  </a:lnTo>
                  <a:lnTo>
                    <a:pt x="1546225" y="54013"/>
                  </a:lnTo>
                  <a:lnTo>
                    <a:pt x="1546098" y="370586"/>
                  </a:lnTo>
                  <a:lnTo>
                    <a:pt x="1565148" y="370586"/>
                  </a:lnTo>
                  <a:lnTo>
                    <a:pt x="1565148" y="54013"/>
                  </a:lnTo>
                  <a:lnTo>
                    <a:pt x="1565148" y="23749"/>
                  </a:lnTo>
                  <a:lnTo>
                    <a:pt x="1565148" y="18923"/>
                  </a:lnTo>
                  <a:lnTo>
                    <a:pt x="1565275" y="54229"/>
                  </a:lnTo>
                  <a:lnTo>
                    <a:pt x="1591945" y="99949"/>
                  </a:lnTo>
                  <a:lnTo>
                    <a:pt x="1594612" y="104394"/>
                  </a:lnTo>
                  <a:lnTo>
                    <a:pt x="1600327" y="105918"/>
                  </a:lnTo>
                  <a:lnTo>
                    <a:pt x="1604899" y="103378"/>
                  </a:lnTo>
                  <a:lnTo>
                    <a:pt x="1609471" y="100711"/>
                  </a:lnTo>
                  <a:lnTo>
                    <a:pt x="1610995" y="9486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3768" y="2279650"/>
              <a:ext cx="5975985" cy="641985"/>
            </a:xfrm>
            <a:custGeom>
              <a:avLst/>
              <a:gdLst/>
              <a:ahLst/>
              <a:cxnLst/>
              <a:rect l="l" t="t" r="r" b="b"/>
              <a:pathLst>
                <a:path w="5975985" h="641985">
                  <a:moveTo>
                    <a:pt x="5432907" y="541401"/>
                  </a:moveTo>
                  <a:lnTo>
                    <a:pt x="5975362" y="541401"/>
                  </a:lnTo>
                  <a:lnTo>
                    <a:pt x="5975362" y="162026"/>
                  </a:lnTo>
                  <a:lnTo>
                    <a:pt x="5432907" y="162026"/>
                  </a:lnTo>
                  <a:lnTo>
                    <a:pt x="5432907" y="541401"/>
                  </a:lnTo>
                  <a:close/>
                </a:path>
                <a:path w="5975985" h="641985">
                  <a:moveTo>
                    <a:pt x="302310" y="162051"/>
                  </a:moveTo>
                  <a:lnTo>
                    <a:pt x="2685592" y="162051"/>
                  </a:lnTo>
                  <a:lnTo>
                    <a:pt x="2685592" y="67205"/>
                  </a:lnTo>
                  <a:lnTo>
                    <a:pt x="302310" y="67205"/>
                  </a:lnTo>
                  <a:lnTo>
                    <a:pt x="302310" y="162051"/>
                  </a:lnTo>
                  <a:close/>
                </a:path>
                <a:path w="5975985" h="641985">
                  <a:moveTo>
                    <a:pt x="155448" y="641858"/>
                  </a:moveTo>
                  <a:lnTo>
                    <a:pt x="125194" y="640834"/>
                  </a:lnTo>
                  <a:lnTo>
                    <a:pt x="100488" y="638048"/>
                  </a:lnTo>
                  <a:lnTo>
                    <a:pt x="83831" y="633928"/>
                  </a:lnTo>
                  <a:lnTo>
                    <a:pt x="77724" y="628903"/>
                  </a:lnTo>
                  <a:lnTo>
                    <a:pt x="77724" y="333883"/>
                  </a:lnTo>
                  <a:lnTo>
                    <a:pt x="71616" y="328858"/>
                  </a:lnTo>
                  <a:lnTo>
                    <a:pt x="54959" y="324738"/>
                  </a:lnTo>
                  <a:lnTo>
                    <a:pt x="30253" y="321952"/>
                  </a:lnTo>
                  <a:lnTo>
                    <a:pt x="0" y="320928"/>
                  </a:lnTo>
                  <a:lnTo>
                    <a:pt x="30253" y="319905"/>
                  </a:lnTo>
                  <a:lnTo>
                    <a:pt x="54959" y="317118"/>
                  </a:lnTo>
                  <a:lnTo>
                    <a:pt x="71616" y="312999"/>
                  </a:lnTo>
                  <a:lnTo>
                    <a:pt x="77724" y="307975"/>
                  </a:lnTo>
                  <a:lnTo>
                    <a:pt x="77724" y="12953"/>
                  </a:lnTo>
                  <a:lnTo>
                    <a:pt x="83831" y="7929"/>
                  </a:lnTo>
                  <a:lnTo>
                    <a:pt x="100488" y="3810"/>
                  </a:lnTo>
                  <a:lnTo>
                    <a:pt x="125194" y="1023"/>
                  </a:lnTo>
                  <a:lnTo>
                    <a:pt x="15544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3"/>
          <p:cNvSpPr txBox="1"/>
          <p:nvPr/>
        </p:nvSpPr>
        <p:spPr>
          <a:xfrm>
            <a:off x="8763000" y="381000"/>
            <a:ext cx="3200400" cy="6058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0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164465" algn="l"/>
              </a:tabLst>
            </a:pPr>
            <a:r>
              <a:rPr sz="1400" spc="-60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1400" spc="-4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д р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ег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ион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,</a:t>
            </a: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5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1400" spc="-4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д М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С</a:t>
            </a:r>
            <a:r>
              <a:rPr sz="1400" spc="-190" dirty="0">
                <a:solidFill>
                  <a:srgbClr val="002060"/>
                </a:solidFill>
                <a:latin typeface="Times New Roman"/>
                <a:cs typeface="Times New Roman"/>
              </a:rPr>
              <a:t>У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,</a:t>
            </a: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5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1400" spc="-4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д 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ППЭ, </a:t>
            </a:r>
            <a:r>
              <a:rPr sz="1400" spc="-35" dirty="0">
                <a:solidFill>
                  <a:srgbClr val="002060"/>
                </a:solidFill>
                <a:latin typeface="Times New Roman"/>
                <a:cs typeface="Times New Roman"/>
              </a:rPr>
              <a:t>код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наименование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предмета,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дата</a:t>
            </a:r>
            <a:r>
              <a:rPr sz="1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заполняются</a:t>
            </a:r>
            <a:r>
              <a:rPr sz="1400" spc="-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 err="1">
                <a:solidFill>
                  <a:srgbClr val="002060"/>
                </a:solidFill>
                <a:latin typeface="Times New Roman"/>
                <a:cs typeface="Times New Roman"/>
              </a:rPr>
              <a:t>автоматически</a:t>
            </a:r>
            <a:r>
              <a:rPr sz="14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lang="ru-RU" sz="1400" spc="-10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57150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164465" algn="l"/>
              </a:tabLst>
            </a:pP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indent="12700" algn="just">
              <a:lnSpc>
                <a:spcPct val="100000"/>
              </a:lnSpc>
              <a:buAutoNum type="arabicPeriod"/>
            </a:pP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Заполняется</a:t>
            </a:r>
            <a:r>
              <a:rPr sz="14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должность,</a:t>
            </a:r>
          </a:p>
          <a:p>
            <a:pPr marL="12700" algn="just">
              <a:lnSpc>
                <a:spcPct val="100000"/>
              </a:lnSpc>
            </a:pP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ФИО,</a:t>
            </a:r>
            <a:r>
              <a:rPr sz="1400" spc="-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серия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400" spc="-3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номер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документа,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67310" algn="just">
              <a:lnSpc>
                <a:spcPct val="100000"/>
              </a:lnSpc>
            </a:pP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удостоверяющего</a:t>
            </a:r>
            <a:r>
              <a:rPr sz="14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личность </a:t>
            </a:r>
            <a:r>
              <a:rPr sz="1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б</a:t>
            </a: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тни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к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а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,</a:t>
            </a:r>
            <a:r>
              <a:rPr sz="14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р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ас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пр</a:t>
            </a:r>
            <a:r>
              <a:rPr sz="1400" spc="-20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д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л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е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нно</a:t>
            </a:r>
            <a:r>
              <a:rPr sz="1400" spc="-25" dirty="0">
                <a:solidFill>
                  <a:srgbClr val="002060"/>
                </a:solidFill>
                <a:latin typeface="Times New Roman"/>
                <a:cs typeface="Times New Roman"/>
              </a:rPr>
              <a:t>г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о,  но</a:t>
            </a:r>
            <a:r>
              <a:rPr sz="14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не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явившегося 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ППЭ</a:t>
            </a:r>
            <a:r>
              <a:rPr lang="ru-RU" sz="14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400" spc="-3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день</a:t>
            </a:r>
            <a:r>
              <a:rPr sz="14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проведения</a:t>
            </a:r>
            <a:r>
              <a:rPr sz="14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>
                <a:solidFill>
                  <a:srgbClr val="002060"/>
                </a:solidFill>
                <a:latin typeface="Times New Roman"/>
                <a:cs typeface="Times New Roman"/>
              </a:rPr>
              <a:t>экзамена</a:t>
            </a:r>
            <a:r>
              <a:rPr sz="14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lang="ru-RU" sz="1400" spc="-5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67310" algn="just">
              <a:lnSpc>
                <a:spcPct val="100000"/>
              </a:lnSpc>
            </a:pP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427355" algn="just">
              <a:lnSpc>
                <a:spcPct val="100000"/>
              </a:lnSpc>
              <a:buAutoNum type="arabicPeriod" startAt="3"/>
              <a:tabLst>
                <a:tab pos="164465" algn="l"/>
              </a:tabLst>
            </a:pP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данные </a:t>
            </a:r>
            <a:r>
              <a:rPr sz="1400" spc="-2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работника ППЭ,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заменяющего</a:t>
            </a:r>
            <a:r>
              <a:rPr lang="ru-RU" sz="14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5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отсутствующего</a:t>
            </a:r>
            <a:r>
              <a:rPr sz="1400" spc="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работника: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ФИО,</a:t>
            </a:r>
            <a:r>
              <a:rPr sz="14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серия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4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номер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38100" algn="just">
              <a:lnSpc>
                <a:spcPct val="100000"/>
              </a:lnSpc>
            </a:pP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документа, удостоверяющего </a:t>
            </a:r>
            <a:r>
              <a:rPr sz="1400" spc="-2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 err="1">
                <a:solidFill>
                  <a:srgbClr val="002060"/>
                </a:solidFill>
                <a:latin typeface="Times New Roman"/>
                <a:cs typeface="Times New Roman"/>
              </a:rPr>
              <a:t>личность</a:t>
            </a:r>
            <a:r>
              <a:rPr sz="1400" dirty="0" smtClean="0">
                <a:latin typeface="Times New Roman"/>
                <a:cs typeface="Times New Roman"/>
              </a:rPr>
              <a:t>.</a:t>
            </a:r>
            <a:endParaRPr lang="ru-RU" sz="1400" dirty="0" smtClean="0">
              <a:latin typeface="Times New Roman"/>
              <a:cs typeface="Times New Roman"/>
            </a:endParaRPr>
          </a:p>
          <a:p>
            <a:pPr marL="12700" marR="38100" algn="just">
              <a:lnSpc>
                <a:spcPct val="100000"/>
              </a:lnSpc>
            </a:pPr>
            <a:endParaRPr lang="ru-RU" sz="1400" dirty="0" smtClean="0">
              <a:latin typeface="Times New Roman"/>
              <a:cs typeface="Times New Roman"/>
            </a:endParaRPr>
          </a:p>
          <a:p>
            <a:pPr marL="12700" marR="38100" algn="just">
              <a:lnSpc>
                <a:spcPct val="100000"/>
              </a:lnSpc>
            </a:pPr>
            <a:r>
              <a:rPr sz="1400" dirty="0" smtClean="0"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Times New Roman"/>
                <a:cs typeface="Times New Roman"/>
              </a:rPr>
              <a:t>Важно: замена 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Times New Roman"/>
                <a:cs typeface="Times New Roman"/>
              </a:rPr>
              <a:t>производится</a:t>
            </a:r>
            <a:r>
              <a:rPr sz="14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из</a:t>
            </a:r>
            <a:r>
              <a:rPr sz="14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Times New Roman"/>
                <a:cs typeface="Times New Roman"/>
              </a:rPr>
              <a:t>числа</a:t>
            </a:r>
            <a:endParaRPr sz="1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10" dirty="0">
                <a:solidFill>
                  <a:srgbClr val="FF0000"/>
                </a:solidFill>
                <a:latin typeface="Times New Roman"/>
                <a:cs typeface="Times New Roman"/>
              </a:rPr>
              <a:t>работников, </a:t>
            </a:r>
            <a:r>
              <a:rPr sz="1400" spc="-5" dirty="0">
                <a:solidFill>
                  <a:srgbClr val="FF0000"/>
                </a:solidFill>
                <a:latin typeface="Times New Roman"/>
                <a:cs typeface="Times New Roman"/>
              </a:rPr>
              <a:t>распределенных 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 в </a:t>
            </a:r>
            <a:r>
              <a:rPr sz="1400" spc="-5" dirty="0">
                <a:solidFill>
                  <a:srgbClr val="FF0000"/>
                </a:solidFill>
                <a:latin typeface="Times New Roman"/>
                <a:cs typeface="Times New Roman"/>
              </a:rPr>
              <a:t>ППЭ </a:t>
            </a:r>
            <a:r>
              <a:rPr sz="1400" spc="-20" dirty="0">
                <a:solidFill>
                  <a:srgbClr val="FF0000"/>
                </a:solidFill>
                <a:latin typeface="Times New Roman"/>
                <a:cs typeface="Times New Roman"/>
              </a:rPr>
              <a:t>(т.е. 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при </a:t>
            </a:r>
            <a:r>
              <a:rPr sz="1400" spc="-10" dirty="0">
                <a:solidFill>
                  <a:srgbClr val="FF0000"/>
                </a:solidFill>
                <a:latin typeface="Times New Roman"/>
                <a:cs typeface="Times New Roman"/>
              </a:rPr>
              <a:t>условии </a:t>
            </a:r>
            <a:r>
              <a:rPr sz="14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наличия</a:t>
            </a:r>
            <a:r>
              <a:rPr sz="14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их</a:t>
            </a:r>
            <a:r>
              <a:rPr sz="14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14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Times New Roman"/>
                <a:cs typeface="Times New Roman"/>
              </a:rPr>
              <a:t>форме</a:t>
            </a:r>
            <a:r>
              <a:rPr sz="14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Times New Roman"/>
                <a:cs typeface="Times New Roman"/>
              </a:rPr>
              <a:t>ППЭ-07), </a:t>
            </a:r>
            <a:r>
              <a:rPr sz="1400" spc="-2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но не </a:t>
            </a:r>
            <a:r>
              <a:rPr sz="1400" spc="-5" dirty="0">
                <a:solidFill>
                  <a:srgbClr val="FF0000"/>
                </a:solidFill>
                <a:latin typeface="Times New Roman"/>
                <a:cs typeface="Times New Roman"/>
              </a:rPr>
              <a:t>задействованных </a:t>
            </a:r>
            <a:r>
              <a:rPr sz="1400" dirty="0">
                <a:solidFill>
                  <a:srgbClr val="FF0000"/>
                </a:solidFill>
                <a:latin typeface="Times New Roman"/>
                <a:cs typeface="Times New Roman"/>
              </a:rPr>
              <a:t>в </a:t>
            </a:r>
            <a:r>
              <a:rPr sz="14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Times New Roman"/>
                <a:cs typeface="Times New Roman"/>
              </a:rPr>
              <a:t>проведении</a:t>
            </a:r>
            <a:r>
              <a:rPr sz="14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5" dirty="0" err="1">
                <a:solidFill>
                  <a:srgbClr val="FF0000"/>
                </a:solidFill>
                <a:latin typeface="Times New Roman"/>
                <a:cs typeface="Times New Roman"/>
              </a:rPr>
              <a:t>экзамена</a:t>
            </a:r>
            <a:r>
              <a:rPr sz="1400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lang="ru-RU" sz="1400" spc="-5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163830" indent="-151765" algn="just">
              <a:lnSpc>
                <a:spcPct val="100000"/>
              </a:lnSpc>
              <a:buAutoNum type="arabicPeriod" startAt="4"/>
              <a:tabLst>
                <a:tab pos="164465" algn="l"/>
              </a:tabLst>
            </a:pP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Ставится</a:t>
            </a: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подпись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175260" algn="just">
              <a:lnSpc>
                <a:spcPct val="100000"/>
              </a:lnSpc>
            </a:pP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работника, замещающего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отсутствующего</a:t>
            </a:r>
            <a:r>
              <a:rPr sz="1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работника </a:t>
            </a:r>
            <a:r>
              <a:rPr sz="1400" spc="-28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ППЭ</a:t>
            </a:r>
            <a:r>
              <a:rPr sz="1400" spc="-5" dirty="0" smtClean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lang="ru-RU" sz="1400" spc="-5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175260" algn="just">
              <a:lnSpc>
                <a:spcPct val="100000"/>
              </a:lnSpc>
            </a:pP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700" marR="106045" algn="just">
              <a:lnSpc>
                <a:spcPct val="100000"/>
              </a:lnSpc>
              <a:spcBef>
                <a:spcPts val="5"/>
              </a:spcBef>
              <a:buAutoNum type="arabicPeriod" startAt="5"/>
              <a:tabLst>
                <a:tab pos="164465" algn="l"/>
              </a:tabLst>
            </a:pP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Ставятся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подписи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руководителя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ППЭ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членов </a:t>
            </a:r>
            <a:r>
              <a:rPr sz="1400" spc="-29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ГЭК.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3613" y="193361"/>
            <a:ext cx="624416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 smtClean="0">
                <a:solidFill>
                  <a:srgbClr val="E36C09"/>
                </a:solidFill>
                <a:latin typeface="Arial"/>
                <a:cs typeface="Arial"/>
              </a:rPr>
              <a:t>Ф</a:t>
            </a:r>
            <a:r>
              <a:rPr lang="ru-RU" sz="2400" b="1" spc="-10" dirty="0" smtClean="0">
                <a:solidFill>
                  <a:srgbClr val="E36C09"/>
                </a:solidFill>
                <a:latin typeface="Arial"/>
                <a:cs typeface="Arial"/>
              </a:rPr>
              <a:t>ОРМА</a:t>
            </a:r>
            <a:r>
              <a:rPr sz="2400" b="1" spc="-50" dirty="0" smtClean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E36C09"/>
                </a:solidFill>
                <a:latin typeface="Arial"/>
                <a:cs typeface="Arial"/>
              </a:rPr>
              <a:t>ППЭ-19</a:t>
            </a:r>
            <a:r>
              <a:rPr sz="2400" b="1" spc="-40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E36C09"/>
                </a:solidFill>
                <a:latin typeface="Arial"/>
                <a:cs typeface="Arial"/>
              </a:rPr>
              <a:t>(образец</a:t>
            </a:r>
            <a:r>
              <a:rPr sz="2400" b="1" spc="-35" dirty="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E36C09"/>
                </a:solidFill>
                <a:latin typeface="Arial"/>
                <a:cs typeface="Arial"/>
              </a:rPr>
              <a:t>заполнения)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2563" y="1326756"/>
            <a:ext cx="10661396" cy="5250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5199" y="167707"/>
            <a:ext cx="24815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ОРМА</a:t>
            </a:r>
            <a:r>
              <a:rPr sz="2400" b="1" spc="-95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ППЭ-20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55101" y="779802"/>
            <a:ext cx="4349327" cy="5567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24790" indent="-342900" algn="just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spc="-40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4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региона,</a:t>
            </a:r>
            <a:r>
              <a:rPr sz="1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40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65" dirty="0">
                <a:solidFill>
                  <a:srgbClr val="002060"/>
                </a:solidFill>
                <a:latin typeface="Times New Roman"/>
                <a:cs typeface="Times New Roman"/>
              </a:rPr>
              <a:t>МСУ,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40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ППЭ,</a:t>
            </a:r>
            <a:r>
              <a:rPr sz="1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дата </a:t>
            </a:r>
            <a:r>
              <a:rPr sz="1400" spc="-3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 заполняются </a:t>
            </a: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автоматически. </a:t>
            </a:r>
            <a:r>
              <a:rPr sz="1400" spc="-3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40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4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наименование</a:t>
            </a:r>
            <a:r>
              <a:rPr sz="14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предмета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заполняются</a:t>
            </a: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 вручную.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marR="43815" indent="-342900" algn="just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spc="-20" dirty="0">
                <a:solidFill>
                  <a:srgbClr val="002060"/>
                </a:solidFill>
                <a:latin typeface="Times New Roman"/>
                <a:cs typeface="Times New Roman"/>
              </a:rPr>
              <a:t>Указываются</a:t>
            </a:r>
            <a:r>
              <a:rPr sz="1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данные</a:t>
            </a:r>
            <a:r>
              <a:rPr sz="1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об </a:t>
            </a: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участнике</a:t>
            </a:r>
            <a:r>
              <a:rPr sz="14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ГИА, </a:t>
            </a:r>
            <a:r>
              <a:rPr sz="1400" spc="-3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пришедшем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 в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ППЭ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в день</a:t>
            </a:r>
            <a:r>
              <a:rPr sz="1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</a:t>
            </a:r>
            <a:r>
              <a:rPr sz="14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без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документа,</a:t>
            </a:r>
            <a:r>
              <a:rPr sz="14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удостоверяющего</a:t>
            </a:r>
            <a:r>
              <a:rPr sz="14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личность: </a:t>
            </a:r>
            <a:r>
              <a:rPr sz="1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наименование</a:t>
            </a:r>
            <a:r>
              <a:rPr sz="1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образовательной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организации,</a:t>
            </a:r>
            <a:r>
              <a:rPr sz="1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002060"/>
                </a:solidFill>
                <a:latin typeface="Times New Roman"/>
                <a:cs typeface="Times New Roman"/>
              </a:rPr>
              <a:t>где</a:t>
            </a:r>
            <a:r>
              <a:rPr sz="1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обучается</a:t>
            </a:r>
            <a:r>
              <a:rPr sz="14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</a:pP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ГИА,</a:t>
            </a:r>
            <a:r>
              <a:rPr sz="14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класс,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ФИО.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marR="73660" indent="-342900" algn="just">
              <a:lnSpc>
                <a:spcPct val="100000"/>
              </a:lnSpc>
              <a:spcBef>
                <a:spcPts val="600"/>
              </a:spcBef>
              <a:buAutoNum type="arabicPeriod" startAt="3"/>
              <a:tabLst>
                <a:tab pos="354965" algn="l"/>
                <a:tab pos="355600" algn="l"/>
              </a:tabLst>
            </a:pPr>
            <a:r>
              <a:rPr sz="1400" spc="-20" dirty="0">
                <a:solidFill>
                  <a:srgbClr val="002060"/>
                </a:solidFill>
                <a:latin typeface="Times New Roman"/>
                <a:cs typeface="Times New Roman"/>
              </a:rPr>
              <a:t>Указываются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данные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сопровождающего </a:t>
            </a:r>
            <a:r>
              <a:rPr sz="1400" spc="-3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из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 образовательной</a:t>
            </a:r>
            <a:r>
              <a:rPr sz="1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организации,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2060"/>
                </a:solidFill>
                <a:latin typeface="Times New Roman"/>
                <a:cs typeface="Times New Roman"/>
              </a:rPr>
              <a:t>который </a:t>
            </a:r>
            <a:r>
              <a:rPr sz="1400" spc="-10" dirty="0" err="1">
                <a:solidFill>
                  <a:srgbClr val="002060"/>
                </a:solidFill>
                <a:latin typeface="Times New Roman"/>
                <a:cs typeface="Times New Roman"/>
              </a:rPr>
              <a:t>подтверждает</a:t>
            </a:r>
            <a:r>
              <a:rPr sz="1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личность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участника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:</a:t>
            </a:r>
            <a:r>
              <a:rPr sz="14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ФИО,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реквизиты</a:t>
            </a:r>
            <a:r>
              <a:rPr sz="14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документа,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</a:pP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удостоверяющего</a:t>
            </a:r>
            <a:r>
              <a:rPr sz="14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личность.</a:t>
            </a:r>
          </a:p>
          <a:p>
            <a:pPr marL="355600" marR="182880" indent="-342900" algn="just">
              <a:lnSpc>
                <a:spcPct val="100000"/>
              </a:lnSpc>
              <a:spcBef>
                <a:spcPts val="600"/>
              </a:spcBef>
              <a:buAutoNum type="arabicPeriod" startAt="4"/>
              <a:tabLst>
                <a:tab pos="354965" algn="l"/>
                <a:tab pos="355600" algn="l"/>
              </a:tabLst>
            </a:pPr>
            <a:r>
              <a:rPr sz="1400" spc="-20" dirty="0">
                <a:solidFill>
                  <a:srgbClr val="002060"/>
                </a:solidFill>
                <a:latin typeface="Times New Roman"/>
                <a:cs typeface="Times New Roman"/>
              </a:rPr>
              <a:t>Указываются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реквизиты</a:t>
            </a:r>
            <a:r>
              <a:rPr sz="1400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документа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1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организации</a:t>
            </a:r>
            <a:r>
              <a:rPr sz="1400" spc="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(приказ, </a:t>
            </a:r>
            <a:r>
              <a:rPr sz="1400" spc="-3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распоряжение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и др.)</a:t>
            </a:r>
            <a:r>
              <a:rPr sz="1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1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назначении</a:t>
            </a:r>
            <a:r>
              <a:rPr lang="ru-RU" sz="1400" spc="-10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сопровождающего</a:t>
            </a:r>
            <a:r>
              <a:rPr sz="1400" spc="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участников</a:t>
            </a:r>
            <a:r>
              <a:rPr sz="14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ГИА.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42265" marR="297815" indent="-342265" algn="just">
              <a:lnSpc>
                <a:spcPct val="100000"/>
              </a:lnSpc>
              <a:spcBef>
                <a:spcPts val="600"/>
              </a:spcBef>
              <a:buAutoNum type="arabicPeriod" startAt="5"/>
              <a:tabLst>
                <a:tab pos="342265" algn="l"/>
                <a:tab pos="355600" algn="l"/>
              </a:tabLst>
            </a:pP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Ставится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подпись</a:t>
            </a:r>
            <a:r>
              <a:rPr sz="1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сопровождающего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marR="5080" algn="just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от</a:t>
            </a:r>
            <a:r>
              <a:rPr sz="14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1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организации</a:t>
            </a:r>
            <a:r>
              <a:rPr sz="1400" spc="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том,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 что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он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подтверждает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личность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участника </a:t>
            </a:r>
            <a:r>
              <a:rPr sz="1400" spc="-3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ГИА,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расшифровка</a:t>
            </a:r>
            <a:r>
              <a:rPr sz="1400" spc="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подписи.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600"/>
              </a:spcBef>
              <a:buAutoNum type="arabicPeriod" startAt="6"/>
              <a:tabLst>
                <a:tab pos="354965" algn="l"/>
                <a:tab pos="355600" algn="l"/>
              </a:tabLst>
            </a:pPr>
            <a:r>
              <a:rPr sz="1400" spc="-20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дата</a:t>
            </a:r>
            <a:r>
              <a:rPr sz="1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составления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акта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marR="132715" algn="just">
              <a:lnSpc>
                <a:spcPct val="100000"/>
              </a:lnSpc>
            </a:pP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об идентификации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личности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участника </a:t>
            </a:r>
            <a:r>
              <a:rPr sz="1400" spc="-3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ГИА.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49647" y="659637"/>
            <a:ext cx="6789353" cy="5854065"/>
            <a:chOff x="337235" y="659637"/>
            <a:chExt cx="5256530" cy="58540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235" y="661454"/>
              <a:ext cx="5256149" cy="585203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202686" y="672337"/>
              <a:ext cx="231140" cy="182245"/>
            </a:xfrm>
            <a:custGeom>
              <a:avLst/>
              <a:gdLst/>
              <a:ahLst/>
              <a:cxnLst/>
              <a:rect l="l" t="t" r="r" b="b"/>
              <a:pathLst>
                <a:path w="231139" h="182244">
                  <a:moveTo>
                    <a:pt x="0" y="91059"/>
                  </a:moveTo>
                  <a:lnTo>
                    <a:pt x="9092" y="55614"/>
                  </a:lnTo>
                  <a:lnTo>
                    <a:pt x="33877" y="26669"/>
                  </a:lnTo>
                  <a:lnTo>
                    <a:pt x="70615" y="7155"/>
                  </a:lnTo>
                  <a:lnTo>
                    <a:pt x="115569" y="0"/>
                  </a:lnTo>
                  <a:lnTo>
                    <a:pt x="160577" y="7155"/>
                  </a:lnTo>
                  <a:lnTo>
                    <a:pt x="197310" y="26670"/>
                  </a:lnTo>
                  <a:lnTo>
                    <a:pt x="222065" y="55614"/>
                  </a:lnTo>
                  <a:lnTo>
                    <a:pt x="231139" y="91059"/>
                  </a:lnTo>
                  <a:lnTo>
                    <a:pt x="222065" y="126503"/>
                  </a:lnTo>
                  <a:lnTo>
                    <a:pt x="197310" y="155448"/>
                  </a:lnTo>
                  <a:lnTo>
                    <a:pt x="160577" y="174962"/>
                  </a:lnTo>
                  <a:lnTo>
                    <a:pt x="115569" y="182117"/>
                  </a:lnTo>
                  <a:lnTo>
                    <a:pt x="70615" y="174962"/>
                  </a:lnTo>
                  <a:lnTo>
                    <a:pt x="33877" y="155447"/>
                  </a:lnTo>
                  <a:lnTo>
                    <a:pt x="9092" y="126503"/>
                  </a:lnTo>
                  <a:lnTo>
                    <a:pt x="0" y="91059"/>
                  </a:lnTo>
                  <a:close/>
                </a:path>
              </a:pathLst>
            </a:custGeom>
            <a:ln w="25399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370153" y="674695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48896" y="903350"/>
            <a:ext cx="7321973" cy="2028189"/>
            <a:chOff x="111671" y="903350"/>
            <a:chExt cx="5491480" cy="2028189"/>
          </a:xfrm>
        </p:grpSpPr>
        <p:sp>
          <p:nvSpPr>
            <p:cNvPr id="9" name="object 9"/>
            <p:cNvSpPr/>
            <p:nvPr/>
          </p:nvSpPr>
          <p:spPr>
            <a:xfrm>
              <a:off x="1118679" y="912875"/>
              <a:ext cx="4474845" cy="155575"/>
            </a:xfrm>
            <a:custGeom>
              <a:avLst/>
              <a:gdLst/>
              <a:ahLst/>
              <a:cxnLst/>
              <a:rect l="l" t="t" r="r" b="b"/>
              <a:pathLst>
                <a:path w="4474845" h="155575">
                  <a:moveTo>
                    <a:pt x="0" y="155575"/>
                  </a:moveTo>
                  <a:lnTo>
                    <a:pt x="3341" y="125301"/>
                  </a:lnTo>
                  <a:lnTo>
                    <a:pt x="12452" y="100552"/>
                  </a:lnTo>
                  <a:lnTo>
                    <a:pt x="25963" y="83851"/>
                  </a:lnTo>
                  <a:lnTo>
                    <a:pt x="42506" y="77724"/>
                  </a:lnTo>
                  <a:lnTo>
                    <a:pt x="2163127" y="77724"/>
                  </a:lnTo>
                  <a:lnTo>
                    <a:pt x="2179687" y="71616"/>
                  </a:lnTo>
                  <a:lnTo>
                    <a:pt x="2193210" y="54959"/>
                  </a:lnTo>
                  <a:lnTo>
                    <a:pt x="2202328" y="30253"/>
                  </a:lnTo>
                  <a:lnTo>
                    <a:pt x="2205672" y="0"/>
                  </a:lnTo>
                  <a:lnTo>
                    <a:pt x="2209016" y="30253"/>
                  </a:lnTo>
                  <a:lnTo>
                    <a:pt x="2218134" y="54959"/>
                  </a:lnTo>
                  <a:lnTo>
                    <a:pt x="2231657" y="71616"/>
                  </a:lnTo>
                  <a:lnTo>
                    <a:pt x="2248217" y="77724"/>
                  </a:lnTo>
                  <a:lnTo>
                    <a:pt x="4432236" y="77724"/>
                  </a:lnTo>
                  <a:lnTo>
                    <a:pt x="4448796" y="83851"/>
                  </a:lnTo>
                  <a:lnTo>
                    <a:pt x="4462319" y="100552"/>
                  </a:lnTo>
                  <a:lnTo>
                    <a:pt x="4471437" y="125301"/>
                  </a:lnTo>
                  <a:lnTo>
                    <a:pt x="4474781" y="155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4371" y="2736215"/>
              <a:ext cx="231775" cy="182245"/>
            </a:xfrm>
            <a:custGeom>
              <a:avLst/>
              <a:gdLst/>
              <a:ahLst/>
              <a:cxnLst/>
              <a:rect l="l" t="t" r="r" b="b"/>
              <a:pathLst>
                <a:path w="231775" h="182244">
                  <a:moveTo>
                    <a:pt x="0" y="91059"/>
                  </a:moveTo>
                  <a:lnTo>
                    <a:pt x="9083" y="55614"/>
                  </a:lnTo>
                  <a:lnTo>
                    <a:pt x="33855" y="26670"/>
                  </a:lnTo>
                  <a:lnTo>
                    <a:pt x="70594" y="7155"/>
                  </a:lnTo>
                  <a:lnTo>
                    <a:pt x="115582" y="0"/>
                  </a:lnTo>
                  <a:lnTo>
                    <a:pt x="160570" y="7155"/>
                  </a:lnTo>
                  <a:lnTo>
                    <a:pt x="197310" y="26670"/>
                  </a:lnTo>
                  <a:lnTo>
                    <a:pt x="222081" y="55614"/>
                  </a:lnTo>
                  <a:lnTo>
                    <a:pt x="231165" y="91059"/>
                  </a:lnTo>
                  <a:lnTo>
                    <a:pt x="222081" y="126503"/>
                  </a:lnTo>
                  <a:lnTo>
                    <a:pt x="197310" y="155448"/>
                  </a:lnTo>
                  <a:lnTo>
                    <a:pt x="160570" y="174962"/>
                  </a:lnTo>
                  <a:lnTo>
                    <a:pt x="115582" y="182118"/>
                  </a:lnTo>
                  <a:lnTo>
                    <a:pt x="70594" y="174962"/>
                  </a:lnTo>
                  <a:lnTo>
                    <a:pt x="33855" y="155448"/>
                  </a:lnTo>
                  <a:lnTo>
                    <a:pt x="9083" y="126503"/>
                  </a:lnTo>
                  <a:lnTo>
                    <a:pt x="0" y="91059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65108" y="2739081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5877" y="4535877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59"/>
                </a:moveTo>
                <a:lnTo>
                  <a:pt x="9083" y="55614"/>
                </a:lnTo>
                <a:lnTo>
                  <a:pt x="33855" y="26670"/>
                </a:lnTo>
                <a:lnTo>
                  <a:pt x="70594" y="7155"/>
                </a:lnTo>
                <a:lnTo>
                  <a:pt x="115582" y="0"/>
                </a:lnTo>
                <a:lnTo>
                  <a:pt x="160570" y="7155"/>
                </a:lnTo>
                <a:lnTo>
                  <a:pt x="197310" y="26670"/>
                </a:lnTo>
                <a:lnTo>
                  <a:pt x="222081" y="55614"/>
                </a:lnTo>
                <a:lnTo>
                  <a:pt x="231165" y="91059"/>
                </a:lnTo>
                <a:lnTo>
                  <a:pt x="222081" y="126503"/>
                </a:lnTo>
                <a:lnTo>
                  <a:pt x="197310" y="155448"/>
                </a:lnTo>
                <a:lnTo>
                  <a:pt x="160570" y="174962"/>
                </a:lnTo>
                <a:lnTo>
                  <a:pt x="115582" y="182118"/>
                </a:lnTo>
                <a:lnTo>
                  <a:pt x="70594" y="174962"/>
                </a:lnTo>
                <a:lnTo>
                  <a:pt x="33855" y="155448"/>
                </a:lnTo>
                <a:lnTo>
                  <a:pt x="9083" y="126503"/>
                </a:lnTo>
                <a:lnTo>
                  <a:pt x="0" y="91059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65108" y="4539002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8848" y="5314007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185"/>
                </a:moveTo>
                <a:lnTo>
                  <a:pt x="9083" y="55721"/>
                </a:lnTo>
                <a:lnTo>
                  <a:pt x="33855" y="26733"/>
                </a:lnTo>
                <a:lnTo>
                  <a:pt x="70594" y="7175"/>
                </a:lnTo>
                <a:lnTo>
                  <a:pt x="115582" y="0"/>
                </a:lnTo>
                <a:lnTo>
                  <a:pt x="160570" y="7175"/>
                </a:lnTo>
                <a:lnTo>
                  <a:pt x="197310" y="26733"/>
                </a:lnTo>
                <a:lnTo>
                  <a:pt x="222081" y="55721"/>
                </a:lnTo>
                <a:lnTo>
                  <a:pt x="231165" y="91185"/>
                </a:lnTo>
                <a:lnTo>
                  <a:pt x="222081" y="126630"/>
                </a:lnTo>
                <a:lnTo>
                  <a:pt x="197310" y="155574"/>
                </a:lnTo>
                <a:lnTo>
                  <a:pt x="160570" y="175089"/>
                </a:lnTo>
                <a:lnTo>
                  <a:pt x="115582" y="182244"/>
                </a:lnTo>
                <a:lnTo>
                  <a:pt x="70594" y="175089"/>
                </a:lnTo>
                <a:lnTo>
                  <a:pt x="33855" y="155574"/>
                </a:lnTo>
                <a:lnTo>
                  <a:pt x="9083" y="126630"/>
                </a:lnTo>
                <a:lnTo>
                  <a:pt x="0" y="91185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78112" y="5317435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8848" y="5625347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71"/>
                </a:moveTo>
                <a:lnTo>
                  <a:pt x="9083" y="55624"/>
                </a:lnTo>
                <a:lnTo>
                  <a:pt x="33855" y="26676"/>
                </a:lnTo>
                <a:lnTo>
                  <a:pt x="70594" y="7157"/>
                </a:lnTo>
                <a:lnTo>
                  <a:pt x="115582" y="0"/>
                </a:lnTo>
                <a:lnTo>
                  <a:pt x="160570" y="7157"/>
                </a:lnTo>
                <a:lnTo>
                  <a:pt x="197310" y="26676"/>
                </a:lnTo>
                <a:lnTo>
                  <a:pt x="222081" y="55624"/>
                </a:lnTo>
                <a:lnTo>
                  <a:pt x="231165" y="91071"/>
                </a:lnTo>
                <a:lnTo>
                  <a:pt x="222081" y="126518"/>
                </a:lnTo>
                <a:lnTo>
                  <a:pt x="197310" y="155467"/>
                </a:lnTo>
                <a:lnTo>
                  <a:pt x="160570" y="174985"/>
                </a:lnTo>
                <a:lnTo>
                  <a:pt x="115582" y="182143"/>
                </a:lnTo>
                <a:lnTo>
                  <a:pt x="70594" y="174985"/>
                </a:lnTo>
                <a:lnTo>
                  <a:pt x="33855" y="155467"/>
                </a:lnTo>
                <a:lnTo>
                  <a:pt x="9083" y="126518"/>
                </a:lnTo>
                <a:lnTo>
                  <a:pt x="0" y="91071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78112" y="5628915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78848" y="6043634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71"/>
                </a:moveTo>
                <a:lnTo>
                  <a:pt x="9083" y="55624"/>
                </a:lnTo>
                <a:lnTo>
                  <a:pt x="33855" y="26676"/>
                </a:lnTo>
                <a:lnTo>
                  <a:pt x="70594" y="7157"/>
                </a:lnTo>
                <a:lnTo>
                  <a:pt x="115582" y="0"/>
                </a:lnTo>
                <a:lnTo>
                  <a:pt x="160570" y="7157"/>
                </a:lnTo>
                <a:lnTo>
                  <a:pt x="197310" y="26676"/>
                </a:lnTo>
                <a:lnTo>
                  <a:pt x="222081" y="55624"/>
                </a:lnTo>
                <a:lnTo>
                  <a:pt x="231165" y="91071"/>
                </a:lnTo>
                <a:lnTo>
                  <a:pt x="222081" y="126518"/>
                </a:lnTo>
                <a:lnTo>
                  <a:pt x="197310" y="155467"/>
                </a:lnTo>
                <a:lnTo>
                  <a:pt x="160570" y="174985"/>
                </a:lnTo>
                <a:lnTo>
                  <a:pt x="115582" y="182143"/>
                </a:lnTo>
                <a:lnTo>
                  <a:pt x="70594" y="174985"/>
                </a:lnTo>
                <a:lnTo>
                  <a:pt x="33855" y="155467"/>
                </a:lnTo>
                <a:lnTo>
                  <a:pt x="9083" y="126518"/>
                </a:lnTo>
                <a:lnTo>
                  <a:pt x="0" y="91071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8112" y="6047101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31096" y="2023364"/>
            <a:ext cx="289560" cy="3181350"/>
          </a:xfrm>
          <a:custGeom>
            <a:avLst/>
            <a:gdLst/>
            <a:ahLst/>
            <a:cxnLst/>
            <a:rect l="l" t="t" r="r" b="b"/>
            <a:pathLst>
              <a:path w="217170" h="3181350">
                <a:moveTo>
                  <a:pt x="216903" y="1612265"/>
                </a:moveTo>
                <a:lnTo>
                  <a:pt x="174691" y="1610840"/>
                </a:lnTo>
                <a:lnTo>
                  <a:pt x="140220" y="1606962"/>
                </a:lnTo>
                <a:lnTo>
                  <a:pt x="116980" y="1601227"/>
                </a:lnTo>
                <a:lnTo>
                  <a:pt x="108458" y="1594231"/>
                </a:lnTo>
                <a:lnTo>
                  <a:pt x="108458" y="828039"/>
                </a:lnTo>
                <a:lnTo>
                  <a:pt x="99935" y="820969"/>
                </a:lnTo>
                <a:lnTo>
                  <a:pt x="76693" y="815197"/>
                </a:lnTo>
                <a:lnTo>
                  <a:pt x="42219" y="811305"/>
                </a:lnTo>
                <a:lnTo>
                  <a:pt x="0" y="809878"/>
                </a:lnTo>
                <a:lnTo>
                  <a:pt x="42219" y="808472"/>
                </a:lnTo>
                <a:lnTo>
                  <a:pt x="76693" y="804624"/>
                </a:lnTo>
                <a:lnTo>
                  <a:pt x="99935" y="798895"/>
                </a:lnTo>
                <a:lnTo>
                  <a:pt x="108458" y="791845"/>
                </a:lnTo>
                <a:lnTo>
                  <a:pt x="108458" y="18034"/>
                </a:lnTo>
                <a:lnTo>
                  <a:pt x="116980" y="11037"/>
                </a:lnTo>
                <a:lnTo>
                  <a:pt x="140220" y="5302"/>
                </a:lnTo>
                <a:lnTo>
                  <a:pt x="174691" y="1424"/>
                </a:lnTo>
                <a:lnTo>
                  <a:pt x="216903" y="0"/>
                </a:lnTo>
              </a:path>
              <a:path w="217170" h="3181350">
                <a:moveTo>
                  <a:pt x="216903" y="3180969"/>
                </a:moveTo>
                <a:lnTo>
                  <a:pt x="174691" y="3179542"/>
                </a:lnTo>
                <a:lnTo>
                  <a:pt x="140220" y="3175650"/>
                </a:lnTo>
                <a:lnTo>
                  <a:pt x="116980" y="3169878"/>
                </a:lnTo>
                <a:lnTo>
                  <a:pt x="108458" y="3162808"/>
                </a:lnTo>
                <a:lnTo>
                  <a:pt x="108458" y="2615819"/>
                </a:lnTo>
                <a:lnTo>
                  <a:pt x="99935" y="2608822"/>
                </a:lnTo>
                <a:lnTo>
                  <a:pt x="76693" y="2603087"/>
                </a:lnTo>
                <a:lnTo>
                  <a:pt x="42219" y="2599209"/>
                </a:lnTo>
                <a:lnTo>
                  <a:pt x="0" y="2597785"/>
                </a:lnTo>
                <a:lnTo>
                  <a:pt x="42219" y="2596360"/>
                </a:lnTo>
                <a:lnTo>
                  <a:pt x="76693" y="2592482"/>
                </a:lnTo>
                <a:lnTo>
                  <a:pt x="99935" y="2586747"/>
                </a:lnTo>
                <a:lnTo>
                  <a:pt x="108458" y="2579751"/>
                </a:lnTo>
                <a:lnTo>
                  <a:pt x="108458" y="2027174"/>
                </a:lnTo>
                <a:lnTo>
                  <a:pt x="116980" y="2020123"/>
                </a:lnTo>
                <a:lnTo>
                  <a:pt x="140220" y="2014394"/>
                </a:lnTo>
                <a:lnTo>
                  <a:pt x="174691" y="2010546"/>
                </a:lnTo>
                <a:lnTo>
                  <a:pt x="216903" y="200914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31" y="533400"/>
            <a:ext cx="5410199" cy="5715000"/>
            <a:chOff x="197345" y="836841"/>
            <a:chExt cx="4168775" cy="51638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7428" y="836841"/>
              <a:ext cx="3958463" cy="516369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345" y="2372613"/>
              <a:ext cx="231355" cy="19024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66708" y="2386965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8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3176" y="3241294"/>
            <a:ext cx="308473" cy="19011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66708" y="3256027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9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1762" y="1630679"/>
            <a:ext cx="308457" cy="19011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55328" y="1644777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7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28631" y="1143046"/>
            <a:ext cx="3506047" cy="3148965"/>
            <a:chOff x="139700" y="1105661"/>
            <a:chExt cx="2629535" cy="3148965"/>
          </a:xfrm>
        </p:grpSpPr>
        <p:sp>
          <p:nvSpPr>
            <p:cNvPr id="12" name="object 12"/>
            <p:cNvSpPr/>
            <p:nvPr/>
          </p:nvSpPr>
          <p:spPr>
            <a:xfrm>
              <a:off x="476097" y="1112011"/>
              <a:ext cx="2287270" cy="3136265"/>
            </a:xfrm>
            <a:custGeom>
              <a:avLst/>
              <a:gdLst/>
              <a:ahLst/>
              <a:cxnLst/>
              <a:rect l="l" t="t" r="r" b="b"/>
              <a:pathLst>
                <a:path w="2287270" h="3136265">
                  <a:moveTo>
                    <a:pt x="216903" y="1120393"/>
                  </a:moveTo>
                  <a:lnTo>
                    <a:pt x="174689" y="1118987"/>
                  </a:lnTo>
                  <a:lnTo>
                    <a:pt x="140214" y="1115139"/>
                  </a:lnTo>
                  <a:lnTo>
                    <a:pt x="116969" y="1109410"/>
                  </a:lnTo>
                  <a:lnTo>
                    <a:pt x="108445" y="1102360"/>
                  </a:lnTo>
                  <a:lnTo>
                    <a:pt x="108445" y="580898"/>
                  </a:lnTo>
                  <a:lnTo>
                    <a:pt x="99923" y="573901"/>
                  </a:lnTo>
                  <a:lnTo>
                    <a:pt x="76682" y="568166"/>
                  </a:lnTo>
                  <a:lnTo>
                    <a:pt x="42212" y="564288"/>
                  </a:lnTo>
                  <a:lnTo>
                    <a:pt x="0" y="562863"/>
                  </a:lnTo>
                  <a:lnTo>
                    <a:pt x="42212" y="561439"/>
                  </a:lnTo>
                  <a:lnTo>
                    <a:pt x="76682" y="557561"/>
                  </a:lnTo>
                  <a:lnTo>
                    <a:pt x="99923" y="551826"/>
                  </a:lnTo>
                  <a:lnTo>
                    <a:pt x="108445" y="544829"/>
                  </a:lnTo>
                  <a:lnTo>
                    <a:pt x="108445" y="18034"/>
                  </a:lnTo>
                  <a:lnTo>
                    <a:pt x="116974" y="11037"/>
                  </a:lnTo>
                  <a:lnTo>
                    <a:pt x="140219" y="5302"/>
                  </a:lnTo>
                  <a:lnTo>
                    <a:pt x="174691" y="1424"/>
                  </a:lnTo>
                  <a:lnTo>
                    <a:pt x="216903" y="0"/>
                  </a:lnTo>
                </a:path>
                <a:path w="2287270" h="3136265">
                  <a:moveTo>
                    <a:pt x="894613" y="2987929"/>
                  </a:moveTo>
                  <a:lnTo>
                    <a:pt x="930101" y="2941059"/>
                  </a:lnTo>
                  <a:lnTo>
                    <a:pt x="989651" y="2913097"/>
                  </a:lnTo>
                  <a:lnTo>
                    <a:pt x="1028920" y="2900372"/>
                  </a:lnTo>
                  <a:lnTo>
                    <a:pt x="1073951" y="2888603"/>
                  </a:lnTo>
                  <a:lnTo>
                    <a:pt x="1124321" y="2877882"/>
                  </a:lnTo>
                  <a:lnTo>
                    <a:pt x="1179604" y="2868298"/>
                  </a:lnTo>
                  <a:lnTo>
                    <a:pt x="1239376" y="2859941"/>
                  </a:lnTo>
                  <a:lnTo>
                    <a:pt x="1303211" y="2852901"/>
                  </a:lnTo>
                  <a:lnTo>
                    <a:pt x="1370686" y="2847269"/>
                  </a:lnTo>
                  <a:lnTo>
                    <a:pt x="1441376" y="2843135"/>
                  </a:lnTo>
                  <a:lnTo>
                    <a:pt x="1514855" y="2840588"/>
                  </a:lnTo>
                  <a:lnTo>
                    <a:pt x="1590700" y="2839720"/>
                  </a:lnTo>
                  <a:lnTo>
                    <a:pt x="1666545" y="2840588"/>
                  </a:lnTo>
                  <a:lnTo>
                    <a:pt x="1740024" y="2843135"/>
                  </a:lnTo>
                  <a:lnTo>
                    <a:pt x="1810714" y="2847269"/>
                  </a:lnTo>
                  <a:lnTo>
                    <a:pt x="1878189" y="2852901"/>
                  </a:lnTo>
                  <a:lnTo>
                    <a:pt x="1942024" y="2859941"/>
                  </a:lnTo>
                  <a:lnTo>
                    <a:pt x="2001796" y="2868298"/>
                  </a:lnTo>
                  <a:lnTo>
                    <a:pt x="2057079" y="2877882"/>
                  </a:lnTo>
                  <a:lnTo>
                    <a:pt x="2107448" y="2888603"/>
                  </a:lnTo>
                  <a:lnTo>
                    <a:pt x="2152480" y="2900372"/>
                  </a:lnTo>
                  <a:lnTo>
                    <a:pt x="2191749" y="2913097"/>
                  </a:lnTo>
                  <a:lnTo>
                    <a:pt x="2251299" y="2941059"/>
                  </a:lnTo>
                  <a:lnTo>
                    <a:pt x="2282702" y="2971769"/>
                  </a:lnTo>
                  <a:lnTo>
                    <a:pt x="2286787" y="2987929"/>
                  </a:lnTo>
                  <a:lnTo>
                    <a:pt x="2282702" y="3004090"/>
                  </a:lnTo>
                  <a:lnTo>
                    <a:pt x="2270731" y="3019747"/>
                  </a:lnTo>
                  <a:lnTo>
                    <a:pt x="2224830" y="3049189"/>
                  </a:lnTo>
                  <a:lnTo>
                    <a:pt x="2152480" y="3075530"/>
                  </a:lnTo>
                  <a:lnTo>
                    <a:pt x="2107448" y="3087311"/>
                  </a:lnTo>
                  <a:lnTo>
                    <a:pt x="2057079" y="3098045"/>
                  </a:lnTo>
                  <a:lnTo>
                    <a:pt x="2001796" y="3107642"/>
                  </a:lnTo>
                  <a:lnTo>
                    <a:pt x="1942024" y="3116010"/>
                  </a:lnTo>
                  <a:lnTo>
                    <a:pt x="1878189" y="3123060"/>
                  </a:lnTo>
                  <a:lnTo>
                    <a:pt x="1810714" y="3128701"/>
                  </a:lnTo>
                  <a:lnTo>
                    <a:pt x="1740024" y="3132843"/>
                  </a:lnTo>
                  <a:lnTo>
                    <a:pt x="1666545" y="3135394"/>
                  </a:lnTo>
                  <a:lnTo>
                    <a:pt x="1590700" y="3136265"/>
                  </a:lnTo>
                  <a:lnTo>
                    <a:pt x="1514855" y="3135394"/>
                  </a:lnTo>
                  <a:lnTo>
                    <a:pt x="1441376" y="3132843"/>
                  </a:lnTo>
                  <a:lnTo>
                    <a:pt x="1370686" y="3128701"/>
                  </a:lnTo>
                  <a:lnTo>
                    <a:pt x="1303211" y="3123060"/>
                  </a:lnTo>
                  <a:lnTo>
                    <a:pt x="1239376" y="3116010"/>
                  </a:lnTo>
                  <a:lnTo>
                    <a:pt x="1179604" y="3107642"/>
                  </a:lnTo>
                  <a:lnTo>
                    <a:pt x="1124321" y="3098045"/>
                  </a:lnTo>
                  <a:lnTo>
                    <a:pt x="1073951" y="3087311"/>
                  </a:lnTo>
                  <a:lnTo>
                    <a:pt x="1028920" y="3075530"/>
                  </a:lnTo>
                  <a:lnTo>
                    <a:pt x="989651" y="3062793"/>
                  </a:lnTo>
                  <a:lnTo>
                    <a:pt x="930101" y="3034811"/>
                  </a:lnTo>
                  <a:lnTo>
                    <a:pt x="898698" y="3004090"/>
                  </a:lnTo>
                  <a:lnTo>
                    <a:pt x="894613" y="2987929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2400" y="3810000"/>
              <a:ext cx="441325" cy="255904"/>
            </a:xfrm>
            <a:custGeom>
              <a:avLst/>
              <a:gdLst/>
              <a:ahLst/>
              <a:cxnLst/>
              <a:rect l="l" t="t" r="r" b="b"/>
              <a:pathLst>
                <a:path w="441325" h="255904">
                  <a:moveTo>
                    <a:pt x="0" y="127635"/>
                  </a:moveTo>
                  <a:lnTo>
                    <a:pt x="30084" y="63217"/>
                  </a:lnTo>
                  <a:lnTo>
                    <a:pt x="64539" y="37385"/>
                  </a:lnTo>
                  <a:lnTo>
                    <a:pt x="109137" y="17427"/>
                  </a:lnTo>
                  <a:lnTo>
                    <a:pt x="161776" y="4559"/>
                  </a:lnTo>
                  <a:lnTo>
                    <a:pt x="220357" y="0"/>
                  </a:lnTo>
                  <a:lnTo>
                    <a:pt x="278939" y="4559"/>
                  </a:lnTo>
                  <a:lnTo>
                    <a:pt x="331581" y="17427"/>
                  </a:lnTo>
                  <a:lnTo>
                    <a:pt x="376181" y="37385"/>
                  </a:lnTo>
                  <a:lnTo>
                    <a:pt x="410640" y="63217"/>
                  </a:lnTo>
                  <a:lnTo>
                    <a:pt x="440728" y="127635"/>
                  </a:lnTo>
                  <a:lnTo>
                    <a:pt x="432856" y="161616"/>
                  </a:lnTo>
                  <a:lnTo>
                    <a:pt x="410640" y="192141"/>
                  </a:lnTo>
                  <a:lnTo>
                    <a:pt x="376181" y="217995"/>
                  </a:lnTo>
                  <a:lnTo>
                    <a:pt x="331581" y="237965"/>
                  </a:lnTo>
                  <a:lnTo>
                    <a:pt x="278939" y="250836"/>
                  </a:lnTo>
                  <a:lnTo>
                    <a:pt x="220357" y="255397"/>
                  </a:lnTo>
                  <a:lnTo>
                    <a:pt x="161776" y="250836"/>
                  </a:lnTo>
                  <a:lnTo>
                    <a:pt x="109137" y="237965"/>
                  </a:lnTo>
                  <a:lnTo>
                    <a:pt x="64539" y="217995"/>
                  </a:lnTo>
                  <a:lnTo>
                    <a:pt x="30084" y="192141"/>
                  </a:lnTo>
                  <a:lnTo>
                    <a:pt x="7871" y="161616"/>
                  </a:lnTo>
                  <a:lnTo>
                    <a:pt x="0" y="12763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10608" y="3857375"/>
            <a:ext cx="172719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10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3"/>
          <p:cNvSpPr txBox="1">
            <a:spLocks/>
          </p:cNvSpPr>
          <p:nvPr/>
        </p:nvSpPr>
        <p:spPr>
          <a:xfrm>
            <a:off x="2438400" y="167707"/>
            <a:ext cx="9601200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lvl="0" algn="ctr">
              <a:spcBef>
                <a:spcPts val="100"/>
              </a:spcBef>
            </a:pPr>
            <a:r>
              <a:rPr kumimoji="0" lang="ru-RU" sz="24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АКТ ГОТОВНОСТИ ППЭ (П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6C09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ПЭ-01) </a:t>
            </a:r>
            <a:r>
              <a:rPr lang="ru-RU" sz="2400" b="1" spc="-10" dirty="0" smtClean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(продолжение)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67400" y="914400"/>
            <a:ext cx="5410200" cy="490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ru-RU" sz="1400" spc="-5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7.</a:t>
            </a:r>
            <a:r>
              <a:rPr lang="ru-RU" sz="1400" spc="-2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Подтверждается</a:t>
            </a:r>
            <a:r>
              <a:rPr lang="ru-RU" sz="1300" spc="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оборудование</a:t>
            </a:r>
            <a:r>
              <a:rPr lang="ru-RU" sz="1300" spc="4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 </a:t>
            </a:r>
            <a:r>
              <a:rPr lang="ru-RU" sz="1300" spc="-2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аудиторий </a:t>
            </a:r>
            <a:r>
              <a:rPr lang="ru-RU" sz="1300" spc="-3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техническими</a:t>
            </a:r>
            <a:r>
              <a:rPr lang="ru-RU" sz="1300" spc="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средствами.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algn="just">
              <a:lnSpc>
                <a:spcPct val="100000"/>
              </a:lnSpc>
            </a:pP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клетках</a:t>
            </a:r>
            <a:r>
              <a:rPr lang="ru-RU" sz="1300" spc="4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выставляется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знак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«+,</a:t>
            </a:r>
            <a:r>
              <a:rPr lang="ru-RU" sz="1300" spc="3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»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при</a:t>
            </a:r>
            <a:r>
              <a:rPr lang="ru-RU" sz="1300" spc="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наличии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обозначенного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оборудования.</a:t>
            </a:r>
          </a:p>
          <a:p>
            <a:pPr marL="12700" algn="just">
              <a:lnSpc>
                <a:spcPct val="100000"/>
              </a:lnSpc>
            </a:pPr>
            <a:endParaRPr lang="ru-RU" sz="1300" spc="-15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8.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данном</a:t>
            </a:r>
            <a:r>
              <a:rPr lang="ru-RU" sz="1300" spc="2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пункте</a:t>
            </a:r>
            <a:r>
              <a:rPr lang="ru-RU" sz="1300" spc="4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подтверждается</a:t>
            </a:r>
            <a:r>
              <a:rPr lang="ru-RU" sz="1300" spc="3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создание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необходимых 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условий</a:t>
            </a:r>
            <a:r>
              <a:rPr lang="ru-RU" sz="1300" spc="4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для</a:t>
            </a:r>
            <a:r>
              <a:rPr lang="ru-RU" sz="1300" spc="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участников</a:t>
            </a:r>
            <a:r>
              <a:rPr lang="ru-RU" sz="1300" spc="5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ОВЗ,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детей-инвалидов,</a:t>
            </a:r>
            <a:r>
              <a:rPr lang="ru-RU" sz="1300" spc="3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инвалидов. В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клетку</a:t>
            </a:r>
            <a:r>
              <a:rPr lang="ru-RU" sz="1300" spc="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вписывается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знак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«+,</a:t>
            </a:r>
            <a:r>
              <a:rPr lang="ru-RU" sz="1300" spc="4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»,</a:t>
            </a:r>
            <a:r>
              <a:rPr lang="ru-RU" sz="1300" spc="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если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такие</a:t>
            </a:r>
            <a:r>
              <a:rPr lang="ru-RU" sz="1300" spc="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условия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созданы.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Важно: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заполняется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только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случае,</a:t>
            </a:r>
            <a:r>
              <a:rPr lang="ru-RU" sz="1300" spc="4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если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в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сдают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экзамен</a:t>
            </a:r>
            <a:r>
              <a:rPr lang="ru-RU" sz="1300" spc="3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участники</a:t>
            </a:r>
            <a:r>
              <a:rPr lang="ru-RU" sz="1300" spc="5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ОВЗ,</a:t>
            </a:r>
            <a:r>
              <a:rPr lang="ru-RU" sz="1300" spc="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дети-инвалиды,</a:t>
            </a:r>
            <a:r>
              <a:rPr lang="ru-RU" sz="1300" spc="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инвалиды.</a:t>
            </a: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endParaRPr lang="ru-RU" sz="1300" spc="-5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5080" algn="just">
              <a:spcBef>
                <a:spcPts val="95"/>
              </a:spcBef>
            </a:pP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9.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Ставятся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подписи</a:t>
            </a:r>
            <a:r>
              <a:rPr lang="ru-RU" sz="1300" spc="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руководителя</a:t>
            </a:r>
            <a:r>
              <a:rPr lang="ru-RU" sz="1300" spc="5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ОО,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на</a:t>
            </a:r>
            <a:r>
              <a:rPr lang="ru-RU" sz="1300" spc="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базе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которой 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организован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ППЭ,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руководителя</a:t>
            </a:r>
            <a:r>
              <a:rPr lang="ru-RU" sz="1300" spc="5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ППЭ,</a:t>
            </a:r>
            <a:r>
              <a:rPr lang="ru-RU" sz="1300" spc="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расшифровка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подписей</a:t>
            </a:r>
            <a:r>
              <a:rPr lang="ru-RU" sz="1300" spc="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руководителя</a:t>
            </a:r>
            <a:r>
              <a:rPr lang="ru-RU" sz="1300" spc="5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</a:t>
            </a:r>
            <a:r>
              <a:rPr lang="ru-RU" sz="1300" spc="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руководителя</a:t>
            </a:r>
            <a:r>
              <a:rPr lang="ru-RU" sz="1300" spc="6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ОО,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базе </a:t>
            </a:r>
            <a:r>
              <a:rPr lang="ru-RU" sz="1300" spc="-3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которой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расположен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ППЭ,</a:t>
            </a:r>
            <a:r>
              <a:rPr lang="ru-RU" sz="1300" spc="2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заполняются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автоматически.</a:t>
            </a:r>
          </a:p>
          <a:p>
            <a:pPr marL="12700" marR="5080" algn="just">
              <a:spcBef>
                <a:spcPts val="95"/>
              </a:spcBef>
            </a:pPr>
            <a:endParaRPr lang="ru-RU" sz="1300" spc="-15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5080" algn="just">
              <a:spcBef>
                <a:spcPts val="95"/>
              </a:spcBef>
            </a:pP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10.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Указывается</a:t>
            </a:r>
            <a:r>
              <a:rPr lang="ru-RU" sz="1300" spc="5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дата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составления</a:t>
            </a:r>
            <a:r>
              <a:rPr lang="ru-RU" sz="1300" spc="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Акта</a:t>
            </a:r>
            <a:r>
              <a:rPr lang="ru-RU" sz="1300" spc="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готовности</a:t>
            </a:r>
            <a:r>
              <a:rPr lang="ru-RU" sz="1300" spc="2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ППЭ: </a:t>
            </a:r>
            <a:r>
              <a:rPr lang="ru-RU" sz="1300" spc="-3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не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позднее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чем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</a:t>
            </a:r>
            <a:r>
              <a:rPr lang="ru-RU" sz="1300" spc="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один</a:t>
            </a:r>
            <a:r>
              <a:rPr lang="ru-RU" sz="1300" spc="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календарный</a:t>
            </a:r>
            <a:r>
              <a:rPr lang="ru-RU" sz="1300" spc="3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день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до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начала 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проведения 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экзамена.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5080" algn="just">
              <a:spcBef>
                <a:spcPts val="95"/>
              </a:spcBef>
            </a:pPr>
            <a:endParaRPr lang="ru-RU" sz="14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endParaRPr lang="ru-RU" sz="1400" spc="-5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endParaRPr lang="ru-RU" sz="1400" spc="-5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700" algn="just">
              <a:lnSpc>
                <a:spcPct val="100000"/>
              </a:lnSpc>
            </a:pPr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3613" y="193361"/>
            <a:ext cx="624416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ОРМА</a:t>
            </a:r>
            <a:r>
              <a:rPr sz="2400" b="1" spc="-5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ППЭ-20</a:t>
            </a:r>
            <a:r>
              <a:rPr sz="2400" b="1" spc="-4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(образец</a:t>
            </a:r>
            <a:r>
              <a:rPr sz="2400" b="1" spc="-35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заполнения)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131" y="698784"/>
            <a:ext cx="5600361" cy="5959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7613" y="503936"/>
            <a:ext cx="5582920" cy="6115050"/>
            <a:chOff x="350710" y="503936"/>
            <a:chExt cx="4187190" cy="61150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710" y="708533"/>
              <a:ext cx="4186809" cy="59101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346705" y="516636"/>
              <a:ext cx="231140" cy="182245"/>
            </a:xfrm>
            <a:custGeom>
              <a:avLst/>
              <a:gdLst/>
              <a:ahLst/>
              <a:cxnLst/>
              <a:rect l="l" t="t" r="r" b="b"/>
              <a:pathLst>
                <a:path w="231139" h="182245">
                  <a:moveTo>
                    <a:pt x="0" y="91059"/>
                  </a:moveTo>
                  <a:lnTo>
                    <a:pt x="9074" y="55614"/>
                  </a:lnTo>
                  <a:lnTo>
                    <a:pt x="33829" y="26669"/>
                  </a:lnTo>
                  <a:lnTo>
                    <a:pt x="70562" y="7155"/>
                  </a:lnTo>
                  <a:lnTo>
                    <a:pt x="115569" y="0"/>
                  </a:lnTo>
                  <a:lnTo>
                    <a:pt x="160524" y="7155"/>
                  </a:lnTo>
                  <a:lnTo>
                    <a:pt x="197262" y="26670"/>
                  </a:lnTo>
                  <a:lnTo>
                    <a:pt x="222047" y="55614"/>
                  </a:lnTo>
                  <a:lnTo>
                    <a:pt x="231139" y="91059"/>
                  </a:lnTo>
                  <a:lnTo>
                    <a:pt x="222047" y="126503"/>
                  </a:lnTo>
                  <a:lnTo>
                    <a:pt x="197262" y="155448"/>
                  </a:lnTo>
                  <a:lnTo>
                    <a:pt x="160524" y="174962"/>
                  </a:lnTo>
                  <a:lnTo>
                    <a:pt x="115569" y="182117"/>
                  </a:lnTo>
                  <a:lnTo>
                    <a:pt x="70562" y="174962"/>
                  </a:lnTo>
                  <a:lnTo>
                    <a:pt x="33829" y="155447"/>
                  </a:lnTo>
                  <a:lnTo>
                    <a:pt x="9074" y="126503"/>
                  </a:lnTo>
                  <a:lnTo>
                    <a:pt x="0" y="91059"/>
                  </a:lnTo>
                  <a:close/>
                </a:path>
              </a:pathLst>
            </a:custGeom>
            <a:ln w="25399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35199" y="167707"/>
            <a:ext cx="24815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ОРМА</a:t>
            </a:r>
            <a:r>
              <a:rPr sz="2400" b="1" spc="-95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ППЭ-21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18844" y="992204"/>
            <a:ext cx="5005493" cy="5076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spc="-35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4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региона,</a:t>
            </a:r>
            <a:r>
              <a:rPr sz="1400" spc="-35" dirty="0">
                <a:solidFill>
                  <a:srgbClr val="002060"/>
                </a:solidFill>
                <a:latin typeface="Times New Roman"/>
                <a:cs typeface="Times New Roman"/>
              </a:rPr>
              <a:t> код</a:t>
            </a:r>
            <a:r>
              <a:rPr sz="14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65" dirty="0">
                <a:solidFill>
                  <a:srgbClr val="002060"/>
                </a:solidFill>
                <a:latin typeface="Times New Roman"/>
                <a:cs typeface="Times New Roman"/>
              </a:rPr>
              <a:t>МСУ,</a:t>
            </a: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35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4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ППЭ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дата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</a:pP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</a:t>
            </a: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заполняются</a:t>
            </a:r>
            <a:r>
              <a:rPr sz="1400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автоматически.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marR="223520" algn="just">
              <a:lnSpc>
                <a:spcPct val="100000"/>
              </a:lnSpc>
            </a:pP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Вручную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членом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ГЭК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заполняется номер </a:t>
            </a:r>
            <a:r>
              <a:rPr sz="1400" spc="-3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аудитории,</a:t>
            </a:r>
            <a:r>
              <a:rPr sz="14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35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4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наименование</a:t>
            </a:r>
            <a:r>
              <a:rPr sz="14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предмета.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Заполняются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данные об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участнике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экзамена, </a:t>
            </a:r>
            <a:r>
              <a:rPr sz="1400" spc="-3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удаляемом</a:t>
            </a:r>
            <a:r>
              <a:rPr sz="14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из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ППЭ:</a:t>
            </a:r>
            <a:r>
              <a:rPr sz="1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ФИО, дата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рождения,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 реквизиты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документа,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удостоверяющего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002060"/>
                </a:solidFill>
                <a:latin typeface="Times New Roman"/>
                <a:cs typeface="Times New Roman"/>
              </a:rPr>
              <a:t>личность,</a:t>
            </a:r>
            <a:r>
              <a:rPr sz="1400" spc="-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002060"/>
                </a:solidFill>
                <a:latin typeface="Times New Roman"/>
                <a:cs typeface="Times New Roman"/>
              </a:rPr>
              <a:t>адрес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002060"/>
                </a:solidFill>
                <a:latin typeface="Times New Roman"/>
                <a:cs typeface="Times New Roman"/>
              </a:rPr>
              <a:t>места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 регистрации,</a:t>
            </a:r>
          </a:p>
          <a:p>
            <a:pPr marL="355600" marR="347345" algn="just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образовательная</a:t>
            </a:r>
            <a:r>
              <a:rPr sz="1400" spc="-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организация</a:t>
            </a:r>
            <a:r>
              <a:rPr sz="1400" spc="-6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участника </a:t>
            </a:r>
            <a:r>
              <a:rPr sz="1400" spc="-3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экзамена.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600"/>
              </a:spcBef>
              <a:buAutoNum type="arabicPeriod" startAt="3"/>
              <a:tabLst>
                <a:tab pos="354965" algn="l"/>
                <a:tab pos="355600" algn="l"/>
              </a:tabLst>
            </a:pP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4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время</a:t>
            </a:r>
            <a:r>
              <a:rPr sz="1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удаления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</a:pP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(по</a:t>
            </a:r>
            <a:r>
              <a:rPr sz="14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местному</a:t>
            </a:r>
            <a:r>
              <a:rPr sz="14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времени).</a:t>
            </a:r>
          </a:p>
          <a:p>
            <a:pPr marL="355600" marR="201295" indent="-342900" algn="just">
              <a:lnSpc>
                <a:spcPct val="100000"/>
              </a:lnSpc>
              <a:spcBef>
                <a:spcPts val="600"/>
              </a:spcBef>
              <a:buAutoNum type="arabicPeriod" startAt="4"/>
              <a:tabLst>
                <a:tab pos="354965" algn="l"/>
                <a:tab pos="355600" algn="l"/>
              </a:tabLst>
            </a:pP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место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участника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1400" spc="-25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 </a:t>
            </a:r>
            <a:r>
              <a:rPr sz="1400" spc="-3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(согласно</a:t>
            </a:r>
            <a:r>
              <a:rPr sz="14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автоматизированному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</a:pP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распределению).</a:t>
            </a:r>
          </a:p>
          <a:p>
            <a:pPr marL="355600" marR="163195" indent="-342900" algn="just">
              <a:lnSpc>
                <a:spcPct val="100000"/>
              </a:lnSpc>
              <a:spcBef>
                <a:spcPts val="600"/>
              </a:spcBef>
              <a:buAutoNum type="arabicPeriod" startAt="5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Дается </a:t>
            </a: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краткое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описание причин </a:t>
            </a: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удаления </a:t>
            </a:r>
            <a:r>
              <a:rPr sz="1400" spc="-3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участника</a:t>
            </a:r>
            <a:r>
              <a:rPr sz="14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</a:t>
            </a: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из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ППЭ.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600"/>
              </a:spcBef>
              <a:buAutoNum type="arabicPeriod" startAt="5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Ставится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подпись</a:t>
            </a:r>
            <a:r>
              <a:rPr sz="1400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участника экзамена.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marR="99695" indent="-342900" algn="just">
              <a:lnSpc>
                <a:spcPct val="100000"/>
              </a:lnSpc>
              <a:spcBef>
                <a:spcPts val="600"/>
              </a:spcBef>
              <a:buAutoNum type="arabicPeriod" startAt="5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Ставится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подпись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 и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расшифровка подписи </a:t>
            </a:r>
            <a:r>
              <a:rPr sz="1400" spc="-3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ответственного организатора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1400" spc="-20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аудитории, </a:t>
            </a: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подписи</a:t>
            </a:r>
            <a:r>
              <a:rPr sz="14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руководителя</a:t>
            </a:r>
            <a:r>
              <a:rPr sz="1400" spc="-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ППЭ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 и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членов</a:t>
            </a:r>
            <a:r>
              <a:rPr sz="14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ГЭК.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marR="734695" indent="-342900" algn="just">
              <a:lnSpc>
                <a:spcPct val="100000"/>
              </a:lnSpc>
              <a:spcBef>
                <a:spcPts val="600"/>
              </a:spcBef>
              <a:buAutoNum type="arabicPeriod" startAt="5"/>
              <a:tabLst>
                <a:tab pos="354965" algn="l"/>
                <a:tab pos="355600" algn="l"/>
              </a:tabLst>
            </a:pP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дата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составления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акта </a:t>
            </a:r>
            <a:r>
              <a:rPr sz="1400" spc="-3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об</a:t>
            </a:r>
            <a:r>
              <a:rPr sz="14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удалении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участника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экзамена.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28509" y="518993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53973" y="718639"/>
            <a:ext cx="5475393" cy="1950085"/>
            <a:chOff x="115443" y="718566"/>
            <a:chExt cx="4106545" cy="1950085"/>
          </a:xfrm>
        </p:grpSpPr>
        <p:sp>
          <p:nvSpPr>
            <p:cNvPr id="9" name="object 9"/>
            <p:cNvSpPr/>
            <p:nvPr/>
          </p:nvSpPr>
          <p:spPr>
            <a:xfrm>
              <a:off x="768476" y="728091"/>
              <a:ext cx="3443604" cy="155575"/>
            </a:xfrm>
            <a:custGeom>
              <a:avLst/>
              <a:gdLst/>
              <a:ahLst/>
              <a:cxnLst/>
              <a:rect l="l" t="t" r="r" b="b"/>
              <a:pathLst>
                <a:path w="3443604" h="155575">
                  <a:moveTo>
                    <a:pt x="0" y="155575"/>
                  </a:moveTo>
                  <a:lnTo>
                    <a:pt x="3339" y="125247"/>
                  </a:lnTo>
                  <a:lnTo>
                    <a:pt x="12447" y="100504"/>
                  </a:lnTo>
                  <a:lnTo>
                    <a:pt x="25958" y="83833"/>
                  </a:lnTo>
                  <a:lnTo>
                    <a:pt x="42506" y="77724"/>
                  </a:lnTo>
                  <a:lnTo>
                    <a:pt x="1654937" y="77724"/>
                  </a:lnTo>
                  <a:lnTo>
                    <a:pt x="1671496" y="71616"/>
                  </a:lnTo>
                  <a:lnTo>
                    <a:pt x="1685020" y="54959"/>
                  </a:lnTo>
                  <a:lnTo>
                    <a:pt x="1694138" y="30253"/>
                  </a:lnTo>
                  <a:lnTo>
                    <a:pt x="1697482" y="0"/>
                  </a:lnTo>
                  <a:lnTo>
                    <a:pt x="1700805" y="30253"/>
                  </a:lnTo>
                  <a:lnTo>
                    <a:pt x="1709880" y="54959"/>
                  </a:lnTo>
                  <a:lnTo>
                    <a:pt x="1723360" y="71616"/>
                  </a:lnTo>
                  <a:lnTo>
                    <a:pt x="1739900" y="77724"/>
                  </a:lnTo>
                  <a:lnTo>
                    <a:pt x="3401060" y="77724"/>
                  </a:lnTo>
                  <a:lnTo>
                    <a:pt x="3417619" y="83833"/>
                  </a:lnTo>
                  <a:lnTo>
                    <a:pt x="3431143" y="100504"/>
                  </a:lnTo>
                  <a:lnTo>
                    <a:pt x="3440261" y="125247"/>
                  </a:lnTo>
                  <a:lnTo>
                    <a:pt x="3443605" y="155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8143" y="2473579"/>
              <a:ext cx="231775" cy="182245"/>
            </a:xfrm>
            <a:custGeom>
              <a:avLst/>
              <a:gdLst/>
              <a:ahLst/>
              <a:cxnLst/>
              <a:rect l="l" t="t" r="r" b="b"/>
              <a:pathLst>
                <a:path w="231775" h="182244">
                  <a:moveTo>
                    <a:pt x="0" y="91059"/>
                  </a:moveTo>
                  <a:lnTo>
                    <a:pt x="9081" y="55614"/>
                  </a:lnTo>
                  <a:lnTo>
                    <a:pt x="33848" y="26670"/>
                  </a:lnTo>
                  <a:lnTo>
                    <a:pt x="70583" y="7155"/>
                  </a:lnTo>
                  <a:lnTo>
                    <a:pt x="115570" y="0"/>
                  </a:lnTo>
                  <a:lnTo>
                    <a:pt x="160563" y="7155"/>
                  </a:lnTo>
                  <a:lnTo>
                    <a:pt x="197302" y="26670"/>
                  </a:lnTo>
                  <a:lnTo>
                    <a:pt x="222070" y="55614"/>
                  </a:lnTo>
                  <a:lnTo>
                    <a:pt x="231152" y="91059"/>
                  </a:lnTo>
                  <a:lnTo>
                    <a:pt x="222070" y="126503"/>
                  </a:lnTo>
                  <a:lnTo>
                    <a:pt x="197302" y="155448"/>
                  </a:lnTo>
                  <a:lnTo>
                    <a:pt x="160563" y="174962"/>
                  </a:lnTo>
                  <a:lnTo>
                    <a:pt x="115570" y="182118"/>
                  </a:lnTo>
                  <a:lnTo>
                    <a:pt x="70583" y="174962"/>
                  </a:lnTo>
                  <a:lnTo>
                    <a:pt x="33848" y="155448"/>
                  </a:lnTo>
                  <a:lnTo>
                    <a:pt x="9081" y="126503"/>
                  </a:lnTo>
                  <a:lnTo>
                    <a:pt x="0" y="91059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69984" y="2476318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7880" y="3640835"/>
            <a:ext cx="321733" cy="364490"/>
          </a:xfrm>
          <a:custGeom>
            <a:avLst/>
            <a:gdLst/>
            <a:ahLst/>
            <a:cxnLst/>
            <a:rect l="l" t="t" r="r" b="b"/>
            <a:pathLst>
              <a:path w="241300" h="364489">
                <a:moveTo>
                  <a:pt x="0" y="91058"/>
                </a:moveTo>
                <a:lnTo>
                  <a:pt x="9082" y="55614"/>
                </a:lnTo>
                <a:lnTo>
                  <a:pt x="33851" y="26669"/>
                </a:lnTo>
                <a:lnTo>
                  <a:pt x="70589" y="7155"/>
                </a:lnTo>
                <a:lnTo>
                  <a:pt x="115576" y="0"/>
                </a:lnTo>
                <a:lnTo>
                  <a:pt x="160569" y="7155"/>
                </a:lnTo>
                <a:lnTo>
                  <a:pt x="197308" y="26669"/>
                </a:lnTo>
                <a:lnTo>
                  <a:pt x="222077" y="55614"/>
                </a:lnTo>
                <a:lnTo>
                  <a:pt x="231159" y="91058"/>
                </a:lnTo>
                <a:lnTo>
                  <a:pt x="222077" y="126503"/>
                </a:lnTo>
                <a:lnTo>
                  <a:pt x="197308" y="155448"/>
                </a:lnTo>
                <a:lnTo>
                  <a:pt x="160569" y="174962"/>
                </a:lnTo>
                <a:lnTo>
                  <a:pt x="115576" y="182118"/>
                </a:lnTo>
                <a:lnTo>
                  <a:pt x="70589" y="174962"/>
                </a:lnTo>
                <a:lnTo>
                  <a:pt x="33851" y="155448"/>
                </a:lnTo>
                <a:lnTo>
                  <a:pt x="9082" y="126503"/>
                </a:lnTo>
                <a:lnTo>
                  <a:pt x="0" y="91058"/>
                </a:lnTo>
                <a:close/>
              </a:path>
              <a:path w="241300" h="364489">
                <a:moveTo>
                  <a:pt x="9734" y="273176"/>
                </a:moveTo>
                <a:lnTo>
                  <a:pt x="18816" y="237732"/>
                </a:lnTo>
                <a:lnTo>
                  <a:pt x="43583" y="208787"/>
                </a:lnTo>
                <a:lnTo>
                  <a:pt x="80318" y="189273"/>
                </a:lnTo>
                <a:lnTo>
                  <a:pt x="125304" y="182118"/>
                </a:lnTo>
                <a:lnTo>
                  <a:pt x="170298" y="189273"/>
                </a:lnTo>
                <a:lnTo>
                  <a:pt x="207036" y="208787"/>
                </a:lnTo>
                <a:lnTo>
                  <a:pt x="231805" y="237732"/>
                </a:lnTo>
                <a:lnTo>
                  <a:pt x="240887" y="273176"/>
                </a:lnTo>
                <a:lnTo>
                  <a:pt x="231805" y="308621"/>
                </a:lnTo>
                <a:lnTo>
                  <a:pt x="207036" y="337566"/>
                </a:lnTo>
                <a:lnTo>
                  <a:pt x="170298" y="357080"/>
                </a:lnTo>
                <a:lnTo>
                  <a:pt x="125304" y="364236"/>
                </a:lnTo>
                <a:lnTo>
                  <a:pt x="80318" y="357080"/>
                </a:lnTo>
                <a:lnTo>
                  <a:pt x="43583" y="337566"/>
                </a:lnTo>
                <a:lnTo>
                  <a:pt x="18816" y="308621"/>
                </a:lnTo>
                <a:lnTo>
                  <a:pt x="9734" y="273176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56983" y="3599179"/>
            <a:ext cx="124460" cy="38989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  <a:p>
            <a:pPr marL="22225">
              <a:lnSpc>
                <a:spcPct val="100000"/>
              </a:lnSpc>
              <a:spcBef>
                <a:spcPts val="355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2446" y="4166181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59"/>
                </a:moveTo>
                <a:lnTo>
                  <a:pt x="9081" y="55614"/>
                </a:lnTo>
                <a:lnTo>
                  <a:pt x="33848" y="26670"/>
                </a:lnTo>
                <a:lnTo>
                  <a:pt x="70583" y="7155"/>
                </a:lnTo>
                <a:lnTo>
                  <a:pt x="115570" y="0"/>
                </a:lnTo>
                <a:lnTo>
                  <a:pt x="160563" y="7155"/>
                </a:lnTo>
                <a:lnTo>
                  <a:pt x="197302" y="26670"/>
                </a:lnTo>
                <a:lnTo>
                  <a:pt x="222070" y="55614"/>
                </a:lnTo>
                <a:lnTo>
                  <a:pt x="231152" y="91059"/>
                </a:lnTo>
                <a:lnTo>
                  <a:pt x="222070" y="126503"/>
                </a:lnTo>
                <a:lnTo>
                  <a:pt x="197302" y="155448"/>
                </a:lnTo>
                <a:lnTo>
                  <a:pt x="160563" y="174962"/>
                </a:lnTo>
                <a:lnTo>
                  <a:pt x="115570" y="182118"/>
                </a:lnTo>
                <a:lnTo>
                  <a:pt x="70583" y="174962"/>
                </a:lnTo>
                <a:lnTo>
                  <a:pt x="33848" y="155448"/>
                </a:lnTo>
                <a:lnTo>
                  <a:pt x="9081" y="126503"/>
                </a:lnTo>
                <a:lnTo>
                  <a:pt x="0" y="91059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71611" y="4169178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0906" y="4993077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59"/>
                </a:moveTo>
                <a:lnTo>
                  <a:pt x="9081" y="55614"/>
                </a:lnTo>
                <a:lnTo>
                  <a:pt x="33848" y="26670"/>
                </a:lnTo>
                <a:lnTo>
                  <a:pt x="70583" y="7155"/>
                </a:lnTo>
                <a:lnTo>
                  <a:pt x="115570" y="0"/>
                </a:lnTo>
                <a:lnTo>
                  <a:pt x="160563" y="7155"/>
                </a:lnTo>
                <a:lnTo>
                  <a:pt x="197302" y="26670"/>
                </a:lnTo>
                <a:lnTo>
                  <a:pt x="222070" y="55614"/>
                </a:lnTo>
                <a:lnTo>
                  <a:pt x="231152" y="91059"/>
                </a:lnTo>
                <a:lnTo>
                  <a:pt x="222070" y="126503"/>
                </a:lnTo>
                <a:lnTo>
                  <a:pt x="197302" y="155448"/>
                </a:lnTo>
                <a:lnTo>
                  <a:pt x="160563" y="174962"/>
                </a:lnTo>
                <a:lnTo>
                  <a:pt x="115570" y="182118"/>
                </a:lnTo>
                <a:lnTo>
                  <a:pt x="70583" y="174962"/>
                </a:lnTo>
                <a:lnTo>
                  <a:pt x="33848" y="155448"/>
                </a:lnTo>
                <a:lnTo>
                  <a:pt x="9081" y="126503"/>
                </a:lnTo>
                <a:lnTo>
                  <a:pt x="0" y="91059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69984" y="4996505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70906" y="5664260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71"/>
                </a:moveTo>
                <a:lnTo>
                  <a:pt x="9081" y="55624"/>
                </a:lnTo>
                <a:lnTo>
                  <a:pt x="33848" y="26676"/>
                </a:lnTo>
                <a:lnTo>
                  <a:pt x="70583" y="7157"/>
                </a:lnTo>
                <a:lnTo>
                  <a:pt x="115570" y="0"/>
                </a:lnTo>
                <a:lnTo>
                  <a:pt x="160563" y="7157"/>
                </a:lnTo>
                <a:lnTo>
                  <a:pt x="197302" y="26676"/>
                </a:lnTo>
                <a:lnTo>
                  <a:pt x="222070" y="55624"/>
                </a:lnTo>
                <a:lnTo>
                  <a:pt x="231152" y="91071"/>
                </a:lnTo>
                <a:lnTo>
                  <a:pt x="222070" y="126518"/>
                </a:lnTo>
                <a:lnTo>
                  <a:pt x="197302" y="155467"/>
                </a:lnTo>
                <a:lnTo>
                  <a:pt x="160563" y="174985"/>
                </a:lnTo>
                <a:lnTo>
                  <a:pt x="115570" y="182143"/>
                </a:lnTo>
                <a:lnTo>
                  <a:pt x="70583" y="174985"/>
                </a:lnTo>
                <a:lnTo>
                  <a:pt x="33848" y="155467"/>
                </a:lnTo>
                <a:lnTo>
                  <a:pt x="9081" y="126518"/>
                </a:lnTo>
                <a:lnTo>
                  <a:pt x="0" y="91071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69984" y="5667929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70906" y="6354924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71"/>
                </a:moveTo>
                <a:lnTo>
                  <a:pt x="9081" y="55619"/>
                </a:lnTo>
                <a:lnTo>
                  <a:pt x="33848" y="26671"/>
                </a:lnTo>
                <a:lnTo>
                  <a:pt x="70583" y="7155"/>
                </a:lnTo>
                <a:lnTo>
                  <a:pt x="115570" y="0"/>
                </a:lnTo>
                <a:lnTo>
                  <a:pt x="160563" y="7155"/>
                </a:lnTo>
                <a:lnTo>
                  <a:pt x="197302" y="26671"/>
                </a:lnTo>
                <a:lnTo>
                  <a:pt x="222070" y="55619"/>
                </a:lnTo>
                <a:lnTo>
                  <a:pt x="231152" y="91071"/>
                </a:lnTo>
                <a:lnTo>
                  <a:pt x="222070" y="126516"/>
                </a:lnTo>
                <a:lnTo>
                  <a:pt x="197302" y="155460"/>
                </a:lnTo>
                <a:lnTo>
                  <a:pt x="160563" y="174975"/>
                </a:lnTo>
                <a:lnTo>
                  <a:pt x="115570" y="182130"/>
                </a:lnTo>
                <a:lnTo>
                  <a:pt x="70583" y="174975"/>
                </a:lnTo>
                <a:lnTo>
                  <a:pt x="33848" y="155460"/>
                </a:lnTo>
                <a:lnTo>
                  <a:pt x="9081" y="126516"/>
                </a:lnTo>
                <a:lnTo>
                  <a:pt x="0" y="91071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69984" y="6358606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5052" y="1575823"/>
            <a:ext cx="303953" cy="4779645"/>
          </a:xfrm>
          <a:custGeom>
            <a:avLst/>
            <a:gdLst/>
            <a:ahLst/>
            <a:cxnLst/>
            <a:rect l="l" t="t" r="r" b="b"/>
            <a:pathLst>
              <a:path w="227965" h="4779645">
                <a:moveTo>
                  <a:pt x="216903" y="1981962"/>
                </a:moveTo>
                <a:lnTo>
                  <a:pt x="174689" y="1980555"/>
                </a:lnTo>
                <a:lnTo>
                  <a:pt x="140214" y="1976707"/>
                </a:lnTo>
                <a:lnTo>
                  <a:pt x="116969" y="1970978"/>
                </a:lnTo>
                <a:lnTo>
                  <a:pt x="108445" y="1963928"/>
                </a:lnTo>
                <a:lnTo>
                  <a:pt x="108445" y="1013841"/>
                </a:lnTo>
                <a:lnTo>
                  <a:pt x="99923" y="1006770"/>
                </a:lnTo>
                <a:lnTo>
                  <a:pt x="76682" y="1000998"/>
                </a:lnTo>
                <a:lnTo>
                  <a:pt x="42212" y="997106"/>
                </a:lnTo>
                <a:lnTo>
                  <a:pt x="0" y="995680"/>
                </a:lnTo>
                <a:lnTo>
                  <a:pt x="42212" y="994273"/>
                </a:lnTo>
                <a:lnTo>
                  <a:pt x="76682" y="990425"/>
                </a:lnTo>
                <a:lnTo>
                  <a:pt x="99923" y="984696"/>
                </a:lnTo>
                <a:lnTo>
                  <a:pt x="108445" y="977646"/>
                </a:lnTo>
                <a:lnTo>
                  <a:pt x="108445" y="18161"/>
                </a:lnTo>
                <a:lnTo>
                  <a:pt x="116969" y="11090"/>
                </a:lnTo>
                <a:lnTo>
                  <a:pt x="140214" y="5318"/>
                </a:lnTo>
                <a:lnTo>
                  <a:pt x="174689" y="1426"/>
                </a:lnTo>
                <a:lnTo>
                  <a:pt x="216903" y="0"/>
                </a:lnTo>
              </a:path>
              <a:path w="227965" h="4779645">
                <a:moveTo>
                  <a:pt x="227787" y="4779035"/>
                </a:moveTo>
                <a:lnTo>
                  <a:pt x="185573" y="4777615"/>
                </a:lnTo>
                <a:lnTo>
                  <a:pt x="151098" y="4773742"/>
                </a:lnTo>
                <a:lnTo>
                  <a:pt x="127853" y="4767998"/>
                </a:lnTo>
                <a:lnTo>
                  <a:pt x="119329" y="4760963"/>
                </a:lnTo>
                <a:lnTo>
                  <a:pt x="119329" y="4210024"/>
                </a:lnTo>
                <a:lnTo>
                  <a:pt x="110807" y="4202989"/>
                </a:lnTo>
                <a:lnTo>
                  <a:pt x="87566" y="4197245"/>
                </a:lnTo>
                <a:lnTo>
                  <a:pt x="53095" y="4193372"/>
                </a:lnTo>
                <a:lnTo>
                  <a:pt x="10883" y="4191952"/>
                </a:lnTo>
                <a:lnTo>
                  <a:pt x="53095" y="4190532"/>
                </a:lnTo>
                <a:lnTo>
                  <a:pt x="87566" y="4186659"/>
                </a:lnTo>
                <a:lnTo>
                  <a:pt x="110807" y="4180915"/>
                </a:lnTo>
                <a:lnTo>
                  <a:pt x="119329" y="4173880"/>
                </a:lnTo>
                <a:lnTo>
                  <a:pt x="119329" y="3617341"/>
                </a:lnTo>
                <a:lnTo>
                  <a:pt x="127853" y="3610344"/>
                </a:lnTo>
                <a:lnTo>
                  <a:pt x="151098" y="3604609"/>
                </a:lnTo>
                <a:lnTo>
                  <a:pt x="185573" y="3600731"/>
                </a:lnTo>
                <a:lnTo>
                  <a:pt x="227787" y="3599307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3613" y="167707"/>
            <a:ext cx="624416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ОРМА</a:t>
            </a:r>
            <a:r>
              <a:rPr sz="2400" b="1" spc="-5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ППЭ-21</a:t>
            </a:r>
            <a:r>
              <a:rPr sz="2400" b="1" spc="-4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(образец</a:t>
            </a:r>
            <a:r>
              <a:rPr sz="2400" b="1" spc="-35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заполнения)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4961" y="698715"/>
            <a:ext cx="5364480" cy="577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4500" y="523374"/>
            <a:ext cx="5720927" cy="6175375"/>
            <a:chOff x="213372" y="523366"/>
            <a:chExt cx="4290695" cy="6175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372" y="698830"/>
              <a:ext cx="4290568" cy="599986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346706" y="536066"/>
              <a:ext cx="231140" cy="182245"/>
            </a:xfrm>
            <a:custGeom>
              <a:avLst/>
              <a:gdLst/>
              <a:ahLst/>
              <a:cxnLst/>
              <a:rect l="l" t="t" r="r" b="b"/>
              <a:pathLst>
                <a:path w="231139" h="182245">
                  <a:moveTo>
                    <a:pt x="0" y="91059"/>
                  </a:moveTo>
                  <a:lnTo>
                    <a:pt x="9074" y="55614"/>
                  </a:lnTo>
                  <a:lnTo>
                    <a:pt x="33829" y="26670"/>
                  </a:lnTo>
                  <a:lnTo>
                    <a:pt x="70562" y="7155"/>
                  </a:lnTo>
                  <a:lnTo>
                    <a:pt x="115569" y="0"/>
                  </a:lnTo>
                  <a:lnTo>
                    <a:pt x="160524" y="7155"/>
                  </a:lnTo>
                  <a:lnTo>
                    <a:pt x="197262" y="26670"/>
                  </a:lnTo>
                  <a:lnTo>
                    <a:pt x="222047" y="55614"/>
                  </a:lnTo>
                  <a:lnTo>
                    <a:pt x="231139" y="91059"/>
                  </a:lnTo>
                  <a:lnTo>
                    <a:pt x="222047" y="126503"/>
                  </a:lnTo>
                  <a:lnTo>
                    <a:pt x="197262" y="155448"/>
                  </a:lnTo>
                  <a:lnTo>
                    <a:pt x="160524" y="174962"/>
                  </a:lnTo>
                  <a:lnTo>
                    <a:pt x="115569" y="182118"/>
                  </a:lnTo>
                  <a:lnTo>
                    <a:pt x="70562" y="174962"/>
                  </a:lnTo>
                  <a:lnTo>
                    <a:pt x="33829" y="155448"/>
                  </a:lnTo>
                  <a:lnTo>
                    <a:pt x="9074" y="126503"/>
                  </a:lnTo>
                  <a:lnTo>
                    <a:pt x="0" y="91059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35199" y="167707"/>
            <a:ext cx="24815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ОРМА</a:t>
            </a:r>
            <a:r>
              <a:rPr sz="2400" b="1" spc="-95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ППЭ-22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28509" y="538425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0200" y="757500"/>
            <a:ext cx="5500793" cy="1814195"/>
            <a:chOff x="37613" y="757427"/>
            <a:chExt cx="4125595" cy="1814195"/>
          </a:xfrm>
        </p:grpSpPr>
        <p:sp>
          <p:nvSpPr>
            <p:cNvPr id="8" name="object 8"/>
            <p:cNvSpPr/>
            <p:nvPr/>
          </p:nvSpPr>
          <p:spPr>
            <a:xfrm>
              <a:off x="826846" y="766952"/>
              <a:ext cx="3327400" cy="155575"/>
            </a:xfrm>
            <a:custGeom>
              <a:avLst/>
              <a:gdLst/>
              <a:ahLst/>
              <a:cxnLst/>
              <a:rect l="l" t="t" r="r" b="b"/>
              <a:pathLst>
                <a:path w="3327400" h="155575">
                  <a:moveTo>
                    <a:pt x="0" y="155575"/>
                  </a:moveTo>
                  <a:lnTo>
                    <a:pt x="3341" y="125301"/>
                  </a:lnTo>
                  <a:lnTo>
                    <a:pt x="12452" y="100552"/>
                  </a:lnTo>
                  <a:lnTo>
                    <a:pt x="25963" y="83851"/>
                  </a:lnTo>
                  <a:lnTo>
                    <a:pt x="42506" y="77724"/>
                  </a:lnTo>
                  <a:lnTo>
                    <a:pt x="1597329" y="77724"/>
                  </a:lnTo>
                  <a:lnTo>
                    <a:pt x="1613889" y="71616"/>
                  </a:lnTo>
                  <a:lnTo>
                    <a:pt x="1627412" y="54959"/>
                  </a:lnTo>
                  <a:lnTo>
                    <a:pt x="1636531" y="30253"/>
                  </a:lnTo>
                  <a:lnTo>
                    <a:pt x="1639874" y="0"/>
                  </a:lnTo>
                  <a:lnTo>
                    <a:pt x="1643218" y="30253"/>
                  </a:lnTo>
                  <a:lnTo>
                    <a:pt x="1652336" y="54959"/>
                  </a:lnTo>
                  <a:lnTo>
                    <a:pt x="1665860" y="71616"/>
                  </a:lnTo>
                  <a:lnTo>
                    <a:pt x="1682419" y="77724"/>
                  </a:lnTo>
                  <a:lnTo>
                    <a:pt x="3284397" y="77724"/>
                  </a:lnTo>
                  <a:lnTo>
                    <a:pt x="3300937" y="83851"/>
                  </a:lnTo>
                  <a:lnTo>
                    <a:pt x="3314417" y="100552"/>
                  </a:lnTo>
                  <a:lnTo>
                    <a:pt x="3323491" y="125301"/>
                  </a:lnTo>
                  <a:lnTo>
                    <a:pt x="3326815" y="155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313" y="2376297"/>
              <a:ext cx="231775" cy="182245"/>
            </a:xfrm>
            <a:custGeom>
              <a:avLst/>
              <a:gdLst/>
              <a:ahLst/>
              <a:cxnLst/>
              <a:rect l="l" t="t" r="r" b="b"/>
              <a:pathLst>
                <a:path w="231775" h="182244">
                  <a:moveTo>
                    <a:pt x="0" y="91058"/>
                  </a:moveTo>
                  <a:lnTo>
                    <a:pt x="9083" y="55614"/>
                  </a:lnTo>
                  <a:lnTo>
                    <a:pt x="33853" y="26669"/>
                  </a:lnTo>
                  <a:lnTo>
                    <a:pt x="70594" y="7155"/>
                  </a:lnTo>
                  <a:lnTo>
                    <a:pt x="115586" y="0"/>
                  </a:lnTo>
                  <a:lnTo>
                    <a:pt x="160572" y="7155"/>
                  </a:lnTo>
                  <a:lnTo>
                    <a:pt x="197307" y="26670"/>
                  </a:lnTo>
                  <a:lnTo>
                    <a:pt x="222074" y="55614"/>
                  </a:lnTo>
                  <a:lnTo>
                    <a:pt x="231156" y="91058"/>
                  </a:lnTo>
                  <a:lnTo>
                    <a:pt x="222074" y="126503"/>
                  </a:lnTo>
                  <a:lnTo>
                    <a:pt x="197307" y="155448"/>
                  </a:lnTo>
                  <a:lnTo>
                    <a:pt x="160572" y="174962"/>
                  </a:lnTo>
                  <a:lnTo>
                    <a:pt x="115586" y="182117"/>
                  </a:lnTo>
                  <a:lnTo>
                    <a:pt x="70593" y="174962"/>
                  </a:lnTo>
                  <a:lnTo>
                    <a:pt x="33853" y="155447"/>
                  </a:lnTo>
                  <a:lnTo>
                    <a:pt x="9082" y="126503"/>
                  </a:lnTo>
                  <a:lnTo>
                    <a:pt x="0" y="91058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66352" y="2379162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9016" y="3261559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59"/>
                </a:moveTo>
                <a:lnTo>
                  <a:pt x="9082" y="55614"/>
                </a:lnTo>
                <a:lnTo>
                  <a:pt x="33851" y="26669"/>
                </a:lnTo>
                <a:lnTo>
                  <a:pt x="70588" y="7155"/>
                </a:lnTo>
                <a:lnTo>
                  <a:pt x="115575" y="0"/>
                </a:lnTo>
                <a:lnTo>
                  <a:pt x="160568" y="7155"/>
                </a:lnTo>
                <a:lnTo>
                  <a:pt x="197307" y="26670"/>
                </a:lnTo>
                <a:lnTo>
                  <a:pt x="222075" y="55614"/>
                </a:lnTo>
                <a:lnTo>
                  <a:pt x="231157" y="91059"/>
                </a:lnTo>
                <a:lnTo>
                  <a:pt x="222075" y="126503"/>
                </a:lnTo>
                <a:lnTo>
                  <a:pt x="197307" y="155448"/>
                </a:lnTo>
                <a:lnTo>
                  <a:pt x="160568" y="174962"/>
                </a:lnTo>
                <a:lnTo>
                  <a:pt x="115575" y="182117"/>
                </a:lnTo>
                <a:lnTo>
                  <a:pt x="70588" y="174962"/>
                </a:lnTo>
                <a:lnTo>
                  <a:pt x="33851" y="155447"/>
                </a:lnTo>
                <a:lnTo>
                  <a:pt x="9082" y="126503"/>
                </a:lnTo>
                <a:lnTo>
                  <a:pt x="0" y="91059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7965" y="3264606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9016" y="3949450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58"/>
                </a:moveTo>
                <a:lnTo>
                  <a:pt x="9082" y="55614"/>
                </a:lnTo>
                <a:lnTo>
                  <a:pt x="33851" y="26669"/>
                </a:lnTo>
                <a:lnTo>
                  <a:pt x="70588" y="7155"/>
                </a:lnTo>
                <a:lnTo>
                  <a:pt x="115575" y="0"/>
                </a:lnTo>
                <a:lnTo>
                  <a:pt x="160568" y="7155"/>
                </a:lnTo>
                <a:lnTo>
                  <a:pt x="197307" y="26669"/>
                </a:lnTo>
                <a:lnTo>
                  <a:pt x="222075" y="55614"/>
                </a:lnTo>
                <a:lnTo>
                  <a:pt x="231157" y="91058"/>
                </a:lnTo>
                <a:lnTo>
                  <a:pt x="222075" y="126503"/>
                </a:lnTo>
                <a:lnTo>
                  <a:pt x="197307" y="155448"/>
                </a:lnTo>
                <a:lnTo>
                  <a:pt x="160568" y="174962"/>
                </a:lnTo>
                <a:lnTo>
                  <a:pt x="115575" y="182117"/>
                </a:lnTo>
                <a:lnTo>
                  <a:pt x="70588" y="174962"/>
                </a:lnTo>
                <a:lnTo>
                  <a:pt x="33851" y="155447"/>
                </a:lnTo>
                <a:lnTo>
                  <a:pt x="9082" y="126503"/>
                </a:lnTo>
                <a:lnTo>
                  <a:pt x="0" y="91058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17965" y="3952494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3528" y="4282894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58"/>
                </a:moveTo>
                <a:lnTo>
                  <a:pt x="9082" y="55614"/>
                </a:lnTo>
                <a:lnTo>
                  <a:pt x="33851" y="26669"/>
                </a:lnTo>
                <a:lnTo>
                  <a:pt x="70588" y="7155"/>
                </a:lnTo>
                <a:lnTo>
                  <a:pt x="115575" y="0"/>
                </a:lnTo>
                <a:lnTo>
                  <a:pt x="160568" y="7155"/>
                </a:lnTo>
                <a:lnTo>
                  <a:pt x="197307" y="26669"/>
                </a:lnTo>
                <a:lnTo>
                  <a:pt x="222075" y="55614"/>
                </a:lnTo>
                <a:lnTo>
                  <a:pt x="231157" y="91058"/>
                </a:lnTo>
                <a:lnTo>
                  <a:pt x="222075" y="126503"/>
                </a:lnTo>
                <a:lnTo>
                  <a:pt x="197307" y="155448"/>
                </a:lnTo>
                <a:lnTo>
                  <a:pt x="160568" y="174962"/>
                </a:lnTo>
                <a:lnTo>
                  <a:pt x="115575" y="182117"/>
                </a:lnTo>
                <a:lnTo>
                  <a:pt x="70588" y="174962"/>
                </a:lnTo>
                <a:lnTo>
                  <a:pt x="33851" y="155447"/>
                </a:lnTo>
                <a:lnTo>
                  <a:pt x="9082" y="126503"/>
                </a:lnTo>
                <a:lnTo>
                  <a:pt x="0" y="91058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32596" y="4286322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15020" y="1692782"/>
            <a:ext cx="614679" cy="3310254"/>
            <a:chOff x="86253" y="1692782"/>
            <a:chExt cx="461009" cy="3310254"/>
          </a:xfrm>
        </p:grpSpPr>
        <p:sp>
          <p:nvSpPr>
            <p:cNvPr id="18" name="object 18"/>
            <p:cNvSpPr/>
            <p:nvPr/>
          </p:nvSpPr>
          <p:spPr>
            <a:xfrm>
              <a:off x="320382" y="1702307"/>
              <a:ext cx="217170" cy="1527810"/>
            </a:xfrm>
            <a:custGeom>
              <a:avLst/>
              <a:gdLst/>
              <a:ahLst/>
              <a:cxnLst/>
              <a:rect l="l" t="t" r="r" b="b"/>
              <a:pathLst>
                <a:path w="217170" h="1527810">
                  <a:moveTo>
                    <a:pt x="216903" y="1527302"/>
                  </a:moveTo>
                  <a:lnTo>
                    <a:pt x="174691" y="1525877"/>
                  </a:lnTo>
                  <a:lnTo>
                    <a:pt x="140220" y="1521999"/>
                  </a:lnTo>
                  <a:lnTo>
                    <a:pt x="116980" y="1516264"/>
                  </a:lnTo>
                  <a:lnTo>
                    <a:pt x="108458" y="1509267"/>
                  </a:lnTo>
                  <a:lnTo>
                    <a:pt x="108458" y="785367"/>
                  </a:lnTo>
                  <a:lnTo>
                    <a:pt x="99933" y="778297"/>
                  </a:lnTo>
                  <a:lnTo>
                    <a:pt x="76688" y="772525"/>
                  </a:lnTo>
                  <a:lnTo>
                    <a:pt x="42214" y="768633"/>
                  </a:lnTo>
                  <a:lnTo>
                    <a:pt x="0" y="767206"/>
                  </a:lnTo>
                  <a:lnTo>
                    <a:pt x="42214" y="765800"/>
                  </a:lnTo>
                  <a:lnTo>
                    <a:pt x="76688" y="761952"/>
                  </a:lnTo>
                  <a:lnTo>
                    <a:pt x="99933" y="756223"/>
                  </a:lnTo>
                  <a:lnTo>
                    <a:pt x="108458" y="749172"/>
                  </a:lnTo>
                  <a:lnTo>
                    <a:pt x="108458" y="18161"/>
                  </a:lnTo>
                  <a:lnTo>
                    <a:pt x="116980" y="11090"/>
                  </a:lnTo>
                  <a:lnTo>
                    <a:pt x="140220" y="5318"/>
                  </a:lnTo>
                  <a:lnTo>
                    <a:pt x="174691" y="1426"/>
                  </a:lnTo>
                  <a:lnTo>
                    <a:pt x="21690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8953" y="4808092"/>
              <a:ext cx="231775" cy="182245"/>
            </a:xfrm>
            <a:custGeom>
              <a:avLst/>
              <a:gdLst/>
              <a:ahLst/>
              <a:cxnLst/>
              <a:rect l="l" t="t" r="r" b="b"/>
              <a:pathLst>
                <a:path w="231775" h="182245">
                  <a:moveTo>
                    <a:pt x="0" y="91185"/>
                  </a:moveTo>
                  <a:lnTo>
                    <a:pt x="9082" y="55667"/>
                  </a:lnTo>
                  <a:lnTo>
                    <a:pt x="33851" y="26685"/>
                  </a:lnTo>
                  <a:lnTo>
                    <a:pt x="70588" y="7157"/>
                  </a:lnTo>
                  <a:lnTo>
                    <a:pt x="115575" y="0"/>
                  </a:lnTo>
                  <a:lnTo>
                    <a:pt x="160568" y="7157"/>
                  </a:lnTo>
                  <a:lnTo>
                    <a:pt x="197307" y="26685"/>
                  </a:lnTo>
                  <a:lnTo>
                    <a:pt x="222075" y="55667"/>
                  </a:lnTo>
                  <a:lnTo>
                    <a:pt x="231157" y="91185"/>
                  </a:lnTo>
                  <a:lnTo>
                    <a:pt x="222075" y="126630"/>
                  </a:lnTo>
                  <a:lnTo>
                    <a:pt x="197307" y="155574"/>
                  </a:lnTo>
                  <a:lnTo>
                    <a:pt x="160568" y="175089"/>
                  </a:lnTo>
                  <a:lnTo>
                    <a:pt x="115575" y="182244"/>
                  </a:lnTo>
                  <a:lnTo>
                    <a:pt x="70588" y="175089"/>
                  </a:lnTo>
                  <a:lnTo>
                    <a:pt x="33851" y="155574"/>
                  </a:lnTo>
                  <a:lnTo>
                    <a:pt x="9082" y="126630"/>
                  </a:lnTo>
                  <a:lnTo>
                    <a:pt x="0" y="91185"/>
                  </a:lnTo>
                  <a:close/>
                </a:path>
              </a:pathLst>
            </a:custGeom>
            <a:ln w="25399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30971" y="4811467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1986" y="5508570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109"/>
                </a:moveTo>
                <a:lnTo>
                  <a:pt x="9082" y="55635"/>
                </a:lnTo>
                <a:lnTo>
                  <a:pt x="33851" y="26676"/>
                </a:lnTo>
                <a:lnTo>
                  <a:pt x="70588" y="7156"/>
                </a:lnTo>
                <a:lnTo>
                  <a:pt x="115575" y="0"/>
                </a:lnTo>
                <a:lnTo>
                  <a:pt x="160568" y="7156"/>
                </a:lnTo>
                <a:lnTo>
                  <a:pt x="197307" y="26676"/>
                </a:lnTo>
                <a:lnTo>
                  <a:pt x="222075" y="55635"/>
                </a:lnTo>
                <a:lnTo>
                  <a:pt x="231157" y="91109"/>
                </a:lnTo>
                <a:lnTo>
                  <a:pt x="222075" y="126556"/>
                </a:lnTo>
                <a:lnTo>
                  <a:pt x="197307" y="155505"/>
                </a:lnTo>
                <a:lnTo>
                  <a:pt x="160568" y="175023"/>
                </a:lnTo>
                <a:lnTo>
                  <a:pt x="115575" y="182181"/>
                </a:lnTo>
                <a:lnTo>
                  <a:pt x="70588" y="175023"/>
                </a:lnTo>
                <a:lnTo>
                  <a:pt x="33851" y="155505"/>
                </a:lnTo>
                <a:lnTo>
                  <a:pt x="9082" y="126556"/>
                </a:lnTo>
                <a:lnTo>
                  <a:pt x="0" y="91109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30971" y="5512176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96830" y="6277098"/>
            <a:ext cx="309033" cy="182245"/>
          </a:xfrm>
          <a:custGeom>
            <a:avLst/>
            <a:gdLst/>
            <a:ahLst/>
            <a:cxnLst/>
            <a:rect l="l" t="t" r="r" b="b"/>
            <a:pathLst>
              <a:path w="231775" h="182245">
                <a:moveTo>
                  <a:pt x="0" y="91071"/>
                </a:moveTo>
                <a:lnTo>
                  <a:pt x="9083" y="55624"/>
                </a:lnTo>
                <a:lnTo>
                  <a:pt x="33855" y="26676"/>
                </a:lnTo>
                <a:lnTo>
                  <a:pt x="70594" y="7157"/>
                </a:lnTo>
                <a:lnTo>
                  <a:pt x="115582" y="0"/>
                </a:lnTo>
                <a:lnTo>
                  <a:pt x="160576" y="7157"/>
                </a:lnTo>
                <a:lnTo>
                  <a:pt x="197315" y="26676"/>
                </a:lnTo>
                <a:lnTo>
                  <a:pt x="222083" y="55624"/>
                </a:lnTo>
                <a:lnTo>
                  <a:pt x="231165" y="91071"/>
                </a:lnTo>
                <a:lnTo>
                  <a:pt x="222083" y="126518"/>
                </a:lnTo>
                <a:lnTo>
                  <a:pt x="197315" y="155467"/>
                </a:lnTo>
                <a:lnTo>
                  <a:pt x="160576" y="174985"/>
                </a:lnTo>
                <a:lnTo>
                  <a:pt x="115582" y="182143"/>
                </a:lnTo>
                <a:lnTo>
                  <a:pt x="70594" y="174985"/>
                </a:lnTo>
                <a:lnTo>
                  <a:pt x="33855" y="155467"/>
                </a:lnTo>
                <a:lnTo>
                  <a:pt x="9083" y="126518"/>
                </a:lnTo>
                <a:lnTo>
                  <a:pt x="0" y="91071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95993" y="6280882"/>
            <a:ext cx="1117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1F487C"/>
                </a:solidFill>
                <a:latin typeface="Calibri"/>
                <a:cs typeface="Calibri"/>
              </a:rPr>
              <a:t>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93572" y="5019421"/>
            <a:ext cx="289560" cy="1179830"/>
          </a:xfrm>
          <a:custGeom>
            <a:avLst/>
            <a:gdLst/>
            <a:ahLst/>
            <a:cxnLst/>
            <a:rect l="l" t="t" r="r" b="b"/>
            <a:pathLst>
              <a:path w="217170" h="1179829">
                <a:moveTo>
                  <a:pt x="216903" y="1179779"/>
                </a:moveTo>
                <a:lnTo>
                  <a:pt x="174689" y="1178359"/>
                </a:lnTo>
                <a:lnTo>
                  <a:pt x="140214" y="1174486"/>
                </a:lnTo>
                <a:lnTo>
                  <a:pt x="116969" y="1168742"/>
                </a:lnTo>
                <a:lnTo>
                  <a:pt x="108445" y="1161707"/>
                </a:lnTo>
                <a:lnTo>
                  <a:pt x="108445" y="610768"/>
                </a:lnTo>
                <a:lnTo>
                  <a:pt x="99923" y="603733"/>
                </a:lnTo>
                <a:lnTo>
                  <a:pt x="76682" y="597989"/>
                </a:lnTo>
                <a:lnTo>
                  <a:pt x="42212" y="594116"/>
                </a:lnTo>
                <a:lnTo>
                  <a:pt x="0" y="592696"/>
                </a:lnTo>
                <a:lnTo>
                  <a:pt x="42212" y="591276"/>
                </a:lnTo>
                <a:lnTo>
                  <a:pt x="76682" y="587403"/>
                </a:lnTo>
                <a:lnTo>
                  <a:pt x="99923" y="581659"/>
                </a:lnTo>
                <a:lnTo>
                  <a:pt x="108445" y="574624"/>
                </a:lnTo>
                <a:lnTo>
                  <a:pt x="108445" y="18160"/>
                </a:lnTo>
                <a:lnTo>
                  <a:pt x="116974" y="11090"/>
                </a:lnTo>
                <a:lnTo>
                  <a:pt x="140219" y="5318"/>
                </a:lnTo>
                <a:lnTo>
                  <a:pt x="174691" y="1426"/>
                </a:lnTo>
                <a:lnTo>
                  <a:pt x="216903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552233" y="924312"/>
            <a:ext cx="5231553" cy="52918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9530" indent="-343535" algn="just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400" spc="-35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4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региона,</a:t>
            </a:r>
            <a:r>
              <a:rPr sz="14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35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4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65" dirty="0">
                <a:solidFill>
                  <a:srgbClr val="002060"/>
                </a:solidFill>
                <a:latin typeface="Times New Roman"/>
                <a:cs typeface="Times New Roman"/>
              </a:rPr>
              <a:t>МСУ,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35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4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ППЭ</a:t>
            </a:r>
            <a:r>
              <a:rPr sz="1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дата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 заполняются</a:t>
            </a:r>
            <a:r>
              <a:rPr sz="1400" spc="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автоматически.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Членом </a:t>
            </a:r>
            <a:r>
              <a:rPr sz="1400" spc="-3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ГЭК</a:t>
            </a:r>
            <a:r>
              <a:rPr sz="14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заполняются</a:t>
            </a:r>
            <a:r>
              <a:rPr sz="1400" spc="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номер</a:t>
            </a:r>
            <a:r>
              <a:rPr sz="14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02060"/>
                </a:solidFill>
                <a:latin typeface="Times New Roman"/>
                <a:cs typeface="Times New Roman"/>
              </a:rPr>
              <a:t>аудитории,</a:t>
            </a:r>
            <a:r>
              <a:rPr sz="14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35" dirty="0">
                <a:solidFill>
                  <a:srgbClr val="002060"/>
                </a:solidFill>
                <a:latin typeface="Times New Roman"/>
                <a:cs typeface="Times New Roman"/>
              </a:rPr>
              <a:t>код</a:t>
            </a:r>
            <a:r>
              <a:rPr sz="14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</a:p>
          <a:p>
            <a:pPr marL="355600" algn="just">
              <a:lnSpc>
                <a:spcPct val="100000"/>
              </a:lnSpc>
            </a:pP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наименование</a:t>
            </a:r>
            <a:r>
              <a:rPr sz="1400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предмета.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marR="174625" indent="-343535" algn="just">
              <a:lnSpc>
                <a:spcPct val="100000"/>
              </a:lnSpc>
              <a:spcBef>
                <a:spcPts val="600"/>
              </a:spcBef>
              <a:buAutoNum type="arabicPeriod" startAt="2"/>
              <a:tabLst>
                <a:tab pos="355600" algn="l"/>
                <a:tab pos="356235" algn="l"/>
              </a:tabLst>
            </a:pP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Заполняются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данные об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участнике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экзамена, </a:t>
            </a:r>
            <a:r>
              <a:rPr sz="1400" spc="-3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досрочно</a:t>
            </a:r>
            <a:r>
              <a:rPr sz="1400" spc="-5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завершающем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экзамен</a:t>
            </a: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по</a:t>
            </a:r>
          </a:p>
          <a:p>
            <a:pPr marL="355600" marR="175895" algn="just">
              <a:lnSpc>
                <a:spcPct val="100000"/>
              </a:lnSpc>
            </a:pP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объективным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причинам: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ФИО,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реквизиты </a:t>
            </a:r>
            <a:r>
              <a:rPr sz="1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документа,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удостоверяющего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личность,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дата </a:t>
            </a:r>
            <a:r>
              <a:rPr sz="1400" spc="-3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рождения</a:t>
            </a:r>
            <a:r>
              <a:rPr sz="1400" spc="-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и</a:t>
            </a:r>
            <a:r>
              <a:rPr sz="14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образовательная</a:t>
            </a:r>
            <a:r>
              <a:rPr sz="14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организация</a:t>
            </a:r>
          </a:p>
          <a:p>
            <a:pPr marL="355600" algn="just">
              <a:lnSpc>
                <a:spcPct val="100000"/>
              </a:lnSpc>
            </a:pP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участника</a:t>
            </a:r>
            <a:r>
              <a:rPr sz="14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экзамена.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marR="148590" indent="-343535" algn="just">
              <a:lnSpc>
                <a:spcPct val="100000"/>
              </a:lnSpc>
              <a:spcBef>
                <a:spcPts val="600"/>
              </a:spcBef>
              <a:buAutoNum type="arabicPeriod" startAt="3"/>
              <a:tabLst>
                <a:tab pos="355600" algn="l"/>
                <a:tab pos="356235" algn="l"/>
              </a:tabLst>
            </a:pP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Дается</a:t>
            </a:r>
            <a:r>
              <a:rPr sz="1400" spc="-2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краткое</a:t>
            </a:r>
            <a:r>
              <a:rPr sz="14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описание</a:t>
            </a:r>
            <a:r>
              <a:rPr sz="14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причин</a:t>
            </a:r>
            <a:r>
              <a:rPr sz="1400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досрочного </a:t>
            </a:r>
            <a:r>
              <a:rPr sz="1400" spc="-3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завершения</a:t>
            </a:r>
            <a:r>
              <a:rPr sz="14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</a:t>
            </a:r>
            <a:r>
              <a:rPr sz="1400" spc="-2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участником</a:t>
            </a: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экзамена.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marR="280035" indent="-343535" algn="just">
              <a:lnSpc>
                <a:spcPct val="100000"/>
              </a:lnSpc>
              <a:spcBef>
                <a:spcPts val="600"/>
              </a:spcBef>
              <a:buAutoNum type="arabicPeriod" startAt="3"/>
              <a:tabLst>
                <a:tab pos="355600" algn="l"/>
                <a:tab pos="356235" algn="l"/>
              </a:tabLst>
            </a:pP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</a:t>
            </a:r>
            <a:r>
              <a:rPr sz="1400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время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досрочного</a:t>
            </a:r>
            <a:r>
              <a:rPr sz="1400" spc="-7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завершения </a:t>
            </a:r>
            <a:r>
              <a:rPr sz="1400" spc="-3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участником</a:t>
            </a:r>
            <a:r>
              <a:rPr sz="1400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экзамена.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marR="135255" indent="-343535" algn="just">
              <a:lnSpc>
                <a:spcPct val="100000"/>
              </a:lnSpc>
              <a:spcBef>
                <a:spcPts val="605"/>
              </a:spcBef>
              <a:buAutoNum type="arabicPeriod" startAt="3"/>
              <a:tabLst>
                <a:tab pos="355600" algn="l"/>
                <a:tab pos="356235" algn="l"/>
              </a:tabLst>
            </a:pP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Ставится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подпись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медицинского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работника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(подпись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технического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специалиста ставится </a:t>
            </a:r>
            <a:r>
              <a:rPr sz="1400" spc="-3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в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случае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технического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сбоя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при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проведении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экзамена),</a:t>
            </a:r>
            <a:r>
              <a:rPr sz="1400" spc="-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расшифровка</a:t>
            </a:r>
            <a:r>
              <a:rPr sz="14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подписи.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indent="-343535" algn="just">
              <a:lnSpc>
                <a:spcPct val="100000"/>
              </a:lnSpc>
              <a:spcBef>
                <a:spcPts val="600"/>
              </a:spcBef>
              <a:buAutoNum type="arabicPeriod" startAt="3"/>
              <a:tabLst>
                <a:tab pos="355600" algn="l"/>
                <a:tab pos="356235" algn="l"/>
              </a:tabLst>
            </a:pP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Ставится</a:t>
            </a:r>
            <a:r>
              <a:rPr sz="1400" spc="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подпись</a:t>
            </a:r>
            <a:r>
              <a:rPr sz="1400" spc="3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и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расшифровка</a:t>
            </a:r>
            <a:r>
              <a:rPr sz="14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подписи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algn="just">
              <a:lnSpc>
                <a:spcPct val="100000"/>
              </a:lnSpc>
            </a:pP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ответственного</a:t>
            </a:r>
            <a:r>
              <a:rPr sz="1400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организатора</a:t>
            </a:r>
            <a:r>
              <a:rPr sz="1400" spc="-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в</a:t>
            </a:r>
            <a:r>
              <a:rPr sz="1400" spc="-20" dirty="0">
                <a:solidFill>
                  <a:srgbClr val="002060"/>
                </a:solidFill>
                <a:latin typeface="Times New Roman"/>
                <a:cs typeface="Times New Roman"/>
              </a:rPr>
              <a:t> аудитории.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600"/>
              </a:spcBef>
              <a:buAutoNum type="arabicPeriod" startAt="7"/>
              <a:tabLst>
                <a:tab pos="355600" algn="l"/>
                <a:tab pos="356235" algn="l"/>
              </a:tabLst>
            </a:pP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Ставятся подписи </a:t>
            </a: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руководителя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ППЭ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и членов </a:t>
            </a:r>
            <a:r>
              <a:rPr sz="1400" spc="-3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ГЭК.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marR="899160" indent="-343535" algn="just">
              <a:lnSpc>
                <a:spcPct val="100000"/>
              </a:lnSpc>
              <a:spcBef>
                <a:spcPts val="600"/>
              </a:spcBef>
              <a:buAutoNum type="arabicPeriod" startAt="7"/>
              <a:tabLst>
                <a:tab pos="355600" algn="l"/>
                <a:tab pos="356235" algn="l"/>
              </a:tabLst>
            </a:pPr>
            <a:r>
              <a:rPr sz="1400" spc="-15" dirty="0">
                <a:solidFill>
                  <a:srgbClr val="002060"/>
                </a:solidFill>
                <a:latin typeface="Times New Roman"/>
                <a:cs typeface="Times New Roman"/>
              </a:rPr>
              <a:t>Указывается </a:t>
            </a:r>
            <a:r>
              <a:rPr sz="1400" spc="-10" dirty="0">
                <a:solidFill>
                  <a:srgbClr val="002060"/>
                </a:solidFill>
                <a:latin typeface="Times New Roman"/>
                <a:cs typeface="Times New Roman"/>
              </a:rPr>
              <a:t>дата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составления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акта </a:t>
            </a:r>
            <a:r>
              <a:rPr sz="1400" spc="-3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о</a:t>
            </a:r>
            <a:r>
              <a:rPr sz="1400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досрочном</a:t>
            </a:r>
            <a:r>
              <a:rPr sz="1400" spc="-6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Times New Roman"/>
                <a:cs typeface="Times New Roman"/>
              </a:rPr>
              <a:t>завершении</a:t>
            </a:r>
            <a:r>
              <a:rPr sz="1400" spc="-4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/>
                <a:cs typeface="Times New Roman"/>
              </a:rPr>
              <a:t>экзамена.</a:t>
            </a:r>
            <a:endParaRPr sz="14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3613" y="167707"/>
            <a:ext cx="624416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b="1" spc="-1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ОРМА</a:t>
            </a:r>
            <a:r>
              <a:rPr sz="2400" b="1" spc="-50" dirty="0" smtClean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ППЭ-22</a:t>
            </a:r>
            <a:r>
              <a:rPr sz="2400" b="1" spc="-4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(образец</a:t>
            </a:r>
            <a:r>
              <a:rPr sz="2400" b="1" spc="-35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solidFill>
                  <a:srgbClr val="E36C09"/>
                </a:solidFill>
                <a:latin typeface="Times New Roman" pitchFamily="18" charset="0"/>
                <a:cs typeface="Times New Roman" pitchFamily="18" charset="0"/>
              </a:rPr>
              <a:t>заполнения)</a:t>
            </a:r>
            <a:endParaRPr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7024" y="698742"/>
            <a:ext cx="5493512" cy="5862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0" y="152446"/>
            <a:ext cx="8686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 smtClean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</a:t>
            </a:r>
            <a:r>
              <a:rPr lang="ru-RU" sz="2400" b="1" spc="-10" dirty="0" smtClean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ОРМА </a:t>
            </a:r>
            <a:r>
              <a:rPr sz="2400" b="1" dirty="0" smtClean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ППЭ-</a:t>
            </a:r>
            <a:r>
              <a:rPr sz="2400" b="1" spc="-5" dirty="0" smtClean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01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(образец</a:t>
            </a:r>
            <a:r>
              <a:rPr sz="2400" b="1" spc="-30" dirty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2400" b="1" spc="-10" dirty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заполнения)</a:t>
            </a:r>
            <a:endParaRPr sz="2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256" y="533406"/>
            <a:ext cx="5550544" cy="6194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-16958"/>
            <a:ext cx="115062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10" dirty="0" smtClean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АПЕЛЛЯЦИЯ О НАРУШЕНИИ УСТАНОВЛЕННОГО ПОРЯДКА ПРОВЕДЕНИЯ ГИА (</a:t>
            </a:r>
            <a:r>
              <a:rPr sz="2400" b="1" dirty="0" smtClean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ППЭ-02</a:t>
            </a:r>
            <a:r>
              <a:rPr lang="ru-RU" sz="2400" b="1" dirty="0" smtClean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)</a:t>
            </a:r>
            <a:endParaRPr sz="2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72200" y="685807"/>
            <a:ext cx="5791200" cy="52289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 algn="just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175895" algn="l"/>
              </a:tabLst>
            </a:pPr>
            <a:r>
              <a:rPr lang="ru-RU" sz="1300" spc="-4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4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Код</a:t>
            </a:r>
            <a:r>
              <a:rPr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региона,</a:t>
            </a:r>
            <a:r>
              <a:rPr sz="1300" spc="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код</a:t>
            </a:r>
            <a:r>
              <a:rPr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6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МСУ,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код</a:t>
            </a:r>
            <a:r>
              <a:rPr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ППЭ,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дата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экзамена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заполняются</a:t>
            </a:r>
            <a:r>
              <a:rPr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автоматически.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Номер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аудитории,</a:t>
            </a:r>
            <a:r>
              <a:rPr sz="1300" spc="3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3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код</a:t>
            </a:r>
            <a:r>
              <a:rPr lang="ru-RU" sz="1300" spc="-4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</a:t>
            </a:r>
            <a:r>
              <a:rPr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наименование</a:t>
            </a:r>
            <a:r>
              <a:rPr sz="1300" spc="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предмета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проставляются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членом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ГЭК, </a:t>
            </a:r>
            <a:r>
              <a:rPr sz="1300" spc="-3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принявшим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апелляцию</a:t>
            </a:r>
            <a:r>
              <a:rPr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ru-RU" sz="1300" spc="-5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88900" marR="10795" algn="just">
              <a:lnSpc>
                <a:spcPct val="100000"/>
              </a:lnSpc>
            </a:pPr>
            <a:endParaRPr sz="13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88900" marR="61594" algn="just">
              <a:lnSpc>
                <a:spcPct val="100000"/>
              </a:lnSpc>
              <a:buAutoNum type="arabicPeriod" startAt="2"/>
              <a:tabLst>
                <a:tab pos="217170" algn="l"/>
              </a:tabLst>
            </a:pP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Регистрационный</a:t>
            </a:r>
            <a:r>
              <a:rPr sz="1300" spc="4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номер</a:t>
            </a:r>
            <a:r>
              <a:rPr sz="1300" spc="3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проставляется</a:t>
            </a:r>
            <a:r>
              <a:rPr sz="1300" spc="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секретарем </a:t>
            </a:r>
            <a:r>
              <a:rPr sz="1300" spc="-3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конфликтной</a:t>
            </a:r>
            <a:r>
              <a:rPr sz="1300" spc="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2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комиссии</a:t>
            </a:r>
            <a:r>
              <a:rPr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ru-RU" sz="1300" spc="-20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88900" marR="61594" algn="just">
              <a:lnSpc>
                <a:spcPct val="100000"/>
              </a:lnSpc>
              <a:buAutoNum type="arabicPeriod" startAt="2"/>
              <a:tabLst>
                <a:tab pos="217170" algn="l"/>
              </a:tabLst>
            </a:pPr>
            <a:endParaRPr sz="13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88900" algn="just">
              <a:lnSpc>
                <a:spcPct val="100000"/>
              </a:lnSpc>
            </a:pP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3,4.</a:t>
            </a:r>
            <a:r>
              <a:rPr sz="13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Наименование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образовательной</a:t>
            </a:r>
            <a:r>
              <a:rPr sz="1300" spc="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организации</a:t>
            </a:r>
            <a:r>
              <a:rPr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</a:t>
            </a:r>
            <a:r>
              <a:rPr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базе </a:t>
            </a:r>
            <a:r>
              <a:rPr sz="13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которой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расположен</a:t>
            </a:r>
            <a:r>
              <a:rPr sz="1300" spc="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ППЭ,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наименование 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муниципального</a:t>
            </a:r>
            <a:r>
              <a:rPr sz="1300" spc="4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образования,</a:t>
            </a:r>
            <a:r>
              <a:rPr sz="1300" spc="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территории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которого </a:t>
            </a:r>
            <a:r>
              <a:rPr sz="1300" spc="-3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расположен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ППЭ,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заполняется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5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автоматически</a:t>
            </a:r>
            <a:r>
              <a:rPr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ru-RU" sz="1300" spc="-15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88900" marR="29845" algn="just">
              <a:lnSpc>
                <a:spcPct val="100000"/>
              </a:lnSpc>
              <a:spcBef>
                <a:spcPts val="5"/>
              </a:spcBef>
            </a:pPr>
            <a:endParaRPr sz="13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88900" marR="51435" algn="just">
              <a:lnSpc>
                <a:spcPct val="100000"/>
              </a:lnSpc>
            </a:pP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5,</a:t>
            </a:r>
            <a:r>
              <a:rPr sz="13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6.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2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Указывается</a:t>
            </a:r>
            <a:r>
              <a:rPr sz="1300" spc="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2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код</a:t>
            </a:r>
            <a:r>
              <a:rPr sz="1300" spc="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(согласно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единой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кодировке, </a:t>
            </a:r>
            <a:r>
              <a:rPr sz="13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принятой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регионе)</a:t>
            </a:r>
            <a:r>
              <a:rPr sz="1300" spc="3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</a:t>
            </a:r>
            <a:r>
              <a:rPr sz="1300" spc="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наименование</a:t>
            </a:r>
            <a:r>
              <a:rPr sz="1300" spc="3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образовательной </a:t>
            </a:r>
            <a:r>
              <a:rPr sz="1300" spc="-3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организации,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где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обучается</a:t>
            </a:r>
            <a:r>
              <a:rPr sz="1300" spc="4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участник</a:t>
            </a:r>
            <a:r>
              <a:rPr sz="1300" spc="3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экзамена</a:t>
            </a:r>
            <a:r>
              <a:rPr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подавший</a:t>
            </a:r>
            <a:r>
              <a:rPr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апелляцию</a:t>
            </a:r>
            <a:r>
              <a:rPr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ru-RU" sz="1300" spc="-10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88900" marR="51435" algn="just">
              <a:lnSpc>
                <a:spcPct val="100000"/>
              </a:lnSpc>
            </a:pPr>
            <a:endParaRPr sz="13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88900" algn="just">
              <a:lnSpc>
                <a:spcPct val="100000"/>
              </a:lnSpc>
              <a:buAutoNum type="arabicPeriod" startAt="7"/>
              <a:tabLst>
                <a:tab pos="175895" algn="l"/>
              </a:tabLst>
            </a:pPr>
            <a:r>
              <a:rPr lang="ru-RU"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2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Указываются</a:t>
            </a:r>
            <a:r>
              <a:rPr sz="1300" spc="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данные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участнике</a:t>
            </a:r>
            <a:r>
              <a:rPr sz="1300" spc="4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экзамена</a:t>
            </a:r>
            <a:r>
              <a:rPr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подавшем</a:t>
            </a:r>
            <a:r>
              <a:rPr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апелляцию: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ФИО,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серия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номер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документа, </a:t>
            </a:r>
            <a:r>
              <a:rPr sz="1300" spc="-3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удостоверяющего</a:t>
            </a:r>
            <a:r>
              <a:rPr sz="1300" spc="4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личность, </a:t>
            </a:r>
            <a:r>
              <a:rPr sz="1300" spc="-1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контактный</a:t>
            </a:r>
            <a:r>
              <a:rPr sz="1300" spc="3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номер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телефона</a:t>
            </a:r>
            <a:r>
              <a:rPr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ru-RU" sz="1300" spc="-5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88900" algn="just">
              <a:lnSpc>
                <a:spcPct val="100000"/>
              </a:lnSpc>
              <a:buAutoNum type="arabicPeriod" startAt="7"/>
              <a:tabLst>
                <a:tab pos="175895" algn="l"/>
              </a:tabLst>
            </a:pPr>
            <a:endParaRPr sz="13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88900" algn="just">
              <a:lnSpc>
                <a:spcPct val="100000"/>
              </a:lnSpc>
              <a:buAutoNum type="arabicPeriod" startAt="8"/>
              <a:tabLst>
                <a:tab pos="175895" algn="l"/>
              </a:tabLst>
            </a:pP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Излагается</a:t>
            </a:r>
            <a:r>
              <a:rPr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краткое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содержание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претензии</a:t>
            </a:r>
            <a:r>
              <a:rPr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ru-RU" sz="1300" spc="-5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88900" algn="just">
              <a:lnSpc>
                <a:spcPct val="100000"/>
              </a:lnSpc>
              <a:buAutoNum type="arabicPeriod" startAt="8"/>
              <a:tabLst>
                <a:tab pos="175895" algn="l"/>
              </a:tabLst>
            </a:pPr>
            <a:endParaRPr sz="13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88900" algn="just">
              <a:lnSpc>
                <a:spcPct val="100000"/>
              </a:lnSpc>
              <a:buAutoNum type="arabicPeriod" startAt="8"/>
              <a:tabLst>
                <a:tab pos="175895" algn="l"/>
              </a:tabLst>
            </a:pP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Участником</a:t>
            </a:r>
            <a:r>
              <a:rPr sz="1300" spc="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ставится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подпись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расшифровка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подписи</a:t>
            </a:r>
            <a:r>
              <a:rPr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ru-RU" sz="1300" spc="-10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88900" algn="just">
              <a:lnSpc>
                <a:spcPct val="100000"/>
              </a:lnSpc>
              <a:buAutoNum type="arabicPeriod" startAt="8"/>
              <a:tabLst>
                <a:tab pos="175895" algn="l"/>
              </a:tabLst>
            </a:pPr>
            <a:endParaRPr sz="13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88900" marR="147320" algn="just">
              <a:lnSpc>
                <a:spcPct val="100000"/>
              </a:lnSpc>
              <a:buAutoNum type="arabicPeriod" startAt="10"/>
              <a:tabLst>
                <a:tab pos="258445" algn="l"/>
              </a:tabLst>
            </a:pP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Проставляются</a:t>
            </a:r>
            <a:r>
              <a:rPr sz="1300" spc="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подписи</a:t>
            </a:r>
            <a:r>
              <a:rPr sz="1300" spc="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членов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ГЭК,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принявших </a:t>
            </a:r>
            <a:r>
              <a:rPr sz="1300" spc="-3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апелляцию.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Расшифровка</a:t>
            </a:r>
            <a:r>
              <a:rPr sz="1300" spc="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подписей</a:t>
            </a:r>
            <a:r>
              <a:rPr sz="1300" spc="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заполняется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автоматически</a:t>
            </a:r>
            <a:r>
              <a:rPr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ru-RU" sz="1300" spc="-15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88900" marR="147320" algn="just">
              <a:lnSpc>
                <a:spcPct val="100000"/>
              </a:lnSpc>
              <a:buAutoNum type="arabicPeriod" startAt="10"/>
              <a:tabLst>
                <a:tab pos="258445" algn="l"/>
              </a:tabLst>
            </a:pPr>
            <a:endParaRPr sz="13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88900" marR="137795" algn="just">
              <a:lnSpc>
                <a:spcPct val="100000"/>
              </a:lnSpc>
              <a:buAutoNum type="arabicPeriod" startAt="11"/>
              <a:tabLst>
                <a:tab pos="252095" algn="l"/>
              </a:tabLst>
            </a:pP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Членами</a:t>
            </a:r>
            <a:r>
              <a:rPr sz="1300" spc="3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ГЭК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указывается</a:t>
            </a:r>
            <a:r>
              <a:rPr sz="1300" spc="3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дата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время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4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принятия </a:t>
            </a:r>
            <a:r>
              <a:rPr sz="1400" spc="-3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апелляции.</a:t>
            </a:r>
            <a:endParaRPr sz="14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86053" y="553466"/>
            <a:ext cx="5770880" cy="6149340"/>
            <a:chOff x="364540" y="553466"/>
            <a:chExt cx="4328160" cy="61493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540" y="698817"/>
              <a:ext cx="4328033" cy="60035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63587" y="762381"/>
              <a:ext cx="3658235" cy="217170"/>
            </a:xfrm>
            <a:custGeom>
              <a:avLst/>
              <a:gdLst/>
              <a:ahLst/>
              <a:cxnLst/>
              <a:rect l="l" t="t" r="r" b="b"/>
              <a:pathLst>
                <a:path w="3658235" h="217169">
                  <a:moveTo>
                    <a:pt x="0" y="216916"/>
                  </a:moveTo>
                  <a:lnTo>
                    <a:pt x="4656" y="174680"/>
                  </a:lnTo>
                  <a:lnTo>
                    <a:pt x="17356" y="140208"/>
                  </a:lnTo>
                  <a:lnTo>
                    <a:pt x="36192" y="116974"/>
                  </a:lnTo>
                  <a:lnTo>
                    <a:pt x="59258" y="108458"/>
                  </a:lnTo>
                  <a:lnTo>
                    <a:pt x="1743595" y="108458"/>
                  </a:lnTo>
                  <a:lnTo>
                    <a:pt x="1766685" y="99923"/>
                  </a:lnTo>
                  <a:lnTo>
                    <a:pt x="1785537" y="76660"/>
                  </a:lnTo>
                  <a:lnTo>
                    <a:pt x="1798245" y="42181"/>
                  </a:lnTo>
                  <a:lnTo>
                    <a:pt x="1802904" y="0"/>
                  </a:lnTo>
                  <a:lnTo>
                    <a:pt x="1807564" y="42181"/>
                  </a:lnTo>
                  <a:lnTo>
                    <a:pt x="1820271" y="76660"/>
                  </a:lnTo>
                  <a:lnTo>
                    <a:pt x="1839123" y="99923"/>
                  </a:lnTo>
                  <a:lnTo>
                    <a:pt x="1862213" y="108458"/>
                  </a:lnTo>
                  <a:lnTo>
                    <a:pt x="3598303" y="108458"/>
                  </a:lnTo>
                  <a:lnTo>
                    <a:pt x="3621393" y="116974"/>
                  </a:lnTo>
                  <a:lnTo>
                    <a:pt x="3640245" y="140208"/>
                  </a:lnTo>
                  <a:lnTo>
                    <a:pt x="3652953" y="174680"/>
                  </a:lnTo>
                  <a:lnTo>
                    <a:pt x="3657612" y="216916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46096" y="566166"/>
              <a:ext cx="263525" cy="215900"/>
            </a:xfrm>
            <a:custGeom>
              <a:avLst/>
              <a:gdLst/>
              <a:ahLst/>
              <a:cxnLst/>
              <a:rect l="l" t="t" r="r" b="b"/>
              <a:pathLst>
                <a:path w="263525" h="215900">
                  <a:moveTo>
                    <a:pt x="0" y="107823"/>
                  </a:moveTo>
                  <a:lnTo>
                    <a:pt x="10342" y="65847"/>
                  </a:lnTo>
                  <a:lnTo>
                    <a:pt x="38544" y="31575"/>
                  </a:lnTo>
                  <a:lnTo>
                    <a:pt x="80367" y="8471"/>
                  </a:lnTo>
                  <a:lnTo>
                    <a:pt x="131572" y="0"/>
                  </a:lnTo>
                  <a:lnTo>
                    <a:pt x="182703" y="8471"/>
                  </a:lnTo>
                  <a:lnTo>
                    <a:pt x="224488" y="31575"/>
                  </a:lnTo>
                  <a:lnTo>
                    <a:pt x="252676" y="65847"/>
                  </a:lnTo>
                  <a:lnTo>
                    <a:pt x="263017" y="107823"/>
                  </a:lnTo>
                  <a:lnTo>
                    <a:pt x="252676" y="149798"/>
                  </a:lnTo>
                  <a:lnTo>
                    <a:pt x="224488" y="184070"/>
                  </a:lnTo>
                  <a:lnTo>
                    <a:pt x="182703" y="207174"/>
                  </a:lnTo>
                  <a:lnTo>
                    <a:pt x="131572" y="215646"/>
                  </a:lnTo>
                  <a:lnTo>
                    <a:pt x="80367" y="207174"/>
                  </a:lnTo>
                  <a:lnTo>
                    <a:pt x="38544" y="184070"/>
                  </a:lnTo>
                  <a:lnTo>
                    <a:pt x="10342" y="149798"/>
                  </a:lnTo>
                  <a:lnTo>
                    <a:pt x="0" y="107823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519932" y="592964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51498" y="1464055"/>
            <a:ext cx="351367" cy="215900"/>
          </a:xfrm>
          <a:custGeom>
            <a:avLst/>
            <a:gdLst/>
            <a:ahLst/>
            <a:cxnLst/>
            <a:rect l="l" t="t" r="r" b="b"/>
            <a:pathLst>
              <a:path w="263525" h="215900">
                <a:moveTo>
                  <a:pt x="0" y="107823"/>
                </a:moveTo>
                <a:lnTo>
                  <a:pt x="10330" y="65847"/>
                </a:lnTo>
                <a:lnTo>
                  <a:pt x="38501" y="31575"/>
                </a:lnTo>
                <a:lnTo>
                  <a:pt x="80286" y="8471"/>
                </a:lnTo>
                <a:lnTo>
                  <a:pt x="131457" y="0"/>
                </a:lnTo>
                <a:lnTo>
                  <a:pt x="182628" y="8471"/>
                </a:lnTo>
                <a:lnTo>
                  <a:pt x="224413" y="31575"/>
                </a:lnTo>
                <a:lnTo>
                  <a:pt x="252585" y="65847"/>
                </a:lnTo>
                <a:lnTo>
                  <a:pt x="262915" y="107823"/>
                </a:lnTo>
                <a:lnTo>
                  <a:pt x="252585" y="149744"/>
                </a:lnTo>
                <a:lnTo>
                  <a:pt x="224413" y="184023"/>
                </a:lnTo>
                <a:lnTo>
                  <a:pt x="182628" y="207156"/>
                </a:lnTo>
                <a:lnTo>
                  <a:pt x="131457" y="215646"/>
                </a:lnTo>
                <a:lnTo>
                  <a:pt x="80286" y="207156"/>
                </a:lnTo>
                <a:lnTo>
                  <a:pt x="38501" y="184023"/>
                </a:lnTo>
                <a:lnTo>
                  <a:pt x="10330" y="149744"/>
                </a:lnTo>
                <a:lnTo>
                  <a:pt x="0" y="107823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76232" y="1490853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00904" y="1679701"/>
            <a:ext cx="351367" cy="215900"/>
          </a:xfrm>
          <a:custGeom>
            <a:avLst/>
            <a:gdLst/>
            <a:ahLst/>
            <a:cxnLst/>
            <a:rect l="l" t="t" r="r" b="b"/>
            <a:pathLst>
              <a:path w="263525" h="215900">
                <a:moveTo>
                  <a:pt x="0" y="107696"/>
                </a:moveTo>
                <a:lnTo>
                  <a:pt x="10332" y="65793"/>
                </a:lnTo>
                <a:lnTo>
                  <a:pt x="38507" y="31559"/>
                </a:lnTo>
                <a:lnTo>
                  <a:pt x="80297" y="8469"/>
                </a:lnTo>
                <a:lnTo>
                  <a:pt x="131470" y="0"/>
                </a:lnTo>
                <a:lnTo>
                  <a:pt x="182635" y="8469"/>
                </a:lnTo>
                <a:lnTo>
                  <a:pt x="224421" y="31559"/>
                </a:lnTo>
                <a:lnTo>
                  <a:pt x="252596" y="65793"/>
                </a:lnTo>
                <a:lnTo>
                  <a:pt x="262928" y="107696"/>
                </a:lnTo>
                <a:lnTo>
                  <a:pt x="252596" y="149671"/>
                </a:lnTo>
                <a:lnTo>
                  <a:pt x="224421" y="183943"/>
                </a:lnTo>
                <a:lnTo>
                  <a:pt x="182635" y="207047"/>
                </a:lnTo>
                <a:lnTo>
                  <a:pt x="131470" y="215519"/>
                </a:lnTo>
                <a:lnTo>
                  <a:pt x="80297" y="207047"/>
                </a:lnTo>
                <a:lnTo>
                  <a:pt x="38507" y="183943"/>
                </a:lnTo>
                <a:lnTo>
                  <a:pt x="10332" y="149671"/>
                </a:lnTo>
                <a:lnTo>
                  <a:pt x="0" y="107696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25508" y="1706627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83638" y="2055748"/>
            <a:ext cx="351367" cy="215900"/>
          </a:xfrm>
          <a:custGeom>
            <a:avLst/>
            <a:gdLst/>
            <a:ahLst/>
            <a:cxnLst/>
            <a:rect l="l" t="t" r="r" b="b"/>
            <a:pathLst>
              <a:path w="263525" h="215900">
                <a:moveTo>
                  <a:pt x="0" y="107823"/>
                </a:moveTo>
                <a:lnTo>
                  <a:pt x="10330" y="65847"/>
                </a:lnTo>
                <a:lnTo>
                  <a:pt x="38501" y="31575"/>
                </a:lnTo>
                <a:lnTo>
                  <a:pt x="80286" y="8471"/>
                </a:lnTo>
                <a:lnTo>
                  <a:pt x="131457" y="0"/>
                </a:lnTo>
                <a:lnTo>
                  <a:pt x="182628" y="8471"/>
                </a:lnTo>
                <a:lnTo>
                  <a:pt x="224413" y="31575"/>
                </a:lnTo>
                <a:lnTo>
                  <a:pt x="252585" y="65847"/>
                </a:lnTo>
                <a:lnTo>
                  <a:pt x="262915" y="107823"/>
                </a:lnTo>
                <a:lnTo>
                  <a:pt x="252585" y="149798"/>
                </a:lnTo>
                <a:lnTo>
                  <a:pt x="224413" y="184070"/>
                </a:lnTo>
                <a:lnTo>
                  <a:pt x="182628" y="207174"/>
                </a:lnTo>
                <a:lnTo>
                  <a:pt x="131457" y="215646"/>
                </a:lnTo>
                <a:lnTo>
                  <a:pt x="80286" y="207174"/>
                </a:lnTo>
                <a:lnTo>
                  <a:pt x="38501" y="184070"/>
                </a:lnTo>
                <a:lnTo>
                  <a:pt x="10330" y="149798"/>
                </a:lnTo>
                <a:lnTo>
                  <a:pt x="0" y="107823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08032" y="2082801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9910" y="2478913"/>
            <a:ext cx="351367" cy="215900"/>
          </a:xfrm>
          <a:custGeom>
            <a:avLst/>
            <a:gdLst/>
            <a:ahLst/>
            <a:cxnLst/>
            <a:rect l="l" t="t" r="r" b="b"/>
            <a:pathLst>
              <a:path w="263525" h="215900">
                <a:moveTo>
                  <a:pt x="0" y="107823"/>
                </a:moveTo>
                <a:lnTo>
                  <a:pt x="10330" y="65847"/>
                </a:lnTo>
                <a:lnTo>
                  <a:pt x="38503" y="31575"/>
                </a:lnTo>
                <a:lnTo>
                  <a:pt x="80290" y="8471"/>
                </a:lnTo>
                <a:lnTo>
                  <a:pt x="131460" y="0"/>
                </a:lnTo>
                <a:lnTo>
                  <a:pt x="182631" y="8471"/>
                </a:lnTo>
                <a:lnTo>
                  <a:pt x="224416" y="31575"/>
                </a:lnTo>
                <a:lnTo>
                  <a:pt x="252587" y="65847"/>
                </a:lnTo>
                <a:lnTo>
                  <a:pt x="262917" y="107823"/>
                </a:lnTo>
                <a:lnTo>
                  <a:pt x="252587" y="149798"/>
                </a:lnTo>
                <a:lnTo>
                  <a:pt x="224416" y="184070"/>
                </a:lnTo>
                <a:lnTo>
                  <a:pt x="182631" y="207174"/>
                </a:lnTo>
                <a:lnTo>
                  <a:pt x="131460" y="215646"/>
                </a:lnTo>
                <a:lnTo>
                  <a:pt x="80290" y="207174"/>
                </a:lnTo>
                <a:lnTo>
                  <a:pt x="38503" y="184070"/>
                </a:lnTo>
                <a:lnTo>
                  <a:pt x="10330" y="149798"/>
                </a:lnTo>
                <a:lnTo>
                  <a:pt x="0" y="107823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14308" y="2506219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94842" y="2478913"/>
            <a:ext cx="351367" cy="215900"/>
          </a:xfrm>
          <a:custGeom>
            <a:avLst/>
            <a:gdLst/>
            <a:ahLst/>
            <a:cxnLst/>
            <a:rect l="l" t="t" r="r" b="b"/>
            <a:pathLst>
              <a:path w="263525" h="215900">
                <a:moveTo>
                  <a:pt x="0" y="107823"/>
                </a:moveTo>
                <a:lnTo>
                  <a:pt x="10342" y="65847"/>
                </a:lnTo>
                <a:lnTo>
                  <a:pt x="38544" y="31575"/>
                </a:lnTo>
                <a:lnTo>
                  <a:pt x="80367" y="8471"/>
                </a:lnTo>
                <a:lnTo>
                  <a:pt x="131572" y="0"/>
                </a:lnTo>
                <a:lnTo>
                  <a:pt x="182703" y="8471"/>
                </a:lnTo>
                <a:lnTo>
                  <a:pt x="224488" y="31575"/>
                </a:lnTo>
                <a:lnTo>
                  <a:pt x="252676" y="65847"/>
                </a:lnTo>
                <a:lnTo>
                  <a:pt x="263017" y="107823"/>
                </a:lnTo>
                <a:lnTo>
                  <a:pt x="252676" y="149798"/>
                </a:lnTo>
                <a:lnTo>
                  <a:pt x="224488" y="184070"/>
                </a:lnTo>
                <a:lnTo>
                  <a:pt x="182703" y="207174"/>
                </a:lnTo>
                <a:lnTo>
                  <a:pt x="131572" y="215646"/>
                </a:lnTo>
                <a:lnTo>
                  <a:pt x="80367" y="207174"/>
                </a:lnTo>
                <a:lnTo>
                  <a:pt x="38544" y="184070"/>
                </a:lnTo>
                <a:lnTo>
                  <a:pt x="10342" y="149798"/>
                </a:lnTo>
                <a:lnTo>
                  <a:pt x="0" y="107823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519932" y="2506219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6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6219" y="3422522"/>
            <a:ext cx="351367" cy="215900"/>
          </a:xfrm>
          <a:custGeom>
            <a:avLst/>
            <a:gdLst/>
            <a:ahLst/>
            <a:cxnLst/>
            <a:rect l="l" t="t" r="r" b="b"/>
            <a:pathLst>
              <a:path w="263525" h="215900">
                <a:moveTo>
                  <a:pt x="0" y="107823"/>
                </a:moveTo>
                <a:lnTo>
                  <a:pt x="10331" y="65847"/>
                </a:lnTo>
                <a:lnTo>
                  <a:pt x="38505" y="31575"/>
                </a:lnTo>
                <a:lnTo>
                  <a:pt x="80293" y="8471"/>
                </a:lnTo>
                <a:lnTo>
                  <a:pt x="131465" y="0"/>
                </a:lnTo>
                <a:lnTo>
                  <a:pt x="182630" y="8471"/>
                </a:lnTo>
                <a:lnTo>
                  <a:pt x="224416" y="31575"/>
                </a:lnTo>
                <a:lnTo>
                  <a:pt x="252591" y="65847"/>
                </a:lnTo>
                <a:lnTo>
                  <a:pt x="262923" y="107823"/>
                </a:lnTo>
                <a:lnTo>
                  <a:pt x="252591" y="149798"/>
                </a:lnTo>
                <a:lnTo>
                  <a:pt x="224416" y="184070"/>
                </a:lnTo>
                <a:lnTo>
                  <a:pt x="182630" y="207174"/>
                </a:lnTo>
                <a:lnTo>
                  <a:pt x="131465" y="215645"/>
                </a:lnTo>
                <a:lnTo>
                  <a:pt x="80293" y="207174"/>
                </a:lnTo>
                <a:lnTo>
                  <a:pt x="38505" y="184070"/>
                </a:lnTo>
                <a:lnTo>
                  <a:pt x="10331" y="149798"/>
                </a:lnTo>
                <a:lnTo>
                  <a:pt x="0" y="107823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20812" y="3449828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7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26843" y="4858511"/>
            <a:ext cx="351367" cy="215900"/>
          </a:xfrm>
          <a:custGeom>
            <a:avLst/>
            <a:gdLst/>
            <a:ahLst/>
            <a:cxnLst/>
            <a:rect l="l" t="t" r="r" b="b"/>
            <a:pathLst>
              <a:path w="263525" h="215900">
                <a:moveTo>
                  <a:pt x="0" y="107823"/>
                </a:moveTo>
                <a:lnTo>
                  <a:pt x="10330" y="65847"/>
                </a:lnTo>
                <a:lnTo>
                  <a:pt x="38502" y="31575"/>
                </a:lnTo>
                <a:lnTo>
                  <a:pt x="80287" y="8471"/>
                </a:lnTo>
                <a:lnTo>
                  <a:pt x="131458" y="0"/>
                </a:lnTo>
                <a:lnTo>
                  <a:pt x="182629" y="8471"/>
                </a:lnTo>
                <a:lnTo>
                  <a:pt x="224415" y="31575"/>
                </a:lnTo>
                <a:lnTo>
                  <a:pt x="252586" y="65847"/>
                </a:lnTo>
                <a:lnTo>
                  <a:pt x="262916" y="107823"/>
                </a:lnTo>
                <a:lnTo>
                  <a:pt x="252586" y="149798"/>
                </a:lnTo>
                <a:lnTo>
                  <a:pt x="224415" y="184070"/>
                </a:lnTo>
                <a:lnTo>
                  <a:pt x="182629" y="207174"/>
                </a:lnTo>
                <a:lnTo>
                  <a:pt x="131458" y="215645"/>
                </a:lnTo>
                <a:lnTo>
                  <a:pt x="80287" y="207174"/>
                </a:lnTo>
                <a:lnTo>
                  <a:pt x="38502" y="184070"/>
                </a:lnTo>
                <a:lnTo>
                  <a:pt x="10330" y="149798"/>
                </a:lnTo>
                <a:lnTo>
                  <a:pt x="0" y="107823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51292" y="4886019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8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3824" y="5766904"/>
            <a:ext cx="540173" cy="215900"/>
          </a:xfrm>
          <a:custGeom>
            <a:avLst/>
            <a:gdLst/>
            <a:ahLst/>
            <a:cxnLst/>
            <a:rect l="l" t="t" r="r" b="b"/>
            <a:pathLst>
              <a:path w="405130" h="215900">
                <a:moveTo>
                  <a:pt x="0" y="107797"/>
                </a:moveTo>
                <a:lnTo>
                  <a:pt x="39072" y="44132"/>
                </a:lnTo>
                <a:lnTo>
                  <a:pt x="82911" y="20797"/>
                </a:lnTo>
                <a:lnTo>
                  <a:pt x="138503" y="5495"/>
                </a:lnTo>
                <a:lnTo>
                  <a:pt x="202515" y="0"/>
                </a:lnTo>
                <a:lnTo>
                  <a:pt x="266528" y="5495"/>
                </a:lnTo>
                <a:lnTo>
                  <a:pt x="322123" y="20797"/>
                </a:lnTo>
                <a:lnTo>
                  <a:pt x="365965" y="44132"/>
                </a:lnTo>
                <a:lnTo>
                  <a:pt x="394717" y="73724"/>
                </a:lnTo>
                <a:lnTo>
                  <a:pt x="405042" y="107797"/>
                </a:lnTo>
                <a:lnTo>
                  <a:pt x="394717" y="141872"/>
                </a:lnTo>
                <a:lnTo>
                  <a:pt x="365965" y="171467"/>
                </a:lnTo>
                <a:lnTo>
                  <a:pt x="322123" y="194805"/>
                </a:lnTo>
                <a:lnTo>
                  <a:pt x="266528" y="210111"/>
                </a:lnTo>
                <a:lnTo>
                  <a:pt x="202515" y="215607"/>
                </a:lnTo>
                <a:lnTo>
                  <a:pt x="138503" y="210111"/>
                </a:lnTo>
                <a:lnTo>
                  <a:pt x="82911" y="194805"/>
                </a:lnTo>
                <a:lnTo>
                  <a:pt x="39072" y="171467"/>
                </a:lnTo>
                <a:lnTo>
                  <a:pt x="10324" y="141872"/>
                </a:lnTo>
                <a:lnTo>
                  <a:pt x="0" y="107797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98075" y="5794654"/>
            <a:ext cx="172719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5" dirty="0">
                <a:solidFill>
                  <a:srgbClr val="1F487C"/>
                </a:solidFill>
                <a:latin typeface="Calibri"/>
                <a:cs typeface="Calibri"/>
              </a:rPr>
              <a:t>10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44296" y="5492877"/>
            <a:ext cx="351367" cy="215900"/>
          </a:xfrm>
          <a:custGeom>
            <a:avLst/>
            <a:gdLst/>
            <a:ahLst/>
            <a:cxnLst/>
            <a:rect l="l" t="t" r="r" b="b"/>
            <a:pathLst>
              <a:path w="263525" h="215900">
                <a:moveTo>
                  <a:pt x="0" y="107848"/>
                </a:moveTo>
                <a:lnTo>
                  <a:pt x="10340" y="65858"/>
                </a:lnTo>
                <a:lnTo>
                  <a:pt x="38528" y="31578"/>
                </a:lnTo>
                <a:lnTo>
                  <a:pt x="80313" y="8471"/>
                </a:lnTo>
                <a:lnTo>
                  <a:pt x="131444" y="0"/>
                </a:lnTo>
                <a:lnTo>
                  <a:pt x="182649" y="8471"/>
                </a:lnTo>
                <a:lnTo>
                  <a:pt x="224472" y="31578"/>
                </a:lnTo>
                <a:lnTo>
                  <a:pt x="252674" y="65858"/>
                </a:lnTo>
                <a:lnTo>
                  <a:pt x="263017" y="107848"/>
                </a:lnTo>
                <a:lnTo>
                  <a:pt x="252674" y="149816"/>
                </a:lnTo>
                <a:lnTo>
                  <a:pt x="224472" y="184084"/>
                </a:lnTo>
                <a:lnTo>
                  <a:pt x="182649" y="207187"/>
                </a:lnTo>
                <a:lnTo>
                  <a:pt x="131444" y="215658"/>
                </a:lnTo>
                <a:lnTo>
                  <a:pt x="80313" y="207187"/>
                </a:lnTo>
                <a:lnTo>
                  <a:pt x="38528" y="184084"/>
                </a:lnTo>
                <a:lnTo>
                  <a:pt x="10340" y="149816"/>
                </a:lnTo>
                <a:lnTo>
                  <a:pt x="0" y="107848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169244" y="5520712"/>
            <a:ext cx="10329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9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9492" y="6327876"/>
            <a:ext cx="540173" cy="215900"/>
          </a:xfrm>
          <a:custGeom>
            <a:avLst/>
            <a:gdLst/>
            <a:ahLst/>
            <a:cxnLst/>
            <a:rect l="l" t="t" r="r" b="b"/>
            <a:pathLst>
              <a:path w="405130" h="215900">
                <a:moveTo>
                  <a:pt x="0" y="107810"/>
                </a:moveTo>
                <a:lnTo>
                  <a:pt x="39077" y="44140"/>
                </a:lnTo>
                <a:lnTo>
                  <a:pt x="82918" y="20802"/>
                </a:lnTo>
                <a:lnTo>
                  <a:pt x="138513" y="5496"/>
                </a:lnTo>
                <a:lnTo>
                  <a:pt x="202525" y="0"/>
                </a:lnTo>
                <a:lnTo>
                  <a:pt x="266537" y="5496"/>
                </a:lnTo>
                <a:lnTo>
                  <a:pt x="322129" y="20802"/>
                </a:lnTo>
                <a:lnTo>
                  <a:pt x="365967" y="44140"/>
                </a:lnTo>
                <a:lnTo>
                  <a:pt x="394715" y="73735"/>
                </a:lnTo>
                <a:lnTo>
                  <a:pt x="405039" y="107810"/>
                </a:lnTo>
                <a:lnTo>
                  <a:pt x="394715" y="141883"/>
                </a:lnTo>
                <a:lnTo>
                  <a:pt x="365967" y="171475"/>
                </a:lnTo>
                <a:lnTo>
                  <a:pt x="322129" y="194809"/>
                </a:lnTo>
                <a:lnTo>
                  <a:pt x="266537" y="210112"/>
                </a:lnTo>
                <a:lnTo>
                  <a:pt x="202525" y="215607"/>
                </a:lnTo>
                <a:lnTo>
                  <a:pt x="138512" y="210112"/>
                </a:lnTo>
                <a:lnTo>
                  <a:pt x="82917" y="194809"/>
                </a:lnTo>
                <a:lnTo>
                  <a:pt x="39076" y="171475"/>
                </a:lnTo>
                <a:lnTo>
                  <a:pt x="10325" y="141883"/>
                </a:lnTo>
                <a:lnTo>
                  <a:pt x="0" y="107810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93605" y="6355864"/>
            <a:ext cx="172719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11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98904" y="2959046"/>
            <a:ext cx="3402753" cy="3202305"/>
            <a:chOff x="374141" y="2958973"/>
            <a:chExt cx="2552065" cy="3202305"/>
          </a:xfrm>
        </p:grpSpPr>
        <p:sp>
          <p:nvSpPr>
            <p:cNvPr id="30" name="object 30"/>
            <p:cNvSpPr/>
            <p:nvPr/>
          </p:nvSpPr>
          <p:spPr>
            <a:xfrm>
              <a:off x="383666" y="2968498"/>
              <a:ext cx="217170" cy="1124585"/>
            </a:xfrm>
            <a:custGeom>
              <a:avLst/>
              <a:gdLst/>
              <a:ahLst/>
              <a:cxnLst/>
              <a:rect l="l" t="t" r="r" b="b"/>
              <a:pathLst>
                <a:path w="217170" h="1124585">
                  <a:moveTo>
                    <a:pt x="216890" y="1124331"/>
                  </a:moveTo>
                  <a:lnTo>
                    <a:pt x="174678" y="1122924"/>
                  </a:lnTo>
                  <a:lnTo>
                    <a:pt x="140208" y="1119076"/>
                  </a:lnTo>
                  <a:lnTo>
                    <a:pt x="116967" y="1113347"/>
                  </a:lnTo>
                  <a:lnTo>
                    <a:pt x="108445" y="1106296"/>
                  </a:lnTo>
                  <a:lnTo>
                    <a:pt x="108445" y="582929"/>
                  </a:lnTo>
                  <a:lnTo>
                    <a:pt x="99923" y="575879"/>
                  </a:lnTo>
                  <a:lnTo>
                    <a:pt x="76682" y="570150"/>
                  </a:lnTo>
                  <a:lnTo>
                    <a:pt x="42212" y="566302"/>
                  </a:lnTo>
                  <a:lnTo>
                    <a:pt x="0" y="564896"/>
                  </a:lnTo>
                  <a:lnTo>
                    <a:pt x="42212" y="563469"/>
                  </a:lnTo>
                  <a:lnTo>
                    <a:pt x="76682" y="559577"/>
                  </a:lnTo>
                  <a:lnTo>
                    <a:pt x="99923" y="553805"/>
                  </a:lnTo>
                  <a:lnTo>
                    <a:pt x="108445" y="546735"/>
                  </a:lnTo>
                  <a:lnTo>
                    <a:pt x="108445" y="18161"/>
                  </a:lnTo>
                  <a:lnTo>
                    <a:pt x="116967" y="11090"/>
                  </a:lnTo>
                  <a:lnTo>
                    <a:pt x="140208" y="5318"/>
                  </a:lnTo>
                  <a:lnTo>
                    <a:pt x="174678" y="1426"/>
                  </a:lnTo>
                  <a:lnTo>
                    <a:pt x="21689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89724" y="5758942"/>
              <a:ext cx="2436495" cy="401955"/>
            </a:xfrm>
            <a:custGeom>
              <a:avLst/>
              <a:gdLst/>
              <a:ahLst/>
              <a:cxnLst/>
              <a:rect l="l" t="t" r="r" b="b"/>
              <a:pathLst>
                <a:path w="2436495" h="401954">
                  <a:moveTo>
                    <a:pt x="2436101" y="49263"/>
                  </a:moveTo>
                  <a:lnTo>
                    <a:pt x="2425128" y="43256"/>
                  </a:lnTo>
                  <a:lnTo>
                    <a:pt x="2346185" y="0"/>
                  </a:lnTo>
                  <a:lnTo>
                    <a:pt x="2342248" y="1130"/>
                  </a:lnTo>
                  <a:lnTo>
                    <a:pt x="2338946" y="7277"/>
                  </a:lnTo>
                  <a:lnTo>
                    <a:pt x="2340089" y="11137"/>
                  </a:lnTo>
                  <a:lnTo>
                    <a:pt x="2399893" y="43903"/>
                  </a:lnTo>
                  <a:lnTo>
                    <a:pt x="508" y="109410"/>
                  </a:lnTo>
                  <a:lnTo>
                    <a:pt x="673" y="115722"/>
                  </a:lnTo>
                  <a:lnTo>
                    <a:pt x="0" y="122072"/>
                  </a:lnTo>
                  <a:lnTo>
                    <a:pt x="2282825" y="362305"/>
                  </a:lnTo>
                  <a:lnTo>
                    <a:pt x="2220582" y="390321"/>
                  </a:lnTo>
                  <a:lnTo>
                    <a:pt x="2219185" y="394081"/>
                  </a:lnTo>
                  <a:lnTo>
                    <a:pt x="2220582" y="397281"/>
                  </a:lnTo>
                  <a:lnTo>
                    <a:pt x="2222106" y="400469"/>
                  </a:lnTo>
                  <a:lnTo>
                    <a:pt x="2225789" y="401904"/>
                  </a:lnTo>
                  <a:lnTo>
                    <a:pt x="2228964" y="400456"/>
                  </a:lnTo>
                  <a:lnTo>
                    <a:pt x="2308263" y="364756"/>
                  </a:lnTo>
                  <a:lnTo>
                    <a:pt x="2319388" y="359752"/>
                  </a:lnTo>
                  <a:lnTo>
                    <a:pt x="2239505" y="301142"/>
                  </a:lnTo>
                  <a:lnTo>
                    <a:pt x="2236711" y="299059"/>
                  </a:lnTo>
                  <a:lnTo>
                    <a:pt x="2232647" y="299669"/>
                  </a:lnTo>
                  <a:lnTo>
                    <a:pt x="2228583" y="305333"/>
                  </a:lnTo>
                  <a:lnTo>
                    <a:pt x="2229091" y="309308"/>
                  </a:lnTo>
                  <a:lnTo>
                    <a:pt x="2232012" y="311378"/>
                  </a:lnTo>
                  <a:lnTo>
                    <a:pt x="2284196" y="349681"/>
                  </a:lnTo>
                  <a:lnTo>
                    <a:pt x="96774" y="119494"/>
                  </a:lnTo>
                  <a:lnTo>
                    <a:pt x="2400223" y="56603"/>
                  </a:lnTo>
                  <a:lnTo>
                    <a:pt x="2345169" y="90716"/>
                  </a:lnTo>
                  <a:lnTo>
                    <a:pt x="2342248" y="92570"/>
                  </a:lnTo>
                  <a:lnTo>
                    <a:pt x="2341359" y="96481"/>
                  </a:lnTo>
                  <a:lnTo>
                    <a:pt x="2343137" y="99466"/>
                  </a:lnTo>
                  <a:lnTo>
                    <a:pt x="2345042" y="102438"/>
                  </a:lnTo>
                  <a:lnTo>
                    <a:pt x="2348979" y="103365"/>
                  </a:lnTo>
                  <a:lnTo>
                    <a:pt x="2351900" y="101511"/>
                  </a:lnTo>
                  <a:lnTo>
                    <a:pt x="2436101" y="4926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6489" y="193367"/>
            <a:ext cx="633814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 smtClean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</a:t>
            </a:r>
            <a:r>
              <a:rPr lang="ru-RU" sz="2400" b="1" spc="-10" dirty="0" smtClean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ОРМА</a:t>
            </a:r>
            <a:r>
              <a:rPr sz="2400" b="1" spc="-45" dirty="0" smtClean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2400" b="1" dirty="0" smtClean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ППЭ-</a:t>
            </a:r>
            <a:r>
              <a:rPr sz="2400" b="1" spc="-5" dirty="0" smtClean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02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(образец</a:t>
            </a:r>
            <a:r>
              <a:rPr sz="2400" b="1" spc="-30" dirty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2400" b="1" spc="-10" dirty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заполнения)</a:t>
            </a:r>
            <a:endParaRPr sz="2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609600"/>
            <a:ext cx="5334000" cy="6121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9399" y="361741"/>
            <a:ext cx="6176231" cy="6117413"/>
            <a:chOff x="397014" y="361695"/>
            <a:chExt cx="4699267" cy="6117413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014" y="725627"/>
              <a:ext cx="4632172" cy="575348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17651" y="577468"/>
              <a:ext cx="4278630" cy="217170"/>
            </a:xfrm>
            <a:custGeom>
              <a:avLst/>
              <a:gdLst/>
              <a:ahLst/>
              <a:cxnLst/>
              <a:rect l="l" t="t" r="r" b="b"/>
              <a:pathLst>
                <a:path w="4278630" h="217170">
                  <a:moveTo>
                    <a:pt x="0" y="216915"/>
                  </a:moveTo>
                  <a:lnTo>
                    <a:pt x="4656" y="174734"/>
                  </a:lnTo>
                  <a:lnTo>
                    <a:pt x="17356" y="140255"/>
                  </a:lnTo>
                  <a:lnTo>
                    <a:pt x="36192" y="116992"/>
                  </a:lnTo>
                  <a:lnTo>
                    <a:pt x="59258" y="108457"/>
                  </a:lnTo>
                  <a:lnTo>
                    <a:pt x="2049627" y="108457"/>
                  </a:lnTo>
                  <a:lnTo>
                    <a:pt x="2072717" y="99941"/>
                  </a:lnTo>
                  <a:lnTo>
                    <a:pt x="2091569" y="76708"/>
                  </a:lnTo>
                  <a:lnTo>
                    <a:pt x="2104277" y="42235"/>
                  </a:lnTo>
                  <a:lnTo>
                    <a:pt x="2108936" y="0"/>
                  </a:lnTo>
                  <a:lnTo>
                    <a:pt x="2113595" y="42235"/>
                  </a:lnTo>
                  <a:lnTo>
                    <a:pt x="2126303" y="76707"/>
                  </a:lnTo>
                  <a:lnTo>
                    <a:pt x="2145155" y="99941"/>
                  </a:lnTo>
                  <a:lnTo>
                    <a:pt x="2168245" y="108457"/>
                  </a:lnTo>
                  <a:lnTo>
                    <a:pt x="4219168" y="108457"/>
                  </a:lnTo>
                  <a:lnTo>
                    <a:pt x="4242258" y="116992"/>
                  </a:lnTo>
                  <a:lnTo>
                    <a:pt x="4261110" y="140255"/>
                  </a:lnTo>
                  <a:lnTo>
                    <a:pt x="4273818" y="174734"/>
                  </a:lnTo>
                  <a:lnTo>
                    <a:pt x="4278477" y="216915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11526" y="361695"/>
              <a:ext cx="262890" cy="215900"/>
            </a:xfrm>
            <a:custGeom>
              <a:avLst/>
              <a:gdLst/>
              <a:ahLst/>
              <a:cxnLst/>
              <a:rect l="l" t="t" r="r" b="b"/>
              <a:pathLst>
                <a:path w="262889" h="215900">
                  <a:moveTo>
                    <a:pt x="0" y="107823"/>
                  </a:moveTo>
                  <a:lnTo>
                    <a:pt x="10322" y="65847"/>
                  </a:lnTo>
                  <a:lnTo>
                    <a:pt x="38481" y="31575"/>
                  </a:lnTo>
                  <a:lnTo>
                    <a:pt x="80260" y="8471"/>
                  </a:lnTo>
                  <a:lnTo>
                    <a:pt x="131444" y="0"/>
                  </a:lnTo>
                  <a:lnTo>
                    <a:pt x="182629" y="8471"/>
                  </a:lnTo>
                  <a:lnTo>
                    <a:pt x="224409" y="31575"/>
                  </a:lnTo>
                  <a:lnTo>
                    <a:pt x="252567" y="65847"/>
                  </a:lnTo>
                  <a:lnTo>
                    <a:pt x="262890" y="107823"/>
                  </a:lnTo>
                  <a:lnTo>
                    <a:pt x="252567" y="149798"/>
                  </a:lnTo>
                  <a:lnTo>
                    <a:pt x="224409" y="184070"/>
                  </a:lnTo>
                  <a:lnTo>
                    <a:pt x="182629" y="207174"/>
                  </a:lnTo>
                  <a:lnTo>
                    <a:pt x="131444" y="215645"/>
                  </a:lnTo>
                  <a:lnTo>
                    <a:pt x="80260" y="207174"/>
                  </a:lnTo>
                  <a:lnTo>
                    <a:pt x="38481" y="184070"/>
                  </a:lnTo>
                  <a:lnTo>
                    <a:pt x="10322" y="149798"/>
                  </a:lnTo>
                  <a:lnTo>
                    <a:pt x="0" y="107823"/>
                  </a:lnTo>
                  <a:close/>
                </a:path>
              </a:pathLst>
            </a:custGeom>
            <a:ln w="25400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44597"/>
            <a:ext cx="12192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10" dirty="0" smtClean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ПРОТОКОЛ РАССМОТРЕНИЯ АПЕЛЛЯЦИИ О НАРУШЕНИИ УСТАНОВЛЕННОГО ПОРЯДКА ПРОВЕДЕНИЯ ГИА (</a:t>
            </a:r>
            <a:r>
              <a:rPr sz="2000" b="1" dirty="0" smtClean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ППЭ-03</a:t>
            </a:r>
            <a:r>
              <a:rPr lang="ru-RU" sz="2000" b="1" dirty="0" smtClean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)</a:t>
            </a:r>
            <a:endParaRPr sz="20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30812" y="659361"/>
            <a:ext cx="4954693" cy="5888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9220" algn="just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175895" algn="l"/>
              </a:tabLst>
            </a:pPr>
            <a:r>
              <a:rPr lang="ru-RU" sz="1300" spc="-4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4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Код</a:t>
            </a:r>
            <a:r>
              <a:rPr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региона,</a:t>
            </a:r>
            <a:r>
              <a:rPr sz="1300" spc="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</a:t>
            </a:r>
            <a:r>
              <a:rPr sz="1300" spc="-4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</a:t>
            </a:r>
            <a:r>
              <a:rPr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6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МСУ,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</a:t>
            </a:r>
            <a:r>
              <a:rPr lang="ru-RU" sz="1300" spc="-4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</a:t>
            </a:r>
            <a:r>
              <a:rPr sz="1300" spc="-4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</a:t>
            </a:r>
            <a:r>
              <a:rPr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ППЭ,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дата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экзамена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заполняются</a:t>
            </a:r>
            <a:r>
              <a:rPr sz="1300" spc="-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автоматически.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Номер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аудитории,</a:t>
            </a:r>
            <a:r>
              <a:rPr sz="1300" spc="3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3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</a:t>
            </a:r>
            <a:r>
              <a:rPr lang="ru-RU" sz="1300" spc="-4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од</a:t>
            </a:r>
            <a:r>
              <a:rPr sz="1300" spc="-4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3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</a:t>
            </a:r>
            <a:r>
              <a:rPr sz="13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наименование</a:t>
            </a:r>
            <a:r>
              <a:rPr sz="1300" spc="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предмета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проставляются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членом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ГЭК,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принявшим</a:t>
            </a:r>
            <a:r>
              <a:rPr sz="1300" spc="3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апелляцию</a:t>
            </a:r>
            <a:r>
              <a:rPr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ru-RU" sz="1300" spc="-5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109220" algn="just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175895" algn="l"/>
              </a:tabLst>
            </a:pPr>
            <a:endParaRPr sz="8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713105" algn="just">
              <a:lnSpc>
                <a:spcPct val="100000"/>
              </a:lnSpc>
              <a:buAutoNum type="arabicPeriod"/>
              <a:tabLst>
                <a:tab pos="217170" algn="l"/>
              </a:tabLst>
            </a:pP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Регистрационный</a:t>
            </a:r>
            <a:r>
              <a:rPr sz="1300" spc="3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номер</a:t>
            </a:r>
            <a:r>
              <a:rPr sz="1300" spc="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проставляется </a:t>
            </a:r>
            <a:r>
              <a:rPr sz="1300" spc="-3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секретарем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к</a:t>
            </a:r>
            <a:r>
              <a:rPr sz="1300" spc="-1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онфликтной</a:t>
            </a:r>
            <a:r>
              <a:rPr sz="1300" spc="4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2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комиссии</a:t>
            </a:r>
            <a:r>
              <a:rPr sz="1300" spc="-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ru-RU" sz="1300" spc="-20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713105" algn="just">
              <a:lnSpc>
                <a:spcPct val="100000"/>
              </a:lnSpc>
              <a:buAutoNum type="arabicPeriod"/>
              <a:tabLst>
                <a:tab pos="217170" algn="l"/>
              </a:tabLst>
            </a:pPr>
            <a:endParaRPr sz="8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318770" algn="just">
              <a:lnSpc>
                <a:spcPct val="100000"/>
              </a:lnSpc>
              <a:buAutoNum type="arabicPeriod"/>
              <a:tabLst>
                <a:tab pos="175895" algn="l"/>
              </a:tabLst>
            </a:pP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Наименование</a:t>
            </a:r>
            <a:r>
              <a:rPr sz="1300" spc="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образовательной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организации, </a:t>
            </a:r>
            <a:r>
              <a:rPr sz="1300" spc="-3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</a:t>
            </a:r>
            <a:r>
              <a:rPr sz="13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базе </a:t>
            </a:r>
            <a:r>
              <a:rPr sz="13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которой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расположен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ППЭ,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заполняется 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5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автоматически</a:t>
            </a:r>
            <a:r>
              <a:rPr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ru-RU" sz="1300" spc="-15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318770" algn="just">
              <a:lnSpc>
                <a:spcPct val="100000"/>
              </a:lnSpc>
              <a:buAutoNum type="arabicPeriod"/>
              <a:tabLst>
                <a:tab pos="175895" algn="l"/>
              </a:tabLst>
            </a:pPr>
            <a:endParaRPr sz="8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165735" algn="just">
              <a:lnSpc>
                <a:spcPct val="100000"/>
              </a:lnSpc>
              <a:spcBef>
                <a:spcPts val="5"/>
              </a:spcBef>
            </a:pP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4,</a:t>
            </a:r>
            <a:r>
              <a:rPr sz="13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5.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2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Указывается</a:t>
            </a:r>
            <a:r>
              <a:rPr sz="1300" spc="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300" spc="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код </a:t>
            </a:r>
            <a:r>
              <a:rPr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</a:t>
            </a:r>
            <a:r>
              <a:rPr sz="1300" spc="-1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согласно</a:t>
            </a:r>
            <a:r>
              <a:rPr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единой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кодировке, </a:t>
            </a:r>
            <a:r>
              <a:rPr sz="1300" spc="-3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принятой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регионе)</a:t>
            </a:r>
            <a:r>
              <a:rPr sz="1300" spc="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наименование 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образовательной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организации,</a:t>
            </a:r>
            <a:r>
              <a:rPr sz="1300" spc="4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25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где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обучается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участник</a:t>
            </a:r>
            <a:r>
              <a:rPr sz="1300" spc="2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экзамена,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подавший</a:t>
            </a:r>
            <a:r>
              <a:rPr sz="1300" spc="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апелляцию</a:t>
            </a:r>
            <a:r>
              <a:rPr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ru-RU" sz="1300" spc="-5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165735" algn="just">
              <a:lnSpc>
                <a:spcPct val="100000"/>
              </a:lnSpc>
              <a:spcBef>
                <a:spcPts val="5"/>
              </a:spcBef>
            </a:pPr>
            <a:endParaRPr sz="8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75260" indent="-163195" algn="just">
              <a:lnSpc>
                <a:spcPct val="100000"/>
              </a:lnSpc>
              <a:buAutoNum type="arabicPeriod" startAt="6"/>
              <a:tabLst>
                <a:tab pos="175895" algn="l"/>
              </a:tabLst>
            </a:pPr>
            <a:r>
              <a:rPr sz="13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Указываются</a:t>
            </a:r>
            <a:r>
              <a:rPr sz="1300" spc="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данные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участнике</a:t>
            </a:r>
            <a:r>
              <a:rPr sz="1300" spc="4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экзамена</a:t>
            </a:r>
            <a:r>
              <a:rPr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</a:t>
            </a: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подавшем</a:t>
            </a:r>
            <a:r>
              <a:rPr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апелляцию: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ФИО,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серия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</a:t>
            </a:r>
            <a:r>
              <a:rPr sz="13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номер </a:t>
            </a:r>
            <a:r>
              <a:rPr sz="1300" spc="-3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документа,</a:t>
            </a:r>
            <a:r>
              <a:rPr sz="1300" spc="3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удостоверяющего</a:t>
            </a:r>
            <a:r>
              <a:rPr sz="1300" spc="4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личность</a:t>
            </a:r>
            <a:r>
              <a:rPr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75260" indent="-163195" algn="just">
              <a:lnSpc>
                <a:spcPct val="100000"/>
              </a:lnSpc>
              <a:buAutoNum type="arabicPeriod" startAt="6"/>
              <a:tabLst>
                <a:tab pos="175895" algn="l"/>
              </a:tabLst>
            </a:pPr>
            <a:endParaRPr sz="8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60325" algn="just">
              <a:lnSpc>
                <a:spcPct val="100000"/>
              </a:lnSpc>
              <a:buAutoNum type="arabicPeriod" startAt="7"/>
              <a:tabLst>
                <a:tab pos="175895" algn="l"/>
              </a:tabLst>
            </a:pPr>
            <a:r>
              <a:rPr lang="ru-RU"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Членом</a:t>
            </a:r>
            <a:r>
              <a:rPr sz="1300" spc="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ГЭК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фиксируются</a:t>
            </a:r>
            <a:r>
              <a:rPr sz="1300" spc="4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(выделяются любым 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способом –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подчёркиваются,</a:t>
            </a:r>
            <a:r>
              <a:rPr sz="1300" spc="30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обводятся)</a:t>
            </a:r>
            <a:r>
              <a:rPr sz="1300" spc="6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выводы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итогам рассмотрения</a:t>
            </a:r>
            <a:r>
              <a:rPr sz="1300" spc="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поданной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участником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экзамена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апелляции</a:t>
            </a:r>
            <a:r>
              <a:rPr sz="1300" spc="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нарушении</a:t>
            </a:r>
            <a:r>
              <a:rPr sz="1300" spc="5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установленного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порядка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проведения</a:t>
            </a:r>
            <a:r>
              <a:rPr sz="1300" spc="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ГИА,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указывается</a:t>
            </a:r>
            <a:r>
              <a:rPr sz="1300" spc="4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количество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материалов</a:t>
            </a:r>
            <a:r>
              <a:rPr sz="1300" spc="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(листов),</a:t>
            </a:r>
            <a:r>
              <a:rPr sz="1300" spc="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сопровождающих</a:t>
            </a:r>
            <a:r>
              <a:rPr sz="1300" spc="3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заключение </a:t>
            </a:r>
            <a:r>
              <a:rPr sz="1300" spc="-3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итогам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рассмотрения</a:t>
            </a:r>
            <a:r>
              <a:rPr sz="1300" spc="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апелляции</a:t>
            </a:r>
            <a:r>
              <a:rPr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ru-RU" sz="1300" spc="-10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60325" algn="just">
              <a:lnSpc>
                <a:spcPct val="100000"/>
              </a:lnSpc>
              <a:buAutoNum type="arabicPeriod" startAt="7"/>
              <a:tabLst>
                <a:tab pos="175895" algn="l"/>
              </a:tabLst>
            </a:pPr>
            <a:endParaRPr sz="8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241935" algn="just">
              <a:lnSpc>
                <a:spcPct val="100000"/>
              </a:lnSpc>
              <a:spcBef>
                <a:spcPts val="5"/>
              </a:spcBef>
              <a:buAutoNum type="arabicPeriod" startAt="7"/>
              <a:tabLst>
                <a:tab pos="175895" algn="l"/>
              </a:tabLst>
            </a:pP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Ставятся</a:t>
            </a:r>
            <a:r>
              <a:rPr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подписи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лиц,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привлеченных</a:t>
            </a:r>
            <a:r>
              <a:rPr sz="1300" spc="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членами </a:t>
            </a:r>
            <a:r>
              <a:rPr sz="1300" spc="-3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ГЭК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рассмотрению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поданной</a:t>
            </a:r>
            <a:r>
              <a:rPr sz="1300" spc="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участником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экзамена</a:t>
            </a:r>
            <a:r>
              <a:rPr sz="1300" spc="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апелляции,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указывается</a:t>
            </a:r>
            <a:r>
              <a:rPr sz="1300" spc="4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их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должность</a:t>
            </a:r>
            <a:r>
              <a:rPr lang="ru-RU"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</a:t>
            </a:r>
            <a:r>
              <a:rPr sz="1300" spc="-2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ППЭ.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Подпись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общественного</a:t>
            </a:r>
            <a:r>
              <a:rPr sz="1300" spc="2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5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наблюдателя</a:t>
            </a:r>
            <a:r>
              <a:rPr lang="ru-RU" sz="1300" spc="-15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ставится</a:t>
            </a:r>
            <a:r>
              <a:rPr sz="130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случае</a:t>
            </a:r>
            <a:r>
              <a:rPr sz="1300" spc="3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наличия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его</a:t>
            </a:r>
            <a:r>
              <a:rPr sz="1300" spc="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</a:t>
            </a:r>
            <a:r>
              <a:rPr sz="1300" spc="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 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привлечения </a:t>
            </a:r>
            <a:r>
              <a:rPr sz="1300" spc="-3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</a:t>
            </a:r>
            <a:r>
              <a:rPr sz="13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рассмотрению</a:t>
            </a:r>
            <a:r>
              <a:rPr sz="1300" spc="2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0" dirty="0" err="1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апелляции</a:t>
            </a:r>
            <a:r>
              <a:rPr sz="1300" spc="-10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ru-RU" sz="1300" spc="-10" dirty="0" smtClean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241935" algn="just">
              <a:lnSpc>
                <a:spcPct val="100000"/>
              </a:lnSpc>
              <a:spcBef>
                <a:spcPts val="5"/>
              </a:spcBef>
              <a:buAutoNum type="arabicPeriod" startAt="7"/>
              <a:tabLst>
                <a:tab pos="175895" algn="l"/>
              </a:tabLst>
            </a:pPr>
            <a:endParaRPr sz="8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12700" marR="435609" algn="just">
              <a:lnSpc>
                <a:spcPct val="100000"/>
              </a:lnSpc>
              <a:buAutoNum type="arabicPeriod" startAt="9"/>
              <a:tabLst>
                <a:tab pos="175895" algn="l"/>
              </a:tabLst>
            </a:pP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Поле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ППЭ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не</a:t>
            </a:r>
            <a:r>
              <a:rPr sz="1300" spc="-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заполняется (заполняется 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конфликтной</a:t>
            </a:r>
            <a:r>
              <a:rPr sz="1300" spc="1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комиссией</a:t>
            </a:r>
            <a:r>
              <a:rPr sz="1300" spc="3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после</a:t>
            </a:r>
            <a:r>
              <a:rPr sz="1300" spc="-1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1300" spc="-5" dirty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рассмотрения).</a:t>
            </a:r>
            <a:endParaRPr sz="1300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74008" y="388366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49423" y="1288922"/>
            <a:ext cx="351367" cy="215900"/>
          </a:xfrm>
          <a:custGeom>
            <a:avLst/>
            <a:gdLst/>
            <a:ahLst/>
            <a:cxnLst/>
            <a:rect l="l" t="t" r="r" b="b"/>
            <a:pathLst>
              <a:path w="263525" h="215900">
                <a:moveTo>
                  <a:pt x="0" y="107823"/>
                </a:moveTo>
                <a:lnTo>
                  <a:pt x="10330" y="65847"/>
                </a:lnTo>
                <a:lnTo>
                  <a:pt x="38501" y="31575"/>
                </a:lnTo>
                <a:lnTo>
                  <a:pt x="80286" y="8471"/>
                </a:lnTo>
                <a:lnTo>
                  <a:pt x="131457" y="0"/>
                </a:lnTo>
                <a:lnTo>
                  <a:pt x="182628" y="8471"/>
                </a:lnTo>
                <a:lnTo>
                  <a:pt x="224413" y="31575"/>
                </a:lnTo>
                <a:lnTo>
                  <a:pt x="252585" y="65847"/>
                </a:lnTo>
                <a:lnTo>
                  <a:pt x="262915" y="107823"/>
                </a:lnTo>
                <a:lnTo>
                  <a:pt x="252585" y="149798"/>
                </a:lnTo>
                <a:lnTo>
                  <a:pt x="224413" y="184070"/>
                </a:lnTo>
                <a:lnTo>
                  <a:pt x="182628" y="207174"/>
                </a:lnTo>
                <a:lnTo>
                  <a:pt x="131457" y="215646"/>
                </a:lnTo>
                <a:lnTo>
                  <a:pt x="80286" y="207174"/>
                </a:lnTo>
                <a:lnTo>
                  <a:pt x="38501" y="184070"/>
                </a:lnTo>
                <a:lnTo>
                  <a:pt x="10330" y="149798"/>
                </a:lnTo>
                <a:lnTo>
                  <a:pt x="0" y="107823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73869" y="1315975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6590" y="1475105"/>
            <a:ext cx="351367" cy="215900"/>
          </a:xfrm>
          <a:custGeom>
            <a:avLst/>
            <a:gdLst/>
            <a:ahLst/>
            <a:cxnLst/>
            <a:rect l="l" t="t" r="r" b="b"/>
            <a:pathLst>
              <a:path w="263525" h="215900">
                <a:moveTo>
                  <a:pt x="0" y="107823"/>
                </a:moveTo>
                <a:lnTo>
                  <a:pt x="10330" y="65847"/>
                </a:lnTo>
                <a:lnTo>
                  <a:pt x="38501" y="31575"/>
                </a:lnTo>
                <a:lnTo>
                  <a:pt x="80286" y="8471"/>
                </a:lnTo>
                <a:lnTo>
                  <a:pt x="131457" y="0"/>
                </a:lnTo>
                <a:lnTo>
                  <a:pt x="182628" y="8471"/>
                </a:lnTo>
                <a:lnTo>
                  <a:pt x="224413" y="31575"/>
                </a:lnTo>
                <a:lnTo>
                  <a:pt x="252585" y="65847"/>
                </a:lnTo>
                <a:lnTo>
                  <a:pt x="262915" y="107823"/>
                </a:lnTo>
                <a:lnTo>
                  <a:pt x="252585" y="149798"/>
                </a:lnTo>
                <a:lnTo>
                  <a:pt x="224413" y="184070"/>
                </a:lnTo>
                <a:lnTo>
                  <a:pt x="182628" y="207174"/>
                </a:lnTo>
                <a:lnTo>
                  <a:pt x="131457" y="215646"/>
                </a:lnTo>
                <a:lnTo>
                  <a:pt x="80286" y="207174"/>
                </a:lnTo>
                <a:lnTo>
                  <a:pt x="38501" y="184070"/>
                </a:lnTo>
                <a:lnTo>
                  <a:pt x="10330" y="149798"/>
                </a:lnTo>
                <a:lnTo>
                  <a:pt x="0" y="107823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60967" y="1501902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629" y="1867661"/>
            <a:ext cx="351367" cy="215900"/>
          </a:xfrm>
          <a:custGeom>
            <a:avLst/>
            <a:gdLst/>
            <a:ahLst/>
            <a:cxnLst/>
            <a:rect l="l" t="t" r="r" b="b"/>
            <a:pathLst>
              <a:path w="263525" h="215900">
                <a:moveTo>
                  <a:pt x="0" y="107823"/>
                </a:moveTo>
                <a:lnTo>
                  <a:pt x="10330" y="65847"/>
                </a:lnTo>
                <a:lnTo>
                  <a:pt x="38503" y="31575"/>
                </a:lnTo>
                <a:lnTo>
                  <a:pt x="80287" y="8471"/>
                </a:lnTo>
                <a:lnTo>
                  <a:pt x="131455" y="0"/>
                </a:lnTo>
                <a:lnTo>
                  <a:pt x="182628" y="8471"/>
                </a:lnTo>
                <a:lnTo>
                  <a:pt x="224417" y="31575"/>
                </a:lnTo>
                <a:lnTo>
                  <a:pt x="252593" y="65847"/>
                </a:lnTo>
                <a:lnTo>
                  <a:pt x="262925" y="107823"/>
                </a:lnTo>
                <a:lnTo>
                  <a:pt x="252593" y="149798"/>
                </a:lnTo>
                <a:lnTo>
                  <a:pt x="224417" y="184070"/>
                </a:lnTo>
                <a:lnTo>
                  <a:pt x="182628" y="207174"/>
                </a:lnTo>
                <a:lnTo>
                  <a:pt x="131455" y="215646"/>
                </a:lnTo>
                <a:lnTo>
                  <a:pt x="80287" y="207174"/>
                </a:lnTo>
                <a:lnTo>
                  <a:pt x="38503" y="184070"/>
                </a:lnTo>
                <a:lnTo>
                  <a:pt x="10330" y="149798"/>
                </a:lnTo>
                <a:lnTo>
                  <a:pt x="0" y="107823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9040" y="1894714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21633" y="1789429"/>
            <a:ext cx="351367" cy="215900"/>
          </a:xfrm>
          <a:custGeom>
            <a:avLst/>
            <a:gdLst/>
            <a:ahLst/>
            <a:cxnLst/>
            <a:rect l="l" t="t" r="r" b="b"/>
            <a:pathLst>
              <a:path w="263525" h="215900">
                <a:moveTo>
                  <a:pt x="0" y="107823"/>
                </a:moveTo>
                <a:lnTo>
                  <a:pt x="10340" y="65847"/>
                </a:lnTo>
                <a:lnTo>
                  <a:pt x="38528" y="31575"/>
                </a:lnTo>
                <a:lnTo>
                  <a:pt x="80313" y="8471"/>
                </a:lnTo>
                <a:lnTo>
                  <a:pt x="131444" y="0"/>
                </a:lnTo>
                <a:lnTo>
                  <a:pt x="182649" y="8471"/>
                </a:lnTo>
                <a:lnTo>
                  <a:pt x="224472" y="31575"/>
                </a:lnTo>
                <a:lnTo>
                  <a:pt x="252674" y="65847"/>
                </a:lnTo>
                <a:lnTo>
                  <a:pt x="263017" y="107823"/>
                </a:lnTo>
                <a:lnTo>
                  <a:pt x="252674" y="149725"/>
                </a:lnTo>
                <a:lnTo>
                  <a:pt x="224472" y="183959"/>
                </a:lnTo>
                <a:lnTo>
                  <a:pt x="182649" y="207049"/>
                </a:lnTo>
                <a:lnTo>
                  <a:pt x="131444" y="215519"/>
                </a:lnTo>
                <a:lnTo>
                  <a:pt x="80313" y="207049"/>
                </a:lnTo>
                <a:lnTo>
                  <a:pt x="38528" y="183959"/>
                </a:lnTo>
                <a:lnTo>
                  <a:pt x="10340" y="149725"/>
                </a:lnTo>
                <a:lnTo>
                  <a:pt x="0" y="107823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146552" y="1816355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9" y="2519933"/>
            <a:ext cx="351367" cy="215900"/>
          </a:xfrm>
          <a:custGeom>
            <a:avLst/>
            <a:gdLst/>
            <a:ahLst/>
            <a:cxnLst/>
            <a:rect l="l" t="t" r="r" b="b"/>
            <a:pathLst>
              <a:path w="263525" h="215900">
                <a:moveTo>
                  <a:pt x="0" y="107823"/>
                </a:moveTo>
                <a:lnTo>
                  <a:pt x="10330" y="65847"/>
                </a:lnTo>
                <a:lnTo>
                  <a:pt x="38503" y="31575"/>
                </a:lnTo>
                <a:lnTo>
                  <a:pt x="80288" y="8471"/>
                </a:lnTo>
                <a:lnTo>
                  <a:pt x="131457" y="0"/>
                </a:lnTo>
                <a:lnTo>
                  <a:pt x="182630" y="8471"/>
                </a:lnTo>
                <a:lnTo>
                  <a:pt x="224420" y="31575"/>
                </a:lnTo>
                <a:lnTo>
                  <a:pt x="252596" y="65847"/>
                </a:lnTo>
                <a:lnTo>
                  <a:pt x="262928" y="107823"/>
                </a:lnTo>
                <a:lnTo>
                  <a:pt x="252596" y="149798"/>
                </a:lnTo>
                <a:lnTo>
                  <a:pt x="224420" y="184070"/>
                </a:lnTo>
                <a:lnTo>
                  <a:pt x="182630" y="207174"/>
                </a:lnTo>
                <a:lnTo>
                  <a:pt x="131457" y="215645"/>
                </a:lnTo>
                <a:lnTo>
                  <a:pt x="80288" y="207174"/>
                </a:lnTo>
                <a:lnTo>
                  <a:pt x="38503" y="184070"/>
                </a:lnTo>
                <a:lnTo>
                  <a:pt x="10330" y="149798"/>
                </a:lnTo>
                <a:lnTo>
                  <a:pt x="0" y="107823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4496" y="2546986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6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4629" y="3278251"/>
            <a:ext cx="351367" cy="215900"/>
          </a:xfrm>
          <a:custGeom>
            <a:avLst/>
            <a:gdLst/>
            <a:ahLst/>
            <a:cxnLst/>
            <a:rect l="l" t="t" r="r" b="b"/>
            <a:pathLst>
              <a:path w="263525" h="215900">
                <a:moveTo>
                  <a:pt x="0" y="107823"/>
                </a:moveTo>
                <a:lnTo>
                  <a:pt x="10330" y="65847"/>
                </a:lnTo>
                <a:lnTo>
                  <a:pt x="38503" y="31575"/>
                </a:lnTo>
                <a:lnTo>
                  <a:pt x="80287" y="8471"/>
                </a:lnTo>
                <a:lnTo>
                  <a:pt x="131455" y="0"/>
                </a:lnTo>
                <a:lnTo>
                  <a:pt x="182628" y="8471"/>
                </a:lnTo>
                <a:lnTo>
                  <a:pt x="224417" y="31575"/>
                </a:lnTo>
                <a:lnTo>
                  <a:pt x="252593" y="65847"/>
                </a:lnTo>
                <a:lnTo>
                  <a:pt x="262925" y="107823"/>
                </a:lnTo>
                <a:lnTo>
                  <a:pt x="252593" y="149725"/>
                </a:lnTo>
                <a:lnTo>
                  <a:pt x="224417" y="183959"/>
                </a:lnTo>
                <a:lnTo>
                  <a:pt x="182628" y="207049"/>
                </a:lnTo>
                <a:lnTo>
                  <a:pt x="131455" y="215519"/>
                </a:lnTo>
                <a:lnTo>
                  <a:pt x="80287" y="207049"/>
                </a:lnTo>
                <a:lnTo>
                  <a:pt x="38503" y="183959"/>
                </a:lnTo>
                <a:lnTo>
                  <a:pt x="10330" y="149725"/>
                </a:lnTo>
                <a:lnTo>
                  <a:pt x="0" y="107823"/>
                </a:lnTo>
                <a:close/>
              </a:path>
            </a:pathLst>
          </a:custGeom>
          <a:ln w="25399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59040" y="3305683"/>
            <a:ext cx="103293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7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236" y="4708144"/>
            <a:ext cx="351367" cy="215900"/>
          </a:xfrm>
          <a:custGeom>
            <a:avLst/>
            <a:gdLst/>
            <a:ahLst/>
            <a:cxnLst/>
            <a:rect l="l" t="t" r="r" b="b"/>
            <a:pathLst>
              <a:path w="263525" h="215900">
                <a:moveTo>
                  <a:pt x="0" y="107822"/>
                </a:moveTo>
                <a:lnTo>
                  <a:pt x="10331" y="65847"/>
                </a:lnTo>
                <a:lnTo>
                  <a:pt x="38505" y="31575"/>
                </a:lnTo>
                <a:lnTo>
                  <a:pt x="80293" y="8471"/>
                </a:lnTo>
                <a:lnTo>
                  <a:pt x="131466" y="0"/>
                </a:lnTo>
                <a:lnTo>
                  <a:pt x="182632" y="8471"/>
                </a:lnTo>
                <a:lnTo>
                  <a:pt x="224417" y="31575"/>
                </a:lnTo>
                <a:lnTo>
                  <a:pt x="252592" y="65847"/>
                </a:lnTo>
                <a:lnTo>
                  <a:pt x="262924" y="107822"/>
                </a:lnTo>
                <a:lnTo>
                  <a:pt x="252592" y="149798"/>
                </a:lnTo>
                <a:lnTo>
                  <a:pt x="224417" y="184070"/>
                </a:lnTo>
                <a:lnTo>
                  <a:pt x="182632" y="207174"/>
                </a:lnTo>
                <a:lnTo>
                  <a:pt x="131466" y="215645"/>
                </a:lnTo>
                <a:lnTo>
                  <a:pt x="80293" y="207174"/>
                </a:lnTo>
                <a:lnTo>
                  <a:pt x="38505" y="184070"/>
                </a:lnTo>
                <a:lnTo>
                  <a:pt x="10331" y="149798"/>
                </a:lnTo>
                <a:lnTo>
                  <a:pt x="1" y="107822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50912" y="4735902"/>
            <a:ext cx="10329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8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7966" y="5828068"/>
            <a:ext cx="351367" cy="215900"/>
          </a:xfrm>
          <a:custGeom>
            <a:avLst/>
            <a:gdLst/>
            <a:ahLst/>
            <a:cxnLst/>
            <a:rect l="l" t="t" r="r" b="b"/>
            <a:pathLst>
              <a:path w="263525" h="215900">
                <a:moveTo>
                  <a:pt x="0" y="107810"/>
                </a:moveTo>
                <a:lnTo>
                  <a:pt x="10331" y="65847"/>
                </a:lnTo>
                <a:lnTo>
                  <a:pt x="38504" y="31578"/>
                </a:lnTo>
                <a:lnTo>
                  <a:pt x="80291" y="8472"/>
                </a:lnTo>
                <a:lnTo>
                  <a:pt x="131461" y="0"/>
                </a:lnTo>
                <a:lnTo>
                  <a:pt x="182632" y="8472"/>
                </a:lnTo>
                <a:lnTo>
                  <a:pt x="224417" y="31578"/>
                </a:lnTo>
                <a:lnTo>
                  <a:pt x="252589" y="65847"/>
                </a:lnTo>
                <a:lnTo>
                  <a:pt x="262919" y="107810"/>
                </a:lnTo>
                <a:lnTo>
                  <a:pt x="252589" y="149773"/>
                </a:lnTo>
                <a:lnTo>
                  <a:pt x="224417" y="184042"/>
                </a:lnTo>
                <a:lnTo>
                  <a:pt x="182632" y="207147"/>
                </a:lnTo>
                <a:lnTo>
                  <a:pt x="131461" y="215620"/>
                </a:lnTo>
                <a:lnTo>
                  <a:pt x="80291" y="207147"/>
                </a:lnTo>
                <a:lnTo>
                  <a:pt x="38504" y="184042"/>
                </a:lnTo>
                <a:lnTo>
                  <a:pt x="10331" y="149773"/>
                </a:lnTo>
                <a:lnTo>
                  <a:pt x="0" y="107810"/>
                </a:lnTo>
                <a:close/>
              </a:path>
            </a:pathLst>
          </a:custGeom>
          <a:ln w="25400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52536" y="5855992"/>
            <a:ext cx="10329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1F487C"/>
                </a:solidFill>
                <a:latin typeface="Calibri"/>
                <a:cs typeface="Calibri"/>
              </a:rPr>
              <a:t>9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31672" y="2073789"/>
            <a:ext cx="3261360" cy="3054985"/>
            <a:chOff x="248754" y="2073782"/>
            <a:chExt cx="2446020" cy="3054985"/>
          </a:xfrm>
        </p:grpSpPr>
        <p:sp>
          <p:nvSpPr>
            <p:cNvPr id="26" name="object 26"/>
            <p:cNvSpPr/>
            <p:nvPr/>
          </p:nvSpPr>
          <p:spPr>
            <a:xfrm>
              <a:off x="258279" y="2083307"/>
              <a:ext cx="217170" cy="1124585"/>
            </a:xfrm>
            <a:custGeom>
              <a:avLst/>
              <a:gdLst/>
              <a:ahLst/>
              <a:cxnLst/>
              <a:rect l="l" t="t" r="r" b="b"/>
              <a:pathLst>
                <a:path w="217170" h="1124585">
                  <a:moveTo>
                    <a:pt x="216903" y="1124330"/>
                  </a:moveTo>
                  <a:lnTo>
                    <a:pt x="174683" y="1122906"/>
                  </a:lnTo>
                  <a:lnTo>
                    <a:pt x="140209" y="1119028"/>
                  </a:lnTo>
                  <a:lnTo>
                    <a:pt x="116967" y="1113293"/>
                  </a:lnTo>
                  <a:lnTo>
                    <a:pt x="108445" y="1106296"/>
                  </a:lnTo>
                  <a:lnTo>
                    <a:pt x="108445" y="582929"/>
                  </a:lnTo>
                  <a:lnTo>
                    <a:pt x="99923" y="575859"/>
                  </a:lnTo>
                  <a:lnTo>
                    <a:pt x="76682" y="570087"/>
                  </a:lnTo>
                  <a:lnTo>
                    <a:pt x="42212" y="566195"/>
                  </a:lnTo>
                  <a:lnTo>
                    <a:pt x="0" y="564768"/>
                  </a:lnTo>
                  <a:lnTo>
                    <a:pt x="42212" y="563362"/>
                  </a:lnTo>
                  <a:lnTo>
                    <a:pt x="76682" y="559514"/>
                  </a:lnTo>
                  <a:lnTo>
                    <a:pt x="99923" y="553785"/>
                  </a:lnTo>
                  <a:lnTo>
                    <a:pt x="108445" y="546734"/>
                  </a:lnTo>
                  <a:lnTo>
                    <a:pt x="108445" y="18033"/>
                  </a:lnTo>
                  <a:lnTo>
                    <a:pt x="116967" y="11037"/>
                  </a:lnTo>
                  <a:lnTo>
                    <a:pt x="140209" y="5302"/>
                  </a:lnTo>
                  <a:lnTo>
                    <a:pt x="174683" y="1424"/>
                  </a:lnTo>
                  <a:lnTo>
                    <a:pt x="21690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1851" y="4726812"/>
              <a:ext cx="2413000" cy="401955"/>
            </a:xfrm>
            <a:custGeom>
              <a:avLst/>
              <a:gdLst/>
              <a:ahLst/>
              <a:cxnLst/>
              <a:rect l="l" t="t" r="r" b="b"/>
              <a:pathLst>
                <a:path w="2413000" h="401954">
                  <a:moveTo>
                    <a:pt x="2412708" y="50165"/>
                  </a:moveTo>
                  <a:lnTo>
                    <a:pt x="2401849" y="44069"/>
                  </a:lnTo>
                  <a:lnTo>
                    <a:pt x="2326348" y="1651"/>
                  </a:lnTo>
                  <a:lnTo>
                    <a:pt x="2323300" y="0"/>
                  </a:lnTo>
                  <a:lnTo>
                    <a:pt x="2319363" y="1016"/>
                  </a:lnTo>
                  <a:lnTo>
                    <a:pt x="2317712" y="4191"/>
                  </a:lnTo>
                  <a:lnTo>
                    <a:pt x="2315934" y="7239"/>
                  </a:lnTo>
                  <a:lnTo>
                    <a:pt x="2317077" y="11049"/>
                  </a:lnTo>
                  <a:lnTo>
                    <a:pt x="2320125" y="12827"/>
                  </a:lnTo>
                  <a:lnTo>
                    <a:pt x="2376398" y="44462"/>
                  </a:lnTo>
                  <a:lnTo>
                    <a:pt x="55270" y="82804"/>
                  </a:lnTo>
                  <a:lnTo>
                    <a:pt x="55372" y="89255"/>
                  </a:lnTo>
                  <a:lnTo>
                    <a:pt x="1473" y="82931"/>
                  </a:lnTo>
                  <a:lnTo>
                    <a:pt x="0" y="95504"/>
                  </a:lnTo>
                  <a:lnTo>
                    <a:pt x="2279154" y="362788"/>
                  </a:lnTo>
                  <a:lnTo>
                    <a:pt x="2216493" y="390144"/>
                  </a:lnTo>
                  <a:lnTo>
                    <a:pt x="2215096" y="393827"/>
                  </a:lnTo>
                  <a:lnTo>
                    <a:pt x="2216493" y="397002"/>
                  </a:lnTo>
                  <a:lnTo>
                    <a:pt x="2217890" y="400304"/>
                  </a:lnTo>
                  <a:lnTo>
                    <a:pt x="2221573" y="401701"/>
                  </a:lnTo>
                  <a:lnTo>
                    <a:pt x="2304605" y="365506"/>
                  </a:lnTo>
                  <a:lnTo>
                    <a:pt x="2315680" y="360680"/>
                  </a:lnTo>
                  <a:lnTo>
                    <a:pt x="2236432" y="301117"/>
                  </a:lnTo>
                  <a:lnTo>
                    <a:pt x="2233638" y="299085"/>
                  </a:lnTo>
                  <a:lnTo>
                    <a:pt x="2229701" y="299593"/>
                  </a:lnTo>
                  <a:lnTo>
                    <a:pt x="2225383" y="305181"/>
                  </a:lnTo>
                  <a:lnTo>
                    <a:pt x="2226018" y="309245"/>
                  </a:lnTo>
                  <a:lnTo>
                    <a:pt x="2228812" y="311277"/>
                  </a:lnTo>
                  <a:lnTo>
                    <a:pt x="2280475" y="350202"/>
                  </a:lnTo>
                  <a:lnTo>
                    <a:pt x="102108" y="94742"/>
                  </a:lnTo>
                  <a:lnTo>
                    <a:pt x="2376690" y="57162"/>
                  </a:lnTo>
                  <a:lnTo>
                    <a:pt x="2321395" y="90678"/>
                  </a:lnTo>
                  <a:lnTo>
                    <a:pt x="2318347" y="92456"/>
                  </a:lnTo>
                  <a:lnTo>
                    <a:pt x="2317458" y="96393"/>
                  </a:lnTo>
                  <a:lnTo>
                    <a:pt x="2319236" y="99441"/>
                  </a:lnTo>
                  <a:lnTo>
                    <a:pt x="2321014" y="102362"/>
                  </a:lnTo>
                  <a:lnTo>
                    <a:pt x="2324951" y="103378"/>
                  </a:lnTo>
                  <a:lnTo>
                    <a:pt x="2327999" y="101600"/>
                  </a:lnTo>
                  <a:lnTo>
                    <a:pt x="2412708" y="5016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6489" y="193361"/>
            <a:ext cx="633814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 smtClean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</a:t>
            </a:r>
            <a:r>
              <a:rPr lang="ru-RU" sz="2400" b="1" spc="-10" dirty="0" smtClean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ОРМА</a:t>
            </a:r>
            <a:r>
              <a:rPr sz="2400" b="1" spc="-45" dirty="0" smtClean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2400" b="1" dirty="0" smtClean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ППЭ-</a:t>
            </a:r>
            <a:r>
              <a:rPr sz="2400" b="1" spc="-5" dirty="0" smtClean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03 </a:t>
            </a:r>
            <a:r>
              <a:rPr sz="2400" b="1" dirty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(образец</a:t>
            </a:r>
            <a:r>
              <a:rPr sz="2400" b="1" spc="-30" dirty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sz="2400" b="1" spc="-10" dirty="0">
                <a:solidFill>
                  <a:srgbClr val="E36C0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заполнения)</a:t>
            </a:r>
            <a:endParaRPr sz="24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572" y="698822"/>
            <a:ext cx="5464895" cy="5852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3562</TotalTime>
  <Words>3855</Words>
  <Application>Microsoft Office PowerPoint</Application>
  <PresentationFormat>Произвольный</PresentationFormat>
  <Paragraphs>481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Слайд 1</vt:lpstr>
      <vt:lpstr>Слайд 2</vt:lpstr>
      <vt:lpstr>АКТ ГОТОВНОСТИ ППЭ (ППЭ-01)</vt:lpstr>
      <vt:lpstr>Слайд 4</vt:lpstr>
      <vt:lpstr>Слайд 5</vt:lpstr>
      <vt:lpstr>АПЕЛЛЯЦИЯ О НАРУШЕНИИ УСТАНОВЛЕННОГО ПОРЯДКА ПРОВЕДЕНИЯ ГИА (ППЭ-02)</vt:lpstr>
      <vt:lpstr>Слайд 7</vt:lpstr>
      <vt:lpstr>ПРОТОКОЛ РАССМОТРЕНИЯ АПЕЛЛЯЦИИ О НАРУШЕНИИ УСТАНОВЛЕННОГО ПОРЯДКА ПРОВЕДЕНИЯ ГИА (ППЭ-03)</vt:lpstr>
      <vt:lpstr>Слайд 9</vt:lpstr>
      <vt:lpstr>ПРОТОКОЛ ПРОВЕДЕНИЯ ЭКЗАМЕНА В АУДИТОРИИ (ППЭ-05-02)</vt:lpstr>
      <vt:lpstr>Слайд 11</vt:lpstr>
      <vt:lpstr>Слайд 12</vt:lpstr>
      <vt:lpstr>ОТЧЕТ ЧЛЕН(А)ОВ ГЭК О ПРОВЕДЕНИИ ЭКЗАМЕНА В ППЭ (ППЭ-10)</vt:lpstr>
      <vt:lpstr>Слайд 14</vt:lpstr>
      <vt:lpstr>Слайд 15</vt:lpstr>
      <vt:lpstr>Слайд 16</vt:lpstr>
      <vt:lpstr>ВЕДОМОСТЬ КОРРЕКЦИИ ПЕРСОНАЛЬНЫХ ДАННЫХ УЧАСТНИКОВ ЭКЗАМЕНА В АУДИТОРИФОРМА (ППЭ-12-02)</vt:lpstr>
      <vt:lpstr>Слайд 18</vt:lpstr>
      <vt:lpstr>Слайд 19</vt:lpstr>
      <vt:lpstr>ВЕДОМОСТЬ ИСПОЛЬЗОВАНИЯ ДОПОЛНИТЕЛЬНЫХ БЛАНКОВ ОТВЕТОВ № 2 (ППЭ-12-03)</vt:lpstr>
      <vt:lpstr>Слайд 21</vt:lpstr>
      <vt:lpstr>ФОРМА ППЭ-12-04-МАШ</vt:lpstr>
      <vt:lpstr>Слайд 23</vt:lpstr>
      <vt:lpstr>Слайд 24</vt:lpstr>
      <vt:lpstr>Форма ППЭ-13-01</vt:lpstr>
      <vt:lpstr>Слайд 26</vt:lpstr>
      <vt:lpstr>Слайд 27</vt:lpstr>
      <vt:lpstr>ФОРМА ППЭ-13-02-МАШ (заполняется руководителем ППЭ)</vt:lpstr>
      <vt:lpstr>Слайд 29</vt:lpstr>
      <vt:lpstr>Слайд 30</vt:lpstr>
      <vt:lpstr>ФОРМА ППЭ-14-01</vt:lpstr>
      <vt:lpstr>ФОРМА ППЭ-14-01 (продолжение)</vt:lpstr>
      <vt:lpstr>Слайд 33</vt:lpstr>
      <vt:lpstr>Слайд 34</vt:lpstr>
      <vt:lpstr>ФОРМА ППЭ-14-02 1</vt:lpstr>
      <vt:lpstr>Слайд 36</vt:lpstr>
      <vt:lpstr>ФОРМА ППЭ-19</vt:lpstr>
      <vt:lpstr>Слайд 38</vt:lpstr>
      <vt:lpstr>ФОРМА ППЭ-20</vt:lpstr>
      <vt:lpstr>Слайд 40</vt:lpstr>
      <vt:lpstr>ФОРМА ППЭ-21</vt:lpstr>
      <vt:lpstr>ФОРМА ППЭ-21 (образец заполнения)</vt:lpstr>
      <vt:lpstr>ФОРМА ППЭ-22</vt:lpstr>
      <vt:lpstr>ФОРМА ППЭ-22 (образец заполнения)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</dc:creator>
  <cp:lastModifiedBy>USER</cp:lastModifiedBy>
  <cp:revision>692</cp:revision>
  <dcterms:created xsi:type="dcterms:W3CDTF">2021-05-19T06:38:17Z</dcterms:created>
  <dcterms:modified xsi:type="dcterms:W3CDTF">2023-04-25T06:50:40Z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2021-04-30T00:00:00Z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2021-05-19T00:00:00Z</vt:filetime>
  </property>
</Properties>
</file>