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notesSlides/notesSlide42.xml" ContentType="application/vnd.openxmlformats-officedocument.presentationml.notesSlid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15.xml" ContentType="application/vnd.openxmlformats-officedocument.drawingml.diagramStyl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95"/>
  </p:notesMasterIdLst>
  <p:sldIdLst>
    <p:sldId id="532" r:id="rId2"/>
    <p:sldId id="643" r:id="rId3"/>
    <p:sldId id="639" r:id="rId4"/>
    <p:sldId id="642" r:id="rId5"/>
    <p:sldId id="641" r:id="rId6"/>
    <p:sldId id="535" r:id="rId7"/>
    <p:sldId id="678" r:id="rId8"/>
    <p:sldId id="644" r:id="rId9"/>
    <p:sldId id="645" r:id="rId10"/>
    <p:sldId id="536" r:id="rId11"/>
    <p:sldId id="537" r:id="rId12"/>
    <p:sldId id="539" r:id="rId13"/>
    <p:sldId id="540" r:id="rId14"/>
    <p:sldId id="541" r:id="rId15"/>
    <p:sldId id="543" r:id="rId16"/>
    <p:sldId id="545" r:id="rId17"/>
    <p:sldId id="546" r:id="rId18"/>
    <p:sldId id="547" r:id="rId19"/>
    <p:sldId id="548" r:id="rId20"/>
    <p:sldId id="549" r:id="rId21"/>
    <p:sldId id="550" r:id="rId22"/>
    <p:sldId id="636" r:id="rId23"/>
    <p:sldId id="551" r:id="rId24"/>
    <p:sldId id="552" r:id="rId25"/>
    <p:sldId id="553" r:id="rId26"/>
    <p:sldId id="554" r:id="rId27"/>
    <p:sldId id="646" r:id="rId28"/>
    <p:sldId id="556" r:id="rId29"/>
    <p:sldId id="557" r:id="rId30"/>
    <p:sldId id="558" r:id="rId31"/>
    <p:sldId id="559" r:id="rId32"/>
    <p:sldId id="561" r:id="rId33"/>
    <p:sldId id="562" r:id="rId34"/>
    <p:sldId id="563" r:id="rId35"/>
    <p:sldId id="564" r:id="rId36"/>
    <p:sldId id="647" r:id="rId37"/>
    <p:sldId id="565" r:id="rId38"/>
    <p:sldId id="648" r:id="rId39"/>
    <p:sldId id="649" r:id="rId40"/>
    <p:sldId id="566" r:id="rId41"/>
    <p:sldId id="650" r:id="rId42"/>
    <p:sldId id="567" r:id="rId43"/>
    <p:sldId id="568" r:id="rId44"/>
    <p:sldId id="653" r:id="rId45"/>
    <p:sldId id="654" r:id="rId46"/>
    <p:sldId id="652" r:id="rId47"/>
    <p:sldId id="655" r:id="rId48"/>
    <p:sldId id="659" r:id="rId49"/>
    <p:sldId id="660" r:id="rId50"/>
    <p:sldId id="658" r:id="rId51"/>
    <p:sldId id="656" r:id="rId52"/>
    <p:sldId id="661" r:id="rId53"/>
    <p:sldId id="662" r:id="rId54"/>
    <p:sldId id="664" r:id="rId55"/>
    <p:sldId id="665" r:id="rId56"/>
    <p:sldId id="666" r:id="rId57"/>
    <p:sldId id="667" r:id="rId58"/>
    <p:sldId id="668" r:id="rId59"/>
    <p:sldId id="669" r:id="rId60"/>
    <p:sldId id="570" r:id="rId61"/>
    <p:sldId id="657" r:id="rId62"/>
    <p:sldId id="663" r:id="rId63"/>
    <p:sldId id="569" r:id="rId64"/>
    <p:sldId id="571" r:id="rId65"/>
    <p:sldId id="572" r:id="rId66"/>
    <p:sldId id="573" r:id="rId67"/>
    <p:sldId id="651" r:id="rId68"/>
    <p:sldId id="574" r:id="rId69"/>
    <p:sldId id="576" r:id="rId70"/>
    <p:sldId id="633" r:id="rId71"/>
    <p:sldId id="670" r:id="rId72"/>
    <p:sldId id="583" r:id="rId73"/>
    <p:sldId id="584" r:id="rId74"/>
    <p:sldId id="586" r:id="rId75"/>
    <p:sldId id="587" r:id="rId76"/>
    <p:sldId id="672" r:id="rId77"/>
    <p:sldId id="589" r:id="rId78"/>
    <p:sldId id="590" r:id="rId79"/>
    <p:sldId id="591" r:id="rId80"/>
    <p:sldId id="592" r:id="rId81"/>
    <p:sldId id="593" r:id="rId82"/>
    <p:sldId id="594" r:id="rId83"/>
    <p:sldId id="596" r:id="rId84"/>
    <p:sldId id="597" r:id="rId85"/>
    <p:sldId id="598" r:id="rId86"/>
    <p:sldId id="673" r:id="rId87"/>
    <p:sldId id="674" r:id="rId88"/>
    <p:sldId id="600" r:id="rId89"/>
    <p:sldId id="602" r:id="rId90"/>
    <p:sldId id="677" r:id="rId91"/>
    <p:sldId id="679" r:id="rId92"/>
    <p:sldId id="331" r:id="rId93"/>
    <p:sldId id="408" r:id="rId9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lovin" initials="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6BA"/>
    <a:srgbClr val="99FFCC"/>
    <a:srgbClr val="99FF99"/>
    <a:srgbClr val="00FF99"/>
    <a:srgbClr val="00FF00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34" y="-8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D00E6-F447-4AF2-AD40-1706704C9CB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AA48D-5DEB-4BFA-A585-D398442E9DA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b="1" dirty="0">
            <a:solidFill>
              <a:srgbClr val="006AB3"/>
            </a:solidFill>
            <a:effectLst/>
            <a:latin typeface="Cambria" pitchFamily="18" charset="0"/>
          </a:endParaRPr>
        </a:p>
      </dgm:t>
    </dgm:pt>
    <dgm:pt modelId="{00F89B24-451D-42C4-A124-623A1F72E941}" type="parTrans" cxnId="{3913F823-22B7-402A-B721-0952025FA0A4}">
      <dgm:prSet/>
      <dgm:spPr/>
      <dgm:t>
        <a:bodyPr/>
        <a:lstStyle/>
        <a:p>
          <a:endParaRPr lang="ru-RU"/>
        </a:p>
      </dgm:t>
    </dgm:pt>
    <dgm:pt modelId="{F4A13DFE-D780-4401-B336-917B1BC17687}" type="sibTrans" cxnId="{3913F823-22B7-402A-B721-0952025FA0A4}">
      <dgm:prSet/>
      <dgm:spPr/>
      <dgm:t>
        <a:bodyPr/>
        <a:lstStyle/>
        <a:p>
          <a:endParaRPr lang="ru-RU"/>
        </a:p>
      </dgm:t>
    </dgm:pt>
    <dgm:pt modelId="{A9B4C6CB-14B7-4662-856A-964E2ECB9C2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для участника экзамена = </a:t>
          </a:r>
        </a:p>
        <a:p>
          <a:endParaRPr lang="ru-RU" sz="800" b="1" dirty="0" smtClean="0">
            <a:solidFill>
              <a:srgbClr val="006AB3"/>
            </a:solidFill>
            <a:latin typeface="Cambria" pitchFamily="18" charset="0"/>
          </a:endParaRPr>
        </a:p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Штаб ППЭ</a:t>
          </a:r>
          <a:endParaRPr lang="ru-RU" sz="1600" b="1" dirty="0">
            <a:solidFill>
              <a:srgbClr val="006AB3"/>
            </a:solidFill>
            <a:latin typeface="Cambria" pitchFamily="18" charset="0"/>
          </a:endParaRPr>
        </a:p>
      </dgm:t>
    </dgm:pt>
    <dgm:pt modelId="{AF1B9DD7-8D99-48E9-959B-1D8D9613C2C8}" type="parTrans" cxnId="{F47F134A-53C4-4C3F-BE01-7378CA63C0E3}">
      <dgm:prSet/>
      <dgm:spPr/>
      <dgm:t>
        <a:bodyPr/>
        <a:lstStyle/>
        <a:p>
          <a:endParaRPr lang="ru-RU"/>
        </a:p>
      </dgm:t>
    </dgm:pt>
    <dgm:pt modelId="{168D89E1-61A3-4E9E-98E5-9FE11FF576A1}" type="sibTrans" cxnId="{F47F134A-53C4-4C3F-BE01-7378CA63C0E3}">
      <dgm:prSet/>
      <dgm:spPr/>
      <dgm:t>
        <a:bodyPr/>
        <a:lstStyle/>
        <a:p>
          <a:endParaRPr lang="ru-RU"/>
        </a:p>
      </dgm:t>
    </dgm:pt>
    <dgm:pt modelId="{EFA9D163-B58D-4E13-B776-EF25F788D70D}" type="pres">
      <dgm:prSet presAssocID="{D08D00E6-F447-4AF2-AD40-1706704C9C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601D77-9F69-45C4-B783-38945D01315C}" type="pres">
      <dgm:prSet presAssocID="{A6BAA48D-5DEB-4BFA-A585-D398442E9DA1}" presName="hierRoot1" presStyleCnt="0"/>
      <dgm:spPr/>
      <dgm:t>
        <a:bodyPr/>
        <a:lstStyle/>
        <a:p>
          <a:endParaRPr lang="ru-RU"/>
        </a:p>
      </dgm:t>
    </dgm:pt>
    <dgm:pt modelId="{B3697524-A162-4278-B5CA-01BC9EE7F6B1}" type="pres">
      <dgm:prSet presAssocID="{A6BAA48D-5DEB-4BFA-A585-D398442E9DA1}" presName="composite" presStyleCnt="0"/>
      <dgm:spPr/>
      <dgm:t>
        <a:bodyPr/>
        <a:lstStyle/>
        <a:p>
          <a:endParaRPr lang="ru-RU"/>
        </a:p>
      </dgm:t>
    </dgm:pt>
    <dgm:pt modelId="{00D7C722-C9AC-4F69-967E-718DDE614F17}" type="pres">
      <dgm:prSet presAssocID="{A6BAA48D-5DEB-4BFA-A585-D398442E9DA1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C85F6FDD-B685-42BC-8159-351695BA715C}" type="pres">
      <dgm:prSet presAssocID="{A6BAA48D-5DEB-4BFA-A585-D398442E9DA1}" presName="text" presStyleLbl="fgAcc0" presStyleIdx="0" presStyleCnt="1" custScaleX="283010" custScaleY="48471" custLinFactNeighborX="-2726" custLinFactNeighborY="-27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AF7AA8-0C97-418E-8DB0-779ED8A4B1F6}" type="pres">
      <dgm:prSet presAssocID="{A6BAA48D-5DEB-4BFA-A585-D398442E9DA1}" presName="hierChild2" presStyleCnt="0"/>
      <dgm:spPr/>
      <dgm:t>
        <a:bodyPr/>
        <a:lstStyle/>
        <a:p>
          <a:endParaRPr lang="ru-RU"/>
        </a:p>
      </dgm:t>
    </dgm:pt>
    <dgm:pt modelId="{C36BBB7B-91EE-434F-B463-01B6D5A92832}" type="pres">
      <dgm:prSet presAssocID="{AF1B9DD7-8D99-48E9-959B-1D8D9613C2C8}" presName="Name10" presStyleLbl="parChTrans1D2" presStyleIdx="0" presStyleCnt="1"/>
      <dgm:spPr/>
      <dgm:t>
        <a:bodyPr/>
        <a:lstStyle/>
        <a:p>
          <a:endParaRPr lang="ru-RU"/>
        </a:p>
      </dgm:t>
    </dgm:pt>
    <dgm:pt modelId="{2715947F-5FB6-472F-B408-86DF3FD794C3}" type="pres">
      <dgm:prSet presAssocID="{A9B4C6CB-14B7-4662-856A-964E2ECB9C25}" presName="hierRoot2" presStyleCnt="0"/>
      <dgm:spPr/>
      <dgm:t>
        <a:bodyPr/>
        <a:lstStyle/>
        <a:p>
          <a:endParaRPr lang="ru-RU"/>
        </a:p>
      </dgm:t>
    </dgm:pt>
    <dgm:pt modelId="{A0C735DF-810B-424B-8A17-D03CA100B8FE}" type="pres">
      <dgm:prSet presAssocID="{A9B4C6CB-14B7-4662-856A-964E2ECB9C25}" presName="composite2" presStyleCnt="0"/>
      <dgm:spPr/>
      <dgm:t>
        <a:bodyPr/>
        <a:lstStyle/>
        <a:p>
          <a:endParaRPr lang="ru-RU"/>
        </a:p>
      </dgm:t>
    </dgm:pt>
    <dgm:pt modelId="{A4C0F177-85E9-41A3-925E-969E4F544606}" type="pres">
      <dgm:prSet presAssocID="{A9B4C6CB-14B7-4662-856A-964E2ECB9C25}" presName="background2" presStyleLbl="node2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2611A276-5977-44A7-940A-C75F660D79F8}" type="pres">
      <dgm:prSet presAssocID="{A9B4C6CB-14B7-4662-856A-964E2ECB9C25}" presName="text2" presStyleLbl="fgAcc2" presStyleIdx="0" presStyleCnt="1" custLinFactNeighborX="-15218" custLinFactNeighborY="-42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3F2CA-9235-4D51-9AC0-43256A53826F}" type="pres">
      <dgm:prSet presAssocID="{A9B4C6CB-14B7-4662-856A-964E2ECB9C25}" presName="hierChild3" presStyleCnt="0"/>
      <dgm:spPr/>
      <dgm:t>
        <a:bodyPr/>
        <a:lstStyle/>
        <a:p>
          <a:endParaRPr lang="ru-RU"/>
        </a:p>
      </dgm:t>
    </dgm:pt>
  </dgm:ptLst>
  <dgm:cxnLst>
    <dgm:cxn modelId="{3913F823-22B7-402A-B721-0952025FA0A4}" srcId="{D08D00E6-F447-4AF2-AD40-1706704C9CBE}" destId="{A6BAA48D-5DEB-4BFA-A585-D398442E9DA1}" srcOrd="0" destOrd="0" parTransId="{00F89B24-451D-42C4-A124-623A1F72E941}" sibTransId="{F4A13DFE-D780-4401-B336-917B1BC17687}"/>
    <dgm:cxn modelId="{42F4A0DC-1766-488A-80E9-93949111D3FC}" type="presOf" srcId="{A9B4C6CB-14B7-4662-856A-964E2ECB9C25}" destId="{2611A276-5977-44A7-940A-C75F660D79F8}" srcOrd="0" destOrd="0" presId="urn:microsoft.com/office/officeart/2005/8/layout/hierarchy1"/>
    <dgm:cxn modelId="{0952A5DC-1188-4C67-8B93-7024259188DA}" type="presOf" srcId="{D08D00E6-F447-4AF2-AD40-1706704C9CBE}" destId="{EFA9D163-B58D-4E13-B776-EF25F788D70D}" srcOrd="0" destOrd="0" presId="urn:microsoft.com/office/officeart/2005/8/layout/hierarchy1"/>
    <dgm:cxn modelId="{F47F134A-53C4-4C3F-BE01-7378CA63C0E3}" srcId="{A6BAA48D-5DEB-4BFA-A585-D398442E9DA1}" destId="{A9B4C6CB-14B7-4662-856A-964E2ECB9C25}" srcOrd="0" destOrd="0" parTransId="{AF1B9DD7-8D99-48E9-959B-1D8D9613C2C8}" sibTransId="{168D89E1-61A3-4E9E-98E5-9FE11FF576A1}"/>
    <dgm:cxn modelId="{12CF3993-D49E-4452-81B1-74677DDBECE3}" type="presOf" srcId="{A6BAA48D-5DEB-4BFA-A585-D398442E9DA1}" destId="{C85F6FDD-B685-42BC-8159-351695BA715C}" srcOrd="0" destOrd="0" presId="urn:microsoft.com/office/officeart/2005/8/layout/hierarchy1"/>
    <dgm:cxn modelId="{17C93C0B-70DF-4A7B-9F33-595B1E314D90}" type="presOf" srcId="{AF1B9DD7-8D99-48E9-959B-1D8D9613C2C8}" destId="{C36BBB7B-91EE-434F-B463-01B6D5A92832}" srcOrd="0" destOrd="0" presId="urn:microsoft.com/office/officeart/2005/8/layout/hierarchy1"/>
    <dgm:cxn modelId="{B6D0CBC4-B7F6-4DAC-BF50-AACC316A9BA7}" type="presParOf" srcId="{EFA9D163-B58D-4E13-B776-EF25F788D70D}" destId="{AD601D77-9F69-45C4-B783-38945D01315C}" srcOrd="0" destOrd="0" presId="urn:microsoft.com/office/officeart/2005/8/layout/hierarchy1"/>
    <dgm:cxn modelId="{AB1CD494-6AA8-4F74-8474-A401510345C3}" type="presParOf" srcId="{AD601D77-9F69-45C4-B783-38945D01315C}" destId="{B3697524-A162-4278-B5CA-01BC9EE7F6B1}" srcOrd="0" destOrd="0" presId="urn:microsoft.com/office/officeart/2005/8/layout/hierarchy1"/>
    <dgm:cxn modelId="{C305CC67-FC43-4F19-92D5-13916343F08B}" type="presParOf" srcId="{B3697524-A162-4278-B5CA-01BC9EE7F6B1}" destId="{00D7C722-C9AC-4F69-967E-718DDE614F17}" srcOrd="0" destOrd="0" presId="urn:microsoft.com/office/officeart/2005/8/layout/hierarchy1"/>
    <dgm:cxn modelId="{9BF0F995-3EFA-447E-940F-21AB6CA1C346}" type="presParOf" srcId="{B3697524-A162-4278-B5CA-01BC9EE7F6B1}" destId="{C85F6FDD-B685-42BC-8159-351695BA715C}" srcOrd="1" destOrd="0" presId="urn:microsoft.com/office/officeart/2005/8/layout/hierarchy1"/>
    <dgm:cxn modelId="{4A98FC71-ECDA-416C-BC08-37F88B23D028}" type="presParOf" srcId="{AD601D77-9F69-45C4-B783-38945D01315C}" destId="{E9AF7AA8-0C97-418E-8DB0-779ED8A4B1F6}" srcOrd="1" destOrd="0" presId="urn:microsoft.com/office/officeart/2005/8/layout/hierarchy1"/>
    <dgm:cxn modelId="{30EC10B0-BEF8-4C77-8037-3E68B5301810}" type="presParOf" srcId="{E9AF7AA8-0C97-418E-8DB0-779ED8A4B1F6}" destId="{C36BBB7B-91EE-434F-B463-01B6D5A92832}" srcOrd="0" destOrd="0" presId="urn:microsoft.com/office/officeart/2005/8/layout/hierarchy1"/>
    <dgm:cxn modelId="{E4FE31FE-D0DB-46F3-A1C1-7A60FD9589C1}" type="presParOf" srcId="{E9AF7AA8-0C97-418E-8DB0-779ED8A4B1F6}" destId="{2715947F-5FB6-472F-B408-86DF3FD794C3}" srcOrd="1" destOrd="0" presId="urn:microsoft.com/office/officeart/2005/8/layout/hierarchy1"/>
    <dgm:cxn modelId="{3B29849A-3FC4-44F5-A938-51D97D26AAFC}" type="presParOf" srcId="{2715947F-5FB6-472F-B408-86DF3FD794C3}" destId="{A0C735DF-810B-424B-8A17-D03CA100B8FE}" srcOrd="0" destOrd="0" presId="urn:microsoft.com/office/officeart/2005/8/layout/hierarchy1"/>
    <dgm:cxn modelId="{CB4A918B-678C-4DB7-AC36-BB06C58654D2}" type="presParOf" srcId="{A0C735DF-810B-424B-8A17-D03CA100B8FE}" destId="{A4C0F177-85E9-41A3-925E-969E4F544606}" srcOrd="0" destOrd="0" presId="urn:microsoft.com/office/officeart/2005/8/layout/hierarchy1"/>
    <dgm:cxn modelId="{8FC9ECD7-F73C-46A5-9821-CCA3E90A61AB}" type="presParOf" srcId="{A0C735DF-810B-424B-8A17-D03CA100B8FE}" destId="{2611A276-5977-44A7-940A-C75F660D79F8}" srcOrd="1" destOrd="0" presId="urn:microsoft.com/office/officeart/2005/8/layout/hierarchy1"/>
    <dgm:cxn modelId="{EAC90265-6C1C-42C9-8D0F-F4B3B51884E0}" type="presParOf" srcId="{2715947F-5FB6-472F-B408-86DF3FD794C3}" destId="{93E3F2CA-9235-4D51-9AC0-43256A5382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разговоров участников экзамена между собой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наличия уведомления о регистрации на экзамены (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</a:rPr>
            <a:t>при наличии необходимо изъять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)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B0D14E02-0BA5-4125-B529-F0336F364AA1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Cambria" pitchFamily="18" charset="0"/>
            </a:rPr>
            <a:t>наличия средств связи</a:t>
          </a:r>
          <a:endParaRPr lang="ru-RU" sz="1800" b="1" dirty="0">
            <a:solidFill>
              <a:srgbClr val="FF0000"/>
            </a:solidFill>
            <a:effectLst/>
            <a:latin typeface="Cambria" pitchFamily="18" charset="0"/>
          </a:endParaRPr>
        </a:p>
      </dgm:t>
    </dgm:pt>
    <dgm:pt modelId="{4798A014-E632-4190-A430-0A32D7FA1693}" type="parTrans" cxnId="{8FC7C317-62A9-41D1-B059-5981C6964BFA}">
      <dgm:prSet/>
      <dgm:spPr/>
      <dgm:t>
        <a:bodyPr/>
        <a:lstStyle/>
        <a:p>
          <a:endParaRPr lang="ru-RU"/>
        </a:p>
      </dgm:t>
    </dgm:pt>
    <dgm:pt modelId="{4867B790-CE98-4F21-AAF3-3476E45E712B}" type="sibTrans" cxnId="{8FC7C317-62A9-41D1-B059-5981C6964BFA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  <a:latin typeface="Cambria" pitchFamily="18" charset="0"/>
            </a:rPr>
            <a:t>наличия электронно-вычислительной техники, фото-, аудио- и видеоаппаратуры, справочных материалов, кроме разрешенных, которые содержатся в КИМ, письменных заметок и иных средств хранения и передачи информации</a:t>
          </a:r>
          <a:endParaRPr lang="ru-RU" sz="1800" dirty="0">
            <a:solidFill>
              <a:srgbClr val="C0000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обмена любыми материалами и предметами между участниками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5" custScaleX="135922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5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5" custScaleX="135922" custScaleY="1296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B700AE31-A4F6-457E-B63D-E034575B6D5A}" type="pres">
      <dgm:prSet presAssocID="{B0D14E02-0BA5-4125-B529-F0336F364AA1}" presName="parentLin" presStyleCnt="0"/>
      <dgm:spPr/>
    </dgm:pt>
    <dgm:pt modelId="{FF9F42FC-8612-4352-926D-9D4063950878}" type="pres">
      <dgm:prSet presAssocID="{B0D14E02-0BA5-4125-B529-F0336F364AA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084ACA0-2E6A-4027-86D1-47EFE7A110EC}" type="pres">
      <dgm:prSet presAssocID="{B0D14E02-0BA5-4125-B529-F0336F364AA1}" presName="parentText" presStyleLbl="node1" presStyleIdx="3" presStyleCnt="5" custScaleX="135922" custScaleY="1238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D2607-2BE1-4EDB-BB78-DC56841A38AB}" type="pres">
      <dgm:prSet presAssocID="{B0D14E02-0BA5-4125-B529-F0336F364AA1}" presName="negativeSpace" presStyleCnt="0"/>
      <dgm:spPr/>
    </dgm:pt>
    <dgm:pt modelId="{7F0FEC8B-2E60-4CEA-B542-D24A2D1FF90F}" type="pres">
      <dgm:prSet presAssocID="{B0D14E02-0BA5-4125-B529-F0336F364AA1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F2A82EF4-D85B-4A14-83D1-447AD53E7326}" type="pres">
      <dgm:prSet presAssocID="{4867B790-CE98-4F21-AAF3-3476E45E712B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4" presStyleCnt="5" custScaleX="135922" custScaleY="2448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623FE301-FF9E-418E-AD3E-51F6BC564F1C}" srcId="{B65A5223-E71D-423A-8C78-A04B95C70DCE}" destId="{EE92335E-6906-4E36-9CB0-1ECA8A737B32}" srcOrd="4" destOrd="0" parTransId="{8826A974-83CF-4234-AE9E-371E75BEE3BA}" sibTransId="{11E1CDA5-A710-4987-A37E-D15BE28EE5E4}"/>
    <dgm:cxn modelId="{27C27376-0379-47E8-A1E7-B88EAA062AC3}" type="presOf" srcId="{B0D14E02-0BA5-4125-B529-F0336F364AA1}" destId="{5084ACA0-2E6A-4027-86D1-47EFE7A110EC}" srcOrd="1" destOrd="0" presId="urn:microsoft.com/office/officeart/2005/8/layout/list1"/>
    <dgm:cxn modelId="{8FC7C317-62A9-41D1-B059-5981C6964BFA}" srcId="{B65A5223-E71D-423A-8C78-A04B95C70DCE}" destId="{B0D14E02-0BA5-4125-B529-F0336F364AA1}" srcOrd="3" destOrd="0" parTransId="{4798A014-E632-4190-A430-0A32D7FA1693}" sibTransId="{4867B790-CE98-4F21-AAF3-3476E45E712B}"/>
    <dgm:cxn modelId="{C996546F-04EC-4255-BBEF-987AD41FFA90}" type="presOf" srcId="{151E41EE-FE83-4AA1-B1BD-5A7EE810B93C}" destId="{50275D2F-BD7A-439B-9035-5E19B80E1FAE}" srcOrd="0" destOrd="0" presId="urn:microsoft.com/office/officeart/2005/8/layout/list1"/>
    <dgm:cxn modelId="{34E7663D-DC45-46B2-9DB8-0428ACF28138}" type="presOf" srcId="{744F7247-D8EA-48CA-8EB9-C51909435773}" destId="{BFE9D6F0-CBFE-433D-B791-94C0A75927EE}" srcOrd="0" destOrd="0" presId="urn:microsoft.com/office/officeart/2005/8/layout/list1"/>
    <dgm:cxn modelId="{BD45C40D-29E4-4782-A18C-329910D6B765}" type="presOf" srcId="{EE92335E-6906-4E36-9CB0-1ECA8A737B32}" destId="{FF9BA3B6-5BC2-4AB7-875F-6A4578182705}" srcOrd="0" destOrd="0" presId="urn:microsoft.com/office/officeart/2005/8/layout/list1"/>
    <dgm:cxn modelId="{5323C587-E2B9-46B5-A4B1-E384E9702162}" type="presOf" srcId="{B65A5223-E71D-423A-8C78-A04B95C70DCE}" destId="{FC703F28-E1B9-4776-B364-84B83CDF9BA3}" srcOrd="0" destOrd="0" presId="urn:microsoft.com/office/officeart/2005/8/layout/list1"/>
    <dgm:cxn modelId="{C264C355-0582-420F-B5CF-403773405915}" type="presOf" srcId="{744F7247-D8EA-48CA-8EB9-C51909435773}" destId="{CA338660-08E2-4074-9DB1-C4D9D282D5F9}" srcOrd="1" destOrd="0" presId="urn:microsoft.com/office/officeart/2005/8/layout/list1"/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85466C60-33F8-47C5-89A3-EF89E58D7601}" type="presOf" srcId="{B0D14E02-0BA5-4125-B529-F0336F364AA1}" destId="{FF9F42FC-8612-4352-926D-9D4063950878}" srcOrd="0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D82DB758-56D5-44C5-827E-F821FCBF8E64}" type="presOf" srcId="{255546E0-0451-4599-9DFF-3744DB534B77}" destId="{7FE8F37E-B6BB-4BBE-B103-805D83F2DEF1}" srcOrd="0" destOrd="0" presId="urn:microsoft.com/office/officeart/2005/8/layout/list1"/>
    <dgm:cxn modelId="{FE792E83-31E0-45C0-849D-6DC9F7E38584}" type="presOf" srcId="{255546E0-0451-4599-9DFF-3744DB534B77}" destId="{2A6733C7-DD39-4C1E-9334-7BD469FFECDF}" srcOrd="1" destOrd="0" presId="urn:microsoft.com/office/officeart/2005/8/layout/list1"/>
    <dgm:cxn modelId="{AEF0A0C1-879E-46B1-A7FD-2F2E6277483B}" type="presOf" srcId="{EE92335E-6906-4E36-9CB0-1ECA8A737B32}" destId="{BC3739B9-9FA1-4B95-B829-3AD6B3A352C4}" srcOrd="1" destOrd="0" presId="urn:microsoft.com/office/officeart/2005/8/layout/list1"/>
    <dgm:cxn modelId="{2D44ADD5-6B35-4853-8031-0208A9A5FB04}" type="presOf" srcId="{151E41EE-FE83-4AA1-B1BD-5A7EE810B93C}" destId="{2F609668-195D-4210-A2BA-57BA440EFA84}" srcOrd="1" destOrd="0" presId="urn:microsoft.com/office/officeart/2005/8/layout/list1"/>
    <dgm:cxn modelId="{666E78EA-6C13-4A37-814D-08BA1DAF5401}" type="presParOf" srcId="{FC703F28-E1B9-4776-B364-84B83CDF9BA3}" destId="{E73068D1-4BD2-4DF1-9B45-048AE95B9F6A}" srcOrd="0" destOrd="0" presId="urn:microsoft.com/office/officeart/2005/8/layout/list1"/>
    <dgm:cxn modelId="{CA38EB49-8023-4667-87CE-EC7230219EE6}" type="presParOf" srcId="{E73068D1-4BD2-4DF1-9B45-048AE95B9F6A}" destId="{7FE8F37E-B6BB-4BBE-B103-805D83F2DEF1}" srcOrd="0" destOrd="0" presId="urn:microsoft.com/office/officeart/2005/8/layout/list1"/>
    <dgm:cxn modelId="{BAC529BA-3CEE-48EF-988C-6A34B4A94717}" type="presParOf" srcId="{E73068D1-4BD2-4DF1-9B45-048AE95B9F6A}" destId="{2A6733C7-DD39-4C1E-9334-7BD469FFECDF}" srcOrd="1" destOrd="0" presId="urn:microsoft.com/office/officeart/2005/8/layout/list1"/>
    <dgm:cxn modelId="{20DB1612-AD83-451B-9944-F88BC1A2535B}" type="presParOf" srcId="{FC703F28-E1B9-4776-B364-84B83CDF9BA3}" destId="{E050C48F-650B-4610-98C8-1D8F32EFCCEB}" srcOrd="1" destOrd="0" presId="urn:microsoft.com/office/officeart/2005/8/layout/list1"/>
    <dgm:cxn modelId="{4E7D2E8C-5300-4364-BF44-FD9531E6829F}" type="presParOf" srcId="{FC703F28-E1B9-4776-B364-84B83CDF9BA3}" destId="{F2F2EBCC-150B-482A-966B-1FAE88FB025F}" srcOrd="2" destOrd="0" presId="urn:microsoft.com/office/officeart/2005/8/layout/list1"/>
    <dgm:cxn modelId="{5E8BAF04-96A9-42A4-B8A7-136D3BECA10B}" type="presParOf" srcId="{FC703F28-E1B9-4776-B364-84B83CDF9BA3}" destId="{58C9C83B-0E47-4509-8959-877AD4864D33}" srcOrd="3" destOrd="0" presId="urn:microsoft.com/office/officeart/2005/8/layout/list1"/>
    <dgm:cxn modelId="{270B6E05-882F-4A92-9B66-83E80287AB7A}" type="presParOf" srcId="{FC703F28-E1B9-4776-B364-84B83CDF9BA3}" destId="{09094106-A586-4CDB-B303-30048DE4225B}" srcOrd="4" destOrd="0" presId="urn:microsoft.com/office/officeart/2005/8/layout/list1"/>
    <dgm:cxn modelId="{185F1418-3EF7-4551-9EAA-14C1041973B3}" type="presParOf" srcId="{09094106-A586-4CDB-B303-30048DE4225B}" destId="{50275D2F-BD7A-439B-9035-5E19B80E1FAE}" srcOrd="0" destOrd="0" presId="urn:microsoft.com/office/officeart/2005/8/layout/list1"/>
    <dgm:cxn modelId="{A9ADDBF8-BF32-4E4D-8006-3B543C7C620E}" type="presParOf" srcId="{09094106-A586-4CDB-B303-30048DE4225B}" destId="{2F609668-195D-4210-A2BA-57BA440EFA84}" srcOrd="1" destOrd="0" presId="urn:microsoft.com/office/officeart/2005/8/layout/list1"/>
    <dgm:cxn modelId="{D96781DB-9432-48AE-9076-6292BD900F10}" type="presParOf" srcId="{FC703F28-E1B9-4776-B364-84B83CDF9BA3}" destId="{C1E66C43-46A8-4370-A504-29B60ED991C3}" srcOrd="5" destOrd="0" presId="urn:microsoft.com/office/officeart/2005/8/layout/list1"/>
    <dgm:cxn modelId="{59B37B08-2717-4E87-88E9-E822B40A767B}" type="presParOf" srcId="{FC703F28-E1B9-4776-B364-84B83CDF9BA3}" destId="{455B5EA1-30EE-4CD1-9E30-C30A2612CA86}" srcOrd="6" destOrd="0" presId="urn:microsoft.com/office/officeart/2005/8/layout/list1"/>
    <dgm:cxn modelId="{675BDA15-7FB8-4ECD-B724-5FCB67656AF6}" type="presParOf" srcId="{FC703F28-E1B9-4776-B364-84B83CDF9BA3}" destId="{7390EA8C-8CAA-4D51-BFC9-4FF88CAB739F}" srcOrd="7" destOrd="0" presId="urn:microsoft.com/office/officeart/2005/8/layout/list1"/>
    <dgm:cxn modelId="{A9030868-9DFD-47C2-BDD6-D7A85B1C7B64}" type="presParOf" srcId="{FC703F28-E1B9-4776-B364-84B83CDF9BA3}" destId="{E2AD602C-D644-48E8-A7CE-8ACB4758AEC7}" srcOrd="8" destOrd="0" presId="urn:microsoft.com/office/officeart/2005/8/layout/list1"/>
    <dgm:cxn modelId="{F02D398A-1066-42B3-9CEC-196B05D23A04}" type="presParOf" srcId="{E2AD602C-D644-48E8-A7CE-8ACB4758AEC7}" destId="{BFE9D6F0-CBFE-433D-B791-94C0A75927EE}" srcOrd="0" destOrd="0" presId="urn:microsoft.com/office/officeart/2005/8/layout/list1"/>
    <dgm:cxn modelId="{74F993B4-2B03-4783-AEEC-A6EBB5A0BA0C}" type="presParOf" srcId="{E2AD602C-D644-48E8-A7CE-8ACB4758AEC7}" destId="{CA338660-08E2-4074-9DB1-C4D9D282D5F9}" srcOrd="1" destOrd="0" presId="urn:microsoft.com/office/officeart/2005/8/layout/list1"/>
    <dgm:cxn modelId="{3664C615-E187-47C9-945E-FA08623B3027}" type="presParOf" srcId="{FC703F28-E1B9-4776-B364-84B83CDF9BA3}" destId="{6DCC1E05-64B5-4111-9060-1AEA24B4A367}" srcOrd="9" destOrd="0" presId="urn:microsoft.com/office/officeart/2005/8/layout/list1"/>
    <dgm:cxn modelId="{25B98C22-1DC2-494F-8A12-1AAF463A0EA8}" type="presParOf" srcId="{FC703F28-E1B9-4776-B364-84B83CDF9BA3}" destId="{CEB92CBB-33C6-4485-925B-E427248464E9}" srcOrd="10" destOrd="0" presId="urn:microsoft.com/office/officeart/2005/8/layout/list1"/>
    <dgm:cxn modelId="{8AF46498-6520-46FE-ADC8-594BBB578671}" type="presParOf" srcId="{FC703F28-E1B9-4776-B364-84B83CDF9BA3}" destId="{35A1406F-FBE8-4DB7-840A-DE61EF2BC430}" srcOrd="11" destOrd="0" presId="urn:microsoft.com/office/officeart/2005/8/layout/list1"/>
    <dgm:cxn modelId="{7C05A7DB-4BB9-4BC6-AFB5-9CC1F8BF7110}" type="presParOf" srcId="{FC703F28-E1B9-4776-B364-84B83CDF9BA3}" destId="{B700AE31-A4F6-457E-B63D-E034575B6D5A}" srcOrd="12" destOrd="0" presId="urn:microsoft.com/office/officeart/2005/8/layout/list1"/>
    <dgm:cxn modelId="{4BD707D3-5122-4DCA-A750-FA20BD865BF9}" type="presParOf" srcId="{B700AE31-A4F6-457E-B63D-E034575B6D5A}" destId="{FF9F42FC-8612-4352-926D-9D4063950878}" srcOrd="0" destOrd="0" presId="urn:microsoft.com/office/officeart/2005/8/layout/list1"/>
    <dgm:cxn modelId="{5E88C025-7DF5-4DC2-8AA6-8F445BDB2A8E}" type="presParOf" srcId="{B700AE31-A4F6-457E-B63D-E034575B6D5A}" destId="{5084ACA0-2E6A-4027-86D1-47EFE7A110EC}" srcOrd="1" destOrd="0" presId="urn:microsoft.com/office/officeart/2005/8/layout/list1"/>
    <dgm:cxn modelId="{94F5ACCF-AB70-4188-8D3E-DF006F6E3C76}" type="presParOf" srcId="{FC703F28-E1B9-4776-B364-84B83CDF9BA3}" destId="{3C8D2607-2BE1-4EDB-BB78-DC56841A38AB}" srcOrd="13" destOrd="0" presId="urn:microsoft.com/office/officeart/2005/8/layout/list1"/>
    <dgm:cxn modelId="{E2831BA2-51D2-47FB-B145-653B16227F71}" type="presParOf" srcId="{FC703F28-E1B9-4776-B364-84B83CDF9BA3}" destId="{7F0FEC8B-2E60-4CEA-B542-D24A2D1FF90F}" srcOrd="14" destOrd="0" presId="urn:microsoft.com/office/officeart/2005/8/layout/list1"/>
    <dgm:cxn modelId="{81DE567E-F4F7-4B28-BD00-A48DC62A0513}" type="presParOf" srcId="{FC703F28-E1B9-4776-B364-84B83CDF9BA3}" destId="{F2A82EF4-D85B-4A14-83D1-447AD53E7326}" srcOrd="15" destOrd="0" presId="urn:microsoft.com/office/officeart/2005/8/layout/list1"/>
    <dgm:cxn modelId="{417FCA20-C8B9-40B9-9E86-2071B6A0B887}" type="presParOf" srcId="{FC703F28-E1B9-4776-B364-84B83CDF9BA3}" destId="{5404150B-4B41-4CF6-B26E-17E568DF6AF6}" srcOrd="16" destOrd="0" presId="urn:microsoft.com/office/officeart/2005/8/layout/list1"/>
    <dgm:cxn modelId="{F4E94E11-FC68-49F4-B0F4-C6012C83CBBA}" type="presParOf" srcId="{5404150B-4B41-4CF6-B26E-17E568DF6AF6}" destId="{FF9BA3B6-5BC2-4AB7-875F-6A4578182705}" srcOrd="0" destOrd="0" presId="urn:microsoft.com/office/officeart/2005/8/layout/list1"/>
    <dgm:cxn modelId="{304BF107-AAEA-4522-BA4E-2F44EDCBD98A}" type="presParOf" srcId="{5404150B-4B41-4CF6-B26E-17E568DF6AF6}" destId="{BC3739B9-9FA1-4B95-B829-3AD6B3A352C4}" srcOrd="1" destOrd="0" presId="urn:microsoft.com/office/officeart/2005/8/layout/list1"/>
    <dgm:cxn modelId="{38DE3718-C756-4DB1-94E0-EEE93D83762A}" type="presParOf" srcId="{FC703F28-E1B9-4776-B364-84B83CDF9BA3}" destId="{BB8BF0EA-911F-4426-953D-27F0D58DDA9C}" srcOrd="17" destOrd="0" presId="urn:microsoft.com/office/officeart/2005/8/layout/list1"/>
    <dgm:cxn modelId="{681F46C7-6C5C-428A-B4A2-6264832188F2}" type="presParOf" srcId="{FC703F28-E1B9-4776-B364-84B83CDF9BA3}" destId="{E51B2610-36DD-4504-B6E6-91704C91F57F}" srcOrd="18" destOrd="0" presId="urn:microsoft.com/office/officeart/2005/8/layout/list1"/>
  </dgm:cxnLst>
  <dgm:bg/>
  <dgm:whole>
    <a:ln>
      <a:solidFill>
        <a:srgbClr val="397EE3"/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переписывания участниками экзамена заданий КИМ в листы бумаги для черновиков со штампом образовательной организации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содействия участникам экзамена, в том числе в передаче им средств связи, электронно-вычислительной техники, фото-, аудио- и видеоаппаратуры, справочных материалов, письменных заметок и иных средств хранения и 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выноса из аудитории листов бумаги для черновиков со штампом образовательной организации, на базе которой расположен ППЭ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произвольного выхода участников экзамена из аудитории и перемещения по ППЭ без сопровождения организатора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4" custScaleX="135922" custScaleY="164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4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4" custScaleX="135922" custScaleY="344743" custLinFactNeighborX="-1356" custLinFactNeighborY="2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3" presStyleCnt="4" custScaleX="135922" custScaleY="23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1BE3858C-6926-4EE2-BA3C-D737005C780A}" type="presOf" srcId="{744F7247-D8EA-48CA-8EB9-C51909435773}" destId="{BFE9D6F0-CBFE-433D-B791-94C0A75927EE}" srcOrd="0" destOrd="0" presId="urn:microsoft.com/office/officeart/2005/8/layout/list1"/>
    <dgm:cxn modelId="{D4F0F2FC-78F8-4EBB-BDE7-4434084066E4}" type="presOf" srcId="{255546E0-0451-4599-9DFF-3744DB534B77}" destId="{2A6733C7-DD39-4C1E-9334-7BD469FFECDF}" srcOrd="1" destOrd="0" presId="urn:microsoft.com/office/officeart/2005/8/layout/list1"/>
    <dgm:cxn modelId="{623FE301-FF9E-418E-AD3E-51F6BC564F1C}" srcId="{B65A5223-E71D-423A-8C78-A04B95C70DCE}" destId="{EE92335E-6906-4E36-9CB0-1ECA8A737B32}" srcOrd="3" destOrd="0" parTransId="{8826A974-83CF-4234-AE9E-371E75BEE3BA}" sibTransId="{11E1CDA5-A710-4987-A37E-D15BE28EE5E4}"/>
    <dgm:cxn modelId="{F3BB8363-1FA9-417D-9F96-6FD6B5537A1B}" type="presOf" srcId="{B65A5223-E71D-423A-8C78-A04B95C70DCE}" destId="{FC703F28-E1B9-4776-B364-84B83CDF9BA3}" srcOrd="0" destOrd="0" presId="urn:microsoft.com/office/officeart/2005/8/layout/list1"/>
    <dgm:cxn modelId="{B989D488-B86F-4672-9746-3DF83AC24FB8}" type="presOf" srcId="{EE92335E-6906-4E36-9CB0-1ECA8A737B32}" destId="{FF9BA3B6-5BC2-4AB7-875F-6A4578182705}" srcOrd="0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E5B69E1A-2396-4CD7-88CC-819BE4B9C576}" type="presOf" srcId="{EE92335E-6906-4E36-9CB0-1ECA8A737B32}" destId="{BC3739B9-9FA1-4B95-B829-3AD6B3A352C4}" srcOrd="1" destOrd="0" presId="urn:microsoft.com/office/officeart/2005/8/layout/list1"/>
    <dgm:cxn modelId="{5EF803D5-75A3-4F8E-AF69-B390D2D86A1C}" type="presOf" srcId="{151E41EE-FE83-4AA1-B1BD-5A7EE810B93C}" destId="{2F609668-195D-4210-A2BA-57BA440EFA84}" srcOrd="1" destOrd="0" presId="urn:microsoft.com/office/officeart/2005/8/layout/list1"/>
    <dgm:cxn modelId="{1B997A2F-A1F6-4E96-B61C-64E37FE881AC}" type="presOf" srcId="{255546E0-0451-4599-9DFF-3744DB534B77}" destId="{7FE8F37E-B6BB-4BBE-B103-805D83F2DEF1}" srcOrd="0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DC35E2B9-2D42-41C7-86F5-DFC0527A4338}" type="presOf" srcId="{151E41EE-FE83-4AA1-B1BD-5A7EE810B93C}" destId="{50275D2F-BD7A-439B-9035-5E19B80E1FAE}" srcOrd="0" destOrd="0" presId="urn:microsoft.com/office/officeart/2005/8/layout/list1"/>
    <dgm:cxn modelId="{5D98750D-6560-4219-BAF6-5E9B7F41552F}" type="presOf" srcId="{744F7247-D8EA-48CA-8EB9-C51909435773}" destId="{CA338660-08E2-4074-9DB1-C4D9D282D5F9}" srcOrd="1" destOrd="0" presId="urn:microsoft.com/office/officeart/2005/8/layout/list1"/>
    <dgm:cxn modelId="{704F245B-5BD5-4ABC-BB73-28B981C2ACE1}" type="presParOf" srcId="{FC703F28-E1B9-4776-B364-84B83CDF9BA3}" destId="{E73068D1-4BD2-4DF1-9B45-048AE95B9F6A}" srcOrd="0" destOrd="0" presId="urn:microsoft.com/office/officeart/2005/8/layout/list1"/>
    <dgm:cxn modelId="{65FA8FE1-915D-49B3-A5D7-806D756A3B80}" type="presParOf" srcId="{E73068D1-4BD2-4DF1-9B45-048AE95B9F6A}" destId="{7FE8F37E-B6BB-4BBE-B103-805D83F2DEF1}" srcOrd="0" destOrd="0" presId="urn:microsoft.com/office/officeart/2005/8/layout/list1"/>
    <dgm:cxn modelId="{1AFC0F97-6B61-459C-A612-D4ED2FE17FA5}" type="presParOf" srcId="{E73068D1-4BD2-4DF1-9B45-048AE95B9F6A}" destId="{2A6733C7-DD39-4C1E-9334-7BD469FFECDF}" srcOrd="1" destOrd="0" presId="urn:microsoft.com/office/officeart/2005/8/layout/list1"/>
    <dgm:cxn modelId="{D80468A8-AE0E-4B73-AEE9-681B29E6A75E}" type="presParOf" srcId="{FC703F28-E1B9-4776-B364-84B83CDF9BA3}" destId="{E050C48F-650B-4610-98C8-1D8F32EFCCEB}" srcOrd="1" destOrd="0" presId="urn:microsoft.com/office/officeart/2005/8/layout/list1"/>
    <dgm:cxn modelId="{049192DA-4DEF-41AD-875C-A5BCE7850A52}" type="presParOf" srcId="{FC703F28-E1B9-4776-B364-84B83CDF9BA3}" destId="{F2F2EBCC-150B-482A-966B-1FAE88FB025F}" srcOrd="2" destOrd="0" presId="urn:microsoft.com/office/officeart/2005/8/layout/list1"/>
    <dgm:cxn modelId="{660C5C82-7C76-4F72-BF8F-3C67EED8654F}" type="presParOf" srcId="{FC703F28-E1B9-4776-B364-84B83CDF9BA3}" destId="{58C9C83B-0E47-4509-8959-877AD4864D33}" srcOrd="3" destOrd="0" presId="urn:microsoft.com/office/officeart/2005/8/layout/list1"/>
    <dgm:cxn modelId="{2B1DDEBF-AB9B-4285-AF7A-2B16F6DFEAF9}" type="presParOf" srcId="{FC703F28-E1B9-4776-B364-84B83CDF9BA3}" destId="{09094106-A586-4CDB-B303-30048DE4225B}" srcOrd="4" destOrd="0" presId="urn:microsoft.com/office/officeart/2005/8/layout/list1"/>
    <dgm:cxn modelId="{C2336D2C-8C95-40AC-B0AE-96FFA8AA175B}" type="presParOf" srcId="{09094106-A586-4CDB-B303-30048DE4225B}" destId="{50275D2F-BD7A-439B-9035-5E19B80E1FAE}" srcOrd="0" destOrd="0" presId="urn:microsoft.com/office/officeart/2005/8/layout/list1"/>
    <dgm:cxn modelId="{9BAFAA2A-3F3F-4C4C-AFB0-660036CFFFD4}" type="presParOf" srcId="{09094106-A586-4CDB-B303-30048DE4225B}" destId="{2F609668-195D-4210-A2BA-57BA440EFA84}" srcOrd="1" destOrd="0" presId="urn:microsoft.com/office/officeart/2005/8/layout/list1"/>
    <dgm:cxn modelId="{2020C041-7665-4239-BA9D-A24A197A2FCD}" type="presParOf" srcId="{FC703F28-E1B9-4776-B364-84B83CDF9BA3}" destId="{C1E66C43-46A8-4370-A504-29B60ED991C3}" srcOrd="5" destOrd="0" presId="urn:microsoft.com/office/officeart/2005/8/layout/list1"/>
    <dgm:cxn modelId="{68F0A4D1-7663-4E88-AB31-EB4023D0B99E}" type="presParOf" srcId="{FC703F28-E1B9-4776-B364-84B83CDF9BA3}" destId="{455B5EA1-30EE-4CD1-9E30-C30A2612CA86}" srcOrd="6" destOrd="0" presId="urn:microsoft.com/office/officeart/2005/8/layout/list1"/>
    <dgm:cxn modelId="{8AC8A152-E264-4768-9937-0628DE0A1C5B}" type="presParOf" srcId="{FC703F28-E1B9-4776-B364-84B83CDF9BA3}" destId="{7390EA8C-8CAA-4D51-BFC9-4FF88CAB739F}" srcOrd="7" destOrd="0" presId="urn:microsoft.com/office/officeart/2005/8/layout/list1"/>
    <dgm:cxn modelId="{0F1D24EB-2307-4979-AE7E-E9E1677C31D3}" type="presParOf" srcId="{FC703F28-E1B9-4776-B364-84B83CDF9BA3}" destId="{E2AD602C-D644-48E8-A7CE-8ACB4758AEC7}" srcOrd="8" destOrd="0" presId="urn:microsoft.com/office/officeart/2005/8/layout/list1"/>
    <dgm:cxn modelId="{04C39C5C-D671-4F46-B396-5A7CBDCF5D60}" type="presParOf" srcId="{E2AD602C-D644-48E8-A7CE-8ACB4758AEC7}" destId="{BFE9D6F0-CBFE-433D-B791-94C0A75927EE}" srcOrd="0" destOrd="0" presId="urn:microsoft.com/office/officeart/2005/8/layout/list1"/>
    <dgm:cxn modelId="{05731B55-9164-4D64-AE83-9101EAF63F1B}" type="presParOf" srcId="{E2AD602C-D644-48E8-A7CE-8ACB4758AEC7}" destId="{CA338660-08E2-4074-9DB1-C4D9D282D5F9}" srcOrd="1" destOrd="0" presId="urn:microsoft.com/office/officeart/2005/8/layout/list1"/>
    <dgm:cxn modelId="{68B63473-B9E2-4952-8310-6C8F1840DB17}" type="presParOf" srcId="{FC703F28-E1B9-4776-B364-84B83CDF9BA3}" destId="{6DCC1E05-64B5-4111-9060-1AEA24B4A367}" srcOrd="9" destOrd="0" presId="urn:microsoft.com/office/officeart/2005/8/layout/list1"/>
    <dgm:cxn modelId="{35FF3FA3-3618-4EE1-9D04-9B5FDBA9F250}" type="presParOf" srcId="{FC703F28-E1B9-4776-B364-84B83CDF9BA3}" destId="{CEB92CBB-33C6-4485-925B-E427248464E9}" srcOrd="10" destOrd="0" presId="urn:microsoft.com/office/officeart/2005/8/layout/list1"/>
    <dgm:cxn modelId="{2BFF78C4-3F45-4E47-BAA8-997EC89EB71A}" type="presParOf" srcId="{FC703F28-E1B9-4776-B364-84B83CDF9BA3}" destId="{35A1406F-FBE8-4DB7-840A-DE61EF2BC430}" srcOrd="11" destOrd="0" presId="urn:microsoft.com/office/officeart/2005/8/layout/list1"/>
    <dgm:cxn modelId="{34E1C08C-1EE2-4D24-AAB7-791E2D8FA91D}" type="presParOf" srcId="{FC703F28-E1B9-4776-B364-84B83CDF9BA3}" destId="{5404150B-4B41-4CF6-B26E-17E568DF6AF6}" srcOrd="12" destOrd="0" presId="urn:microsoft.com/office/officeart/2005/8/layout/list1"/>
    <dgm:cxn modelId="{B94846CD-DEA7-49A9-8BA7-F6D44A70D0FF}" type="presParOf" srcId="{5404150B-4B41-4CF6-B26E-17E568DF6AF6}" destId="{FF9BA3B6-5BC2-4AB7-875F-6A4578182705}" srcOrd="0" destOrd="0" presId="urn:microsoft.com/office/officeart/2005/8/layout/list1"/>
    <dgm:cxn modelId="{8F80D4C8-370F-4DFB-AF6F-C224DEE0E1AC}" type="presParOf" srcId="{5404150B-4B41-4CF6-B26E-17E568DF6AF6}" destId="{BC3739B9-9FA1-4B95-B829-3AD6B3A352C4}" srcOrd="1" destOrd="0" presId="urn:microsoft.com/office/officeart/2005/8/layout/list1"/>
    <dgm:cxn modelId="{1EFE4A73-1AFA-4D4C-8AFE-24F2CBDBD13B}" type="presParOf" srcId="{FC703F28-E1B9-4776-B364-84B83CDF9BA3}" destId="{BB8BF0EA-911F-4426-953D-27F0D58DDA9C}" srcOrd="13" destOrd="0" presId="urn:microsoft.com/office/officeart/2005/8/layout/list1"/>
    <dgm:cxn modelId="{5114EE14-DA5C-4F1A-8A6F-7CBF4212FF34}" type="presParOf" srcId="{FC703F28-E1B9-4776-B364-84B83CDF9BA3}" destId="{E51B2610-36DD-4504-B6E6-91704C91F57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выноса экзаменационных материалов  на бумажном или электронном носителях, письменных принадлежностей, письменных заметок и иных средств хранения и 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следить за работой средств видеонаблюдения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следить за состоянием участников экзамена и при ухудшении их самочувствия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фотографирования экзаменационных материалов участниками экзамена, а также организаторами или техническими специалистами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4" custScaleX="135922" custScaleY="248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4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4" custAng="10800000" custFlipVert="1" custScaleX="135922" custScaleY="670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3" presStyleCnt="4" custScaleX="135922" custScaleY="137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14F81346-0DF7-4540-A0D8-A477FAB19576}" type="presOf" srcId="{EE92335E-6906-4E36-9CB0-1ECA8A737B32}" destId="{BC3739B9-9FA1-4B95-B829-3AD6B3A352C4}" srcOrd="1" destOrd="0" presId="urn:microsoft.com/office/officeart/2005/8/layout/list1"/>
    <dgm:cxn modelId="{57286364-6288-46A6-94FD-A99B56A0CBC7}" type="presOf" srcId="{EE92335E-6906-4E36-9CB0-1ECA8A737B32}" destId="{FF9BA3B6-5BC2-4AB7-875F-6A4578182705}" srcOrd="0" destOrd="0" presId="urn:microsoft.com/office/officeart/2005/8/layout/list1"/>
    <dgm:cxn modelId="{592AF411-CEEB-41AE-A097-3DA098C930AD}" type="presOf" srcId="{151E41EE-FE83-4AA1-B1BD-5A7EE810B93C}" destId="{50275D2F-BD7A-439B-9035-5E19B80E1FAE}" srcOrd="0" destOrd="0" presId="urn:microsoft.com/office/officeart/2005/8/layout/list1"/>
    <dgm:cxn modelId="{623FE301-FF9E-418E-AD3E-51F6BC564F1C}" srcId="{B65A5223-E71D-423A-8C78-A04B95C70DCE}" destId="{EE92335E-6906-4E36-9CB0-1ECA8A737B32}" srcOrd="3" destOrd="0" parTransId="{8826A974-83CF-4234-AE9E-371E75BEE3BA}" sibTransId="{11E1CDA5-A710-4987-A37E-D15BE28EE5E4}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7C19558D-BFEA-44E0-B9E9-7F212972DBFC}" type="presOf" srcId="{151E41EE-FE83-4AA1-B1BD-5A7EE810B93C}" destId="{2F609668-195D-4210-A2BA-57BA440EFA84}" srcOrd="1" destOrd="0" presId="urn:microsoft.com/office/officeart/2005/8/layout/list1"/>
    <dgm:cxn modelId="{89490B64-F799-4BDB-92EC-9C6EC3DEF238}" type="presOf" srcId="{744F7247-D8EA-48CA-8EB9-C51909435773}" destId="{CA338660-08E2-4074-9DB1-C4D9D282D5F9}" srcOrd="1" destOrd="0" presId="urn:microsoft.com/office/officeart/2005/8/layout/list1"/>
    <dgm:cxn modelId="{A247B1D3-F854-41E7-A322-FDB185E15430}" type="presOf" srcId="{255546E0-0451-4599-9DFF-3744DB534B77}" destId="{2A6733C7-DD39-4C1E-9334-7BD469FFECDF}" srcOrd="1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69A8B78A-9310-4907-8ADD-56BEAAE557CE}" type="presOf" srcId="{B65A5223-E71D-423A-8C78-A04B95C70DCE}" destId="{FC703F28-E1B9-4776-B364-84B83CDF9BA3}" srcOrd="0" destOrd="0" presId="urn:microsoft.com/office/officeart/2005/8/layout/list1"/>
    <dgm:cxn modelId="{533A7282-0E6C-492A-A76A-5EDC908FDFF2}" type="presOf" srcId="{744F7247-D8EA-48CA-8EB9-C51909435773}" destId="{BFE9D6F0-CBFE-433D-B791-94C0A75927EE}" srcOrd="0" destOrd="0" presId="urn:microsoft.com/office/officeart/2005/8/layout/list1"/>
    <dgm:cxn modelId="{26B7AD92-A9F4-4307-AADF-94F46816702D}" type="presOf" srcId="{255546E0-0451-4599-9DFF-3744DB534B77}" destId="{7FE8F37E-B6BB-4BBE-B103-805D83F2DEF1}" srcOrd="0" destOrd="0" presId="urn:microsoft.com/office/officeart/2005/8/layout/list1"/>
    <dgm:cxn modelId="{F96E12A6-3D22-4F27-8617-A0571CDB252C}" type="presParOf" srcId="{FC703F28-E1B9-4776-B364-84B83CDF9BA3}" destId="{E73068D1-4BD2-4DF1-9B45-048AE95B9F6A}" srcOrd="0" destOrd="0" presId="urn:microsoft.com/office/officeart/2005/8/layout/list1"/>
    <dgm:cxn modelId="{2D92292A-F45A-4C63-8D3A-F220B914FF43}" type="presParOf" srcId="{E73068D1-4BD2-4DF1-9B45-048AE95B9F6A}" destId="{7FE8F37E-B6BB-4BBE-B103-805D83F2DEF1}" srcOrd="0" destOrd="0" presId="urn:microsoft.com/office/officeart/2005/8/layout/list1"/>
    <dgm:cxn modelId="{EC162868-6C78-4FD3-85C3-8061F1F27E9C}" type="presParOf" srcId="{E73068D1-4BD2-4DF1-9B45-048AE95B9F6A}" destId="{2A6733C7-DD39-4C1E-9334-7BD469FFECDF}" srcOrd="1" destOrd="0" presId="urn:microsoft.com/office/officeart/2005/8/layout/list1"/>
    <dgm:cxn modelId="{E9CAC387-7654-42DA-A3BD-8C97B9841E26}" type="presParOf" srcId="{FC703F28-E1B9-4776-B364-84B83CDF9BA3}" destId="{E050C48F-650B-4610-98C8-1D8F32EFCCEB}" srcOrd="1" destOrd="0" presId="urn:microsoft.com/office/officeart/2005/8/layout/list1"/>
    <dgm:cxn modelId="{36016D85-0D17-4052-879C-0872D1F40A02}" type="presParOf" srcId="{FC703F28-E1B9-4776-B364-84B83CDF9BA3}" destId="{F2F2EBCC-150B-482A-966B-1FAE88FB025F}" srcOrd="2" destOrd="0" presId="urn:microsoft.com/office/officeart/2005/8/layout/list1"/>
    <dgm:cxn modelId="{0750B9A6-367E-4D1D-BA20-017EA8A3876E}" type="presParOf" srcId="{FC703F28-E1B9-4776-B364-84B83CDF9BA3}" destId="{58C9C83B-0E47-4509-8959-877AD4864D33}" srcOrd="3" destOrd="0" presId="urn:microsoft.com/office/officeart/2005/8/layout/list1"/>
    <dgm:cxn modelId="{0F3147C6-9D0F-48CE-8A28-101EAE3FDB50}" type="presParOf" srcId="{FC703F28-E1B9-4776-B364-84B83CDF9BA3}" destId="{09094106-A586-4CDB-B303-30048DE4225B}" srcOrd="4" destOrd="0" presId="urn:microsoft.com/office/officeart/2005/8/layout/list1"/>
    <dgm:cxn modelId="{CB641C82-377F-4C82-9B7B-B38FBFB3DE73}" type="presParOf" srcId="{09094106-A586-4CDB-B303-30048DE4225B}" destId="{50275D2F-BD7A-439B-9035-5E19B80E1FAE}" srcOrd="0" destOrd="0" presId="urn:microsoft.com/office/officeart/2005/8/layout/list1"/>
    <dgm:cxn modelId="{69F45611-07CF-4BC1-94B6-01A0B93B609F}" type="presParOf" srcId="{09094106-A586-4CDB-B303-30048DE4225B}" destId="{2F609668-195D-4210-A2BA-57BA440EFA84}" srcOrd="1" destOrd="0" presId="urn:microsoft.com/office/officeart/2005/8/layout/list1"/>
    <dgm:cxn modelId="{D704DF22-6931-42E9-BD30-FECD2EC63449}" type="presParOf" srcId="{FC703F28-E1B9-4776-B364-84B83CDF9BA3}" destId="{C1E66C43-46A8-4370-A504-29B60ED991C3}" srcOrd="5" destOrd="0" presId="urn:microsoft.com/office/officeart/2005/8/layout/list1"/>
    <dgm:cxn modelId="{F107186B-2228-4925-A463-A09CB9934434}" type="presParOf" srcId="{FC703F28-E1B9-4776-B364-84B83CDF9BA3}" destId="{455B5EA1-30EE-4CD1-9E30-C30A2612CA86}" srcOrd="6" destOrd="0" presId="urn:microsoft.com/office/officeart/2005/8/layout/list1"/>
    <dgm:cxn modelId="{3E2ECE46-E989-4C29-BFAB-EB64898391DA}" type="presParOf" srcId="{FC703F28-E1B9-4776-B364-84B83CDF9BA3}" destId="{7390EA8C-8CAA-4D51-BFC9-4FF88CAB739F}" srcOrd="7" destOrd="0" presId="urn:microsoft.com/office/officeart/2005/8/layout/list1"/>
    <dgm:cxn modelId="{B6163830-2AA2-4C05-BC0D-5104DA1F8F91}" type="presParOf" srcId="{FC703F28-E1B9-4776-B364-84B83CDF9BA3}" destId="{E2AD602C-D644-48E8-A7CE-8ACB4758AEC7}" srcOrd="8" destOrd="0" presId="urn:microsoft.com/office/officeart/2005/8/layout/list1"/>
    <dgm:cxn modelId="{7C19BFA5-0847-450B-9D60-5B17DEDD6936}" type="presParOf" srcId="{E2AD602C-D644-48E8-A7CE-8ACB4758AEC7}" destId="{BFE9D6F0-CBFE-433D-B791-94C0A75927EE}" srcOrd="0" destOrd="0" presId="urn:microsoft.com/office/officeart/2005/8/layout/list1"/>
    <dgm:cxn modelId="{71E3A024-3CD5-4B88-A8EF-97AC56CA05FC}" type="presParOf" srcId="{E2AD602C-D644-48E8-A7CE-8ACB4758AEC7}" destId="{CA338660-08E2-4074-9DB1-C4D9D282D5F9}" srcOrd="1" destOrd="0" presId="urn:microsoft.com/office/officeart/2005/8/layout/list1"/>
    <dgm:cxn modelId="{EA28D54A-9091-47D6-9EDF-687882400724}" type="presParOf" srcId="{FC703F28-E1B9-4776-B364-84B83CDF9BA3}" destId="{6DCC1E05-64B5-4111-9060-1AEA24B4A367}" srcOrd="9" destOrd="0" presId="urn:microsoft.com/office/officeart/2005/8/layout/list1"/>
    <dgm:cxn modelId="{09FE8ABF-3686-4CCC-8199-1285B7DD5E23}" type="presParOf" srcId="{FC703F28-E1B9-4776-B364-84B83CDF9BA3}" destId="{CEB92CBB-33C6-4485-925B-E427248464E9}" srcOrd="10" destOrd="0" presId="urn:microsoft.com/office/officeart/2005/8/layout/list1"/>
    <dgm:cxn modelId="{EC0747D2-6AE8-4AD3-9A5A-5146261DE6CC}" type="presParOf" srcId="{FC703F28-E1B9-4776-B364-84B83CDF9BA3}" destId="{35A1406F-FBE8-4DB7-840A-DE61EF2BC430}" srcOrd="11" destOrd="0" presId="urn:microsoft.com/office/officeart/2005/8/layout/list1"/>
    <dgm:cxn modelId="{0DB1FCF5-B68E-4DAB-8716-5C59FE88C9B9}" type="presParOf" srcId="{FC703F28-E1B9-4776-B364-84B83CDF9BA3}" destId="{5404150B-4B41-4CF6-B26E-17E568DF6AF6}" srcOrd="12" destOrd="0" presId="urn:microsoft.com/office/officeart/2005/8/layout/list1"/>
    <dgm:cxn modelId="{96EB7AE1-F1D0-4CF5-8DB2-41622C477D7C}" type="presParOf" srcId="{5404150B-4B41-4CF6-B26E-17E568DF6AF6}" destId="{FF9BA3B6-5BC2-4AB7-875F-6A4578182705}" srcOrd="0" destOrd="0" presId="urn:microsoft.com/office/officeart/2005/8/layout/list1"/>
    <dgm:cxn modelId="{F0E8C723-8782-4C62-AB5D-D80179F83E7A}" type="presParOf" srcId="{5404150B-4B41-4CF6-B26E-17E568DF6AF6}" destId="{BC3739B9-9FA1-4B95-B829-3AD6B3A352C4}" srcOrd="1" destOrd="0" presId="urn:microsoft.com/office/officeart/2005/8/layout/list1"/>
    <dgm:cxn modelId="{EC7AA28F-AC19-4F90-B538-4BD79047F32A}" type="presParOf" srcId="{FC703F28-E1B9-4776-B364-84B83CDF9BA3}" destId="{BB8BF0EA-911F-4426-953D-27F0D58DDA9C}" srcOrd="13" destOrd="0" presId="urn:microsoft.com/office/officeart/2005/8/layout/list1"/>
    <dgm:cxn modelId="{CF0DC9AC-641B-4896-86C6-2B0C7A99D945}" type="presParOf" srcId="{FC703F28-E1B9-4776-B364-84B83CDF9BA3}" destId="{E51B2610-36DD-4504-B6E6-91704C91F57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Акт по форме ППЭ-22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БР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64885" custLinFactNeighborX="-2088" custLinFactNeighborY="266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4B71875-1E52-4E9E-BB23-EC6FFFB07E07}" type="presOf" srcId="{DCA44F4B-AD6C-413A-B277-EB1FC042971C}" destId="{AA8B4F60-8F73-467D-B7CD-120B658BCB4D}" srcOrd="0" destOrd="0" presId="urn:microsoft.com/office/officeart/2005/8/layout/hList7#2"/>
    <dgm:cxn modelId="{25D25693-84C0-4071-A9A4-4C14002C5273}" type="presOf" srcId="{84C1A9BA-349A-4BB0-9CD0-79A8664D2FB4}" destId="{B42E5675-4677-455D-8B52-5F90EB4B23A9}" srcOrd="0" destOrd="0" presId="urn:microsoft.com/office/officeart/2005/8/layout/hList7#2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91BFF2CA-1BA4-465D-A017-472F63853076}" type="presOf" srcId="{13635093-DF15-46A1-9E5E-FE3E45DCA1C7}" destId="{30813065-2F7D-4053-A1A1-69391A808A43}" srcOrd="1" destOrd="0" presId="urn:microsoft.com/office/officeart/2005/8/layout/hList7#2"/>
    <dgm:cxn modelId="{384E69C1-6804-41DA-978B-4E784662EA7D}" type="presOf" srcId="{EB15CE03-8F4B-442F-8C79-12C9E9EB3AD0}" destId="{65C4BC29-AD05-478D-8B3E-F7DFB98ABE9E}" srcOrd="0" destOrd="0" presId="urn:microsoft.com/office/officeart/2005/8/layout/hList7#2"/>
    <dgm:cxn modelId="{70B960A7-82EC-4419-A106-34690F7370DA}" type="presOf" srcId="{84C1A9BA-349A-4BB0-9CD0-79A8664D2FB4}" destId="{51DDE8AA-5AA3-403C-8331-7D2E02E4E426}" srcOrd="1" destOrd="0" presId="urn:microsoft.com/office/officeart/2005/8/layout/hList7#2"/>
    <dgm:cxn modelId="{FA7DCD7C-556F-45C2-8469-20CE8EFA4847}" type="presOf" srcId="{13635093-DF15-46A1-9E5E-FE3E45DCA1C7}" destId="{AF043C9C-0EFA-4578-A5E9-6F7A715B92B1}" srcOrd="0" destOrd="0" presId="urn:microsoft.com/office/officeart/2005/8/layout/hList7#2"/>
    <dgm:cxn modelId="{4ECE5EC4-C698-4845-9F1F-3CB86A904584}" type="presOf" srcId="{EB15CE03-8F4B-442F-8C79-12C9E9EB3AD0}" destId="{8BC2D775-1F93-4619-B425-01103EE55CDC}" srcOrd="1" destOrd="0" presId="urn:microsoft.com/office/officeart/2005/8/layout/hList7#2"/>
    <dgm:cxn modelId="{125E0909-28B5-4D1F-8779-7E37D93AE97D}" type="presOf" srcId="{9B3653B2-385F-479E-8AED-E923A4098C51}" destId="{4058AFAE-CCC7-4031-8933-58C6E7D6E8E6}" srcOrd="0" destOrd="0" presId="urn:microsoft.com/office/officeart/2005/8/layout/hList7#2"/>
    <dgm:cxn modelId="{2CEB5D4F-C3B6-464A-8578-B66D130AA3E4}" type="presOf" srcId="{E7CBB107-1942-4CFD-9FAC-15CC98794CCB}" destId="{DF201BD5-DA25-466D-A21D-9349B234A09C}" srcOrd="0" destOrd="0" presId="urn:microsoft.com/office/officeart/2005/8/layout/hList7#2"/>
    <dgm:cxn modelId="{D921E682-5B23-4D84-9881-46696C9B0D83}" type="presParOf" srcId="{4058AFAE-CCC7-4031-8933-58C6E7D6E8E6}" destId="{4FDF8D35-57AF-49BD-A1BF-A5E47BB3FB08}" srcOrd="0" destOrd="0" presId="urn:microsoft.com/office/officeart/2005/8/layout/hList7#2"/>
    <dgm:cxn modelId="{E2C51E80-7938-4144-801C-659247A8D995}" type="presParOf" srcId="{4058AFAE-CCC7-4031-8933-58C6E7D6E8E6}" destId="{95512887-EEC6-4D6D-87AA-29B4ACC1F0A4}" srcOrd="1" destOrd="0" presId="urn:microsoft.com/office/officeart/2005/8/layout/hList7#2"/>
    <dgm:cxn modelId="{1D63AED0-0B55-4583-9E89-BAECA0180BC2}" type="presParOf" srcId="{95512887-EEC6-4D6D-87AA-29B4ACC1F0A4}" destId="{3682AA56-9A9C-4139-917C-1BB3E9AB13EE}" srcOrd="0" destOrd="0" presId="urn:microsoft.com/office/officeart/2005/8/layout/hList7#2"/>
    <dgm:cxn modelId="{BA560CD9-90DE-4523-AD86-BDC76E353180}" type="presParOf" srcId="{3682AA56-9A9C-4139-917C-1BB3E9AB13EE}" destId="{B42E5675-4677-455D-8B52-5F90EB4B23A9}" srcOrd="0" destOrd="0" presId="urn:microsoft.com/office/officeart/2005/8/layout/hList7#2"/>
    <dgm:cxn modelId="{B150A014-D417-485C-B9C4-EDE91EF7637F}" type="presParOf" srcId="{3682AA56-9A9C-4139-917C-1BB3E9AB13EE}" destId="{51DDE8AA-5AA3-403C-8331-7D2E02E4E426}" srcOrd="1" destOrd="0" presId="urn:microsoft.com/office/officeart/2005/8/layout/hList7#2"/>
    <dgm:cxn modelId="{BFDE8909-32E3-4DA4-9B7D-F2CFEEDB344C}" type="presParOf" srcId="{3682AA56-9A9C-4139-917C-1BB3E9AB13EE}" destId="{61F4B1E7-F51B-4C76-ACF6-7E41387DD0F1}" srcOrd="2" destOrd="0" presId="urn:microsoft.com/office/officeart/2005/8/layout/hList7#2"/>
    <dgm:cxn modelId="{5240A1CC-D630-41BD-96D8-C752D09E191E}" type="presParOf" srcId="{3682AA56-9A9C-4139-917C-1BB3E9AB13EE}" destId="{E7355EEC-17BA-486C-B30B-953EC7119146}" srcOrd="3" destOrd="0" presId="urn:microsoft.com/office/officeart/2005/8/layout/hList7#2"/>
    <dgm:cxn modelId="{FF0D40D6-F41D-4F52-BC41-E742F5FFB545}" type="presParOf" srcId="{95512887-EEC6-4D6D-87AA-29B4ACC1F0A4}" destId="{DF201BD5-DA25-466D-A21D-9349B234A09C}" srcOrd="1" destOrd="0" presId="urn:microsoft.com/office/officeart/2005/8/layout/hList7#2"/>
    <dgm:cxn modelId="{43F4C114-7F93-483B-AD99-FA0677E820BC}" type="presParOf" srcId="{95512887-EEC6-4D6D-87AA-29B4ACC1F0A4}" destId="{12D27EAE-3F63-47AD-89E0-2B9639CA025D}" srcOrd="2" destOrd="0" presId="urn:microsoft.com/office/officeart/2005/8/layout/hList7#2"/>
    <dgm:cxn modelId="{CCD18394-6F56-4366-973D-607A4B15BE7F}" type="presParOf" srcId="{12D27EAE-3F63-47AD-89E0-2B9639CA025D}" destId="{65C4BC29-AD05-478D-8B3E-F7DFB98ABE9E}" srcOrd="0" destOrd="0" presId="urn:microsoft.com/office/officeart/2005/8/layout/hList7#2"/>
    <dgm:cxn modelId="{2214C68F-C7C2-4876-8BEC-D424270DE017}" type="presParOf" srcId="{12D27EAE-3F63-47AD-89E0-2B9639CA025D}" destId="{8BC2D775-1F93-4619-B425-01103EE55CDC}" srcOrd="1" destOrd="0" presId="urn:microsoft.com/office/officeart/2005/8/layout/hList7#2"/>
    <dgm:cxn modelId="{A84100D1-EE62-41B8-A368-53E4CFA80A04}" type="presParOf" srcId="{12D27EAE-3F63-47AD-89E0-2B9639CA025D}" destId="{7A221578-24D4-4928-A313-B96EED09F42B}" srcOrd="2" destOrd="0" presId="urn:microsoft.com/office/officeart/2005/8/layout/hList7#2"/>
    <dgm:cxn modelId="{2F309567-D14B-41E3-B9AA-0DCA5802E693}" type="presParOf" srcId="{12D27EAE-3F63-47AD-89E0-2B9639CA025D}" destId="{78AECD96-2D13-4C11-AE27-8D7D59C7C6A5}" srcOrd="3" destOrd="0" presId="urn:microsoft.com/office/officeart/2005/8/layout/hList7#2"/>
    <dgm:cxn modelId="{F7150D96-2D49-406D-BC1C-146EF82D7D98}" type="presParOf" srcId="{95512887-EEC6-4D6D-87AA-29B4ACC1F0A4}" destId="{AA8B4F60-8F73-467D-B7CD-120B658BCB4D}" srcOrd="3" destOrd="0" presId="urn:microsoft.com/office/officeart/2005/8/layout/hList7#2"/>
    <dgm:cxn modelId="{414EF9A6-0B04-448B-97C8-2DF9DFDC6051}" type="presParOf" srcId="{95512887-EEC6-4D6D-87AA-29B4ACC1F0A4}" destId="{85F60322-BA2B-4B91-9CCA-6F0E884A7F48}" srcOrd="4" destOrd="0" presId="urn:microsoft.com/office/officeart/2005/8/layout/hList7#2"/>
    <dgm:cxn modelId="{2187C1ED-ADF4-48C9-8037-FB0A2060D673}" type="presParOf" srcId="{85F60322-BA2B-4B91-9CCA-6F0E884A7F48}" destId="{AF043C9C-0EFA-4578-A5E9-6F7A715B92B1}" srcOrd="0" destOrd="0" presId="urn:microsoft.com/office/officeart/2005/8/layout/hList7#2"/>
    <dgm:cxn modelId="{A9935E14-455B-436D-9F2A-33D23A484DBF}" type="presParOf" srcId="{85F60322-BA2B-4B91-9CCA-6F0E884A7F48}" destId="{30813065-2F7D-4053-A1A1-69391A808A43}" srcOrd="1" destOrd="0" presId="urn:microsoft.com/office/officeart/2005/8/layout/hList7#2"/>
    <dgm:cxn modelId="{3214352B-69F2-47AC-A377-0492EC0CADA4}" type="presParOf" srcId="{85F60322-BA2B-4B91-9CCA-6F0E884A7F48}" destId="{50709B82-1EDB-4CD1-B2C2-34096A18107D}" srcOrd="2" destOrd="0" presId="urn:microsoft.com/office/officeart/2005/8/layout/hList7#2"/>
    <dgm:cxn modelId="{97CD382F-1480-4FF4-A29E-777EBDE3A6A3}" type="presParOf" srcId="{85F60322-BA2B-4B91-9CCA-6F0E884A7F48}" destId="{696AD255-D2AA-4C19-8A66-C2D716C8A49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95797C-F438-4270-8D2E-FA168224104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123EC-4B99-43C0-9C3E-985CAE47B06E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dirty="0">
            <a:solidFill>
              <a:srgbClr val="002060"/>
            </a:solidFill>
          </a:endParaRPr>
        </a:p>
      </dgm:t>
    </dgm:pt>
    <dgm:pt modelId="{FDC82063-B5A1-40DE-8762-5A578AFEC24C}" type="parTrans" cxnId="{726F5889-E73F-410F-89BA-EE681580902F}">
      <dgm:prSet/>
      <dgm:spPr/>
      <dgm:t>
        <a:bodyPr/>
        <a:lstStyle/>
        <a:p>
          <a:endParaRPr lang="ru-RU"/>
        </a:p>
      </dgm:t>
    </dgm:pt>
    <dgm:pt modelId="{C18BB499-6FB0-4997-B33D-0ED86B61047C}" type="sibTrans" cxnId="{726F5889-E73F-410F-89BA-EE681580902F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4ACCF7E-4931-4732-8628-4CFD99A7083F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dirty="0">
            <a:solidFill>
              <a:srgbClr val="002060"/>
            </a:solidFill>
          </a:endParaRPr>
        </a:p>
      </dgm:t>
    </dgm:pt>
    <dgm:pt modelId="{14506D5E-370D-4EE1-9D8E-77D2055A173D}" type="parTrans" cxnId="{0EC6CD69-FD1A-443F-AF12-056F71DA32A6}">
      <dgm:prSet/>
      <dgm:spPr/>
      <dgm:t>
        <a:bodyPr/>
        <a:lstStyle/>
        <a:p>
          <a:endParaRPr lang="ru-RU"/>
        </a:p>
      </dgm:t>
    </dgm:pt>
    <dgm:pt modelId="{80E34D76-BA98-4703-9C5D-A742A8259F81}" type="sibTrans" cxnId="{0EC6CD69-FD1A-443F-AF12-056F71DA32A6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A0690D1A-73ED-4CD2-971F-A22D3BEC67B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ситуацию завершения экзамена участником экзамена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81221A6-3935-4381-B65E-BBE480E6E023}" type="parTrans" cxnId="{3FA7EBBB-C485-43C1-A35B-892BA7112783}">
      <dgm:prSet/>
      <dgm:spPr/>
      <dgm:t>
        <a:bodyPr/>
        <a:lstStyle/>
        <a:p>
          <a:endParaRPr lang="ru-RU"/>
        </a:p>
      </dgm:t>
    </dgm:pt>
    <dgm:pt modelId="{9CC7D5BF-487D-451B-ADDF-5DB4071078EC}" type="sibTrans" cxnId="{3FA7EBBB-C485-43C1-A35B-892BA7112783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DBAC083-4F64-4B8E-A18D-2664DC281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9BE35CA-D04E-483A-BB3A-CA19834C9975}" type="parTrans" cxnId="{CD834CC1-3A2A-4317-AC5E-AB4CC334DDC8}">
      <dgm:prSet/>
      <dgm:spPr/>
      <dgm:t>
        <a:bodyPr/>
        <a:lstStyle/>
        <a:p>
          <a:endParaRPr lang="ru-RU"/>
        </a:p>
      </dgm:t>
    </dgm:pt>
    <dgm:pt modelId="{43B4F12F-597E-45F0-8B83-5798857811FA}" type="sibTrans" cxnId="{CD834CC1-3A2A-4317-AC5E-AB4CC334DDC8}">
      <dgm:prSet/>
      <dgm:spPr/>
      <dgm:t>
        <a:bodyPr/>
        <a:lstStyle/>
        <a:p>
          <a:endParaRPr lang="ru-RU"/>
        </a:p>
      </dgm:t>
    </dgm:pt>
    <dgm:pt modelId="{8DDF6238-F0A3-4406-8297-2B8F483A1DD5}" type="pres">
      <dgm:prSet presAssocID="{FF95797C-F438-4270-8D2E-FA16822410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9656D-A446-486E-B645-B16E8BBC6FF3}" type="pres">
      <dgm:prSet presAssocID="{FF95797C-F438-4270-8D2E-FA168224104B}" presName="dummyMaxCanvas" presStyleCnt="0">
        <dgm:presLayoutVars/>
      </dgm:prSet>
      <dgm:spPr/>
    </dgm:pt>
    <dgm:pt modelId="{35CE8E9F-BFC7-4DC7-9351-6B927BFCA63A}" type="pres">
      <dgm:prSet presAssocID="{FF95797C-F438-4270-8D2E-FA168224104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0B581-3C5F-4BF2-BBF1-AE664649DB6A}" type="pres">
      <dgm:prSet presAssocID="{FF95797C-F438-4270-8D2E-FA168224104B}" presName="FourNodes_2" presStyleLbl="node1" presStyleIdx="1" presStyleCnt="4" custLinFactNeighborX="-617" custLinFactNeighborY="-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ABFC1-DAD1-404F-8039-0869CF0AAB5F}" type="pres">
      <dgm:prSet presAssocID="{FF95797C-F438-4270-8D2E-FA168224104B}" presName="FourNodes_3" presStyleLbl="node1" presStyleIdx="2" presStyleCnt="4" custScaleY="113617" custLinFactNeighborX="389" custLinFactNeighborY="-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F5F6D-D8F8-4D37-9B27-DA4CA700F8AE}" type="pres">
      <dgm:prSet presAssocID="{FF95797C-F438-4270-8D2E-FA168224104B}" presName="FourNodes_4" presStyleLbl="node1" presStyleIdx="3" presStyleCnt="4" custScaleX="103630" custScaleY="114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AEE97-989B-441A-8B82-2BA58F858E4C}" type="pres">
      <dgm:prSet presAssocID="{FF95797C-F438-4270-8D2E-FA168224104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587A1-B52C-4B87-9509-2B72FB546814}" type="pres">
      <dgm:prSet presAssocID="{FF95797C-F438-4270-8D2E-FA168224104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3AE8D-A6DB-4FA0-8A69-F9A8411906DD}" type="pres">
      <dgm:prSet presAssocID="{FF95797C-F438-4270-8D2E-FA168224104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84166-DBA1-4C50-B5A4-A52EF2C7A0AC}" type="pres">
      <dgm:prSet presAssocID="{FF95797C-F438-4270-8D2E-FA168224104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850EB-E39D-401E-A217-1ED69E9D0A68}" type="pres">
      <dgm:prSet presAssocID="{FF95797C-F438-4270-8D2E-FA168224104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6F95D-8F0F-4562-B60B-DA7FED749F07}" type="pres">
      <dgm:prSet presAssocID="{FF95797C-F438-4270-8D2E-FA168224104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FB8BF-58E3-4541-86DB-4FDB202D28A9}" type="pres">
      <dgm:prSet presAssocID="{FF95797C-F438-4270-8D2E-FA168224104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3C2C36-CEDB-401F-83F7-A89FD2C10556}" type="presOf" srcId="{9CC7D5BF-487D-451B-ADDF-5DB4071078EC}" destId="{8F63AE8D-A6DB-4FA0-8A69-F9A8411906DD}" srcOrd="0" destOrd="0" presId="urn:microsoft.com/office/officeart/2005/8/layout/vProcess5"/>
    <dgm:cxn modelId="{726F5889-E73F-410F-89BA-EE681580902F}" srcId="{FF95797C-F438-4270-8D2E-FA168224104B}" destId="{D6A123EC-4B99-43C0-9C3E-985CAE47B06E}" srcOrd="0" destOrd="0" parTransId="{FDC82063-B5A1-40DE-8762-5A578AFEC24C}" sibTransId="{C18BB499-6FB0-4997-B33D-0ED86B61047C}"/>
    <dgm:cxn modelId="{DC2978A0-BD76-4152-9C7C-EF52FD0AD232}" type="presOf" srcId="{80E34D76-BA98-4703-9C5D-A742A8259F81}" destId="{9BB587A1-B52C-4B87-9509-2B72FB546814}" srcOrd="0" destOrd="0" presId="urn:microsoft.com/office/officeart/2005/8/layout/vProcess5"/>
    <dgm:cxn modelId="{D0D25DF7-CB68-46A7-9E41-BDDEB70B8DD4}" type="presOf" srcId="{C18BB499-6FB0-4997-B33D-0ED86B61047C}" destId="{ECFAEE97-989B-441A-8B82-2BA58F858E4C}" srcOrd="0" destOrd="0" presId="urn:microsoft.com/office/officeart/2005/8/layout/vProcess5"/>
    <dgm:cxn modelId="{5B56E151-9D2C-41F1-8DF8-38D80728EEF4}" type="presOf" srcId="{A0690D1A-73ED-4CD2-971F-A22D3BEC67BA}" destId="{E7E6F95D-8F0F-4562-B60B-DA7FED749F07}" srcOrd="1" destOrd="0" presId="urn:microsoft.com/office/officeart/2005/8/layout/vProcess5"/>
    <dgm:cxn modelId="{782116B7-D228-4BDB-B66E-8DDA39B4EDFF}" type="presOf" srcId="{44ACCF7E-4931-4732-8628-4CFD99A7083F}" destId="{35C850EB-E39D-401E-A217-1ED69E9D0A68}" srcOrd="1" destOrd="0" presId="urn:microsoft.com/office/officeart/2005/8/layout/vProcess5"/>
    <dgm:cxn modelId="{3445769E-3F62-4911-91E3-D02BB46D8747}" type="presOf" srcId="{44ACCF7E-4931-4732-8628-4CFD99A7083F}" destId="{8C10B581-3C5F-4BF2-BBF1-AE664649DB6A}" srcOrd="0" destOrd="0" presId="urn:microsoft.com/office/officeart/2005/8/layout/vProcess5"/>
    <dgm:cxn modelId="{993A3558-46FD-497F-BC3A-EFD3B54C3937}" type="presOf" srcId="{FF95797C-F438-4270-8D2E-FA168224104B}" destId="{8DDF6238-F0A3-4406-8297-2B8F483A1DD5}" srcOrd="0" destOrd="0" presId="urn:microsoft.com/office/officeart/2005/8/layout/vProcess5"/>
    <dgm:cxn modelId="{B9E1B981-9259-4601-AACE-0122D82DE5A5}" type="presOf" srcId="{A0690D1A-73ED-4CD2-971F-A22D3BEC67BA}" destId="{28EABFC1-DAD1-404F-8039-0869CF0AAB5F}" srcOrd="0" destOrd="0" presId="urn:microsoft.com/office/officeart/2005/8/layout/vProcess5"/>
    <dgm:cxn modelId="{DA6E2CD9-EAE8-4662-AD27-16C5BA6AA90F}" type="presOf" srcId="{D6A123EC-4B99-43C0-9C3E-985CAE47B06E}" destId="{35CE8E9F-BFC7-4DC7-9351-6B927BFCA63A}" srcOrd="0" destOrd="0" presId="urn:microsoft.com/office/officeart/2005/8/layout/vProcess5"/>
    <dgm:cxn modelId="{32C6379A-F61C-447B-A87C-CAEFAAF89A3C}" type="presOf" srcId="{4DBAC083-4F64-4B8E-A18D-2664DC281B32}" destId="{445FB8BF-58E3-4541-86DB-4FDB202D28A9}" srcOrd="1" destOrd="0" presId="urn:microsoft.com/office/officeart/2005/8/layout/vProcess5"/>
    <dgm:cxn modelId="{B6AB5A6B-EA3E-46BC-98E0-31D9047F1D50}" type="presOf" srcId="{4DBAC083-4F64-4B8E-A18D-2664DC281B32}" destId="{810F5F6D-D8F8-4D37-9B27-DA4CA700F8AE}" srcOrd="0" destOrd="0" presId="urn:microsoft.com/office/officeart/2005/8/layout/vProcess5"/>
    <dgm:cxn modelId="{CD834CC1-3A2A-4317-AC5E-AB4CC334DDC8}" srcId="{FF95797C-F438-4270-8D2E-FA168224104B}" destId="{4DBAC083-4F64-4B8E-A18D-2664DC281B32}" srcOrd="3" destOrd="0" parTransId="{19BE35CA-D04E-483A-BB3A-CA19834C9975}" sibTransId="{43B4F12F-597E-45F0-8B83-5798857811FA}"/>
    <dgm:cxn modelId="{3FA7EBBB-C485-43C1-A35B-892BA7112783}" srcId="{FF95797C-F438-4270-8D2E-FA168224104B}" destId="{A0690D1A-73ED-4CD2-971F-A22D3BEC67BA}" srcOrd="2" destOrd="0" parTransId="{181221A6-3935-4381-B65E-BBE480E6E023}" sibTransId="{9CC7D5BF-487D-451B-ADDF-5DB4071078EC}"/>
    <dgm:cxn modelId="{9B461B2B-3043-4E0A-9742-6BCEEA98EB4D}" type="presOf" srcId="{D6A123EC-4B99-43C0-9C3E-985CAE47B06E}" destId="{02684166-DBA1-4C50-B5A4-A52EF2C7A0AC}" srcOrd="1" destOrd="0" presId="urn:microsoft.com/office/officeart/2005/8/layout/vProcess5"/>
    <dgm:cxn modelId="{0EC6CD69-FD1A-443F-AF12-056F71DA32A6}" srcId="{FF95797C-F438-4270-8D2E-FA168224104B}" destId="{44ACCF7E-4931-4732-8628-4CFD99A7083F}" srcOrd="1" destOrd="0" parTransId="{14506D5E-370D-4EE1-9D8E-77D2055A173D}" sibTransId="{80E34D76-BA98-4703-9C5D-A742A8259F81}"/>
    <dgm:cxn modelId="{208635E0-1B48-4016-AD88-5BD4BE87D616}" type="presParOf" srcId="{8DDF6238-F0A3-4406-8297-2B8F483A1DD5}" destId="{A9F9656D-A446-486E-B645-B16E8BBC6FF3}" srcOrd="0" destOrd="0" presId="urn:microsoft.com/office/officeart/2005/8/layout/vProcess5"/>
    <dgm:cxn modelId="{DBD8A97C-B298-4612-AEDD-AD7DC81AA029}" type="presParOf" srcId="{8DDF6238-F0A3-4406-8297-2B8F483A1DD5}" destId="{35CE8E9F-BFC7-4DC7-9351-6B927BFCA63A}" srcOrd="1" destOrd="0" presId="urn:microsoft.com/office/officeart/2005/8/layout/vProcess5"/>
    <dgm:cxn modelId="{745830D9-E983-460C-97CE-9DDF125BEF10}" type="presParOf" srcId="{8DDF6238-F0A3-4406-8297-2B8F483A1DD5}" destId="{8C10B581-3C5F-4BF2-BBF1-AE664649DB6A}" srcOrd="2" destOrd="0" presId="urn:microsoft.com/office/officeart/2005/8/layout/vProcess5"/>
    <dgm:cxn modelId="{6874EA46-4275-417D-8358-793E164D148A}" type="presParOf" srcId="{8DDF6238-F0A3-4406-8297-2B8F483A1DD5}" destId="{28EABFC1-DAD1-404F-8039-0869CF0AAB5F}" srcOrd="3" destOrd="0" presId="urn:microsoft.com/office/officeart/2005/8/layout/vProcess5"/>
    <dgm:cxn modelId="{CDF8BEF0-ACA4-4813-B993-1B1BB0203854}" type="presParOf" srcId="{8DDF6238-F0A3-4406-8297-2B8F483A1DD5}" destId="{810F5F6D-D8F8-4D37-9B27-DA4CA700F8AE}" srcOrd="4" destOrd="0" presId="urn:microsoft.com/office/officeart/2005/8/layout/vProcess5"/>
    <dgm:cxn modelId="{EFE1CA6C-BAB1-4738-9A56-7F75E4445058}" type="presParOf" srcId="{8DDF6238-F0A3-4406-8297-2B8F483A1DD5}" destId="{ECFAEE97-989B-441A-8B82-2BA58F858E4C}" srcOrd="5" destOrd="0" presId="urn:microsoft.com/office/officeart/2005/8/layout/vProcess5"/>
    <dgm:cxn modelId="{E361E00B-78D2-445D-8ABE-D66B006EA8C0}" type="presParOf" srcId="{8DDF6238-F0A3-4406-8297-2B8F483A1DD5}" destId="{9BB587A1-B52C-4B87-9509-2B72FB546814}" srcOrd="6" destOrd="0" presId="urn:microsoft.com/office/officeart/2005/8/layout/vProcess5"/>
    <dgm:cxn modelId="{36E0F31B-9E7C-4567-9DF1-C01CB560184F}" type="presParOf" srcId="{8DDF6238-F0A3-4406-8297-2B8F483A1DD5}" destId="{8F63AE8D-A6DB-4FA0-8A69-F9A8411906DD}" srcOrd="7" destOrd="0" presId="urn:microsoft.com/office/officeart/2005/8/layout/vProcess5"/>
    <dgm:cxn modelId="{7F12091E-1429-442C-889C-97B7583EB5B2}" type="presParOf" srcId="{8DDF6238-F0A3-4406-8297-2B8F483A1DD5}" destId="{02684166-DBA1-4C50-B5A4-A52EF2C7A0AC}" srcOrd="8" destOrd="0" presId="urn:microsoft.com/office/officeart/2005/8/layout/vProcess5"/>
    <dgm:cxn modelId="{DE93F6A3-94B6-4FD2-A82E-0BD9C956B9B8}" type="presParOf" srcId="{8DDF6238-F0A3-4406-8297-2B8F483A1DD5}" destId="{35C850EB-E39D-401E-A217-1ED69E9D0A68}" srcOrd="9" destOrd="0" presId="urn:microsoft.com/office/officeart/2005/8/layout/vProcess5"/>
    <dgm:cxn modelId="{5C797200-CF0C-4172-98DA-2A43C89A0A12}" type="presParOf" srcId="{8DDF6238-F0A3-4406-8297-2B8F483A1DD5}" destId="{E7E6F95D-8F0F-4562-B60B-DA7FED749F07}" srcOrd="10" destOrd="0" presId="urn:microsoft.com/office/officeart/2005/8/layout/vProcess5"/>
    <dgm:cxn modelId="{72956F1D-6AED-42AC-91D5-AFD00222C22C}" type="presParOf" srcId="{8DDF6238-F0A3-4406-8297-2B8F483A1DD5}" destId="{445FB8BF-58E3-4541-86DB-4FDB202D28A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3" custScaleX="135922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3" custScaleX="135922" custScaleY="330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2" presStyleCnt="3" custScaleX="135922" custScaleY="23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850CB63F-5BCE-4547-9980-91956BF42FE6}" type="presOf" srcId="{255546E0-0451-4599-9DFF-3744DB534B77}" destId="{7FE8F37E-B6BB-4BBE-B103-805D83F2DEF1}" srcOrd="0" destOrd="0" presId="urn:microsoft.com/office/officeart/2005/8/layout/list1"/>
    <dgm:cxn modelId="{091617DA-0D5C-4806-827F-B91FC4C24D93}" type="presOf" srcId="{151E41EE-FE83-4AA1-B1BD-5A7EE810B93C}" destId="{2F609668-195D-4210-A2BA-57BA440EFA84}" srcOrd="1" destOrd="0" presId="urn:microsoft.com/office/officeart/2005/8/layout/list1"/>
    <dgm:cxn modelId="{331C6112-9F85-48BE-9F83-E133E385904A}" type="presOf" srcId="{EE92335E-6906-4E36-9CB0-1ECA8A737B32}" destId="{FF9BA3B6-5BC2-4AB7-875F-6A4578182705}" srcOrd="0" destOrd="0" presId="urn:microsoft.com/office/officeart/2005/8/layout/list1"/>
    <dgm:cxn modelId="{623FE301-FF9E-418E-AD3E-51F6BC564F1C}" srcId="{B65A5223-E71D-423A-8C78-A04B95C70DCE}" destId="{EE92335E-6906-4E36-9CB0-1ECA8A737B32}" srcOrd="2" destOrd="0" parTransId="{8826A974-83CF-4234-AE9E-371E75BEE3BA}" sibTransId="{11E1CDA5-A710-4987-A37E-D15BE28EE5E4}"/>
    <dgm:cxn modelId="{93B07EA4-129D-4642-8326-DECEE1F227F6}" type="presOf" srcId="{B65A5223-E71D-423A-8C78-A04B95C70DCE}" destId="{FC703F28-E1B9-4776-B364-84B83CDF9BA3}" srcOrd="0" destOrd="0" presId="urn:microsoft.com/office/officeart/2005/8/layout/list1"/>
    <dgm:cxn modelId="{8DF56863-D1AC-4016-8931-E072644CC6A8}" type="presOf" srcId="{EE92335E-6906-4E36-9CB0-1ECA8A737B32}" destId="{BC3739B9-9FA1-4B95-B829-3AD6B3A352C4}" srcOrd="1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333CF476-7D9F-47C5-A78D-E0F3D62B9A6D}" type="presOf" srcId="{255546E0-0451-4599-9DFF-3744DB534B77}" destId="{2A6733C7-DD39-4C1E-9334-7BD469FFECDF}" srcOrd="1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858B4EEE-9A55-4F64-8C8E-46F2EB5B62AC}" type="presOf" srcId="{151E41EE-FE83-4AA1-B1BD-5A7EE810B93C}" destId="{50275D2F-BD7A-439B-9035-5E19B80E1FAE}" srcOrd="0" destOrd="0" presId="urn:microsoft.com/office/officeart/2005/8/layout/list1"/>
    <dgm:cxn modelId="{5F9E5B51-917A-467B-91B8-BD435327B4BF}" type="presParOf" srcId="{FC703F28-E1B9-4776-B364-84B83CDF9BA3}" destId="{E73068D1-4BD2-4DF1-9B45-048AE95B9F6A}" srcOrd="0" destOrd="0" presId="urn:microsoft.com/office/officeart/2005/8/layout/list1"/>
    <dgm:cxn modelId="{D85A2CF7-04C9-4E6C-B161-6E5ED0032DAC}" type="presParOf" srcId="{E73068D1-4BD2-4DF1-9B45-048AE95B9F6A}" destId="{7FE8F37E-B6BB-4BBE-B103-805D83F2DEF1}" srcOrd="0" destOrd="0" presId="urn:microsoft.com/office/officeart/2005/8/layout/list1"/>
    <dgm:cxn modelId="{4DAC0D3D-C74D-4EB4-A07C-4E6C4A7D6220}" type="presParOf" srcId="{E73068D1-4BD2-4DF1-9B45-048AE95B9F6A}" destId="{2A6733C7-DD39-4C1E-9334-7BD469FFECDF}" srcOrd="1" destOrd="0" presId="urn:microsoft.com/office/officeart/2005/8/layout/list1"/>
    <dgm:cxn modelId="{40F8A977-A2E4-40EF-9D8A-C97EAC87F0EE}" type="presParOf" srcId="{FC703F28-E1B9-4776-B364-84B83CDF9BA3}" destId="{E050C48F-650B-4610-98C8-1D8F32EFCCEB}" srcOrd="1" destOrd="0" presId="urn:microsoft.com/office/officeart/2005/8/layout/list1"/>
    <dgm:cxn modelId="{04032B2D-2261-4409-8460-351A92CA24A4}" type="presParOf" srcId="{FC703F28-E1B9-4776-B364-84B83CDF9BA3}" destId="{F2F2EBCC-150B-482A-966B-1FAE88FB025F}" srcOrd="2" destOrd="0" presId="urn:microsoft.com/office/officeart/2005/8/layout/list1"/>
    <dgm:cxn modelId="{EB405F59-798E-4341-BB6D-D3FFB9F78732}" type="presParOf" srcId="{FC703F28-E1B9-4776-B364-84B83CDF9BA3}" destId="{58C9C83B-0E47-4509-8959-877AD4864D33}" srcOrd="3" destOrd="0" presId="urn:microsoft.com/office/officeart/2005/8/layout/list1"/>
    <dgm:cxn modelId="{96BEBA45-BC5F-4C76-B8FD-35A1DFBC0E8E}" type="presParOf" srcId="{FC703F28-E1B9-4776-B364-84B83CDF9BA3}" destId="{09094106-A586-4CDB-B303-30048DE4225B}" srcOrd="4" destOrd="0" presId="urn:microsoft.com/office/officeart/2005/8/layout/list1"/>
    <dgm:cxn modelId="{CF8A5AFA-1E2A-4B48-92A0-0B37F8B69CED}" type="presParOf" srcId="{09094106-A586-4CDB-B303-30048DE4225B}" destId="{50275D2F-BD7A-439B-9035-5E19B80E1FAE}" srcOrd="0" destOrd="0" presId="urn:microsoft.com/office/officeart/2005/8/layout/list1"/>
    <dgm:cxn modelId="{215ED7E4-A7C0-4E86-81DE-6F83C050E060}" type="presParOf" srcId="{09094106-A586-4CDB-B303-30048DE4225B}" destId="{2F609668-195D-4210-A2BA-57BA440EFA84}" srcOrd="1" destOrd="0" presId="urn:microsoft.com/office/officeart/2005/8/layout/list1"/>
    <dgm:cxn modelId="{2DE30208-7207-4AD7-90CA-4719CEAE0C55}" type="presParOf" srcId="{FC703F28-E1B9-4776-B364-84B83CDF9BA3}" destId="{C1E66C43-46A8-4370-A504-29B60ED991C3}" srcOrd="5" destOrd="0" presId="urn:microsoft.com/office/officeart/2005/8/layout/list1"/>
    <dgm:cxn modelId="{13DB0FB0-7792-45E8-B864-5290884E96D5}" type="presParOf" srcId="{FC703F28-E1B9-4776-B364-84B83CDF9BA3}" destId="{455B5EA1-30EE-4CD1-9E30-C30A2612CA86}" srcOrd="6" destOrd="0" presId="urn:microsoft.com/office/officeart/2005/8/layout/list1"/>
    <dgm:cxn modelId="{DD210A53-BA44-4B5D-B4E9-FA42309C989E}" type="presParOf" srcId="{FC703F28-E1B9-4776-B364-84B83CDF9BA3}" destId="{7390EA8C-8CAA-4D51-BFC9-4FF88CAB739F}" srcOrd="7" destOrd="0" presId="urn:microsoft.com/office/officeart/2005/8/layout/list1"/>
    <dgm:cxn modelId="{0D606C42-DFB0-483D-9220-9471C7777333}" type="presParOf" srcId="{FC703F28-E1B9-4776-B364-84B83CDF9BA3}" destId="{5404150B-4B41-4CF6-B26E-17E568DF6AF6}" srcOrd="8" destOrd="0" presId="urn:microsoft.com/office/officeart/2005/8/layout/list1"/>
    <dgm:cxn modelId="{A48BAD38-3D63-4262-8A88-7F9D126F29AF}" type="presParOf" srcId="{5404150B-4B41-4CF6-B26E-17E568DF6AF6}" destId="{FF9BA3B6-5BC2-4AB7-875F-6A4578182705}" srcOrd="0" destOrd="0" presId="urn:microsoft.com/office/officeart/2005/8/layout/list1"/>
    <dgm:cxn modelId="{B83D865A-78C0-4CE3-BCE5-DBE2EE3A858B}" type="presParOf" srcId="{5404150B-4B41-4CF6-B26E-17E568DF6AF6}" destId="{BC3739B9-9FA1-4B95-B829-3AD6B3A352C4}" srcOrd="1" destOrd="0" presId="urn:microsoft.com/office/officeart/2005/8/layout/list1"/>
    <dgm:cxn modelId="{5FF6557E-B4B7-4737-AF59-8A3E025368C0}" type="presParOf" srcId="{FC703F28-E1B9-4776-B364-84B83CDF9BA3}" destId="{BB8BF0EA-911F-4426-953D-27F0D58DDA9C}" srcOrd="9" destOrd="0" presId="urn:microsoft.com/office/officeart/2005/8/layout/list1"/>
    <dgm:cxn modelId="{1E0D8567-32DD-42D0-B9CB-91819C73C783}" type="presParOf" srcId="{FC703F28-E1B9-4776-B364-84B83CDF9BA3}" destId="{E51B2610-36DD-4504-B6E6-91704C91F57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E08F9E-D9AC-4D5A-9015-D18C262461C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22B492-8BB3-4B21-B5E6-15EF7CDCA8D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dirty="0">
            <a:solidFill>
              <a:srgbClr val="006AB3"/>
            </a:solidFill>
            <a:effectLst/>
            <a:latin typeface="Cambria" pitchFamily="18" charset="0"/>
          </a:endParaRPr>
        </a:p>
      </dgm:t>
    </dgm:pt>
    <dgm:pt modelId="{CBF50D1A-6FE3-41A8-8C68-F0F816931E1B}" type="parTrans" cxnId="{613352D7-281C-4713-B36F-E1F33DA7BCF9}">
      <dgm:prSet/>
      <dgm:spPr/>
      <dgm:t>
        <a:bodyPr/>
        <a:lstStyle/>
        <a:p>
          <a:endParaRPr lang="ru-RU"/>
        </a:p>
      </dgm:t>
    </dgm:pt>
    <dgm:pt modelId="{F2D1432A-691E-4890-9377-C659D93F9D61}" type="sibTrans" cxnId="{613352D7-281C-4713-B36F-E1F33DA7BCF9}">
      <dgm:prSet/>
      <dgm:spPr/>
      <dgm:t>
        <a:bodyPr/>
        <a:lstStyle/>
        <a:p>
          <a:endParaRPr lang="ru-RU"/>
        </a:p>
      </dgm:t>
    </dgm:pt>
    <dgm:pt modelId="{AAFD2022-3B0D-41E4-8547-95CB9B1F03C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600" b="1" dirty="0">
            <a:solidFill>
              <a:srgbClr val="006AB3"/>
            </a:solidFill>
            <a:latin typeface="Cambria" pitchFamily="18" charset="0"/>
          </a:endParaRPr>
        </a:p>
      </dgm:t>
    </dgm:pt>
    <dgm:pt modelId="{86AD533A-AB88-4621-AAE9-9AB4B4F5C41B}" type="parTrans" cxnId="{5CC09370-B8EF-49FC-B44D-688C9EA974FC}">
      <dgm:prSet/>
      <dgm:spPr/>
      <dgm:t>
        <a:bodyPr/>
        <a:lstStyle/>
        <a:p>
          <a:endParaRPr lang="ru-RU"/>
        </a:p>
      </dgm:t>
    </dgm:pt>
    <dgm:pt modelId="{27CB9D6B-1887-45AB-BD0B-27D201ECAE6A}" type="sibTrans" cxnId="{5CC09370-B8EF-49FC-B44D-688C9EA974FC}">
      <dgm:prSet/>
      <dgm:spPr/>
      <dgm:t>
        <a:bodyPr/>
        <a:lstStyle/>
        <a:p>
          <a:endParaRPr lang="ru-RU"/>
        </a:p>
      </dgm:t>
    </dgm:pt>
    <dgm:pt modelId="{8F7D7E0A-459F-4E6A-8C8F-D6AC05279FF6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600" b="1" dirty="0">
            <a:solidFill>
              <a:srgbClr val="006AB3"/>
            </a:solidFill>
            <a:latin typeface="Cambria" pitchFamily="18" charset="0"/>
          </a:endParaRPr>
        </a:p>
      </dgm:t>
    </dgm:pt>
    <dgm:pt modelId="{1AD5F027-584A-43DF-8C4D-1746C8F4426E}" type="parTrans" cxnId="{5001902D-DE68-4C31-B325-4BCF352E201F}">
      <dgm:prSet/>
      <dgm:spPr/>
      <dgm:t>
        <a:bodyPr/>
        <a:lstStyle/>
        <a:p>
          <a:endParaRPr lang="ru-RU"/>
        </a:p>
      </dgm:t>
    </dgm:pt>
    <dgm:pt modelId="{37DFEC62-7E17-4D81-9032-75F5B9F75D50}" type="sibTrans" cxnId="{5001902D-DE68-4C31-B325-4BCF352E201F}">
      <dgm:prSet/>
      <dgm:spPr/>
      <dgm:t>
        <a:bodyPr/>
        <a:lstStyle/>
        <a:p>
          <a:endParaRPr lang="ru-RU"/>
        </a:p>
      </dgm:t>
    </dgm:pt>
    <dgm:pt modelId="{44C11CFD-A360-4316-A019-D952A52350FE}" type="pres">
      <dgm:prSet presAssocID="{24E08F9E-D9AC-4D5A-9015-D18C262461C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321C7A-0DAE-43D6-AD52-A95C2B374254}" type="pres">
      <dgm:prSet presAssocID="{FF22B492-8BB3-4B21-B5E6-15EF7CDCA8D9}" presName="hierRoot1" presStyleCnt="0"/>
      <dgm:spPr/>
      <dgm:t>
        <a:bodyPr/>
        <a:lstStyle/>
        <a:p>
          <a:endParaRPr lang="ru-RU"/>
        </a:p>
      </dgm:t>
    </dgm:pt>
    <dgm:pt modelId="{92DE2F1E-FBB7-4346-B793-4DA8C13DE083}" type="pres">
      <dgm:prSet presAssocID="{FF22B492-8BB3-4B21-B5E6-15EF7CDCA8D9}" presName="composite" presStyleCnt="0"/>
      <dgm:spPr/>
      <dgm:t>
        <a:bodyPr/>
        <a:lstStyle/>
        <a:p>
          <a:endParaRPr lang="ru-RU"/>
        </a:p>
      </dgm:t>
    </dgm:pt>
    <dgm:pt modelId="{161633A1-8777-4D06-B8EC-42DAC0E71517}" type="pres">
      <dgm:prSet presAssocID="{FF22B492-8BB3-4B21-B5E6-15EF7CDCA8D9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F2ECCD02-14C8-4D0B-B77D-E1D3E79F07A6}" type="pres">
      <dgm:prSet presAssocID="{FF22B492-8BB3-4B21-B5E6-15EF7CDCA8D9}" presName="text" presStyleLbl="fgAcc0" presStyleIdx="0" presStyleCnt="1" custScaleX="981433" custScaleY="116784" custLinFactNeighborX="-1537" custLinFactNeighborY="-51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B2107D-EEC6-4AEB-AB6E-9B61A618AA32}" type="pres">
      <dgm:prSet presAssocID="{FF22B492-8BB3-4B21-B5E6-15EF7CDCA8D9}" presName="hierChild2" presStyleCnt="0"/>
      <dgm:spPr/>
      <dgm:t>
        <a:bodyPr/>
        <a:lstStyle/>
        <a:p>
          <a:endParaRPr lang="ru-RU"/>
        </a:p>
      </dgm:t>
    </dgm:pt>
    <dgm:pt modelId="{7EF8E9E7-BBD1-40A1-84A0-C76863FC4D40}" type="pres">
      <dgm:prSet presAssocID="{86AD533A-AB88-4621-AAE9-9AB4B4F5C41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B06E58E-BF48-4F6B-BCDD-409349022540}" type="pres">
      <dgm:prSet presAssocID="{AAFD2022-3B0D-41E4-8547-95CB9B1F03C2}" presName="hierRoot2" presStyleCnt="0"/>
      <dgm:spPr/>
      <dgm:t>
        <a:bodyPr/>
        <a:lstStyle/>
        <a:p>
          <a:endParaRPr lang="ru-RU"/>
        </a:p>
      </dgm:t>
    </dgm:pt>
    <dgm:pt modelId="{9B2DC267-A77A-4C66-901D-00C640956D70}" type="pres">
      <dgm:prSet presAssocID="{AAFD2022-3B0D-41E4-8547-95CB9B1F03C2}" presName="composite2" presStyleCnt="0"/>
      <dgm:spPr/>
      <dgm:t>
        <a:bodyPr/>
        <a:lstStyle/>
        <a:p>
          <a:endParaRPr lang="ru-RU"/>
        </a:p>
      </dgm:t>
    </dgm:pt>
    <dgm:pt modelId="{9C6DD56E-6AC9-4192-BFAE-C05EEF017657}" type="pres">
      <dgm:prSet presAssocID="{AAFD2022-3B0D-41E4-8547-95CB9B1F03C2}" presName="background2" presStyleLbl="node2" presStyleIdx="0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0CE1A8DD-5D31-42EE-82AD-6FBEE979EF11}" type="pres">
      <dgm:prSet presAssocID="{AAFD2022-3B0D-41E4-8547-95CB9B1F03C2}" presName="text2" presStyleLbl="fgAcc2" presStyleIdx="0" presStyleCnt="2" custScaleX="306413" custScaleY="201321" custLinFactX="-100000" custLinFactNeighborX="-122109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8B0A96-F24F-41E5-99BD-2EE47D11A288}" type="pres">
      <dgm:prSet presAssocID="{AAFD2022-3B0D-41E4-8547-95CB9B1F03C2}" presName="hierChild3" presStyleCnt="0"/>
      <dgm:spPr/>
      <dgm:t>
        <a:bodyPr/>
        <a:lstStyle/>
        <a:p>
          <a:endParaRPr lang="ru-RU"/>
        </a:p>
      </dgm:t>
    </dgm:pt>
    <dgm:pt modelId="{6A2AAE03-E593-4072-81BE-95B473884CAD}" type="pres">
      <dgm:prSet presAssocID="{1AD5F027-584A-43DF-8C4D-1746C8F4426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4ECE922-0D43-4E53-AF35-5FFFCAE2F590}" type="pres">
      <dgm:prSet presAssocID="{8F7D7E0A-459F-4E6A-8C8F-D6AC05279FF6}" presName="hierRoot2" presStyleCnt="0"/>
      <dgm:spPr/>
      <dgm:t>
        <a:bodyPr/>
        <a:lstStyle/>
        <a:p>
          <a:endParaRPr lang="ru-RU"/>
        </a:p>
      </dgm:t>
    </dgm:pt>
    <dgm:pt modelId="{991D18B6-16F4-4771-8EFC-16162C0AC289}" type="pres">
      <dgm:prSet presAssocID="{8F7D7E0A-459F-4E6A-8C8F-D6AC05279FF6}" presName="composite2" presStyleCnt="0"/>
      <dgm:spPr/>
      <dgm:t>
        <a:bodyPr/>
        <a:lstStyle/>
        <a:p>
          <a:endParaRPr lang="ru-RU"/>
        </a:p>
      </dgm:t>
    </dgm:pt>
    <dgm:pt modelId="{3184515C-3DD6-49FE-BF3D-AD943783F6C5}" type="pres">
      <dgm:prSet presAssocID="{8F7D7E0A-459F-4E6A-8C8F-D6AC05279FF6}" presName="background2" presStyleLbl="node2" presStyleIdx="1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3D36CA9C-C1F9-4ECF-BF5B-2A4DEC325248}" type="pres">
      <dgm:prSet presAssocID="{8F7D7E0A-459F-4E6A-8C8F-D6AC05279FF6}" presName="text2" presStyleLbl="fgAcc2" presStyleIdx="1" presStyleCnt="2" custScaleX="458201" custScaleY="209798" custLinFactNeighborX="3002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55CA93-E157-4ADC-AB8D-EC3CBCDB36A0}" type="pres">
      <dgm:prSet presAssocID="{8F7D7E0A-459F-4E6A-8C8F-D6AC05279FF6}" presName="hierChild3" presStyleCnt="0"/>
      <dgm:spPr/>
      <dgm:t>
        <a:bodyPr/>
        <a:lstStyle/>
        <a:p>
          <a:endParaRPr lang="ru-RU"/>
        </a:p>
      </dgm:t>
    </dgm:pt>
  </dgm:ptLst>
  <dgm:cxnLst>
    <dgm:cxn modelId="{3C541BB0-9E88-4028-B3F0-EE326B03A74E}" type="presOf" srcId="{FF22B492-8BB3-4B21-B5E6-15EF7CDCA8D9}" destId="{F2ECCD02-14C8-4D0B-B77D-E1D3E79F07A6}" srcOrd="0" destOrd="0" presId="urn:microsoft.com/office/officeart/2005/8/layout/hierarchy1"/>
    <dgm:cxn modelId="{BB504467-3128-41B7-9674-2044AAC3A746}" type="presOf" srcId="{AAFD2022-3B0D-41E4-8547-95CB9B1F03C2}" destId="{0CE1A8DD-5D31-42EE-82AD-6FBEE979EF11}" srcOrd="0" destOrd="0" presId="urn:microsoft.com/office/officeart/2005/8/layout/hierarchy1"/>
    <dgm:cxn modelId="{613352D7-281C-4713-B36F-E1F33DA7BCF9}" srcId="{24E08F9E-D9AC-4D5A-9015-D18C262461CC}" destId="{FF22B492-8BB3-4B21-B5E6-15EF7CDCA8D9}" srcOrd="0" destOrd="0" parTransId="{CBF50D1A-6FE3-41A8-8C68-F0F816931E1B}" sibTransId="{F2D1432A-691E-4890-9377-C659D93F9D61}"/>
    <dgm:cxn modelId="{2E46EE22-A1CB-4652-AD89-9485A27D005D}" type="presOf" srcId="{8F7D7E0A-459F-4E6A-8C8F-D6AC05279FF6}" destId="{3D36CA9C-C1F9-4ECF-BF5B-2A4DEC325248}" srcOrd="0" destOrd="0" presId="urn:microsoft.com/office/officeart/2005/8/layout/hierarchy1"/>
    <dgm:cxn modelId="{A34B6A31-375C-4937-8D06-C6071949B26A}" type="presOf" srcId="{86AD533A-AB88-4621-AAE9-9AB4B4F5C41B}" destId="{7EF8E9E7-BBD1-40A1-84A0-C76863FC4D40}" srcOrd="0" destOrd="0" presId="urn:microsoft.com/office/officeart/2005/8/layout/hierarchy1"/>
    <dgm:cxn modelId="{A3387553-6841-4D5E-84B1-886E1AFBC2D9}" type="presOf" srcId="{1AD5F027-584A-43DF-8C4D-1746C8F4426E}" destId="{6A2AAE03-E593-4072-81BE-95B473884CAD}" srcOrd="0" destOrd="0" presId="urn:microsoft.com/office/officeart/2005/8/layout/hierarchy1"/>
    <dgm:cxn modelId="{5CC09370-B8EF-49FC-B44D-688C9EA974FC}" srcId="{FF22B492-8BB3-4B21-B5E6-15EF7CDCA8D9}" destId="{AAFD2022-3B0D-41E4-8547-95CB9B1F03C2}" srcOrd="0" destOrd="0" parTransId="{86AD533A-AB88-4621-AAE9-9AB4B4F5C41B}" sibTransId="{27CB9D6B-1887-45AB-BD0B-27D201ECAE6A}"/>
    <dgm:cxn modelId="{5001902D-DE68-4C31-B325-4BCF352E201F}" srcId="{FF22B492-8BB3-4B21-B5E6-15EF7CDCA8D9}" destId="{8F7D7E0A-459F-4E6A-8C8F-D6AC05279FF6}" srcOrd="1" destOrd="0" parTransId="{1AD5F027-584A-43DF-8C4D-1746C8F4426E}" sibTransId="{37DFEC62-7E17-4D81-9032-75F5B9F75D50}"/>
    <dgm:cxn modelId="{65CFDDEB-ED8F-433B-A2F1-605214513121}" type="presOf" srcId="{24E08F9E-D9AC-4D5A-9015-D18C262461CC}" destId="{44C11CFD-A360-4316-A019-D952A52350FE}" srcOrd="0" destOrd="0" presId="urn:microsoft.com/office/officeart/2005/8/layout/hierarchy1"/>
    <dgm:cxn modelId="{9B592820-DA1C-4797-BA45-EA374EFC3448}" type="presParOf" srcId="{44C11CFD-A360-4316-A019-D952A52350FE}" destId="{61321C7A-0DAE-43D6-AD52-A95C2B374254}" srcOrd="0" destOrd="0" presId="urn:microsoft.com/office/officeart/2005/8/layout/hierarchy1"/>
    <dgm:cxn modelId="{1F5BCF7D-41BC-42C8-BA54-B783EC68E9A4}" type="presParOf" srcId="{61321C7A-0DAE-43D6-AD52-A95C2B374254}" destId="{92DE2F1E-FBB7-4346-B793-4DA8C13DE083}" srcOrd="0" destOrd="0" presId="urn:microsoft.com/office/officeart/2005/8/layout/hierarchy1"/>
    <dgm:cxn modelId="{7B140BC1-0614-4DAA-B5C9-5A027C105137}" type="presParOf" srcId="{92DE2F1E-FBB7-4346-B793-4DA8C13DE083}" destId="{161633A1-8777-4D06-B8EC-42DAC0E71517}" srcOrd="0" destOrd="0" presId="urn:microsoft.com/office/officeart/2005/8/layout/hierarchy1"/>
    <dgm:cxn modelId="{D5379E61-457A-4F91-B005-C0FFE262EFBA}" type="presParOf" srcId="{92DE2F1E-FBB7-4346-B793-4DA8C13DE083}" destId="{F2ECCD02-14C8-4D0B-B77D-E1D3E79F07A6}" srcOrd="1" destOrd="0" presId="urn:microsoft.com/office/officeart/2005/8/layout/hierarchy1"/>
    <dgm:cxn modelId="{7CECFBAE-309E-4D4B-9813-3A172074A131}" type="presParOf" srcId="{61321C7A-0DAE-43D6-AD52-A95C2B374254}" destId="{6EB2107D-EEC6-4AEB-AB6E-9B61A618AA32}" srcOrd="1" destOrd="0" presId="urn:microsoft.com/office/officeart/2005/8/layout/hierarchy1"/>
    <dgm:cxn modelId="{1AF45101-851F-4C7D-8640-EBE7D3197980}" type="presParOf" srcId="{6EB2107D-EEC6-4AEB-AB6E-9B61A618AA32}" destId="{7EF8E9E7-BBD1-40A1-84A0-C76863FC4D40}" srcOrd="0" destOrd="0" presId="urn:microsoft.com/office/officeart/2005/8/layout/hierarchy1"/>
    <dgm:cxn modelId="{F2A528B8-1155-4A0D-BEED-DBB97EE0E964}" type="presParOf" srcId="{6EB2107D-EEC6-4AEB-AB6E-9B61A618AA32}" destId="{5B06E58E-BF48-4F6B-BCDD-409349022540}" srcOrd="1" destOrd="0" presId="urn:microsoft.com/office/officeart/2005/8/layout/hierarchy1"/>
    <dgm:cxn modelId="{C4A664FA-8FD1-4567-8D76-9AA46B8989C8}" type="presParOf" srcId="{5B06E58E-BF48-4F6B-BCDD-409349022540}" destId="{9B2DC267-A77A-4C66-901D-00C640956D70}" srcOrd="0" destOrd="0" presId="urn:microsoft.com/office/officeart/2005/8/layout/hierarchy1"/>
    <dgm:cxn modelId="{6F53BCA0-748E-46E5-B1BA-D7E0C39A2305}" type="presParOf" srcId="{9B2DC267-A77A-4C66-901D-00C640956D70}" destId="{9C6DD56E-6AC9-4192-BFAE-C05EEF017657}" srcOrd="0" destOrd="0" presId="urn:microsoft.com/office/officeart/2005/8/layout/hierarchy1"/>
    <dgm:cxn modelId="{0835B617-04E8-4B25-9D6A-C96877CAD30B}" type="presParOf" srcId="{9B2DC267-A77A-4C66-901D-00C640956D70}" destId="{0CE1A8DD-5D31-42EE-82AD-6FBEE979EF11}" srcOrd="1" destOrd="0" presId="urn:microsoft.com/office/officeart/2005/8/layout/hierarchy1"/>
    <dgm:cxn modelId="{E99F7B88-BEA8-4E5D-A565-8D044F8EA98A}" type="presParOf" srcId="{5B06E58E-BF48-4F6B-BCDD-409349022540}" destId="{448B0A96-F24F-41E5-99BD-2EE47D11A288}" srcOrd="1" destOrd="0" presId="urn:microsoft.com/office/officeart/2005/8/layout/hierarchy1"/>
    <dgm:cxn modelId="{250F1365-8D68-4D89-9A09-41BD5076DDEB}" type="presParOf" srcId="{6EB2107D-EEC6-4AEB-AB6E-9B61A618AA32}" destId="{6A2AAE03-E593-4072-81BE-95B473884CAD}" srcOrd="2" destOrd="0" presId="urn:microsoft.com/office/officeart/2005/8/layout/hierarchy1"/>
    <dgm:cxn modelId="{B7563827-BEA5-40BF-80D5-1A2BD7835A6D}" type="presParOf" srcId="{6EB2107D-EEC6-4AEB-AB6E-9B61A618AA32}" destId="{C4ECE922-0D43-4E53-AF35-5FFFCAE2F590}" srcOrd="3" destOrd="0" presId="urn:microsoft.com/office/officeart/2005/8/layout/hierarchy1"/>
    <dgm:cxn modelId="{7C765C89-98D1-4494-902D-E8D760A54A94}" type="presParOf" srcId="{C4ECE922-0D43-4E53-AF35-5FFFCAE2F590}" destId="{991D18B6-16F4-4771-8EFC-16162C0AC289}" srcOrd="0" destOrd="0" presId="urn:microsoft.com/office/officeart/2005/8/layout/hierarchy1"/>
    <dgm:cxn modelId="{7D20525F-E5D4-464D-9274-3060B26551E6}" type="presParOf" srcId="{991D18B6-16F4-4771-8EFC-16162C0AC289}" destId="{3184515C-3DD6-49FE-BF3D-AD943783F6C5}" srcOrd="0" destOrd="0" presId="urn:microsoft.com/office/officeart/2005/8/layout/hierarchy1"/>
    <dgm:cxn modelId="{53A55449-4267-4F6F-BFBA-0E98A4FBF637}" type="presParOf" srcId="{991D18B6-16F4-4771-8EFC-16162C0AC289}" destId="{3D36CA9C-C1F9-4ECF-BF5B-2A4DEC325248}" srcOrd="1" destOrd="0" presId="urn:microsoft.com/office/officeart/2005/8/layout/hierarchy1"/>
    <dgm:cxn modelId="{0B62015B-664F-4593-B60C-2EEF3699E877}" type="presParOf" srcId="{C4ECE922-0D43-4E53-AF35-5FFFCAE2F590}" destId="{C555CA93-E157-4ADC-AB8D-EC3CBCDB36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99FE9-F7FF-41D0-8E63-567495A3F641}" type="doc">
      <dgm:prSet loTypeId="urn:microsoft.com/office/officeart/2005/8/layout/chevron2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E956536-9F1A-4635-A888-FD017E29C94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1BF1C34B-2AFB-400D-8439-4D1E9292C2D1}" type="parTrans" cxnId="{EE57FDFE-E225-4062-912D-5B64CA888E13}">
      <dgm:prSet/>
      <dgm:spPr/>
      <dgm:t>
        <a:bodyPr/>
        <a:lstStyle/>
        <a:p>
          <a:endParaRPr lang="ru-RU"/>
        </a:p>
      </dgm:t>
    </dgm:pt>
    <dgm:pt modelId="{CEF4C505-B774-4C66-95B2-0E92B57C32C7}" type="sibTrans" cxnId="{EE57FDFE-E225-4062-912D-5B64CA888E13}">
      <dgm:prSet/>
      <dgm:spPr/>
      <dgm:t>
        <a:bodyPr/>
        <a:lstStyle/>
        <a:p>
          <a:endParaRPr lang="ru-RU"/>
        </a:p>
      </dgm:t>
    </dgm:pt>
    <dgm:pt modelId="{04490FA8-BB45-4B02-A36B-EF009A588757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форму «Акт об отключении средств видеонаблюдения или отсутствии видеозаписи экзамена» (приложение 7)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18A81758-9415-48BB-816D-D234BD585C4B}" type="parTrans" cxnId="{B80294AE-6F00-4E91-BEF4-868B1520BAC3}">
      <dgm:prSet/>
      <dgm:spPr/>
      <dgm:t>
        <a:bodyPr/>
        <a:lstStyle/>
        <a:p>
          <a:endParaRPr lang="ru-RU"/>
        </a:p>
      </dgm:t>
    </dgm:pt>
    <dgm:pt modelId="{A2F52A08-CDDB-4266-BD83-013C7310435F}" type="sibTrans" cxnId="{B80294AE-6F00-4E91-BEF4-868B1520BAC3}">
      <dgm:prSet/>
      <dgm:spPr/>
      <dgm:t>
        <a:bodyPr/>
        <a:lstStyle/>
        <a:p>
          <a:endParaRPr lang="ru-RU"/>
        </a:p>
      </dgm:t>
    </dgm:pt>
    <dgm:pt modelId="{4BB2B15A-CAC8-426A-9986-BB469573183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dirty="0">
            <a:latin typeface="Cambria" pitchFamily="18" charset="0"/>
          </a:endParaRPr>
        </a:p>
      </dgm:t>
    </dgm:pt>
    <dgm:pt modelId="{21220F81-EF38-4840-AEE0-50D0D59590CF}" type="parTrans" cxnId="{BFE86297-E440-41D1-A026-F217E8606E41}">
      <dgm:prSet/>
      <dgm:spPr/>
      <dgm:t>
        <a:bodyPr/>
        <a:lstStyle/>
        <a:p>
          <a:endParaRPr lang="ru-RU"/>
        </a:p>
      </dgm:t>
    </dgm:pt>
    <dgm:pt modelId="{0453717A-370E-4187-B379-131A9800DD53}" type="sibTrans" cxnId="{BFE86297-E440-41D1-A026-F217E8606E41}">
      <dgm:prSet/>
      <dgm:spPr/>
      <dgm:t>
        <a:bodyPr/>
        <a:lstStyle/>
        <a:p>
          <a:endParaRPr lang="ru-RU"/>
        </a:p>
      </dgm:t>
    </dgm:pt>
    <dgm:pt modelId="{3074F931-52D1-47F3-8563-A0E231FE00FB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A9956B40-60CC-4B21-9412-5BDC1560B910}" type="parTrans" cxnId="{0E6A96C6-6FDC-4E07-BCAE-BB6B4175F22B}">
      <dgm:prSet/>
      <dgm:spPr/>
      <dgm:t>
        <a:bodyPr/>
        <a:lstStyle/>
        <a:p>
          <a:endParaRPr lang="ru-RU"/>
        </a:p>
      </dgm:t>
    </dgm:pt>
    <dgm:pt modelId="{A1D2739F-F292-4F0B-845B-79B25582C29A}" type="sibTrans" cxnId="{0E6A96C6-6FDC-4E07-BCAE-BB6B4175F22B}">
      <dgm:prSet/>
      <dgm:spPr/>
      <dgm:t>
        <a:bodyPr/>
        <a:lstStyle/>
        <a:p>
          <a:endParaRPr lang="ru-RU"/>
        </a:p>
      </dgm:t>
    </dgm:pt>
    <dgm:pt modelId="{4BC61BD5-3621-4F3B-B4EA-52EA2CC1771A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48FE9CBF-1960-4889-A5DA-D0463EF5AF23}" type="parTrans" cxnId="{FEA8256F-187E-493E-9307-EBD10FB48DF7}">
      <dgm:prSet/>
      <dgm:spPr/>
      <dgm:t>
        <a:bodyPr/>
        <a:lstStyle/>
        <a:p>
          <a:endParaRPr lang="ru-RU"/>
        </a:p>
      </dgm:t>
    </dgm:pt>
    <dgm:pt modelId="{01F86FB9-B5F5-45BC-98EB-6E6ECEB1DBDC}" type="sibTrans" cxnId="{FEA8256F-187E-493E-9307-EBD10FB48DF7}">
      <dgm:prSet/>
      <dgm:spPr/>
      <dgm:t>
        <a:bodyPr/>
        <a:lstStyle/>
        <a:p>
          <a:endParaRPr lang="ru-RU"/>
        </a:p>
      </dgm:t>
    </dgm:pt>
    <dgm:pt modelId="{03CF9D70-31FD-42F5-86D0-EF940A7EC51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09.00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064C7AF9-324D-42C8-8985-835C228A55C7}" type="parTrans" cxnId="{49B9C285-0057-44C7-A2D8-19379B0D94C5}">
      <dgm:prSet/>
      <dgm:spPr/>
      <dgm:t>
        <a:bodyPr/>
        <a:lstStyle/>
        <a:p>
          <a:endParaRPr lang="ru-RU"/>
        </a:p>
      </dgm:t>
    </dgm:pt>
    <dgm:pt modelId="{13964890-24D1-4429-AC2F-52CC5A3A0EF7}" type="sibTrans" cxnId="{49B9C285-0057-44C7-A2D8-19379B0D94C5}">
      <dgm:prSet/>
      <dgm:spPr/>
      <dgm:t>
        <a:bodyPr/>
        <a:lstStyle/>
        <a:p>
          <a:endParaRPr lang="ru-RU"/>
        </a:p>
      </dgm:t>
    </dgm:pt>
    <dgm:pt modelId="{9A45398C-CD84-4E47-96FB-8C4DBDD603EE}">
      <dgm:prSet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явка в  работников в ППЭ</a:t>
          </a:r>
          <a:endParaRPr lang="ru-RU" sz="2000" dirty="0"/>
        </a:p>
      </dgm:t>
    </dgm:pt>
    <dgm:pt modelId="{4F678BB0-F6E1-4262-8246-50E8ED4DA740}" type="parTrans" cxnId="{1C3ED89B-DAA7-4992-8613-B3FEF9FBC425}">
      <dgm:prSet/>
      <dgm:spPr/>
      <dgm:t>
        <a:bodyPr/>
        <a:lstStyle/>
        <a:p>
          <a:endParaRPr lang="ru-RU"/>
        </a:p>
      </dgm:t>
    </dgm:pt>
    <dgm:pt modelId="{C5751963-035C-4544-AF80-7A489128B5CA}" type="sibTrans" cxnId="{1C3ED89B-DAA7-4992-8613-B3FEF9FBC425}">
      <dgm:prSet/>
      <dgm:spPr/>
      <dgm:t>
        <a:bodyPr/>
        <a:lstStyle/>
        <a:p>
          <a:endParaRPr lang="ru-RU"/>
        </a:p>
      </dgm:t>
    </dgm:pt>
    <dgm:pt modelId="{0108B35E-EB52-4193-BD36-F16665811B05}" type="pres">
      <dgm:prSet presAssocID="{ACB99FE9-F7FF-41D0-8E63-567495A3F6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A88EA-302F-4FDC-8B32-50CBBD956207}" type="pres">
      <dgm:prSet presAssocID="{03CF9D70-31FD-42F5-86D0-EF940A7EC51F}" presName="composite" presStyleCnt="0"/>
      <dgm:spPr/>
    </dgm:pt>
    <dgm:pt modelId="{4DC63107-D616-4041-A8B9-D4504ABE8534}" type="pres">
      <dgm:prSet presAssocID="{03CF9D70-31FD-42F5-86D0-EF940A7EC51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24D15-6B14-4D22-ABAD-812D70F1A089}" type="pres">
      <dgm:prSet presAssocID="{03CF9D70-31FD-42F5-86D0-EF940A7EC51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E78FE-C713-4739-BCD0-353FF2EEEFBC}" type="pres">
      <dgm:prSet presAssocID="{13964890-24D1-4429-AC2F-52CC5A3A0EF7}" presName="sp" presStyleCnt="0"/>
      <dgm:spPr/>
    </dgm:pt>
    <dgm:pt modelId="{5CF79A5C-0AD1-47CA-BAC1-3CC25723C883}" type="pres">
      <dgm:prSet presAssocID="{8E956536-9F1A-4635-A888-FD017E29C942}" presName="composite" presStyleCnt="0"/>
      <dgm:spPr/>
    </dgm:pt>
    <dgm:pt modelId="{7F990802-48BF-4484-8BE7-008AE5F1971A}" type="pres">
      <dgm:prSet presAssocID="{8E956536-9F1A-4635-A888-FD017E29C942}" presName="parentText" presStyleLbl="alignNode1" presStyleIdx="1" presStyleCnt="3" custLinFactNeighborX="-3761" custLinFactNeighborY="4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BC79E-279F-48F8-B7BD-DEFA998DD39F}" type="pres">
      <dgm:prSet presAssocID="{8E956536-9F1A-4635-A888-FD017E29C94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5F13-E83C-4EE5-A230-F29919EAD148}" type="pres">
      <dgm:prSet presAssocID="{CEF4C505-B774-4C66-95B2-0E92B57C32C7}" presName="sp" presStyleCnt="0"/>
      <dgm:spPr/>
    </dgm:pt>
    <dgm:pt modelId="{00BF1181-A652-4FF6-8580-E04593CC804B}" type="pres">
      <dgm:prSet presAssocID="{4BB2B15A-CAC8-426A-9986-BB4695731832}" presName="composite" presStyleCnt="0"/>
      <dgm:spPr/>
    </dgm:pt>
    <dgm:pt modelId="{1D372524-3EE1-4D72-A7E7-A9976D4BFD22}" type="pres">
      <dgm:prSet presAssocID="{4BB2B15A-CAC8-426A-9986-BB469573183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BE84E-2AE7-4CB7-889F-F6FA86CA3C67}" type="pres">
      <dgm:prSet presAssocID="{4BB2B15A-CAC8-426A-9986-BB469573183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6C4163-1E38-4844-8F51-EE05736342A1}" type="presOf" srcId="{4BB2B15A-CAC8-426A-9986-BB4695731832}" destId="{1D372524-3EE1-4D72-A7E7-A9976D4BFD22}" srcOrd="0" destOrd="0" presId="urn:microsoft.com/office/officeart/2005/8/layout/chevron2"/>
    <dgm:cxn modelId="{1C3ED89B-DAA7-4992-8613-B3FEF9FBC425}" srcId="{03CF9D70-31FD-42F5-86D0-EF940A7EC51F}" destId="{9A45398C-CD84-4E47-96FB-8C4DBDD603EE}" srcOrd="0" destOrd="0" parTransId="{4F678BB0-F6E1-4262-8246-50E8ED4DA740}" sibTransId="{C5751963-035C-4544-AF80-7A489128B5CA}"/>
    <dgm:cxn modelId="{0E6A96C6-6FDC-4E07-BCAE-BB6B4175F22B}" srcId="{4BB2B15A-CAC8-426A-9986-BB4695731832}" destId="{3074F931-52D1-47F3-8563-A0E231FE00FB}" srcOrd="0" destOrd="0" parTransId="{A9956B40-60CC-4B21-9412-5BDC1560B910}" sibTransId="{A1D2739F-F292-4F0B-845B-79B25582C29A}"/>
    <dgm:cxn modelId="{79C15328-777B-4E1E-8FD3-A2F270B2E098}" type="presOf" srcId="{9A45398C-CD84-4E47-96FB-8C4DBDD603EE}" destId="{99524D15-6B14-4D22-ABAD-812D70F1A089}" srcOrd="0" destOrd="0" presId="urn:microsoft.com/office/officeart/2005/8/layout/chevron2"/>
    <dgm:cxn modelId="{49B9C285-0057-44C7-A2D8-19379B0D94C5}" srcId="{ACB99FE9-F7FF-41D0-8E63-567495A3F641}" destId="{03CF9D70-31FD-42F5-86D0-EF940A7EC51F}" srcOrd="0" destOrd="0" parTransId="{064C7AF9-324D-42C8-8985-835C228A55C7}" sibTransId="{13964890-24D1-4429-AC2F-52CC5A3A0EF7}"/>
    <dgm:cxn modelId="{A41A3EC2-F378-4473-A03E-F4AAC3CD4D95}" type="presOf" srcId="{3074F931-52D1-47F3-8563-A0E231FE00FB}" destId="{870BE84E-2AE7-4CB7-889F-F6FA86CA3C67}" srcOrd="0" destOrd="0" presId="urn:microsoft.com/office/officeart/2005/8/layout/chevron2"/>
    <dgm:cxn modelId="{BFE86297-E440-41D1-A026-F217E8606E41}" srcId="{ACB99FE9-F7FF-41D0-8E63-567495A3F641}" destId="{4BB2B15A-CAC8-426A-9986-BB4695731832}" srcOrd="2" destOrd="0" parTransId="{21220F81-EF38-4840-AEE0-50D0D59590CF}" sibTransId="{0453717A-370E-4187-B379-131A9800DD53}"/>
    <dgm:cxn modelId="{F13171F2-3B0F-42FB-ADA6-A330FC024DA6}" type="presOf" srcId="{8E956536-9F1A-4635-A888-FD017E29C942}" destId="{7F990802-48BF-4484-8BE7-008AE5F1971A}" srcOrd="0" destOrd="0" presId="urn:microsoft.com/office/officeart/2005/8/layout/chevron2"/>
    <dgm:cxn modelId="{8873FEF3-2454-4D09-BEAD-62C82F199754}" type="presOf" srcId="{04490FA8-BB45-4B02-A36B-EF009A588757}" destId="{C86BC79E-279F-48F8-B7BD-DEFA998DD39F}" srcOrd="0" destOrd="0" presId="urn:microsoft.com/office/officeart/2005/8/layout/chevron2"/>
    <dgm:cxn modelId="{EE57FDFE-E225-4062-912D-5B64CA888E13}" srcId="{ACB99FE9-F7FF-41D0-8E63-567495A3F641}" destId="{8E956536-9F1A-4635-A888-FD017E29C942}" srcOrd="1" destOrd="0" parTransId="{1BF1C34B-2AFB-400D-8439-4D1E9292C2D1}" sibTransId="{CEF4C505-B774-4C66-95B2-0E92B57C32C7}"/>
    <dgm:cxn modelId="{7A474048-7BFC-46FC-A690-7BFF48C5E6C9}" type="presOf" srcId="{ACB99FE9-F7FF-41D0-8E63-567495A3F641}" destId="{0108B35E-EB52-4193-BD36-F16665811B05}" srcOrd="0" destOrd="0" presId="urn:microsoft.com/office/officeart/2005/8/layout/chevron2"/>
    <dgm:cxn modelId="{FEA8256F-187E-493E-9307-EBD10FB48DF7}" srcId="{4BB2B15A-CAC8-426A-9986-BB4695731832}" destId="{4BC61BD5-3621-4F3B-B4EA-52EA2CC1771A}" srcOrd="1" destOrd="0" parTransId="{48FE9CBF-1960-4889-A5DA-D0463EF5AF23}" sibTransId="{01F86FB9-B5F5-45BC-98EB-6E6ECEB1DBDC}"/>
    <dgm:cxn modelId="{18BEC942-3EE5-44C3-A687-135BD1B0657E}" type="presOf" srcId="{4BC61BD5-3621-4F3B-B4EA-52EA2CC1771A}" destId="{870BE84E-2AE7-4CB7-889F-F6FA86CA3C67}" srcOrd="0" destOrd="1" presId="urn:microsoft.com/office/officeart/2005/8/layout/chevron2"/>
    <dgm:cxn modelId="{B80294AE-6F00-4E91-BEF4-868B1520BAC3}" srcId="{8E956536-9F1A-4635-A888-FD017E29C942}" destId="{04490FA8-BB45-4B02-A36B-EF009A588757}" srcOrd="0" destOrd="0" parTransId="{18A81758-9415-48BB-816D-D234BD585C4B}" sibTransId="{A2F52A08-CDDB-4266-BD83-013C7310435F}"/>
    <dgm:cxn modelId="{7B4F1F37-CF78-4A3D-B59E-A3E5579E7967}" type="presOf" srcId="{03CF9D70-31FD-42F5-86D0-EF940A7EC51F}" destId="{4DC63107-D616-4041-A8B9-D4504ABE8534}" srcOrd="0" destOrd="0" presId="urn:microsoft.com/office/officeart/2005/8/layout/chevron2"/>
    <dgm:cxn modelId="{1D49B519-3D9F-4578-851C-FF1B631E2202}" type="presParOf" srcId="{0108B35E-EB52-4193-BD36-F16665811B05}" destId="{BC6A88EA-302F-4FDC-8B32-50CBBD956207}" srcOrd="0" destOrd="0" presId="urn:microsoft.com/office/officeart/2005/8/layout/chevron2"/>
    <dgm:cxn modelId="{904FBE8B-B6B2-4082-8CAE-36A55EF4163D}" type="presParOf" srcId="{BC6A88EA-302F-4FDC-8B32-50CBBD956207}" destId="{4DC63107-D616-4041-A8B9-D4504ABE8534}" srcOrd="0" destOrd="0" presId="urn:microsoft.com/office/officeart/2005/8/layout/chevron2"/>
    <dgm:cxn modelId="{77917BF4-C734-48ED-92C2-5492299044B4}" type="presParOf" srcId="{BC6A88EA-302F-4FDC-8B32-50CBBD956207}" destId="{99524D15-6B14-4D22-ABAD-812D70F1A089}" srcOrd="1" destOrd="0" presId="urn:microsoft.com/office/officeart/2005/8/layout/chevron2"/>
    <dgm:cxn modelId="{C7ED1F7F-2489-476D-A7BE-B4D1C750F689}" type="presParOf" srcId="{0108B35E-EB52-4193-BD36-F16665811B05}" destId="{EE4E78FE-C713-4739-BCD0-353FF2EEEFBC}" srcOrd="1" destOrd="0" presId="urn:microsoft.com/office/officeart/2005/8/layout/chevron2"/>
    <dgm:cxn modelId="{E854C17C-4C2D-47B2-B85D-877984A7E4B1}" type="presParOf" srcId="{0108B35E-EB52-4193-BD36-F16665811B05}" destId="{5CF79A5C-0AD1-47CA-BAC1-3CC25723C883}" srcOrd="2" destOrd="0" presId="urn:microsoft.com/office/officeart/2005/8/layout/chevron2"/>
    <dgm:cxn modelId="{812C9809-FAE4-46B6-A442-8ED6CE5D6690}" type="presParOf" srcId="{5CF79A5C-0AD1-47CA-BAC1-3CC25723C883}" destId="{7F990802-48BF-4484-8BE7-008AE5F1971A}" srcOrd="0" destOrd="0" presId="urn:microsoft.com/office/officeart/2005/8/layout/chevron2"/>
    <dgm:cxn modelId="{504DDBB2-BF79-4CE8-A44B-083B18E5A673}" type="presParOf" srcId="{5CF79A5C-0AD1-47CA-BAC1-3CC25723C883}" destId="{C86BC79E-279F-48F8-B7BD-DEFA998DD39F}" srcOrd="1" destOrd="0" presId="urn:microsoft.com/office/officeart/2005/8/layout/chevron2"/>
    <dgm:cxn modelId="{97E70159-642A-4190-86B9-CE7BB11E3A1E}" type="presParOf" srcId="{0108B35E-EB52-4193-BD36-F16665811B05}" destId="{C7AF5F13-E83C-4EE5-A230-F29919EAD148}" srcOrd="3" destOrd="0" presId="urn:microsoft.com/office/officeart/2005/8/layout/chevron2"/>
    <dgm:cxn modelId="{289E458C-E0DF-41F9-B541-BCB5030209CC}" type="presParOf" srcId="{0108B35E-EB52-4193-BD36-F16665811B05}" destId="{00BF1181-A652-4FF6-8580-E04593CC804B}" srcOrd="4" destOrd="0" presId="urn:microsoft.com/office/officeart/2005/8/layout/chevron2"/>
    <dgm:cxn modelId="{5CE108F3-E569-4604-B816-70101292C0EA}" type="presParOf" srcId="{00BF1181-A652-4FF6-8580-E04593CC804B}" destId="{1D372524-3EE1-4D72-A7E7-A9976D4BFD22}" srcOrd="0" destOrd="0" presId="urn:microsoft.com/office/officeart/2005/8/layout/chevron2"/>
    <dgm:cxn modelId="{90D56120-84A3-4208-BDF2-3FE75B4EF77D}" type="presParOf" srcId="{00BF1181-A652-4FF6-8580-E04593CC804B}" destId="{870BE84E-2AE7-4CB7-889F-F6FA86CA3C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4398FF-3881-4D63-B4AE-D781312DD598}" type="doc">
      <dgm:prSet loTypeId="urn:microsoft.com/office/officeart/2005/8/layout/chevron2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F0C659-DADB-4FE2-9919-51C3FE6F4E0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5D1DF446-66B1-466D-8D7D-D36EC4347CB4}" type="parTrans" cxnId="{EBCAA07E-C8E8-4562-B19F-269BB6DE0D5D}">
      <dgm:prSet/>
      <dgm:spPr/>
      <dgm:t>
        <a:bodyPr/>
        <a:lstStyle/>
        <a:p>
          <a:endParaRPr lang="ru-RU"/>
        </a:p>
      </dgm:t>
    </dgm:pt>
    <dgm:pt modelId="{3903146F-0CED-4431-8F1B-BCE53FBDD8E2}" type="sibTrans" cxnId="{EBCAA07E-C8E8-4562-B19F-269BB6DE0D5D}">
      <dgm:prSet/>
      <dgm:spPr/>
      <dgm:t>
        <a:bodyPr/>
        <a:lstStyle/>
        <a:p>
          <a:endParaRPr lang="ru-RU"/>
        </a:p>
      </dgm:t>
    </dgm:pt>
    <dgm:pt modelId="{2E4481CF-6BD0-49C9-AE67-894D6F423298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7B4D3EC8-6C28-40DB-A9CC-C997346E9A6D}" type="parTrans" cxnId="{7DC266A7-E35F-440F-83D0-798BEDBE9D2E}">
      <dgm:prSet/>
      <dgm:spPr/>
      <dgm:t>
        <a:bodyPr/>
        <a:lstStyle/>
        <a:p>
          <a:endParaRPr lang="ru-RU"/>
        </a:p>
      </dgm:t>
    </dgm:pt>
    <dgm:pt modelId="{89699852-6A63-4593-AE8E-9606ACEE9F07}" type="sibTrans" cxnId="{7DC266A7-E35F-440F-83D0-798BEDBE9D2E}">
      <dgm:prSet/>
      <dgm:spPr/>
      <dgm:t>
        <a:bodyPr/>
        <a:lstStyle/>
        <a:p>
          <a:endParaRPr lang="ru-RU"/>
        </a:p>
      </dgm:t>
    </dgm:pt>
    <dgm:pt modelId="{12CF8BF3-90D3-419D-8E69-ACEBEEBB68F0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561C74FC-1A43-45CD-9FC1-6A188CA0D604}" type="parTrans" cxnId="{922B6078-0AA9-40FD-A40F-55E75FFFA4F5}">
      <dgm:prSet/>
      <dgm:spPr/>
      <dgm:t>
        <a:bodyPr/>
        <a:lstStyle/>
        <a:p>
          <a:endParaRPr lang="ru-RU"/>
        </a:p>
      </dgm:t>
    </dgm:pt>
    <dgm:pt modelId="{861892E2-ABC6-461C-A3F2-E3B6FD4089DD}" type="sibTrans" cxnId="{922B6078-0AA9-40FD-A40F-55E75FFFA4F5}">
      <dgm:prSet/>
      <dgm:spPr/>
      <dgm:t>
        <a:bodyPr/>
        <a:lstStyle/>
        <a:p>
          <a:endParaRPr lang="ru-RU"/>
        </a:p>
      </dgm:t>
    </dgm:pt>
    <dgm:pt modelId="{198CD688-01BB-4BCE-97D0-B5807D365CB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83F50687-4FCD-407A-A317-37744C5D5E5A}" type="parTrans" cxnId="{CCA6A4BF-CD13-40A0-9DAA-C8CC2E3AEA9C}">
      <dgm:prSet/>
      <dgm:spPr/>
      <dgm:t>
        <a:bodyPr/>
        <a:lstStyle/>
        <a:p>
          <a:endParaRPr lang="ru-RU"/>
        </a:p>
      </dgm:t>
    </dgm:pt>
    <dgm:pt modelId="{0666854D-B002-45DD-8B39-90391DBD19A8}" type="sibTrans" cxnId="{CCA6A4BF-CD13-40A0-9DAA-C8CC2E3AEA9C}">
      <dgm:prSet/>
      <dgm:spPr/>
      <dgm:t>
        <a:bodyPr/>
        <a:lstStyle/>
        <a:p>
          <a:endParaRPr lang="ru-RU"/>
        </a:p>
      </dgm:t>
    </dgm:pt>
    <dgm:pt modelId="{C06F960F-49DC-4B3B-AB6C-9A829156674F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провести краткий инструктаж (приложение 6)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12B8E597-1397-42C7-9765-5A0004817A63}" type="parTrans" cxnId="{7B2475AB-CB3A-41FE-91CC-CC4A6F57EAD3}">
      <dgm:prSet/>
      <dgm:spPr/>
      <dgm:t>
        <a:bodyPr/>
        <a:lstStyle/>
        <a:p>
          <a:endParaRPr lang="ru-RU"/>
        </a:p>
      </dgm:t>
    </dgm:pt>
    <dgm:pt modelId="{A0052773-812E-46D6-A156-70544D174638}" type="sibTrans" cxnId="{7B2475AB-CB3A-41FE-91CC-CC4A6F57EAD3}">
      <dgm:prSet/>
      <dgm:spPr/>
      <dgm:t>
        <a:bodyPr/>
        <a:lstStyle/>
        <a:p>
          <a:endParaRPr lang="ru-RU"/>
        </a:p>
      </dgm:t>
    </dgm:pt>
    <dgm:pt modelId="{46EAA12C-AA45-425F-9BE7-50DCC0B965BE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выдать работникам ППЭ </a:t>
          </a:r>
          <a:r>
            <a:rPr lang="ru-RU" sz="1800" b="1" dirty="0" err="1" smtClean="0">
              <a:solidFill>
                <a:srgbClr val="0070C0"/>
              </a:solidFill>
              <a:latin typeface="Cambria" pitchFamily="18" charset="0"/>
            </a:rPr>
            <a:t>бейджи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5AD7E19E-9ED1-486F-841E-9D59E8BA6A0E}" type="parTrans" cxnId="{C0F71A34-330E-407F-BB65-D6D1CABD73D2}">
      <dgm:prSet/>
      <dgm:spPr/>
      <dgm:t>
        <a:bodyPr/>
        <a:lstStyle/>
        <a:p>
          <a:endParaRPr lang="ru-RU"/>
        </a:p>
      </dgm:t>
    </dgm:pt>
    <dgm:pt modelId="{783B3CD2-4563-492E-9AE5-3C34AB6E1E38}" type="sibTrans" cxnId="{C0F71A34-330E-407F-BB65-D6D1CABD73D2}">
      <dgm:prSet/>
      <dgm:spPr/>
      <dgm:t>
        <a:bodyPr/>
        <a:lstStyle/>
        <a:p>
          <a:endParaRPr lang="ru-RU"/>
        </a:p>
      </dgm:t>
    </dgm:pt>
    <dgm:pt modelId="{8DB19EF3-CD1F-44D9-BE17-3D2266D22483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45EDF99D-83F0-4E8A-AD2B-6A5CE0D50B48}" type="parTrans" cxnId="{4615E7C0-3C1C-407E-96DD-F04745674F62}">
      <dgm:prSet/>
      <dgm:spPr/>
      <dgm:t>
        <a:bodyPr/>
        <a:lstStyle/>
        <a:p>
          <a:endParaRPr lang="ru-RU"/>
        </a:p>
      </dgm:t>
    </dgm:pt>
    <dgm:pt modelId="{BF030315-7B3C-4EF0-AE45-003F228B004F}" type="sibTrans" cxnId="{4615E7C0-3C1C-407E-96DD-F04745674F62}">
      <dgm:prSet/>
      <dgm:spPr/>
      <dgm:t>
        <a:bodyPr/>
        <a:lstStyle/>
        <a:p>
          <a:endParaRPr lang="ru-RU"/>
        </a:p>
      </dgm:t>
    </dgm:pt>
    <dgm:pt modelId="{1EAEAECB-763B-4BD5-80C2-0F918BC5159A}" type="pres">
      <dgm:prSet presAssocID="{004398FF-3881-4D63-B4AE-D781312DD5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03EED-2C65-4A26-A7D2-652EAEB15A01}" type="pres">
      <dgm:prSet presAssocID="{CDF0C659-DADB-4FE2-9919-51C3FE6F4E0D}" presName="composite" presStyleCnt="0"/>
      <dgm:spPr/>
    </dgm:pt>
    <dgm:pt modelId="{6E37D72E-A75F-45EB-859A-FE4203857ED1}" type="pres">
      <dgm:prSet presAssocID="{CDF0C659-DADB-4FE2-9919-51C3FE6F4E0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000F5-D1B9-4927-B3F4-E7D8FAD523B1}" type="pres">
      <dgm:prSet presAssocID="{CDF0C659-DADB-4FE2-9919-51C3FE6F4E0D}" presName="descendantText" presStyleLbl="alignAcc1" presStyleIdx="0" presStyleCnt="2" custScaleY="133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E45EE-05E6-4A45-9C50-29DA05321FBE}" type="pres">
      <dgm:prSet presAssocID="{3903146F-0CED-4431-8F1B-BCE53FBDD8E2}" presName="sp" presStyleCnt="0"/>
      <dgm:spPr/>
    </dgm:pt>
    <dgm:pt modelId="{FF7338D4-A7F9-4FA3-8D8D-9C7500EFBA21}" type="pres">
      <dgm:prSet presAssocID="{198CD688-01BB-4BCE-97D0-B5807D365CBD}" presName="composite" presStyleCnt="0"/>
      <dgm:spPr/>
    </dgm:pt>
    <dgm:pt modelId="{741A93C1-186B-4698-9BC3-B7DD03269EB4}" type="pres">
      <dgm:prSet presAssocID="{198CD688-01BB-4BCE-97D0-B5807D365CB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E62CC-7B27-420B-9777-1854EF053B07}" type="pres">
      <dgm:prSet presAssocID="{198CD688-01BB-4BCE-97D0-B5807D365CB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0C919A-344C-46ED-BD96-388DF52E4CD5}" type="presOf" srcId="{C06F960F-49DC-4B3B-AB6C-9A829156674F}" destId="{A82E62CC-7B27-420B-9777-1854EF053B07}" srcOrd="0" destOrd="0" presId="urn:microsoft.com/office/officeart/2005/8/layout/chevron2"/>
    <dgm:cxn modelId="{4E8BC1FD-2621-4A2A-BD68-B00A94F87515}" type="presOf" srcId="{2E4481CF-6BD0-49C9-AE67-894D6F423298}" destId="{693000F5-D1B9-4927-B3F4-E7D8FAD523B1}" srcOrd="0" destOrd="0" presId="urn:microsoft.com/office/officeart/2005/8/layout/chevron2"/>
    <dgm:cxn modelId="{CCA6A4BF-CD13-40A0-9DAA-C8CC2E3AEA9C}" srcId="{004398FF-3881-4D63-B4AE-D781312DD598}" destId="{198CD688-01BB-4BCE-97D0-B5807D365CBD}" srcOrd="1" destOrd="0" parTransId="{83F50687-4FCD-407A-A317-37744C5D5E5A}" sibTransId="{0666854D-B002-45DD-8B39-90391DBD19A8}"/>
    <dgm:cxn modelId="{7B2475AB-CB3A-41FE-91CC-CC4A6F57EAD3}" srcId="{198CD688-01BB-4BCE-97D0-B5807D365CBD}" destId="{C06F960F-49DC-4B3B-AB6C-9A829156674F}" srcOrd="0" destOrd="0" parTransId="{12B8E597-1397-42C7-9765-5A0004817A63}" sibTransId="{A0052773-812E-46D6-A156-70544D174638}"/>
    <dgm:cxn modelId="{7DC266A7-E35F-440F-83D0-798BEDBE9D2E}" srcId="{CDF0C659-DADB-4FE2-9919-51C3FE6F4E0D}" destId="{2E4481CF-6BD0-49C9-AE67-894D6F423298}" srcOrd="0" destOrd="0" parTransId="{7B4D3EC8-6C28-40DB-A9CC-C997346E9A6D}" sibTransId="{89699852-6A63-4593-AE8E-9606ACEE9F07}"/>
    <dgm:cxn modelId="{EBCAA07E-C8E8-4562-B19F-269BB6DE0D5D}" srcId="{004398FF-3881-4D63-B4AE-D781312DD598}" destId="{CDF0C659-DADB-4FE2-9919-51C3FE6F4E0D}" srcOrd="0" destOrd="0" parTransId="{5D1DF446-66B1-466D-8D7D-D36EC4347CB4}" sibTransId="{3903146F-0CED-4431-8F1B-BCE53FBDD8E2}"/>
    <dgm:cxn modelId="{1ACCDA99-C5D2-4C45-8AF7-63B088231BA2}" type="presOf" srcId="{198CD688-01BB-4BCE-97D0-B5807D365CBD}" destId="{741A93C1-186B-4698-9BC3-B7DD03269EB4}" srcOrd="0" destOrd="0" presId="urn:microsoft.com/office/officeart/2005/8/layout/chevron2"/>
    <dgm:cxn modelId="{8D130237-69AF-436C-933A-54450316E88A}" type="presOf" srcId="{004398FF-3881-4D63-B4AE-D781312DD598}" destId="{1EAEAECB-763B-4BD5-80C2-0F918BC5159A}" srcOrd="0" destOrd="0" presId="urn:microsoft.com/office/officeart/2005/8/layout/chevron2"/>
    <dgm:cxn modelId="{C0F71A34-330E-407F-BB65-D6D1CABD73D2}" srcId="{198CD688-01BB-4BCE-97D0-B5807D365CBD}" destId="{46EAA12C-AA45-425F-9BE7-50DCC0B965BE}" srcOrd="1" destOrd="0" parTransId="{5AD7E19E-9ED1-486F-841E-9D59E8BA6A0E}" sibTransId="{783B3CD2-4563-492E-9AE5-3C34AB6E1E38}"/>
    <dgm:cxn modelId="{67A03396-EC14-4482-9B1A-F7641E36C636}" type="presOf" srcId="{46EAA12C-AA45-425F-9BE7-50DCC0B965BE}" destId="{A82E62CC-7B27-420B-9777-1854EF053B07}" srcOrd="0" destOrd="1" presId="urn:microsoft.com/office/officeart/2005/8/layout/chevron2"/>
    <dgm:cxn modelId="{6859463E-AF63-4956-AB71-530E03430115}" type="presOf" srcId="{8DB19EF3-CD1F-44D9-BE17-3D2266D22483}" destId="{693000F5-D1B9-4927-B3F4-E7D8FAD523B1}" srcOrd="0" destOrd="2" presId="urn:microsoft.com/office/officeart/2005/8/layout/chevron2"/>
    <dgm:cxn modelId="{5084E82E-7C39-4F95-9F8D-8FD59943E955}" type="presOf" srcId="{12CF8BF3-90D3-419D-8E69-ACEBEEBB68F0}" destId="{693000F5-D1B9-4927-B3F4-E7D8FAD523B1}" srcOrd="0" destOrd="1" presId="urn:microsoft.com/office/officeart/2005/8/layout/chevron2"/>
    <dgm:cxn modelId="{B6111C59-CDE9-4C72-8F3A-3EC462C069A7}" type="presOf" srcId="{CDF0C659-DADB-4FE2-9919-51C3FE6F4E0D}" destId="{6E37D72E-A75F-45EB-859A-FE4203857ED1}" srcOrd="0" destOrd="0" presId="urn:microsoft.com/office/officeart/2005/8/layout/chevron2"/>
    <dgm:cxn modelId="{4615E7C0-3C1C-407E-96DD-F04745674F62}" srcId="{CDF0C659-DADB-4FE2-9919-51C3FE6F4E0D}" destId="{8DB19EF3-CD1F-44D9-BE17-3D2266D22483}" srcOrd="2" destOrd="0" parTransId="{45EDF99D-83F0-4E8A-AD2B-6A5CE0D50B48}" sibTransId="{BF030315-7B3C-4EF0-AE45-003F228B004F}"/>
    <dgm:cxn modelId="{922B6078-0AA9-40FD-A40F-55E75FFFA4F5}" srcId="{CDF0C659-DADB-4FE2-9919-51C3FE6F4E0D}" destId="{12CF8BF3-90D3-419D-8E69-ACEBEEBB68F0}" srcOrd="1" destOrd="0" parTransId="{561C74FC-1A43-45CD-9FC1-6A188CA0D604}" sibTransId="{861892E2-ABC6-461C-A3F2-E3B6FD4089DD}"/>
    <dgm:cxn modelId="{8FF9E737-EB29-4A11-8494-ADD734FC30B9}" type="presParOf" srcId="{1EAEAECB-763B-4BD5-80C2-0F918BC5159A}" destId="{E4B03EED-2C65-4A26-A7D2-652EAEB15A01}" srcOrd="0" destOrd="0" presId="urn:microsoft.com/office/officeart/2005/8/layout/chevron2"/>
    <dgm:cxn modelId="{8E127D2C-C4F2-4B5C-9276-0B049DE64CD4}" type="presParOf" srcId="{E4B03EED-2C65-4A26-A7D2-652EAEB15A01}" destId="{6E37D72E-A75F-45EB-859A-FE4203857ED1}" srcOrd="0" destOrd="0" presId="urn:microsoft.com/office/officeart/2005/8/layout/chevron2"/>
    <dgm:cxn modelId="{EF83D039-0C51-4A76-A086-B31405E36B2E}" type="presParOf" srcId="{E4B03EED-2C65-4A26-A7D2-652EAEB15A01}" destId="{693000F5-D1B9-4927-B3F4-E7D8FAD523B1}" srcOrd="1" destOrd="0" presId="urn:microsoft.com/office/officeart/2005/8/layout/chevron2"/>
    <dgm:cxn modelId="{48775425-45CC-4882-B249-82D1977F67A1}" type="presParOf" srcId="{1EAEAECB-763B-4BD5-80C2-0F918BC5159A}" destId="{651E45EE-05E6-4A45-9C50-29DA05321FBE}" srcOrd="1" destOrd="0" presId="urn:microsoft.com/office/officeart/2005/8/layout/chevron2"/>
    <dgm:cxn modelId="{4A10EBA5-B429-43E1-A805-E6E13D9DA092}" type="presParOf" srcId="{1EAEAECB-763B-4BD5-80C2-0F918BC5159A}" destId="{FF7338D4-A7F9-4FA3-8D8D-9C7500EFBA21}" srcOrd="2" destOrd="0" presId="urn:microsoft.com/office/officeart/2005/8/layout/chevron2"/>
    <dgm:cxn modelId="{97DD2F1E-1A2D-4AF7-8FC8-32278DECDC58}" type="presParOf" srcId="{FF7338D4-A7F9-4FA3-8D8D-9C7500EFBA21}" destId="{741A93C1-186B-4698-9BC3-B7DD03269EB4}" srcOrd="0" destOrd="0" presId="urn:microsoft.com/office/officeart/2005/8/layout/chevron2"/>
    <dgm:cxn modelId="{B717697D-8C02-4270-B59E-6A5A737F1032}" type="presParOf" srcId="{FF7338D4-A7F9-4FA3-8D8D-9C7500EFBA21}" destId="{A82E62CC-7B27-420B-9777-1854EF053B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57A48-C83A-49BD-9BC2-0BBABE12669E}" type="doc">
      <dgm:prSet loTypeId="urn:microsoft.com/office/officeart/2005/8/layout/bProcess3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68B12-AB26-4477-A39C-748F0F38260D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4900BFAD-DFA2-4A1E-AA73-E5E924008D3E}" type="parTrans" cxnId="{C646ABE1-FD5C-40B9-B2F7-84B24B8DDA9A}">
      <dgm:prSet/>
      <dgm:spPr/>
      <dgm:t>
        <a:bodyPr/>
        <a:lstStyle/>
        <a:p>
          <a:endParaRPr lang="ru-RU"/>
        </a:p>
      </dgm:t>
    </dgm:pt>
    <dgm:pt modelId="{9491BF6E-D638-4136-9099-FD88C5CE8C36}" type="sibTrans" cxnId="{C646ABE1-FD5C-40B9-B2F7-84B24B8DDA9A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4E4A7A3B-D991-439D-96F5-A3FF9AE5ED5A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проверить готовность средств видеонаблюдения</a:t>
          </a:r>
          <a:endParaRPr lang="ru-RU" sz="20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B4E51F00-E700-4E09-A215-940A9C92ADDF}" type="parTrans" cxnId="{69602E40-B8C6-4317-A556-06E1D95FBAD5}">
      <dgm:prSet/>
      <dgm:spPr/>
      <dgm:t>
        <a:bodyPr/>
        <a:lstStyle/>
        <a:p>
          <a:endParaRPr lang="ru-RU"/>
        </a:p>
      </dgm:t>
    </dgm:pt>
    <dgm:pt modelId="{EA1C49AC-72D0-468C-BF12-01740722827A}" type="sibTrans" cxnId="{69602E40-B8C6-4317-A556-06E1D95FBAD5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21FFCD55-69E9-464A-8739-CA7B99B715B4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положить на рабочее место черновики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F0226F93-BB09-4E71-817E-22C9F472E738}" type="parTrans" cxnId="{6A5B7450-ECC4-4830-B521-EB88DE3B2BAD}">
      <dgm:prSet/>
      <dgm:spPr/>
      <dgm:t>
        <a:bodyPr/>
        <a:lstStyle/>
        <a:p>
          <a:endParaRPr lang="ru-RU"/>
        </a:p>
      </dgm:t>
    </dgm:pt>
    <dgm:pt modelId="{BAE1E02C-AF95-474D-982E-40DB2C15ED33}" type="sibTrans" cxnId="{6A5B7450-ECC4-4830-B521-EB88DE3B2BAD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8BC319CC-499C-4BDA-836B-C3F7878B01E0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8B7343D0-5982-4F84-997D-0215B4DA1C14}" type="parTrans" cxnId="{5EFC4363-EA03-4185-BBB0-69782270D3CA}">
      <dgm:prSet/>
      <dgm:spPr/>
      <dgm:t>
        <a:bodyPr/>
        <a:lstStyle/>
        <a:p>
          <a:endParaRPr lang="ru-RU"/>
        </a:p>
      </dgm:t>
    </dgm:pt>
    <dgm:pt modelId="{4DBF2B85-8879-44FA-A359-29A1242CA719}" type="sibTrans" cxnId="{5EFC4363-EA03-4185-BBB0-69782270D3CA}">
      <dgm:prSet/>
      <dgm:spPr/>
      <dgm:t>
        <a:bodyPr/>
        <a:lstStyle/>
        <a:p>
          <a:endParaRPr lang="ru-RU"/>
        </a:p>
      </dgm:t>
    </dgm:pt>
    <dgm:pt modelId="{FF2E3C13-3A70-497C-B680-0E41E8A4A5F5}" type="pres">
      <dgm:prSet presAssocID="{AE257A48-C83A-49BD-9BC2-0BBABE1266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EE0ED2-86FA-40E5-B45B-712580E72561}" type="pres">
      <dgm:prSet presAssocID="{50A68B12-AB26-4477-A39C-748F0F38260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15C87-E914-4934-8E66-7DA85F79DE27}" type="pres">
      <dgm:prSet presAssocID="{9491BF6E-D638-4136-9099-FD88C5CE8C36}" presName="sibTrans" presStyleLbl="sibTrans1D1" presStyleIdx="0" presStyleCnt="3"/>
      <dgm:spPr/>
      <dgm:t>
        <a:bodyPr/>
        <a:lstStyle/>
        <a:p>
          <a:endParaRPr lang="ru-RU"/>
        </a:p>
      </dgm:t>
    </dgm:pt>
    <dgm:pt modelId="{7C846C1D-A552-4A2F-A1C3-45C5B47174DF}" type="pres">
      <dgm:prSet presAssocID="{9491BF6E-D638-4136-9099-FD88C5CE8C36}" presName="connectorText" presStyleLbl="sibTrans1D1" presStyleIdx="0" presStyleCnt="3"/>
      <dgm:spPr/>
      <dgm:t>
        <a:bodyPr/>
        <a:lstStyle/>
        <a:p>
          <a:endParaRPr lang="ru-RU"/>
        </a:p>
      </dgm:t>
    </dgm:pt>
    <dgm:pt modelId="{4792BD93-9A47-49BF-A8B9-5B24CA96D040}" type="pres">
      <dgm:prSet presAssocID="{4E4A7A3B-D991-439D-96F5-A3FF9AE5ED5A}" presName="node" presStyleLbl="node1" presStyleIdx="1" presStyleCnt="4" custScaleX="104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5E1E4-418E-4C09-B26E-5985AFDE14D6}" type="pres">
      <dgm:prSet presAssocID="{EA1C49AC-72D0-468C-BF12-01740722827A}" presName="sibTrans" presStyleLbl="sibTrans1D1" presStyleIdx="1" presStyleCnt="3"/>
      <dgm:spPr/>
      <dgm:t>
        <a:bodyPr/>
        <a:lstStyle/>
        <a:p>
          <a:endParaRPr lang="ru-RU"/>
        </a:p>
      </dgm:t>
    </dgm:pt>
    <dgm:pt modelId="{8FDF5782-039C-4492-BE17-56B411EB5F9D}" type="pres">
      <dgm:prSet presAssocID="{EA1C49AC-72D0-468C-BF12-01740722827A}" presName="connectorText" presStyleLbl="sibTrans1D1" presStyleIdx="1" presStyleCnt="3"/>
      <dgm:spPr/>
      <dgm:t>
        <a:bodyPr/>
        <a:lstStyle/>
        <a:p>
          <a:endParaRPr lang="ru-RU"/>
        </a:p>
      </dgm:t>
    </dgm:pt>
    <dgm:pt modelId="{8C1B3791-7418-4F1B-86FD-4170F4D37D0C}" type="pres">
      <dgm:prSet presAssocID="{21FFCD55-69E9-464A-8739-CA7B99B715B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1A657-45F0-4A02-A09A-75F00E053372}" type="pres">
      <dgm:prSet presAssocID="{BAE1E02C-AF95-474D-982E-40DB2C15ED33}" presName="sibTrans" presStyleLbl="sibTrans1D1" presStyleIdx="2" presStyleCnt="3"/>
      <dgm:spPr/>
      <dgm:t>
        <a:bodyPr/>
        <a:lstStyle/>
        <a:p>
          <a:endParaRPr lang="ru-RU"/>
        </a:p>
      </dgm:t>
    </dgm:pt>
    <dgm:pt modelId="{E4AEAB13-1248-49CB-9354-BA714EE3F97A}" type="pres">
      <dgm:prSet presAssocID="{BAE1E02C-AF95-474D-982E-40DB2C15ED33}" presName="connectorText" presStyleLbl="sibTrans1D1" presStyleIdx="2" presStyleCnt="3"/>
      <dgm:spPr/>
      <dgm:t>
        <a:bodyPr/>
        <a:lstStyle/>
        <a:p>
          <a:endParaRPr lang="ru-RU"/>
        </a:p>
      </dgm:t>
    </dgm:pt>
    <dgm:pt modelId="{26E13D37-B4DC-404D-87F1-FA7FAE62D804}" type="pres">
      <dgm:prSet presAssocID="{8BC319CC-499C-4BDA-836B-C3F7878B01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C4363-EA03-4185-BBB0-69782270D3CA}" srcId="{AE257A48-C83A-49BD-9BC2-0BBABE12669E}" destId="{8BC319CC-499C-4BDA-836B-C3F7878B01E0}" srcOrd="3" destOrd="0" parTransId="{8B7343D0-5982-4F84-997D-0215B4DA1C14}" sibTransId="{4DBF2B85-8879-44FA-A359-29A1242CA719}"/>
    <dgm:cxn modelId="{A3C35AC9-580A-45FD-B1BF-F9C7D3BD8980}" type="presOf" srcId="{9491BF6E-D638-4136-9099-FD88C5CE8C36}" destId="{36215C87-E914-4934-8E66-7DA85F79DE27}" srcOrd="0" destOrd="0" presId="urn:microsoft.com/office/officeart/2005/8/layout/bProcess3"/>
    <dgm:cxn modelId="{26368DD5-8365-43A1-B738-4CA1D148BB68}" type="presOf" srcId="{EA1C49AC-72D0-468C-BF12-01740722827A}" destId="{8FDF5782-039C-4492-BE17-56B411EB5F9D}" srcOrd="1" destOrd="0" presId="urn:microsoft.com/office/officeart/2005/8/layout/bProcess3"/>
    <dgm:cxn modelId="{B9EA4043-9FE7-4B39-9426-71BCC1E35BB8}" type="presOf" srcId="{AE257A48-C83A-49BD-9BC2-0BBABE12669E}" destId="{FF2E3C13-3A70-497C-B680-0E41E8A4A5F5}" srcOrd="0" destOrd="0" presId="urn:microsoft.com/office/officeart/2005/8/layout/bProcess3"/>
    <dgm:cxn modelId="{A6BF289C-13C6-473F-A46F-9F80BE724E84}" type="presOf" srcId="{50A68B12-AB26-4477-A39C-748F0F38260D}" destId="{09EE0ED2-86FA-40E5-B45B-712580E72561}" srcOrd="0" destOrd="0" presId="urn:microsoft.com/office/officeart/2005/8/layout/bProcess3"/>
    <dgm:cxn modelId="{C646ABE1-FD5C-40B9-B2F7-84B24B8DDA9A}" srcId="{AE257A48-C83A-49BD-9BC2-0BBABE12669E}" destId="{50A68B12-AB26-4477-A39C-748F0F38260D}" srcOrd="0" destOrd="0" parTransId="{4900BFAD-DFA2-4A1E-AA73-E5E924008D3E}" sibTransId="{9491BF6E-D638-4136-9099-FD88C5CE8C36}"/>
    <dgm:cxn modelId="{3C6D77D0-F053-4371-A152-BE8D119B2857}" type="presOf" srcId="{BAE1E02C-AF95-474D-982E-40DB2C15ED33}" destId="{F6F1A657-45F0-4A02-A09A-75F00E053372}" srcOrd="0" destOrd="0" presId="urn:microsoft.com/office/officeart/2005/8/layout/bProcess3"/>
    <dgm:cxn modelId="{2CD9E40E-ECF1-444D-BAEC-14BFAD462B33}" type="presOf" srcId="{EA1C49AC-72D0-468C-BF12-01740722827A}" destId="{A305E1E4-418E-4C09-B26E-5985AFDE14D6}" srcOrd="0" destOrd="0" presId="urn:microsoft.com/office/officeart/2005/8/layout/bProcess3"/>
    <dgm:cxn modelId="{61108461-2562-406F-800E-39F153CE4DA8}" type="presOf" srcId="{21FFCD55-69E9-464A-8739-CA7B99B715B4}" destId="{8C1B3791-7418-4F1B-86FD-4170F4D37D0C}" srcOrd="0" destOrd="0" presId="urn:microsoft.com/office/officeart/2005/8/layout/bProcess3"/>
    <dgm:cxn modelId="{2FDA3540-266D-4DB6-BB2D-87EF97C95BB2}" type="presOf" srcId="{BAE1E02C-AF95-474D-982E-40DB2C15ED33}" destId="{E4AEAB13-1248-49CB-9354-BA714EE3F97A}" srcOrd="1" destOrd="0" presId="urn:microsoft.com/office/officeart/2005/8/layout/bProcess3"/>
    <dgm:cxn modelId="{6A5B7450-ECC4-4830-B521-EB88DE3B2BAD}" srcId="{AE257A48-C83A-49BD-9BC2-0BBABE12669E}" destId="{21FFCD55-69E9-464A-8739-CA7B99B715B4}" srcOrd="2" destOrd="0" parTransId="{F0226F93-BB09-4E71-817E-22C9F472E738}" sibTransId="{BAE1E02C-AF95-474D-982E-40DB2C15ED33}"/>
    <dgm:cxn modelId="{E41755C4-E871-468E-99D0-E5E51BA9D4E7}" type="presOf" srcId="{8BC319CC-499C-4BDA-836B-C3F7878B01E0}" destId="{26E13D37-B4DC-404D-87F1-FA7FAE62D804}" srcOrd="0" destOrd="0" presId="urn:microsoft.com/office/officeart/2005/8/layout/bProcess3"/>
    <dgm:cxn modelId="{787BE43A-585B-41F1-9782-1B87F35E1EF7}" type="presOf" srcId="{4E4A7A3B-D991-439D-96F5-A3FF9AE5ED5A}" destId="{4792BD93-9A47-49BF-A8B9-5B24CA96D040}" srcOrd="0" destOrd="0" presId="urn:microsoft.com/office/officeart/2005/8/layout/bProcess3"/>
    <dgm:cxn modelId="{EDDF88B1-B330-46D1-B77F-17887EF84024}" type="presOf" srcId="{9491BF6E-D638-4136-9099-FD88C5CE8C36}" destId="{7C846C1D-A552-4A2F-A1C3-45C5B47174DF}" srcOrd="1" destOrd="0" presId="urn:microsoft.com/office/officeart/2005/8/layout/bProcess3"/>
    <dgm:cxn modelId="{69602E40-B8C6-4317-A556-06E1D95FBAD5}" srcId="{AE257A48-C83A-49BD-9BC2-0BBABE12669E}" destId="{4E4A7A3B-D991-439D-96F5-A3FF9AE5ED5A}" srcOrd="1" destOrd="0" parTransId="{B4E51F00-E700-4E09-A215-940A9C92ADDF}" sibTransId="{EA1C49AC-72D0-468C-BF12-01740722827A}"/>
    <dgm:cxn modelId="{26B0C0B2-9681-4662-B985-C2C7DC289CE1}" type="presParOf" srcId="{FF2E3C13-3A70-497C-B680-0E41E8A4A5F5}" destId="{09EE0ED2-86FA-40E5-B45B-712580E72561}" srcOrd="0" destOrd="0" presId="urn:microsoft.com/office/officeart/2005/8/layout/bProcess3"/>
    <dgm:cxn modelId="{ACC30646-5266-4DC0-874B-28773AD32D02}" type="presParOf" srcId="{FF2E3C13-3A70-497C-B680-0E41E8A4A5F5}" destId="{36215C87-E914-4934-8E66-7DA85F79DE27}" srcOrd="1" destOrd="0" presId="urn:microsoft.com/office/officeart/2005/8/layout/bProcess3"/>
    <dgm:cxn modelId="{AC14FA71-017F-46EA-A84A-FB32898028E3}" type="presParOf" srcId="{36215C87-E914-4934-8E66-7DA85F79DE27}" destId="{7C846C1D-A552-4A2F-A1C3-45C5B47174DF}" srcOrd="0" destOrd="0" presId="urn:microsoft.com/office/officeart/2005/8/layout/bProcess3"/>
    <dgm:cxn modelId="{D3A7C192-F819-486E-BB72-2B66A7CBEE36}" type="presParOf" srcId="{FF2E3C13-3A70-497C-B680-0E41E8A4A5F5}" destId="{4792BD93-9A47-49BF-A8B9-5B24CA96D040}" srcOrd="2" destOrd="0" presId="urn:microsoft.com/office/officeart/2005/8/layout/bProcess3"/>
    <dgm:cxn modelId="{4C9D89AB-DA7E-4D28-B807-744A1CDF3FD6}" type="presParOf" srcId="{FF2E3C13-3A70-497C-B680-0E41E8A4A5F5}" destId="{A305E1E4-418E-4C09-B26E-5985AFDE14D6}" srcOrd="3" destOrd="0" presId="urn:microsoft.com/office/officeart/2005/8/layout/bProcess3"/>
    <dgm:cxn modelId="{C8ADD332-AD74-4C9F-ADF6-565DEB10D11A}" type="presParOf" srcId="{A305E1E4-418E-4C09-B26E-5985AFDE14D6}" destId="{8FDF5782-039C-4492-BE17-56B411EB5F9D}" srcOrd="0" destOrd="0" presId="urn:microsoft.com/office/officeart/2005/8/layout/bProcess3"/>
    <dgm:cxn modelId="{046641DA-9485-412E-9CF5-191B01BFA7B3}" type="presParOf" srcId="{FF2E3C13-3A70-497C-B680-0E41E8A4A5F5}" destId="{8C1B3791-7418-4F1B-86FD-4170F4D37D0C}" srcOrd="4" destOrd="0" presId="urn:microsoft.com/office/officeart/2005/8/layout/bProcess3"/>
    <dgm:cxn modelId="{7754AD31-4C08-4071-9208-2E431AEF88E0}" type="presParOf" srcId="{FF2E3C13-3A70-497C-B680-0E41E8A4A5F5}" destId="{F6F1A657-45F0-4A02-A09A-75F00E053372}" srcOrd="5" destOrd="0" presId="urn:microsoft.com/office/officeart/2005/8/layout/bProcess3"/>
    <dgm:cxn modelId="{EB1BA56A-90B9-4904-B930-D1C57E88EFD3}" type="presParOf" srcId="{F6F1A657-45F0-4A02-A09A-75F00E053372}" destId="{E4AEAB13-1248-49CB-9354-BA714EE3F97A}" srcOrd="0" destOrd="0" presId="urn:microsoft.com/office/officeart/2005/8/layout/bProcess3"/>
    <dgm:cxn modelId="{DFDBEDA1-FAEB-44B0-868C-2F535816C6ED}" type="presParOf" srcId="{FF2E3C13-3A70-497C-B680-0E41E8A4A5F5}" destId="{26E13D37-B4DC-404D-87F1-FA7FAE62D804}" srcOrd="6" destOrd="0" presId="urn:microsoft.com/office/officeart/2005/8/layout/bProcess3"/>
  </dgm:cxnLst>
  <dgm:bg/>
  <dgm:whole>
    <a:ln>
      <a:solidFill>
        <a:srgbClr val="6699FF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07C133-00D6-4DFF-993D-368B09456834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DB329-CAB9-4585-B031-8A504CA787C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dirty="0">
            <a:solidFill>
              <a:srgbClr val="002060"/>
            </a:solidFill>
            <a:latin typeface="Cambria" pitchFamily="18" charset="0"/>
          </a:endParaRPr>
        </a:p>
      </dgm:t>
    </dgm:pt>
    <dgm:pt modelId="{BAB57CFE-532D-43DD-8CFF-1CA3EA02CAC3}" type="parTrans" cxnId="{06832F53-A605-45E3-B253-020D76455D68}">
      <dgm:prSet/>
      <dgm:spPr/>
      <dgm:t>
        <a:bodyPr/>
        <a:lstStyle/>
        <a:p>
          <a:endParaRPr lang="ru-RU"/>
        </a:p>
      </dgm:t>
    </dgm:pt>
    <dgm:pt modelId="{EF327B84-7B57-4B46-86D2-E357B23A0FAD}" type="sibTrans" cxnId="{06832F53-A605-45E3-B253-020D76455D68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D8B7EA3-6FE7-4E5A-9D7B-99648150E8E5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</a:br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 аудитории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E582B1AD-9C37-442B-93BD-1327DCC6B041}" type="parTrans" cxnId="{40F33FC4-5E86-4D65-8E2E-27D4A076E757}">
      <dgm:prSet/>
      <dgm:spPr/>
      <dgm:t>
        <a:bodyPr/>
        <a:lstStyle/>
        <a:p>
          <a:endParaRPr lang="ru-RU"/>
        </a:p>
      </dgm:t>
    </dgm:pt>
    <dgm:pt modelId="{C84120F9-857E-4CB8-B1F0-6B2B4E821269}" type="sibTrans" cxnId="{40F33FC4-5E86-4D65-8E2E-27D4A076E757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0F10EB2-7B19-4643-8F8E-9B9193D4A539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b="1" u="sng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специально выделенное место</a:t>
          </a:r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5C552788-0797-4A1E-8746-3EC29D83ED94}" type="parTrans" cxnId="{A8DAB89D-D160-4CC4-A35A-5F3F1F5E2713}">
      <dgm:prSet/>
      <dgm:spPr/>
      <dgm:t>
        <a:bodyPr/>
        <a:lstStyle/>
        <a:p>
          <a:endParaRPr lang="ru-RU"/>
        </a:p>
      </dgm:t>
    </dgm:pt>
    <dgm:pt modelId="{17839BEE-923C-4957-8C6B-EAA7179864D7}" type="sibTrans" cxnId="{A8DAB89D-D160-4CC4-A35A-5F3F1F5E2713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30682788-C1C5-4B59-B13A-82F565864924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pPr algn="ctr"/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поле зрения </a:t>
          </a:r>
          <a:r>
            <a:rPr lang="ru-RU" sz="1400" b="1" i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участника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756460F0-93B1-4B92-9534-3189513F09A2}" type="parTrans" cxnId="{715C5F70-47E4-4ABB-8E23-5129CD5E92F8}">
      <dgm:prSet/>
      <dgm:spPr/>
      <dgm:t>
        <a:bodyPr/>
        <a:lstStyle/>
        <a:p>
          <a:endParaRPr lang="ru-RU"/>
        </a:p>
      </dgm:t>
    </dgm:pt>
    <dgm:pt modelId="{E5432441-40C2-4A3D-BBB1-7B77FDD1F110}" type="sibTrans" cxnId="{715C5F70-47E4-4ABB-8E23-5129CD5E92F8}">
      <dgm:prSet/>
      <dgm:spPr/>
      <dgm:t>
        <a:bodyPr/>
        <a:lstStyle/>
        <a:p>
          <a:endParaRPr lang="ru-RU"/>
        </a:p>
      </dgm:t>
    </dgm:pt>
    <dgm:pt modelId="{999FD0F7-7F86-4508-9B83-11E0A4762091}" type="pres">
      <dgm:prSet presAssocID="{5607C133-00D6-4DFF-993D-368B094568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505C4-B4E1-45D0-BEE9-8C79A02C3AFC}" type="pres">
      <dgm:prSet presAssocID="{94CDB329-CAB9-4585-B031-8A504CA787CB}" presName="composite" presStyleCnt="0"/>
      <dgm:spPr/>
    </dgm:pt>
    <dgm:pt modelId="{CEC43A9B-0698-4766-A9C7-A7A82D88570F}" type="pres">
      <dgm:prSet presAssocID="{94CDB329-CAB9-4585-B031-8A504CA787CB}" presName="imagSh" presStyleLbl="bgImgPlace1" presStyleIdx="0" presStyleCnt="4" custScaleX="80940" custScaleY="46761" custLinFactNeighborX="19157" custLinFactNeighborY="-55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321ED0-0A17-4728-8CA7-3662E191DCD7}" type="pres">
      <dgm:prSet presAssocID="{94CDB329-CAB9-4585-B031-8A504CA787CB}" presName="txNode" presStyleLbl="node1" presStyleIdx="0" presStyleCnt="4" custScaleX="129774" custLinFactNeighborX="3840" custLinFactNeighborY="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FBFF9-FF23-476F-A7EF-79AFBFF8D85E}" type="pres">
      <dgm:prSet presAssocID="{EF327B84-7B57-4B46-86D2-E357B23A0FAD}" presName="sibTrans" presStyleLbl="sibTrans2D1" presStyleIdx="0" presStyleCnt="3" custLinFactY="100000" custLinFactNeighborX="12404" custLinFactNeighborY="197533"/>
      <dgm:spPr/>
      <dgm:t>
        <a:bodyPr/>
        <a:lstStyle/>
        <a:p>
          <a:endParaRPr lang="ru-RU"/>
        </a:p>
      </dgm:t>
    </dgm:pt>
    <dgm:pt modelId="{252D4781-5030-490E-89B2-73443AC138E4}" type="pres">
      <dgm:prSet presAssocID="{EF327B84-7B57-4B46-86D2-E357B23A0FAD}" presName="connTx" presStyleLbl="sibTrans2D1" presStyleIdx="0" presStyleCnt="3"/>
      <dgm:spPr/>
      <dgm:t>
        <a:bodyPr/>
        <a:lstStyle/>
        <a:p>
          <a:endParaRPr lang="ru-RU"/>
        </a:p>
      </dgm:t>
    </dgm:pt>
    <dgm:pt modelId="{AC0B7D87-4253-4A9C-9093-9EC4B68AA3D0}" type="pres">
      <dgm:prSet presAssocID="{1D8B7EA3-6FE7-4E5A-9D7B-99648150E8E5}" presName="composite" presStyleCnt="0"/>
      <dgm:spPr/>
    </dgm:pt>
    <dgm:pt modelId="{BE26517E-6512-460B-A098-15151C12A582}" type="pres">
      <dgm:prSet presAssocID="{1D8B7EA3-6FE7-4E5A-9D7B-99648150E8E5}" presName="imagSh" presStyleLbl="bgImgPlace1" presStyleIdx="1" presStyleCnt="4" custScaleY="66427" custLinFactNeighborX="16892" custLinFactNeighborY="-68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92714D3-C701-4C2E-B269-4EB4DD5423DA}" type="pres">
      <dgm:prSet presAssocID="{1D8B7EA3-6FE7-4E5A-9D7B-99648150E8E5}" presName="txNode" presStyleLbl="node1" presStyleIdx="1" presStyleCnt="4" custScaleX="125586" custLinFactNeighborX="1281" custLinFactNeighborY="1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9B8DC-CB80-4B5D-92FC-EBDEE72E89CF}" type="pres">
      <dgm:prSet presAssocID="{C84120F9-857E-4CB8-B1F0-6B2B4E821269}" presName="sibTrans" presStyleLbl="sibTrans2D1" presStyleIdx="1" presStyleCnt="3" custAng="328540" custLinFactY="132680" custLinFactNeighborX="-45197" custLinFactNeighborY="200000"/>
      <dgm:spPr/>
      <dgm:t>
        <a:bodyPr/>
        <a:lstStyle/>
        <a:p>
          <a:endParaRPr lang="ru-RU"/>
        </a:p>
      </dgm:t>
    </dgm:pt>
    <dgm:pt modelId="{1F7E8D4D-5B45-489A-A440-C600C66486D5}" type="pres">
      <dgm:prSet presAssocID="{C84120F9-857E-4CB8-B1F0-6B2B4E821269}" presName="connTx" presStyleLbl="sibTrans2D1" presStyleIdx="1" presStyleCnt="3"/>
      <dgm:spPr/>
      <dgm:t>
        <a:bodyPr/>
        <a:lstStyle/>
        <a:p>
          <a:endParaRPr lang="ru-RU"/>
        </a:p>
      </dgm:t>
    </dgm:pt>
    <dgm:pt modelId="{AC63F9BF-6352-4CA0-9480-F4B0C9C188C0}" type="pres">
      <dgm:prSet presAssocID="{10F10EB2-7B19-4643-8F8E-9B9193D4A539}" presName="composite" presStyleCnt="0"/>
      <dgm:spPr/>
    </dgm:pt>
    <dgm:pt modelId="{EB52DBB0-F655-43CC-817D-68CEDFE197A0}" type="pres">
      <dgm:prSet presAssocID="{10F10EB2-7B19-4643-8F8E-9B9193D4A539}" presName="imagSh" presStyleLbl="bgImgPlace1" presStyleIdx="2" presStyleCnt="4" custScaleX="75844" custScaleY="69086" custLinFactNeighborX="9831" custLinFactNeighborY="-198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75FDB9E-D1F9-4FBF-9A4F-379396E44692}" type="pres">
      <dgm:prSet presAssocID="{10F10EB2-7B19-4643-8F8E-9B9193D4A539}" presName="txNode" presStyleLbl="node1" presStyleIdx="2" presStyleCnt="4" custScaleX="161273" custScaleY="117849" custLinFactNeighborX="33" custLinFactNeighborY="16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BD814-E094-45DC-BEBE-D376A583E414}" type="pres">
      <dgm:prSet presAssocID="{17839BEE-923C-4957-8C6B-EAA7179864D7}" presName="sibTrans" presStyleLbl="sibTrans2D1" presStyleIdx="2" presStyleCnt="3" custAng="21350435" custScaleX="80726" custLinFactY="129302" custLinFactNeighborX="21767" custLinFactNeighborY="200000"/>
      <dgm:spPr/>
      <dgm:t>
        <a:bodyPr/>
        <a:lstStyle/>
        <a:p>
          <a:endParaRPr lang="ru-RU"/>
        </a:p>
      </dgm:t>
    </dgm:pt>
    <dgm:pt modelId="{929054FD-F822-4FEB-B192-4DB1CD465009}" type="pres">
      <dgm:prSet presAssocID="{17839BEE-923C-4957-8C6B-EAA7179864D7}" presName="connTx" presStyleLbl="sibTrans2D1" presStyleIdx="2" presStyleCnt="3"/>
      <dgm:spPr/>
      <dgm:t>
        <a:bodyPr/>
        <a:lstStyle/>
        <a:p>
          <a:endParaRPr lang="ru-RU"/>
        </a:p>
      </dgm:t>
    </dgm:pt>
    <dgm:pt modelId="{F86FF3E5-6054-49BE-9369-1D56A1508CF9}" type="pres">
      <dgm:prSet presAssocID="{30682788-C1C5-4B59-B13A-82F565864924}" presName="composite" presStyleCnt="0"/>
      <dgm:spPr/>
    </dgm:pt>
    <dgm:pt modelId="{C7883AFB-D9AF-4CFE-90E6-6495F1F7919A}" type="pres">
      <dgm:prSet presAssocID="{30682788-C1C5-4B59-B13A-82F565864924}" presName="imagSh" presStyleLbl="bgImgPlace1" presStyleIdx="3" presStyleCnt="4" custScaleX="75427" custScaleY="72128" custLinFactNeighborX="14577" custLinFactNeighborY="-115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F63325B-AB63-4EE9-A553-910022379F22}" type="pres">
      <dgm:prSet presAssocID="{30682788-C1C5-4B59-B13A-82F565864924}" presName="txNode" presStyleLbl="node1" presStyleIdx="3" presStyleCnt="4" custScaleX="125710" custLinFactNeighborX="-716" custLinFactNeighborY="14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8D20F4-C2E2-4594-8EC2-A5FCB6DEABCB}" type="presOf" srcId="{1D8B7EA3-6FE7-4E5A-9D7B-99648150E8E5}" destId="{992714D3-C701-4C2E-B269-4EB4DD5423DA}" srcOrd="0" destOrd="0" presId="urn:microsoft.com/office/officeart/2005/8/layout/hProcess10"/>
    <dgm:cxn modelId="{A9B9BB34-9625-433D-8C57-1D498DAAFA85}" type="presOf" srcId="{30682788-C1C5-4B59-B13A-82F565864924}" destId="{5F63325B-AB63-4EE9-A553-910022379F22}" srcOrd="0" destOrd="0" presId="urn:microsoft.com/office/officeart/2005/8/layout/hProcess10"/>
    <dgm:cxn modelId="{4276594A-B2DA-462D-8879-FE5145B5B01F}" type="presOf" srcId="{17839BEE-923C-4957-8C6B-EAA7179864D7}" destId="{428BD814-E094-45DC-BEBE-D376A583E414}" srcOrd="0" destOrd="0" presId="urn:microsoft.com/office/officeart/2005/8/layout/hProcess10"/>
    <dgm:cxn modelId="{29C09637-95E4-4FB0-B723-03B097A718B0}" type="presOf" srcId="{10F10EB2-7B19-4643-8F8E-9B9193D4A539}" destId="{475FDB9E-D1F9-4FBF-9A4F-379396E44692}" srcOrd="0" destOrd="0" presId="urn:microsoft.com/office/officeart/2005/8/layout/hProcess10"/>
    <dgm:cxn modelId="{FE5A8C3E-E50C-4866-B13B-2C4EE01FF907}" type="presOf" srcId="{C84120F9-857E-4CB8-B1F0-6B2B4E821269}" destId="{1F7E8D4D-5B45-489A-A440-C600C66486D5}" srcOrd="1" destOrd="0" presId="urn:microsoft.com/office/officeart/2005/8/layout/hProcess10"/>
    <dgm:cxn modelId="{06832F53-A605-45E3-B253-020D76455D68}" srcId="{5607C133-00D6-4DFF-993D-368B09456834}" destId="{94CDB329-CAB9-4585-B031-8A504CA787CB}" srcOrd="0" destOrd="0" parTransId="{BAB57CFE-532D-43DD-8CFF-1CA3EA02CAC3}" sibTransId="{EF327B84-7B57-4B46-86D2-E357B23A0FAD}"/>
    <dgm:cxn modelId="{715C5F70-47E4-4ABB-8E23-5129CD5E92F8}" srcId="{5607C133-00D6-4DFF-993D-368B09456834}" destId="{30682788-C1C5-4B59-B13A-82F565864924}" srcOrd="3" destOrd="0" parTransId="{756460F0-93B1-4B92-9534-3189513F09A2}" sibTransId="{E5432441-40C2-4A3D-BBB1-7B77FDD1F110}"/>
    <dgm:cxn modelId="{1E9E2091-CE33-4783-9EF7-3DF559927DCA}" type="presOf" srcId="{5607C133-00D6-4DFF-993D-368B09456834}" destId="{999FD0F7-7F86-4508-9B83-11E0A4762091}" srcOrd="0" destOrd="0" presId="urn:microsoft.com/office/officeart/2005/8/layout/hProcess10"/>
    <dgm:cxn modelId="{27982470-CA86-46DE-B4A4-52AD5B01B227}" type="presOf" srcId="{94CDB329-CAB9-4585-B031-8A504CA787CB}" destId="{75321ED0-0A17-4728-8CA7-3662E191DCD7}" srcOrd="0" destOrd="0" presId="urn:microsoft.com/office/officeart/2005/8/layout/hProcess10"/>
    <dgm:cxn modelId="{7DAED9E7-4148-4DE5-94E5-D390109B3BB4}" type="presOf" srcId="{EF327B84-7B57-4B46-86D2-E357B23A0FAD}" destId="{3DFFBFF9-FF23-476F-A7EF-79AFBFF8D85E}" srcOrd="0" destOrd="0" presId="urn:microsoft.com/office/officeart/2005/8/layout/hProcess10"/>
    <dgm:cxn modelId="{AAC72887-713A-4FE4-9001-07293D7B899A}" type="presOf" srcId="{C84120F9-857E-4CB8-B1F0-6B2B4E821269}" destId="{54F9B8DC-CB80-4B5D-92FC-EBDEE72E89CF}" srcOrd="0" destOrd="0" presId="urn:microsoft.com/office/officeart/2005/8/layout/hProcess10"/>
    <dgm:cxn modelId="{40F33FC4-5E86-4D65-8E2E-27D4A076E757}" srcId="{5607C133-00D6-4DFF-993D-368B09456834}" destId="{1D8B7EA3-6FE7-4E5A-9D7B-99648150E8E5}" srcOrd="1" destOrd="0" parTransId="{E582B1AD-9C37-442B-93BD-1327DCC6B041}" sibTransId="{C84120F9-857E-4CB8-B1F0-6B2B4E821269}"/>
    <dgm:cxn modelId="{8D3D5189-8543-42E4-A0DA-120DC7642B5A}" type="presOf" srcId="{EF327B84-7B57-4B46-86D2-E357B23A0FAD}" destId="{252D4781-5030-490E-89B2-73443AC138E4}" srcOrd="1" destOrd="0" presId="urn:microsoft.com/office/officeart/2005/8/layout/hProcess10"/>
    <dgm:cxn modelId="{A8DAB89D-D160-4CC4-A35A-5F3F1F5E2713}" srcId="{5607C133-00D6-4DFF-993D-368B09456834}" destId="{10F10EB2-7B19-4643-8F8E-9B9193D4A539}" srcOrd="2" destOrd="0" parTransId="{5C552788-0797-4A1E-8746-3EC29D83ED94}" sibTransId="{17839BEE-923C-4957-8C6B-EAA7179864D7}"/>
    <dgm:cxn modelId="{F74D9E33-4570-4F95-892B-A102F9BDE8DF}" type="presOf" srcId="{17839BEE-923C-4957-8C6B-EAA7179864D7}" destId="{929054FD-F822-4FEB-B192-4DB1CD465009}" srcOrd="1" destOrd="0" presId="urn:microsoft.com/office/officeart/2005/8/layout/hProcess10"/>
    <dgm:cxn modelId="{CC16A5C4-BB00-4784-B0F9-D1312E3474E7}" type="presParOf" srcId="{999FD0F7-7F86-4508-9B83-11E0A4762091}" destId="{EB5505C4-B4E1-45D0-BEE9-8C79A02C3AFC}" srcOrd="0" destOrd="0" presId="urn:microsoft.com/office/officeart/2005/8/layout/hProcess10"/>
    <dgm:cxn modelId="{9FDC953F-3AFA-456D-AA08-AA348709B4C2}" type="presParOf" srcId="{EB5505C4-B4E1-45D0-BEE9-8C79A02C3AFC}" destId="{CEC43A9B-0698-4766-A9C7-A7A82D88570F}" srcOrd="0" destOrd="0" presId="urn:microsoft.com/office/officeart/2005/8/layout/hProcess10"/>
    <dgm:cxn modelId="{04747954-1B83-4867-B061-D44BBD49120A}" type="presParOf" srcId="{EB5505C4-B4E1-45D0-BEE9-8C79A02C3AFC}" destId="{75321ED0-0A17-4728-8CA7-3662E191DCD7}" srcOrd="1" destOrd="0" presId="urn:microsoft.com/office/officeart/2005/8/layout/hProcess10"/>
    <dgm:cxn modelId="{BA1CF2DA-DB88-46DF-98B3-8739551B818F}" type="presParOf" srcId="{999FD0F7-7F86-4508-9B83-11E0A4762091}" destId="{3DFFBFF9-FF23-476F-A7EF-79AFBFF8D85E}" srcOrd="1" destOrd="0" presId="urn:microsoft.com/office/officeart/2005/8/layout/hProcess10"/>
    <dgm:cxn modelId="{8959902C-957D-4983-B995-F2C0AC8BB4C9}" type="presParOf" srcId="{3DFFBFF9-FF23-476F-A7EF-79AFBFF8D85E}" destId="{252D4781-5030-490E-89B2-73443AC138E4}" srcOrd="0" destOrd="0" presId="urn:microsoft.com/office/officeart/2005/8/layout/hProcess10"/>
    <dgm:cxn modelId="{F8036F8F-2EAF-4A00-A89E-A5B32CA76F89}" type="presParOf" srcId="{999FD0F7-7F86-4508-9B83-11E0A4762091}" destId="{AC0B7D87-4253-4A9C-9093-9EC4B68AA3D0}" srcOrd="2" destOrd="0" presId="urn:microsoft.com/office/officeart/2005/8/layout/hProcess10"/>
    <dgm:cxn modelId="{2F7DC527-5D28-41BE-861D-792D5926F8FA}" type="presParOf" srcId="{AC0B7D87-4253-4A9C-9093-9EC4B68AA3D0}" destId="{BE26517E-6512-460B-A098-15151C12A582}" srcOrd="0" destOrd="0" presId="urn:microsoft.com/office/officeart/2005/8/layout/hProcess10"/>
    <dgm:cxn modelId="{6CAB3B0D-3773-4B9E-898C-A42BFD0B4DD5}" type="presParOf" srcId="{AC0B7D87-4253-4A9C-9093-9EC4B68AA3D0}" destId="{992714D3-C701-4C2E-B269-4EB4DD5423DA}" srcOrd="1" destOrd="0" presId="urn:microsoft.com/office/officeart/2005/8/layout/hProcess10"/>
    <dgm:cxn modelId="{F841A614-B56C-4959-9A92-19193FB5ADF6}" type="presParOf" srcId="{999FD0F7-7F86-4508-9B83-11E0A4762091}" destId="{54F9B8DC-CB80-4B5D-92FC-EBDEE72E89CF}" srcOrd="3" destOrd="0" presId="urn:microsoft.com/office/officeart/2005/8/layout/hProcess10"/>
    <dgm:cxn modelId="{C904C106-1226-4EC2-921A-3C6085B3A59F}" type="presParOf" srcId="{54F9B8DC-CB80-4B5D-92FC-EBDEE72E89CF}" destId="{1F7E8D4D-5B45-489A-A440-C600C66486D5}" srcOrd="0" destOrd="0" presId="urn:microsoft.com/office/officeart/2005/8/layout/hProcess10"/>
    <dgm:cxn modelId="{2A42F29F-D48A-456A-A924-99B8546B3983}" type="presParOf" srcId="{999FD0F7-7F86-4508-9B83-11E0A4762091}" destId="{AC63F9BF-6352-4CA0-9480-F4B0C9C188C0}" srcOrd="4" destOrd="0" presId="urn:microsoft.com/office/officeart/2005/8/layout/hProcess10"/>
    <dgm:cxn modelId="{C856EEBA-8ED5-4337-B4D0-6A9A097B90C8}" type="presParOf" srcId="{AC63F9BF-6352-4CA0-9480-F4B0C9C188C0}" destId="{EB52DBB0-F655-43CC-817D-68CEDFE197A0}" srcOrd="0" destOrd="0" presId="urn:microsoft.com/office/officeart/2005/8/layout/hProcess10"/>
    <dgm:cxn modelId="{7400A7C0-ADB7-449F-AA5D-FFDC2384E25E}" type="presParOf" srcId="{AC63F9BF-6352-4CA0-9480-F4B0C9C188C0}" destId="{475FDB9E-D1F9-4FBF-9A4F-379396E44692}" srcOrd="1" destOrd="0" presId="urn:microsoft.com/office/officeart/2005/8/layout/hProcess10"/>
    <dgm:cxn modelId="{20CCBAF1-E2CD-45DA-9699-40E4FAF31F36}" type="presParOf" srcId="{999FD0F7-7F86-4508-9B83-11E0A4762091}" destId="{428BD814-E094-45DC-BEBE-D376A583E414}" srcOrd="5" destOrd="0" presId="urn:microsoft.com/office/officeart/2005/8/layout/hProcess10"/>
    <dgm:cxn modelId="{6330BDF5-769B-4037-AF0F-C261BA1100E3}" type="presParOf" srcId="{428BD814-E094-45DC-BEBE-D376A583E414}" destId="{929054FD-F822-4FEB-B192-4DB1CD465009}" srcOrd="0" destOrd="0" presId="urn:microsoft.com/office/officeart/2005/8/layout/hProcess10"/>
    <dgm:cxn modelId="{173181E9-F5E3-4E40-8447-8D3D61F75BB8}" type="presParOf" srcId="{999FD0F7-7F86-4508-9B83-11E0A4762091}" destId="{F86FF3E5-6054-49BE-9369-1D56A1508CF9}" srcOrd="6" destOrd="0" presId="urn:microsoft.com/office/officeart/2005/8/layout/hProcess10"/>
    <dgm:cxn modelId="{40DA5ADE-04DD-495C-AD73-7F46A7C42F2C}" type="presParOf" srcId="{F86FF3E5-6054-49BE-9369-1D56A1508CF9}" destId="{C7883AFB-D9AF-4CFE-90E6-6495F1F7919A}" srcOrd="0" destOrd="0" presId="urn:microsoft.com/office/officeart/2005/8/layout/hProcess10"/>
    <dgm:cxn modelId="{70D4D148-2F7B-47FB-9D57-C478C32B63A4}" type="presParOf" srcId="{F86FF3E5-6054-49BE-9369-1D56A1508CF9}" destId="{5F63325B-AB63-4EE9-A553-910022379F2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1FBEB2-B517-457F-AA90-25FDBF56A50A}" type="doc">
      <dgm:prSet loTypeId="urn:microsoft.com/office/officeart/2005/8/layout/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549662-9F0C-411A-AEA5-2E79D7CCC42F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600" dirty="0">
            <a:solidFill>
              <a:srgbClr val="002060"/>
            </a:solidFill>
            <a:latin typeface="Cambria" pitchFamily="18" charset="0"/>
          </a:endParaRPr>
        </a:p>
      </dgm:t>
    </dgm:pt>
    <dgm:pt modelId="{5A02BC30-E437-44DF-B499-8649031C573B}" type="parTrans" cxnId="{D0F85060-E904-42B7-B18A-63F7C41F8671}">
      <dgm:prSet/>
      <dgm:spPr/>
      <dgm:t>
        <a:bodyPr/>
        <a:lstStyle/>
        <a:p>
          <a:endParaRPr lang="ru-RU"/>
        </a:p>
      </dgm:t>
    </dgm:pt>
    <dgm:pt modelId="{4561532F-1F49-4942-BBB4-33F5FCBB9C8D}" type="sibTrans" cxnId="{D0F85060-E904-42B7-B18A-63F7C41F8671}">
      <dgm:prSet/>
      <dgm:spPr/>
      <dgm:t>
        <a:bodyPr/>
        <a:lstStyle/>
        <a:p>
          <a:endParaRPr lang="ru-RU"/>
        </a:p>
      </dgm:t>
    </dgm:pt>
    <dgm:pt modelId="{20F84D32-C08E-4A9B-9213-36A8CA8D51DB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6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600" b="0" dirty="0">
            <a:solidFill>
              <a:srgbClr val="002060"/>
            </a:solidFill>
          </a:endParaRPr>
        </a:p>
      </dgm:t>
    </dgm:pt>
    <dgm:pt modelId="{54358B56-E910-4ED8-A6D4-56E303832808}" type="parTrans" cxnId="{C5793385-DF4D-496C-8D04-106EB445858E}">
      <dgm:prSet/>
      <dgm:spPr/>
      <dgm:t>
        <a:bodyPr/>
        <a:lstStyle/>
        <a:p>
          <a:endParaRPr lang="ru-RU"/>
        </a:p>
      </dgm:t>
    </dgm:pt>
    <dgm:pt modelId="{3514546E-A6D8-4982-9319-D3F1B77D548A}" type="sibTrans" cxnId="{C5793385-DF4D-496C-8D04-106EB445858E}">
      <dgm:prSet/>
      <dgm:spPr/>
      <dgm:t>
        <a:bodyPr/>
        <a:lstStyle/>
        <a:p>
          <a:endParaRPr lang="ru-RU"/>
        </a:p>
      </dgm:t>
    </dgm:pt>
    <dgm:pt modelId="{BE97C2CD-29E3-431A-972B-B1DC4C9CBFDC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6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экзаменационные материалы на бумажном или электронном носителях, фотографировать экзаменационные материалы</a:t>
          </a:r>
          <a:endParaRPr lang="ru-RU" sz="1600" b="0" dirty="0">
            <a:solidFill>
              <a:srgbClr val="002060"/>
            </a:solidFill>
          </a:endParaRPr>
        </a:p>
      </dgm:t>
    </dgm:pt>
    <dgm:pt modelId="{BA43219C-3066-4BA4-BAFF-F65D34D03A8E}" type="parTrans" cxnId="{6FE50077-387F-4FFF-B480-31B74376AE68}">
      <dgm:prSet/>
      <dgm:spPr/>
      <dgm:t>
        <a:bodyPr/>
        <a:lstStyle/>
        <a:p>
          <a:endParaRPr lang="ru-RU"/>
        </a:p>
      </dgm:t>
    </dgm:pt>
    <dgm:pt modelId="{B2E541B7-61B2-4F66-A84A-531A2BE4FACB}" type="sibTrans" cxnId="{6FE50077-387F-4FFF-B480-31B74376AE68}">
      <dgm:prSet/>
      <dgm:spPr/>
      <dgm:t>
        <a:bodyPr/>
        <a:lstStyle/>
        <a:p>
          <a:endParaRPr lang="ru-RU"/>
        </a:p>
      </dgm:t>
    </dgm:pt>
    <dgm:pt modelId="{4A92EF55-1804-4F13-AD32-B8245809D17A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6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18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разговаривать</a:t>
          </a:r>
          <a:endParaRPr lang="ru-RU" sz="1800" b="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gm:t>
    </dgm:pt>
    <dgm:pt modelId="{EF2335C8-BFD5-4BB2-8F0A-D0B6A2E4A308}" type="parTrans" cxnId="{83ABE175-B981-473D-BBDC-CB6788DC197F}">
      <dgm:prSet/>
      <dgm:spPr/>
      <dgm:t>
        <a:bodyPr/>
        <a:lstStyle/>
        <a:p>
          <a:endParaRPr lang="ru-RU"/>
        </a:p>
      </dgm:t>
    </dgm:pt>
    <dgm:pt modelId="{30A9A36A-16F5-47F8-98D5-CC596C4C6442}" type="sibTrans" cxnId="{83ABE175-B981-473D-BBDC-CB6788DC197F}">
      <dgm:prSet/>
      <dgm:spPr/>
      <dgm:t>
        <a:bodyPr/>
        <a:lstStyle/>
        <a:p>
          <a:endParaRPr lang="ru-RU"/>
        </a:p>
      </dgm:t>
    </dgm:pt>
    <dgm:pt modelId="{18061C1E-42BF-4415-B0B2-78153B65EB98}" type="pres">
      <dgm:prSet presAssocID="{C21FBEB2-B517-457F-AA90-25FDBF56A5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9D4AF-F9A0-43BE-8BAF-98141496129F}" type="pres">
      <dgm:prSet presAssocID="{BA549662-9F0C-411A-AEA5-2E79D7CCC42F}" presName="parentLin" presStyleCnt="0"/>
      <dgm:spPr/>
    </dgm:pt>
    <dgm:pt modelId="{DE3284CE-0591-4B7D-8970-1113836CFAFF}" type="pres">
      <dgm:prSet presAssocID="{BA549662-9F0C-411A-AEA5-2E79D7CCC42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84F827C-049F-4862-B86A-14FBD3110C18}" type="pres">
      <dgm:prSet presAssocID="{BA549662-9F0C-411A-AEA5-2E79D7CCC42F}" presName="parentText" presStyleLbl="node1" presStyleIdx="0" presStyleCnt="4" custScaleX="112753" custScaleY="194378" custLinFactNeighborX="-3553" custLinFactNeighborY="-143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521C5-E2F8-477E-B25A-98AF7A89AF6F}" type="pres">
      <dgm:prSet presAssocID="{BA549662-9F0C-411A-AEA5-2E79D7CCC42F}" presName="negativeSpace" presStyleCnt="0"/>
      <dgm:spPr/>
    </dgm:pt>
    <dgm:pt modelId="{E8373A99-5CB8-4ED3-9860-46E2E00F3D16}" type="pres">
      <dgm:prSet presAssocID="{BA549662-9F0C-411A-AEA5-2E79D7CCC42F}" presName="childText" presStyleLbl="conFgAcc1" presStyleIdx="0" presStyleCnt="4" custScaleX="98990" custScaleY="10161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AD1B3CF-2CF9-43C6-A9D4-E35C6333C26D}" type="pres">
      <dgm:prSet presAssocID="{4561532F-1F49-4942-BBB4-33F5FCBB9C8D}" presName="spaceBetweenRectangles" presStyleCnt="0"/>
      <dgm:spPr/>
    </dgm:pt>
    <dgm:pt modelId="{EB8B9E9A-BF00-4F12-B0E3-CBB6B657E3D6}" type="pres">
      <dgm:prSet presAssocID="{20F84D32-C08E-4A9B-9213-36A8CA8D51DB}" presName="parentLin" presStyleCnt="0"/>
      <dgm:spPr/>
    </dgm:pt>
    <dgm:pt modelId="{A02E27A8-9649-449C-904F-E52385E6EC71}" type="pres">
      <dgm:prSet presAssocID="{20F84D32-C08E-4A9B-9213-36A8CA8D51D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708D790-8AAF-4119-BCB6-7779BFEDA116}" type="pres">
      <dgm:prSet presAssocID="{20F84D32-C08E-4A9B-9213-36A8CA8D51DB}" presName="parentText" presStyleLbl="node1" presStyleIdx="1" presStyleCnt="4" custScaleX="112245" custScaleY="235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09933-4666-47B4-94A5-AE5BB0BD3E6F}" type="pres">
      <dgm:prSet presAssocID="{20F84D32-C08E-4A9B-9213-36A8CA8D51DB}" presName="negativeSpace" presStyleCnt="0"/>
      <dgm:spPr/>
    </dgm:pt>
    <dgm:pt modelId="{1B0F2517-AA05-4897-B6DE-EE1FC6489F86}" type="pres">
      <dgm:prSet presAssocID="{20F84D32-C08E-4A9B-9213-36A8CA8D51DB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9E6A156F-D700-445B-9F9B-4094830C1551}" type="pres">
      <dgm:prSet presAssocID="{3514546E-A6D8-4982-9319-D3F1B77D548A}" presName="spaceBetweenRectangles" presStyleCnt="0"/>
      <dgm:spPr/>
    </dgm:pt>
    <dgm:pt modelId="{2180DA73-0947-455E-B4A4-59B437B7D2A2}" type="pres">
      <dgm:prSet presAssocID="{BE97C2CD-29E3-431A-972B-B1DC4C9CBFDC}" presName="parentLin" presStyleCnt="0"/>
      <dgm:spPr/>
    </dgm:pt>
    <dgm:pt modelId="{67774564-C59D-426A-BCF0-287D5A700469}" type="pres">
      <dgm:prSet presAssocID="{BE97C2CD-29E3-431A-972B-B1DC4C9CBFD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870AFA0-AFEB-4664-B73F-F4058E3FC6E1}" type="pres">
      <dgm:prSet presAssocID="{BE97C2CD-29E3-431A-972B-B1DC4C9CBFDC}" presName="parentText" presStyleLbl="node1" presStyleIdx="2" presStyleCnt="4" custScaleX="112463" custScaleY="133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FAAEA-A96C-4AF4-B89F-549D9A66D704}" type="pres">
      <dgm:prSet presAssocID="{BE97C2CD-29E3-431A-972B-B1DC4C9CBFDC}" presName="negativeSpace" presStyleCnt="0"/>
      <dgm:spPr/>
    </dgm:pt>
    <dgm:pt modelId="{54626247-C41C-4656-883C-4E909C3CC436}" type="pres">
      <dgm:prSet presAssocID="{BE97C2CD-29E3-431A-972B-B1DC4C9CBFDC}" presName="childText" presStyleLbl="conFgAcc1" presStyleIdx="2" presStyleCnt="4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37A66FCB-8F28-429E-BDCE-47F39BB7BCE5}" type="pres">
      <dgm:prSet presAssocID="{B2E541B7-61B2-4F66-A84A-531A2BE4FACB}" presName="spaceBetweenRectangles" presStyleCnt="0"/>
      <dgm:spPr/>
    </dgm:pt>
    <dgm:pt modelId="{9EBF4083-E5C1-45BC-932E-4345E584C1C0}" type="pres">
      <dgm:prSet presAssocID="{4A92EF55-1804-4F13-AD32-B8245809D17A}" presName="parentLin" presStyleCnt="0"/>
      <dgm:spPr/>
    </dgm:pt>
    <dgm:pt modelId="{AED907CB-C1D8-4A7C-BBCF-4F6E7BB3F88C}" type="pres">
      <dgm:prSet presAssocID="{4A92EF55-1804-4F13-AD32-B8245809D17A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2AC6E2E-920D-4319-9FD2-56D38EC52E5A}" type="pres">
      <dgm:prSet presAssocID="{4A92EF55-1804-4F13-AD32-B8245809D17A}" presName="parentText" presStyleLbl="node1" presStyleIdx="3" presStyleCnt="4" custScaleX="1126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8AA77-ACF6-40D5-A20C-56B4AC2C7D13}" type="pres">
      <dgm:prSet presAssocID="{4A92EF55-1804-4F13-AD32-B8245809D17A}" presName="negativeSpace" presStyleCnt="0"/>
      <dgm:spPr/>
    </dgm:pt>
    <dgm:pt modelId="{94AC8360-C51E-4DE7-B795-964D0EB25ADE}" type="pres">
      <dgm:prSet presAssocID="{4A92EF55-1804-4F13-AD32-B8245809D17A}" presName="childText" presStyleLbl="conFgAcc1" presStyleIdx="3" presStyleCnt="4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ru-RU"/>
        </a:p>
      </dgm:t>
    </dgm:pt>
  </dgm:ptLst>
  <dgm:cxnLst>
    <dgm:cxn modelId="{41219149-9D07-4484-9693-C5260311B7D7}" type="presOf" srcId="{BA549662-9F0C-411A-AEA5-2E79D7CCC42F}" destId="{DE3284CE-0591-4B7D-8970-1113836CFAFF}" srcOrd="0" destOrd="0" presId="urn:microsoft.com/office/officeart/2005/8/layout/list1"/>
    <dgm:cxn modelId="{2A47619C-AB2A-4A34-B340-077FCDE61852}" type="presOf" srcId="{BE97C2CD-29E3-431A-972B-B1DC4C9CBFDC}" destId="{2870AFA0-AFEB-4664-B73F-F4058E3FC6E1}" srcOrd="1" destOrd="0" presId="urn:microsoft.com/office/officeart/2005/8/layout/list1"/>
    <dgm:cxn modelId="{917D9989-A7E7-453A-8F89-FDE7119F200A}" type="presOf" srcId="{4A92EF55-1804-4F13-AD32-B8245809D17A}" destId="{AED907CB-C1D8-4A7C-BBCF-4F6E7BB3F88C}" srcOrd="0" destOrd="0" presId="urn:microsoft.com/office/officeart/2005/8/layout/list1"/>
    <dgm:cxn modelId="{E2425C1A-D3C7-45CA-8201-4DD224C7574A}" type="presOf" srcId="{4A92EF55-1804-4F13-AD32-B8245809D17A}" destId="{72AC6E2E-920D-4319-9FD2-56D38EC52E5A}" srcOrd="1" destOrd="0" presId="urn:microsoft.com/office/officeart/2005/8/layout/list1"/>
    <dgm:cxn modelId="{EB945121-29D9-42C9-B787-423C64812398}" type="presOf" srcId="{BA549662-9F0C-411A-AEA5-2E79D7CCC42F}" destId="{D84F827C-049F-4862-B86A-14FBD3110C18}" srcOrd="1" destOrd="0" presId="urn:microsoft.com/office/officeart/2005/8/layout/list1"/>
    <dgm:cxn modelId="{CBD49E40-56D9-43CC-BFF6-1AD3B68401C5}" type="presOf" srcId="{C21FBEB2-B517-457F-AA90-25FDBF56A50A}" destId="{18061C1E-42BF-4415-B0B2-78153B65EB98}" srcOrd="0" destOrd="0" presId="urn:microsoft.com/office/officeart/2005/8/layout/list1"/>
    <dgm:cxn modelId="{C32CC621-DE6D-4EB6-BD30-12AFF72C2410}" type="presOf" srcId="{BE97C2CD-29E3-431A-972B-B1DC4C9CBFDC}" destId="{67774564-C59D-426A-BCF0-287D5A700469}" srcOrd="0" destOrd="0" presId="urn:microsoft.com/office/officeart/2005/8/layout/list1"/>
    <dgm:cxn modelId="{C5793385-DF4D-496C-8D04-106EB445858E}" srcId="{C21FBEB2-B517-457F-AA90-25FDBF56A50A}" destId="{20F84D32-C08E-4A9B-9213-36A8CA8D51DB}" srcOrd="1" destOrd="0" parTransId="{54358B56-E910-4ED8-A6D4-56E303832808}" sibTransId="{3514546E-A6D8-4982-9319-D3F1B77D548A}"/>
    <dgm:cxn modelId="{40F7AC36-BC40-4512-83B1-0702075F4232}" type="presOf" srcId="{20F84D32-C08E-4A9B-9213-36A8CA8D51DB}" destId="{A02E27A8-9649-449C-904F-E52385E6EC71}" srcOrd="0" destOrd="0" presId="urn:microsoft.com/office/officeart/2005/8/layout/list1"/>
    <dgm:cxn modelId="{6FE50077-387F-4FFF-B480-31B74376AE68}" srcId="{C21FBEB2-B517-457F-AA90-25FDBF56A50A}" destId="{BE97C2CD-29E3-431A-972B-B1DC4C9CBFDC}" srcOrd="2" destOrd="0" parTransId="{BA43219C-3066-4BA4-BAFF-F65D34D03A8E}" sibTransId="{B2E541B7-61B2-4F66-A84A-531A2BE4FACB}"/>
    <dgm:cxn modelId="{D0F85060-E904-42B7-B18A-63F7C41F8671}" srcId="{C21FBEB2-B517-457F-AA90-25FDBF56A50A}" destId="{BA549662-9F0C-411A-AEA5-2E79D7CCC42F}" srcOrd="0" destOrd="0" parTransId="{5A02BC30-E437-44DF-B499-8649031C573B}" sibTransId="{4561532F-1F49-4942-BBB4-33F5FCBB9C8D}"/>
    <dgm:cxn modelId="{83ABE175-B981-473D-BBDC-CB6788DC197F}" srcId="{C21FBEB2-B517-457F-AA90-25FDBF56A50A}" destId="{4A92EF55-1804-4F13-AD32-B8245809D17A}" srcOrd="3" destOrd="0" parTransId="{EF2335C8-BFD5-4BB2-8F0A-D0B6A2E4A308}" sibTransId="{30A9A36A-16F5-47F8-98D5-CC596C4C6442}"/>
    <dgm:cxn modelId="{EAE99B3E-92D6-4069-8BCB-7FC2341CC181}" type="presOf" srcId="{20F84D32-C08E-4A9B-9213-36A8CA8D51DB}" destId="{C708D790-8AAF-4119-BCB6-7779BFEDA116}" srcOrd="1" destOrd="0" presId="urn:microsoft.com/office/officeart/2005/8/layout/list1"/>
    <dgm:cxn modelId="{3C5E1635-782F-4641-8F22-36F354B33DEC}" type="presParOf" srcId="{18061C1E-42BF-4415-B0B2-78153B65EB98}" destId="{F399D4AF-F9A0-43BE-8BAF-98141496129F}" srcOrd="0" destOrd="0" presId="urn:microsoft.com/office/officeart/2005/8/layout/list1"/>
    <dgm:cxn modelId="{F445C6EC-4F2F-4007-AB00-8FC3D51F58D8}" type="presParOf" srcId="{F399D4AF-F9A0-43BE-8BAF-98141496129F}" destId="{DE3284CE-0591-4B7D-8970-1113836CFAFF}" srcOrd="0" destOrd="0" presId="urn:microsoft.com/office/officeart/2005/8/layout/list1"/>
    <dgm:cxn modelId="{6DAF3F95-3289-4310-83B6-4394BB36EA20}" type="presParOf" srcId="{F399D4AF-F9A0-43BE-8BAF-98141496129F}" destId="{D84F827C-049F-4862-B86A-14FBD3110C18}" srcOrd="1" destOrd="0" presId="urn:microsoft.com/office/officeart/2005/8/layout/list1"/>
    <dgm:cxn modelId="{8B3A5A25-816C-4702-9AC4-BBE3A48E098D}" type="presParOf" srcId="{18061C1E-42BF-4415-B0B2-78153B65EB98}" destId="{D92521C5-E2F8-477E-B25A-98AF7A89AF6F}" srcOrd="1" destOrd="0" presId="urn:microsoft.com/office/officeart/2005/8/layout/list1"/>
    <dgm:cxn modelId="{2D986237-6C3E-4F45-B888-FF26D7E9675E}" type="presParOf" srcId="{18061C1E-42BF-4415-B0B2-78153B65EB98}" destId="{E8373A99-5CB8-4ED3-9860-46E2E00F3D16}" srcOrd="2" destOrd="0" presId="urn:microsoft.com/office/officeart/2005/8/layout/list1"/>
    <dgm:cxn modelId="{EEEFCA42-B3EE-4998-B91B-F80331834CEC}" type="presParOf" srcId="{18061C1E-42BF-4415-B0B2-78153B65EB98}" destId="{4AD1B3CF-2CF9-43C6-A9D4-E35C6333C26D}" srcOrd="3" destOrd="0" presId="urn:microsoft.com/office/officeart/2005/8/layout/list1"/>
    <dgm:cxn modelId="{75354BFC-81A8-454E-918D-54476EDCCC40}" type="presParOf" srcId="{18061C1E-42BF-4415-B0B2-78153B65EB98}" destId="{EB8B9E9A-BF00-4F12-B0E3-CBB6B657E3D6}" srcOrd="4" destOrd="0" presId="urn:microsoft.com/office/officeart/2005/8/layout/list1"/>
    <dgm:cxn modelId="{0263C3A2-9176-42E4-944D-99E45A1CD0AB}" type="presParOf" srcId="{EB8B9E9A-BF00-4F12-B0E3-CBB6B657E3D6}" destId="{A02E27A8-9649-449C-904F-E52385E6EC71}" srcOrd="0" destOrd="0" presId="urn:microsoft.com/office/officeart/2005/8/layout/list1"/>
    <dgm:cxn modelId="{7981074D-5472-4E71-892B-D875F610543D}" type="presParOf" srcId="{EB8B9E9A-BF00-4F12-B0E3-CBB6B657E3D6}" destId="{C708D790-8AAF-4119-BCB6-7779BFEDA116}" srcOrd="1" destOrd="0" presId="urn:microsoft.com/office/officeart/2005/8/layout/list1"/>
    <dgm:cxn modelId="{8E365A62-2ADC-47C9-BA93-2E806306416C}" type="presParOf" srcId="{18061C1E-42BF-4415-B0B2-78153B65EB98}" destId="{C9609933-4666-47B4-94A5-AE5BB0BD3E6F}" srcOrd="5" destOrd="0" presId="urn:microsoft.com/office/officeart/2005/8/layout/list1"/>
    <dgm:cxn modelId="{C762C0D7-5FC8-4472-A9A1-96F1E30AD100}" type="presParOf" srcId="{18061C1E-42BF-4415-B0B2-78153B65EB98}" destId="{1B0F2517-AA05-4897-B6DE-EE1FC6489F86}" srcOrd="6" destOrd="0" presId="urn:microsoft.com/office/officeart/2005/8/layout/list1"/>
    <dgm:cxn modelId="{35C28090-68E5-41BE-B024-33FD43C8C31E}" type="presParOf" srcId="{18061C1E-42BF-4415-B0B2-78153B65EB98}" destId="{9E6A156F-D700-445B-9F9B-4094830C1551}" srcOrd="7" destOrd="0" presId="urn:microsoft.com/office/officeart/2005/8/layout/list1"/>
    <dgm:cxn modelId="{88B4087E-1142-40EA-A47F-01E96C62C0D8}" type="presParOf" srcId="{18061C1E-42BF-4415-B0B2-78153B65EB98}" destId="{2180DA73-0947-455E-B4A4-59B437B7D2A2}" srcOrd="8" destOrd="0" presId="urn:microsoft.com/office/officeart/2005/8/layout/list1"/>
    <dgm:cxn modelId="{C3363D48-4427-47B9-A763-2FC9A2759C17}" type="presParOf" srcId="{2180DA73-0947-455E-B4A4-59B437B7D2A2}" destId="{67774564-C59D-426A-BCF0-287D5A700469}" srcOrd="0" destOrd="0" presId="urn:microsoft.com/office/officeart/2005/8/layout/list1"/>
    <dgm:cxn modelId="{AB1B0131-BBEA-4447-9A57-5963833C09BC}" type="presParOf" srcId="{2180DA73-0947-455E-B4A4-59B437B7D2A2}" destId="{2870AFA0-AFEB-4664-B73F-F4058E3FC6E1}" srcOrd="1" destOrd="0" presId="urn:microsoft.com/office/officeart/2005/8/layout/list1"/>
    <dgm:cxn modelId="{27DBE476-108C-422C-9474-2A5FA22F242E}" type="presParOf" srcId="{18061C1E-42BF-4415-B0B2-78153B65EB98}" destId="{B3AFAAEA-A96C-4AF4-B89F-549D9A66D704}" srcOrd="9" destOrd="0" presId="urn:microsoft.com/office/officeart/2005/8/layout/list1"/>
    <dgm:cxn modelId="{8DB48190-B1A9-4995-AC58-96C748EC6BD9}" type="presParOf" srcId="{18061C1E-42BF-4415-B0B2-78153B65EB98}" destId="{54626247-C41C-4656-883C-4E909C3CC436}" srcOrd="10" destOrd="0" presId="urn:microsoft.com/office/officeart/2005/8/layout/list1"/>
    <dgm:cxn modelId="{8D4EA94E-3EAF-4217-8CFF-D427496F427D}" type="presParOf" srcId="{18061C1E-42BF-4415-B0B2-78153B65EB98}" destId="{37A66FCB-8F28-429E-BDCE-47F39BB7BCE5}" srcOrd="11" destOrd="0" presId="urn:microsoft.com/office/officeart/2005/8/layout/list1"/>
    <dgm:cxn modelId="{1E57DC2E-3EA9-4014-8D62-292FD27B472F}" type="presParOf" srcId="{18061C1E-42BF-4415-B0B2-78153B65EB98}" destId="{9EBF4083-E5C1-45BC-932E-4345E584C1C0}" srcOrd="12" destOrd="0" presId="urn:microsoft.com/office/officeart/2005/8/layout/list1"/>
    <dgm:cxn modelId="{2114D801-EC82-4499-816E-3BE4CB8F0E83}" type="presParOf" srcId="{9EBF4083-E5C1-45BC-932E-4345E584C1C0}" destId="{AED907CB-C1D8-4A7C-BBCF-4F6E7BB3F88C}" srcOrd="0" destOrd="0" presId="urn:microsoft.com/office/officeart/2005/8/layout/list1"/>
    <dgm:cxn modelId="{E6B4C611-C26B-489F-AA35-CA13D33EABD2}" type="presParOf" srcId="{9EBF4083-E5C1-45BC-932E-4345E584C1C0}" destId="{72AC6E2E-920D-4319-9FD2-56D38EC52E5A}" srcOrd="1" destOrd="0" presId="urn:microsoft.com/office/officeart/2005/8/layout/list1"/>
    <dgm:cxn modelId="{1E78B924-1752-42AD-905D-7E38B69A60E0}" type="presParOf" srcId="{18061C1E-42BF-4415-B0B2-78153B65EB98}" destId="{FED8AA77-ACF6-40D5-A20C-56B4AC2C7D13}" srcOrd="13" destOrd="0" presId="urn:microsoft.com/office/officeart/2005/8/layout/list1"/>
    <dgm:cxn modelId="{D865680E-6316-4E85-AF69-E521AE9C9706}" type="presParOf" srcId="{18061C1E-42BF-4415-B0B2-78153B65EB98}" destId="{94AC8360-C51E-4DE7-B795-964D0EB25ADE}" srcOrd="14" destOrd="0" presId="urn:microsoft.com/office/officeart/2005/8/layout/list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692ED0-4BBC-48DF-A9B3-4B79240B69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69DAAD-C473-411F-81D9-3E4697DDC67F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В случае отсутствия Штаба ППЭ (ППЭ на дому, в медицинском учреждении) все действия проводятся на территории ППЭ в зоне видеонаблюдения</a:t>
          </a:r>
          <a:endParaRPr lang="ru-RU" sz="2400" b="1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665CDA56-F0DE-4FBE-9180-6F6C5FB59425}" type="parTrans" cxnId="{256B6637-F943-4A7B-BFC7-62BE64976194}">
      <dgm:prSet/>
      <dgm:spPr/>
      <dgm:t>
        <a:bodyPr/>
        <a:lstStyle/>
        <a:p>
          <a:endParaRPr lang="ru-RU"/>
        </a:p>
      </dgm:t>
    </dgm:pt>
    <dgm:pt modelId="{E921D93A-19F7-4F88-9D87-A04B038402F5}" type="sibTrans" cxnId="{256B6637-F943-4A7B-BFC7-62BE64976194}">
      <dgm:prSet/>
      <dgm:spPr/>
      <dgm:t>
        <a:bodyPr/>
        <a:lstStyle/>
        <a:p>
          <a:endParaRPr lang="ru-RU"/>
        </a:p>
      </dgm:t>
    </dgm:pt>
    <dgm:pt modelId="{2D6B9B9E-7F93-4517-BAAB-21F9B87390B0}" type="pres">
      <dgm:prSet presAssocID="{C1692ED0-4BBC-48DF-A9B3-4B79240B69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D89DBB-D203-4FF0-BD9C-53659AEE1BF9}" type="pres">
      <dgm:prSet presAssocID="{7969DAAD-C473-411F-81D9-3E4697DDC67F}" presName="parentText" presStyleLbl="node1" presStyleIdx="0" presStyleCnt="1" custScaleX="80556" custScaleY="123361" custLinFactNeighborX="1389" custLinFactNeighborY="-867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B6637-F943-4A7B-BFC7-62BE64976194}" srcId="{C1692ED0-4BBC-48DF-A9B3-4B79240B6957}" destId="{7969DAAD-C473-411F-81D9-3E4697DDC67F}" srcOrd="0" destOrd="0" parTransId="{665CDA56-F0DE-4FBE-9180-6F6C5FB59425}" sibTransId="{E921D93A-19F7-4F88-9D87-A04B038402F5}"/>
    <dgm:cxn modelId="{B463B083-34E5-466E-9720-4DBA76D2C07A}" type="presOf" srcId="{7969DAAD-C473-411F-81D9-3E4697DDC67F}" destId="{08D89DBB-D203-4FF0-BD9C-53659AEE1BF9}" srcOrd="0" destOrd="0" presId="urn:microsoft.com/office/officeart/2005/8/layout/vList2"/>
    <dgm:cxn modelId="{1FFE01C2-4333-47B7-BFF0-6754D0B93C2B}" type="presOf" srcId="{C1692ED0-4BBC-48DF-A9B3-4B79240B6957}" destId="{2D6B9B9E-7F93-4517-BAAB-21F9B87390B0}" srcOrd="0" destOrd="0" presId="urn:microsoft.com/office/officeart/2005/8/layout/vList2"/>
    <dgm:cxn modelId="{CF0B8154-8E85-4208-9C71-C5C5A8E37EEF}" type="presParOf" srcId="{2D6B9B9E-7F93-4517-BAAB-21F9B87390B0}" destId="{08D89DBB-D203-4FF0-BD9C-53659AEE1B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CA5DDB-F582-4EFD-A2DB-6D21D34C322F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6D0D97-A934-43B8-A793-F58C6DBF719F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сверить данные документа, удостоверяющего личность,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 данными 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ППЭ-05-02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27C1B89D-518D-4832-8560-D283966FD212}" type="parTrans" cxnId="{86A5C171-9FB4-4522-B3FC-51DE5122A113}">
      <dgm:prSet/>
      <dgm:spPr/>
      <dgm:t>
        <a:bodyPr/>
        <a:lstStyle/>
        <a:p>
          <a:endParaRPr lang="ru-RU"/>
        </a:p>
      </dgm:t>
    </dgm:pt>
    <dgm:pt modelId="{E5D9F960-A0FB-4EF6-B122-6F270BC3DE79}" type="sibTrans" cxnId="{86A5C171-9FB4-4522-B3FC-51DE5122A113}">
      <dgm:prSet/>
      <dgm:spPr/>
      <dgm:t>
        <a:bodyPr/>
        <a:lstStyle/>
        <a:p>
          <a:endParaRPr lang="ru-RU"/>
        </a:p>
      </dgm:t>
    </dgm:pt>
    <dgm:pt modelId="{BC115F6E-999D-4E18-8F98-A51A9EF605E6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заполнить </a:t>
          </a:r>
        </a:p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ППЭ-12-02 в случае расхождения ПД с ППЭ-05-02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1AED41AE-AAD2-4FA9-8F32-88722CE37609}" type="parTrans" cxnId="{FEAE89DD-7B23-4FAB-B441-89695D3023E2}">
      <dgm:prSet/>
      <dgm:spPr/>
      <dgm:t>
        <a:bodyPr/>
        <a:lstStyle/>
        <a:p>
          <a:endParaRPr lang="ru-RU"/>
        </a:p>
      </dgm:t>
    </dgm:pt>
    <dgm:pt modelId="{A327ABF7-F3CD-491C-9E73-9570F025503F}" type="sibTrans" cxnId="{FEAE89DD-7B23-4FAB-B441-89695D3023E2}">
      <dgm:prSet/>
      <dgm:spPr/>
      <dgm:t>
        <a:bodyPr/>
        <a:lstStyle/>
        <a:p>
          <a:endParaRPr lang="ru-RU"/>
        </a:p>
      </dgm:t>
    </dgm:pt>
    <dgm:pt modelId="{166FDC1B-4A2D-4B5C-B3F3-329AC8FA3DF8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напомнить участникам экзамена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FCD4329E-EBCB-42C9-AD5D-CB882ACB7359}" type="parTrans" cxnId="{26871D9C-9134-414C-923E-23F2D0BD6CA0}">
      <dgm:prSet/>
      <dgm:spPr/>
      <dgm:t>
        <a:bodyPr/>
        <a:lstStyle/>
        <a:p>
          <a:endParaRPr lang="ru-RU"/>
        </a:p>
      </dgm:t>
    </dgm:pt>
    <dgm:pt modelId="{0EE9454E-4814-4325-AF87-0C69C5BB21CA}" type="sibTrans" cxnId="{26871D9C-9134-414C-923E-23F2D0BD6CA0}">
      <dgm:prSet/>
      <dgm:spPr/>
      <dgm:t>
        <a:bodyPr/>
        <a:lstStyle/>
        <a:p>
          <a:endParaRPr lang="ru-RU"/>
        </a:p>
      </dgm:t>
    </dgm:pt>
    <dgm:pt modelId="{60E2F9A2-2089-4EF8-B9CB-68EC19D14CED}" type="pres">
      <dgm:prSet presAssocID="{09CA5DDB-F582-4EFD-A2DB-6D21D34C32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9B92B7-E363-4E22-B14B-5162F5B9B69E}" type="pres">
      <dgm:prSet presAssocID="{FD6D0D97-A934-43B8-A793-F58C6DBF719F}" presName="node" presStyleLbl="node1" presStyleIdx="0" presStyleCnt="3" custScaleX="112798" custScaleY="12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BD220-B08A-4812-A913-56277428A66A}" type="pres">
      <dgm:prSet presAssocID="{E5D9F960-A0FB-4EF6-B122-6F270BC3DE79}" presName="sibTrans" presStyleLbl="sibTrans1D1" presStyleIdx="0" presStyleCnt="2"/>
      <dgm:spPr/>
      <dgm:t>
        <a:bodyPr/>
        <a:lstStyle/>
        <a:p>
          <a:endParaRPr lang="ru-RU"/>
        </a:p>
      </dgm:t>
    </dgm:pt>
    <dgm:pt modelId="{153A3194-E4B1-4D78-966E-1B872F5B0FC8}" type="pres">
      <dgm:prSet presAssocID="{E5D9F960-A0FB-4EF6-B122-6F270BC3DE79}" presName="connectorText" presStyleLbl="sibTrans1D1" presStyleIdx="0" presStyleCnt="2"/>
      <dgm:spPr/>
      <dgm:t>
        <a:bodyPr/>
        <a:lstStyle/>
        <a:p>
          <a:endParaRPr lang="ru-RU"/>
        </a:p>
      </dgm:t>
    </dgm:pt>
    <dgm:pt modelId="{FAAD7F7C-3536-4CE8-8E2F-6D90886D74CF}" type="pres">
      <dgm:prSet presAssocID="{BC115F6E-999D-4E18-8F98-A51A9EF605E6}" presName="node" presStyleLbl="node1" presStyleIdx="1" presStyleCnt="3" custLinFactNeighborX="22962" custLinFactNeighborY="1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7771B-12D3-4ED9-A4FB-440B9767062D}" type="pres">
      <dgm:prSet presAssocID="{A327ABF7-F3CD-491C-9E73-9570F025503F}" presName="sibTrans" presStyleLbl="sibTrans1D1" presStyleIdx="1" presStyleCnt="2"/>
      <dgm:spPr/>
      <dgm:t>
        <a:bodyPr/>
        <a:lstStyle/>
        <a:p>
          <a:endParaRPr lang="ru-RU"/>
        </a:p>
      </dgm:t>
    </dgm:pt>
    <dgm:pt modelId="{C1119695-7666-46FB-B599-63FDF86C4875}" type="pres">
      <dgm:prSet presAssocID="{A327ABF7-F3CD-491C-9E73-9570F025503F}" presName="connectorText" presStyleLbl="sibTrans1D1" presStyleIdx="1" presStyleCnt="2"/>
      <dgm:spPr/>
      <dgm:t>
        <a:bodyPr/>
        <a:lstStyle/>
        <a:p>
          <a:endParaRPr lang="ru-RU"/>
        </a:p>
      </dgm:t>
    </dgm:pt>
    <dgm:pt modelId="{7BA77673-D6E7-49F9-8D3A-1E24CCB9FB3E}" type="pres">
      <dgm:prSet presAssocID="{166FDC1B-4A2D-4B5C-B3F3-329AC8FA3DF8}" presName="node" presStyleLbl="node1" presStyleIdx="2" presStyleCnt="3" custScaleX="382052" custScaleY="106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871D9C-9134-414C-923E-23F2D0BD6CA0}" srcId="{09CA5DDB-F582-4EFD-A2DB-6D21D34C322F}" destId="{166FDC1B-4A2D-4B5C-B3F3-329AC8FA3DF8}" srcOrd="2" destOrd="0" parTransId="{FCD4329E-EBCB-42C9-AD5D-CB882ACB7359}" sibTransId="{0EE9454E-4814-4325-AF87-0C69C5BB21CA}"/>
    <dgm:cxn modelId="{2B0806AF-CDBB-4085-994E-6F4B7922D53B}" type="presOf" srcId="{E5D9F960-A0FB-4EF6-B122-6F270BC3DE79}" destId="{153A3194-E4B1-4D78-966E-1B872F5B0FC8}" srcOrd="1" destOrd="0" presId="urn:microsoft.com/office/officeart/2005/8/layout/bProcess3"/>
    <dgm:cxn modelId="{A9E6456E-F84A-45FE-AA82-79E93CC1718B}" type="presOf" srcId="{E5D9F960-A0FB-4EF6-B122-6F270BC3DE79}" destId="{6E2BD220-B08A-4812-A913-56277428A66A}" srcOrd="0" destOrd="0" presId="urn:microsoft.com/office/officeart/2005/8/layout/bProcess3"/>
    <dgm:cxn modelId="{6A2937AE-5B0F-465F-AE36-BE094295C1D8}" type="presOf" srcId="{FD6D0D97-A934-43B8-A793-F58C6DBF719F}" destId="{FD9B92B7-E363-4E22-B14B-5162F5B9B69E}" srcOrd="0" destOrd="0" presId="urn:microsoft.com/office/officeart/2005/8/layout/bProcess3"/>
    <dgm:cxn modelId="{BBFDFBC2-B854-4155-9F93-F947FF034F83}" type="presOf" srcId="{A327ABF7-F3CD-491C-9E73-9570F025503F}" destId="{1197771B-12D3-4ED9-A4FB-440B9767062D}" srcOrd="0" destOrd="0" presId="urn:microsoft.com/office/officeart/2005/8/layout/bProcess3"/>
    <dgm:cxn modelId="{7DB2032C-BC1B-4C12-997C-34EEF5947371}" type="presOf" srcId="{09CA5DDB-F582-4EFD-A2DB-6D21D34C322F}" destId="{60E2F9A2-2089-4EF8-B9CB-68EC19D14CED}" srcOrd="0" destOrd="0" presId="urn:microsoft.com/office/officeart/2005/8/layout/bProcess3"/>
    <dgm:cxn modelId="{9041565C-13F8-441E-8F6D-FE7D65F37814}" type="presOf" srcId="{A327ABF7-F3CD-491C-9E73-9570F025503F}" destId="{C1119695-7666-46FB-B599-63FDF86C4875}" srcOrd="1" destOrd="0" presId="urn:microsoft.com/office/officeart/2005/8/layout/bProcess3"/>
    <dgm:cxn modelId="{F4024311-326E-4F82-AD8B-0DF5AA038A66}" type="presOf" srcId="{166FDC1B-4A2D-4B5C-B3F3-329AC8FA3DF8}" destId="{7BA77673-D6E7-49F9-8D3A-1E24CCB9FB3E}" srcOrd="0" destOrd="0" presId="urn:microsoft.com/office/officeart/2005/8/layout/bProcess3"/>
    <dgm:cxn modelId="{FEAE89DD-7B23-4FAB-B441-89695D3023E2}" srcId="{09CA5DDB-F582-4EFD-A2DB-6D21D34C322F}" destId="{BC115F6E-999D-4E18-8F98-A51A9EF605E6}" srcOrd="1" destOrd="0" parTransId="{1AED41AE-AAD2-4FA9-8F32-88722CE37609}" sibTransId="{A327ABF7-F3CD-491C-9E73-9570F025503F}"/>
    <dgm:cxn modelId="{7EE4B882-E471-4A63-9107-D3743BC2AD41}" type="presOf" srcId="{BC115F6E-999D-4E18-8F98-A51A9EF605E6}" destId="{FAAD7F7C-3536-4CE8-8E2F-6D90886D74CF}" srcOrd="0" destOrd="0" presId="urn:microsoft.com/office/officeart/2005/8/layout/bProcess3"/>
    <dgm:cxn modelId="{86A5C171-9FB4-4522-B3FC-51DE5122A113}" srcId="{09CA5DDB-F582-4EFD-A2DB-6D21D34C322F}" destId="{FD6D0D97-A934-43B8-A793-F58C6DBF719F}" srcOrd="0" destOrd="0" parTransId="{27C1B89D-518D-4832-8560-D283966FD212}" sibTransId="{E5D9F960-A0FB-4EF6-B122-6F270BC3DE79}"/>
    <dgm:cxn modelId="{BA7DA539-C621-4AA4-B538-C72B4C774C9C}" type="presParOf" srcId="{60E2F9A2-2089-4EF8-B9CB-68EC19D14CED}" destId="{FD9B92B7-E363-4E22-B14B-5162F5B9B69E}" srcOrd="0" destOrd="0" presId="urn:microsoft.com/office/officeart/2005/8/layout/bProcess3"/>
    <dgm:cxn modelId="{2AFF006C-B6CD-42CA-BF17-3A700138BB0F}" type="presParOf" srcId="{60E2F9A2-2089-4EF8-B9CB-68EC19D14CED}" destId="{6E2BD220-B08A-4812-A913-56277428A66A}" srcOrd="1" destOrd="0" presId="urn:microsoft.com/office/officeart/2005/8/layout/bProcess3"/>
    <dgm:cxn modelId="{8AEF58B0-55C0-4CDF-9478-0830BDF1E1D6}" type="presParOf" srcId="{6E2BD220-B08A-4812-A913-56277428A66A}" destId="{153A3194-E4B1-4D78-966E-1B872F5B0FC8}" srcOrd="0" destOrd="0" presId="urn:microsoft.com/office/officeart/2005/8/layout/bProcess3"/>
    <dgm:cxn modelId="{297D2C6F-9CC1-46AE-9DD7-D261AF59178E}" type="presParOf" srcId="{60E2F9A2-2089-4EF8-B9CB-68EC19D14CED}" destId="{FAAD7F7C-3536-4CE8-8E2F-6D90886D74CF}" srcOrd="2" destOrd="0" presId="urn:microsoft.com/office/officeart/2005/8/layout/bProcess3"/>
    <dgm:cxn modelId="{BAC23717-631B-4578-B613-F55E49FC7650}" type="presParOf" srcId="{60E2F9A2-2089-4EF8-B9CB-68EC19D14CED}" destId="{1197771B-12D3-4ED9-A4FB-440B9767062D}" srcOrd="3" destOrd="0" presId="urn:microsoft.com/office/officeart/2005/8/layout/bProcess3"/>
    <dgm:cxn modelId="{C814965F-5BCB-4B91-8F22-00176F2C7226}" type="presParOf" srcId="{1197771B-12D3-4ED9-A4FB-440B9767062D}" destId="{C1119695-7666-46FB-B599-63FDF86C4875}" srcOrd="0" destOrd="0" presId="urn:microsoft.com/office/officeart/2005/8/layout/bProcess3"/>
    <dgm:cxn modelId="{9057FC6F-3F74-434A-A5D0-FE543006FAEF}" type="presParOf" srcId="{60E2F9A2-2089-4EF8-B9CB-68EC19D14CED}" destId="{7BA77673-D6E7-49F9-8D3A-1E24CCB9FB3E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6BBB7B-91EE-434F-B463-01B6D5A92832}">
      <dsp:nvSpPr>
        <dsp:cNvPr id="0" name=""/>
        <dsp:cNvSpPr/>
      </dsp:nvSpPr>
      <dsp:spPr>
        <a:xfrm>
          <a:off x="4976943" y="582722"/>
          <a:ext cx="359945" cy="357343"/>
        </a:xfrm>
        <a:custGeom>
          <a:avLst/>
          <a:gdLst/>
          <a:ahLst/>
          <a:cxnLst/>
          <a:rect l="0" t="0" r="0" b="0"/>
          <a:pathLst>
            <a:path>
              <a:moveTo>
                <a:pt x="359945" y="0"/>
              </a:moveTo>
              <a:lnTo>
                <a:pt x="359945" y="90412"/>
              </a:lnTo>
              <a:lnTo>
                <a:pt x="0" y="90412"/>
              </a:lnTo>
              <a:lnTo>
                <a:pt x="0" y="3573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C722-C9AC-4F69-967E-718DDE614F17}">
      <dsp:nvSpPr>
        <dsp:cNvPr id="0" name=""/>
        <dsp:cNvSpPr/>
      </dsp:nvSpPr>
      <dsp:spPr>
        <a:xfrm>
          <a:off x="1259552" y="-304148"/>
          <a:ext cx="8154674" cy="886871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F6FDD-B685-42BC-8159-351695BA715C}">
      <dsp:nvSpPr>
        <dsp:cNvPr id="0" name=""/>
        <dsp:cNvSpPr/>
      </dsp:nvSpPr>
      <dsp:spPr>
        <a:xfrm>
          <a:off x="1579708" y="0"/>
          <a:ext cx="8154674" cy="88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b="1" kern="1200" dirty="0">
            <a:solidFill>
              <a:srgbClr val="006AB3"/>
            </a:solidFill>
            <a:effectLst/>
            <a:latin typeface="Cambria" pitchFamily="18" charset="0"/>
          </a:endParaRPr>
        </a:p>
      </dsp:txBody>
      <dsp:txXfrm>
        <a:off x="1579708" y="0"/>
        <a:ext cx="8154674" cy="886871"/>
      </dsp:txXfrm>
    </dsp:sp>
    <dsp:sp modelId="{A4C0F177-85E9-41A3-925E-969E4F544606}">
      <dsp:nvSpPr>
        <dsp:cNvPr id="0" name=""/>
        <dsp:cNvSpPr/>
      </dsp:nvSpPr>
      <dsp:spPr>
        <a:xfrm>
          <a:off x="3536239" y="940065"/>
          <a:ext cx="2881408" cy="1829694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1A276-5977-44A7-940A-C75F660D79F8}">
      <dsp:nvSpPr>
        <dsp:cNvPr id="0" name=""/>
        <dsp:cNvSpPr/>
      </dsp:nvSpPr>
      <dsp:spPr>
        <a:xfrm>
          <a:off x="3856395" y="1244214"/>
          <a:ext cx="2881408" cy="18296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для участника экзамена =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 smtClean="0">
            <a:solidFill>
              <a:srgbClr val="006AB3"/>
            </a:solidFill>
            <a:latin typeface="Cambria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Штаб ППЭ</a:t>
          </a:r>
          <a:endParaRPr lang="ru-RU" sz="16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3856395" y="1244214"/>
        <a:ext cx="2881408" cy="182969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400697"/>
          <a:ext cx="11609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579353" y="54719"/>
          <a:ext cx="11024569" cy="59689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разговоров участников экзамена между собой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54719"/>
        <a:ext cx="11024569" cy="596898"/>
      </dsp:txXfrm>
    </dsp:sp>
    <dsp:sp modelId="{455B5EA1-30EE-4CD1-9E30-C30A2612CA86}">
      <dsp:nvSpPr>
        <dsp:cNvPr id="0" name=""/>
        <dsp:cNvSpPr/>
      </dsp:nvSpPr>
      <dsp:spPr>
        <a:xfrm>
          <a:off x="0" y="1573490"/>
          <a:ext cx="11609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579353" y="920897"/>
          <a:ext cx="11024569" cy="90351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обмена любыми материалами и предметами между участниками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920897"/>
        <a:ext cx="11024569" cy="903512"/>
      </dsp:txXfrm>
    </dsp:sp>
    <dsp:sp modelId="{CEB92CBB-33C6-4485-925B-E427248464E9}">
      <dsp:nvSpPr>
        <dsp:cNvPr id="0" name=""/>
        <dsp:cNvSpPr/>
      </dsp:nvSpPr>
      <dsp:spPr>
        <a:xfrm>
          <a:off x="0" y="2493586"/>
          <a:ext cx="11609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>
          <a:off x="579353" y="2093690"/>
          <a:ext cx="11024569" cy="65081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наличия уведомления о регистрации на экзамены (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</a:rPr>
            <a:t>при наличии необходимо изъять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)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2093690"/>
        <a:ext cx="11024569" cy="650816"/>
      </dsp:txXfrm>
    </dsp:sp>
    <dsp:sp modelId="{7F0FEC8B-2E60-4CEA-B542-D24A2D1FF90F}">
      <dsp:nvSpPr>
        <dsp:cNvPr id="0" name=""/>
        <dsp:cNvSpPr/>
      </dsp:nvSpPr>
      <dsp:spPr>
        <a:xfrm>
          <a:off x="0" y="3384380"/>
          <a:ext cx="11609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4ACA0-2E6A-4027-86D1-47EFE7A110EC}">
      <dsp:nvSpPr>
        <dsp:cNvPr id="0" name=""/>
        <dsp:cNvSpPr/>
      </dsp:nvSpPr>
      <dsp:spPr>
        <a:xfrm>
          <a:off x="579353" y="3013786"/>
          <a:ext cx="11024569" cy="62151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Cambria" pitchFamily="18" charset="0"/>
            </a:rPr>
            <a:t>наличия средств связи</a:t>
          </a:r>
          <a:endParaRPr lang="ru-RU" sz="1800" b="1" kern="1200" dirty="0">
            <a:solidFill>
              <a:srgbClr val="FF0000"/>
            </a:solidFill>
            <a:effectLst/>
            <a:latin typeface="Cambria" pitchFamily="18" charset="0"/>
          </a:endParaRPr>
        </a:p>
      </dsp:txBody>
      <dsp:txXfrm>
        <a:off x="579353" y="3013786"/>
        <a:ext cx="11024569" cy="621513"/>
      </dsp:txXfrm>
    </dsp:sp>
    <dsp:sp modelId="{E51B2610-36DD-4504-B6E6-91704C91F57F}">
      <dsp:nvSpPr>
        <dsp:cNvPr id="0" name=""/>
        <dsp:cNvSpPr/>
      </dsp:nvSpPr>
      <dsp:spPr>
        <a:xfrm>
          <a:off x="0" y="4882631"/>
          <a:ext cx="11609751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579353" y="3904580"/>
          <a:ext cx="11024569" cy="1228971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Cambria" pitchFamily="18" charset="0"/>
            </a:rPr>
            <a:t>наличия электронно-вычислительной техники, фото-, аудио- и видеоаппаратуры, справочных материалов, кроме разрешенных, которые содержатся в КИМ, письменных заметок и иных средств хранения и передачи информации</a:t>
          </a:r>
          <a:endParaRPr lang="ru-RU" sz="1800" kern="1200" dirty="0">
            <a:solidFill>
              <a:srgbClr val="C00000"/>
            </a:solidFill>
            <a:latin typeface="Cambria" pitchFamily="18" charset="0"/>
          </a:endParaRPr>
        </a:p>
      </dsp:txBody>
      <dsp:txXfrm>
        <a:off x="579353" y="3904580"/>
        <a:ext cx="11024569" cy="122897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576642"/>
          <a:ext cx="1160975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579353" y="37239"/>
          <a:ext cx="11024569" cy="77556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переписывания участниками экзамена заданий КИМ в листы бумаги для черновиков со штампом образовательной организации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37239"/>
        <a:ext cx="11024569" cy="775563"/>
      </dsp:txXfrm>
    </dsp:sp>
    <dsp:sp modelId="{455B5EA1-30EE-4CD1-9E30-C30A2612CA86}">
      <dsp:nvSpPr>
        <dsp:cNvPr id="0" name=""/>
        <dsp:cNvSpPr/>
      </dsp:nvSpPr>
      <dsp:spPr>
        <a:xfrm>
          <a:off x="0" y="1680447"/>
          <a:ext cx="1160975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579353" y="1066242"/>
          <a:ext cx="11024569" cy="85036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произвольного выхода участников экзамена из аудитории и перемещения по ППЭ без сопровождения организатора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1066242"/>
        <a:ext cx="11024569" cy="850364"/>
      </dsp:txXfrm>
    </dsp:sp>
    <dsp:sp modelId="{CEB92CBB-33C6-4485-925B-E427248464E9}">
      <dsp:nvSpPr>
        <dsp:cNvPr id="0" name=""/>
        <dsp:cNvSpPr/>
      </dsp:nvSpPr>
      <dsp:spPr>
        <a:xfrm>
          <a:off x="0" y="3562177"/>
          <a:ext cx="1160975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>
          <a:off x="571497" y="2171355"/>
          <a:ext cx="11024569" cy="162829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содействия участникам экзамена, в том числе в передаче им средств связи, электронно-вычислительной техники, фото-, аудио- и видеоаппаратуры, справочных материалов, письменных заметок и иных средств хранения и 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1497" y="2171355"/>
        <a:ext cx="11024569" cy="1628290"/>
      </dsp:txXfrm>
    </dsp:sp>
    <dsp:sp modelId="{E51B2610-36DD-4504-B6E6-91704C91F57F}">
      <dsp:nvSpPr>
        <dsp:cNvPr id="0" name=""/>
        <dsp:cNvSpPr/>
      </dsp:nvSpPr>
      <dsp:spPr>
        <a:xfrm>
          <a:off x="0" y="4925309"/>
          <a:ext cx="1160975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579353" y="4051777"/>
          <a:ext cx="11024569" cy="110969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выноса из аудитории листов бумаги для черновиков со штампом образовательной организации, на базе которой расположен ППЭ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4051777"/>
        <a:ext cx="11024569" cy="110969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1340470"/>
          <a:ext cx="1160975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579353" y="111491"/>
          <a:ext cx="11024569" cy="15389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выноса экзаменационных материалов  на бумажном или электронном носителях, письменных принадлежностей, письменных заметок и иных средств хранения и 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111491"/>
        <a:ext cx="11024569" cy="1538939"/>
      </dsp:txXfrm>
    </dsp:sp>
    <dsp:sp modelId="{455B5EA1-30EE-4CD1-9E30-C30A2612CA86}">
      <dsp:nvSpPr>
        <dsp:cNvPr id="0" name=""/>
        <dsp:cNvSpPr/>
      </dsp:nvSpPr>
      <dsp:spPr>
        <a:xfrm>
          <a:off x="0" y="2789214"/>
          <a:ext cx="1160975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579353" y="1983070"/>
          <a:ext cx="11024569" cy="111610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фотографирования экзаменационных материалов участниками экзамена, а также организаторами или техническими специалистами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1983070"/>
        <a:ext cx="11024569" cy="1116103"/>
      </dsp:txXfrm>
    </dsp:sp>
    <dsp:sp modelId="{CEB92CBB-33C6-4485-925B-E427248464E9}">
      <dsp:nvSpPr>
        <dsp:cNvPr id="0" name=""/>
        <dsp:cNvSpPr/>
      </dsp:nvSpPr>
      <dsp:spPr>
        <a:xfrm>
          <a:off x="0" y="3537281"/>
          <a:ext cx="1160975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 rot="10800000" flipV="1">
          <a:off x="579353" y="3431814"/>
          <a:ext cx="11024569" cy="41542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следить за работой средств видеонаблюдения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 rot="10800000" flipV="1">
        <a:off x="579353" y="3431814"/>
        <a:ext cx="11024569" cy="415426"/>
      </dsp:txXfrm>
    </dsp:sp>
    <dsp:sp modelId="{E51B2610-36DD-4504-B6E6-91704C91F57F}">
      <dsp:nvSpPr>
        <dsp:cNvPr id="0" name=""/>
        <dsp:cNvSpPr/>
      </dsp:nvSpPr>
      <dsp:spPr>
        <a:xfrm>
          <a:off x="0" y="4725057"/>
          <a:ext cx="1160975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579353" y="4179881"/>
          <a:ext cx="11024569" cy="85513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следить за состоянием участников экзамена и при ухудшении их самочувствия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4179881"/>
        <a:ext cx="11024569" cy="85513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0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Акт по форме ППЭ-22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0" y="1238537"/>
        <a:ext cx="3509210" cy="1238537"/>
      </dsp:txXfrm>
    </dsp:sp>
    <dsp:sp modelId="{E7355EEC-17BA-486C-B30B-953EC7119146}">
      <dsp:nvSpPr>
        <dsp:cNvPr id="0" name=""/>
        <dsp:cNvSpPr/>
      </dsp:nvSpPr>
      <dsp:spPr>
        <a:xfrm>
          <a:off x="1068996" y="148731"/>
          <a:ext cx="1287079" cy="17992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3674630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БР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3674630" y="1238537"/>
        <a:ext cx="3509210" cy="1238537"/>
      </dsp:txXfrm>
    </dsp:sp>
    <dsp:sp modelId="{78AECD96-2D13-4C11-AE27-8D7D59C7C6A5}">
      <dsp:nvSpPr>
        <dsp:cNvPr id="0" name=""/>
        <dsp:cNvSpPr/>
      </dsp:nvSpPr>
      <dsp:spPr>
        <a:xfrm>
          <a:off x="4690798" y="199996"/>
          <a:ext cx="1328539" cy="170010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7204369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7204369" y="1238537"/>
        <a:ext cx="3509210" cy="1238537"/>
      </dsp:txXfrm>
    </dsp:sp>
    <dsp:sp modelId="{696AD255-D2AA-4C19-8A66-C2D716C8A496}">
      <dsp:nvSpPr>
        <dsp:cNvPr id="0" name=""/>
        <dsp:cNvSpPr/>
      </dsp:nvSpPr>
      <dsp:spPr>
        <a:xfrm>
          <a:off x="8320179" y="182280"/>
          <a:ext cx="1274438" cy="173516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430127" y="2627529"/>
          <a:ext cx="9892939" cy="464451"/>
        </a:xfrm>
        <a:prstGeom prst="leftRightArrow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CE8E9F-BFC7-4DC7-9351-6B927BFCA63A}">
      <dsp:nvSpPr>
        <dsp:cNvPr id="0" name=""/>
        <dsp:cNvSpPr/>
      </dsp:nvSpPr>
      <dsp:spPr>
        <a:xfrm>
          <a:off x="-59768" y="-42943"/>
          <a:ext cx="6586060" cy="115671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-59768" y="-42943"/>
        <a:ext cx="5307889" cy="1156716"/>
      </dsp:txXfrm>
    </dsp:sp>
    <dsp:sp modelId="{8C10B581-3C5F-4BF2-BBF1-AE664649DB6A}">
      <dsp:nvSpPr>
        <dsp:cNvPr id="0" name=""/>
        <dsp:cNvSpPr/>
      </dsp:nvSpPr>
      <dsp:spPr>
        <a:xfrm>
          <a:off x="451178" y="1242096"/>
          <a:ext cx="6586060" cy="115671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451178" y="1242096"/>
        <a:ext cx="5282612" cy="1156716"/>
      </dsp:txXfrm>
    </dsp:sp>
    <dsp:sp modelId="{28EABFC1-DAD1-404F-8039-0869CF0AAB5F}">
      <dsp:nvSpPr>
        <dsp:cNvPr id="0" name=""/>
        <dsp:cNvSpPr/>
      </dsp:nvSpPr>
      <dsp:spPr>
        <a:xfrm>
          <a:off x="1060783" y="2514476"/>
          <a:ext cx="6586060" cy="131422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ситуацию завершения экзамена участником экзамена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060783" y="2514476"/>
        <a:ext cx="5290845" cy="1314226"/>
      </dsp:txXfrm>
    </dsp:sp>
    <dsp:sp modelId="{810F5F6D-D8F8-4D37-9B27-DA4CA700F8AE}">
      <dsp:nvSpPr>
        <dsp:cNvPr id="0" name=""/>
        <dsp:cNvSpPr/>
      </dsp:nvSpPr>
      <dsp:spPr>
        <a:xfrm>
          <a:off x="1467209" y="3972254"/>
          <a:ext cx="6825134" cy="132848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467209" y="3972254"/>
        <a:ext cx="5474371" cy="1328488"/>
      </dsp:txXfrm>
    </dsp:sp>
    <dsp:sp modelId="{ECFAEE97-989B-441A-8B82-2BA58F858E4C}">
      <dsp:nvSpPr>
        <dsp:cNvPr id="0" name=""/>
        <dsp:cNvSpPr/>
      </dsp:nvSpPr>
      <dsp:spPr>
        <a:xfrm>
          <a:off x="5774426" y="842996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5774426" y="842996"/>
        <a:ext cx="751865" cy="751865"/>
      </dsp:txXfrm>
    </dsp:sp>
    <dsp:sp modelId="{9BB587A1-B52C-4B87-9509-2B72FB546814}">
      <dsp:nvSpPr>
        <dsp:cNvPr id="0" name=""/>
        <dsp:cNvSpPr/>
      </dsp:nvSpPr>
      <dsp:spPr>
        <a:xfrm>
          <a:off x="6326009" y="2210024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326009" y="2210024"/>
        <a:ext cx="751865" cy="751865"/>
      </dsp:txXfrm>
    </dsp:sp>
    <dsp:sp modelId="{8F63AE8D-A6DB-4FA0-8A69-F9A8411906DD}">
      <dsp:nvSpPr>
        <dsp:cNvPr id="0" name=""/>
        <dsp:cNvSpPr/>
      </dsp:nvSpPr>
      <dsp:spPr>
        <a:xfrm>
          <a:off x="6869359" y="3577052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869359" y="3577052"/>
        <a:ext cx="751865" cy="75186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525845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579353" y="57756"/>
          <a:ext cx="11024569" cy="80756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57756"/>
        <a:ext cx="11024569" cy="807568"/>
      </dsp:txXfrm>
    </dsp:sp>
    <dsp:sp modelId="{455B5EA1-30EE-4CD1-9E30-C30A2612CA86}">
      <dsp:nvSpPr>
        <dsp:cNvPr id="0" name=""/>
        <dsp:cNvSpPr/>
      </dsp:nvSpPr>
      <dsp:spPr>
        <a:xfrm>
          <a:off x="0" y="3137156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579353" y="1229645"/>
          <a:ext cx="11024569" cy="224699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1229645"/>
        <a:ext cx="11024569" cy="2246990"/>
      </dsp:txXfrm>
    </dsp:sp>
    <dsp:sp modelId="{E51B2610-36DD-4504-B6E6-91704C91F57F}">
      <dsp:nvSpPr>
        <dsp:cNvPr id="0" name=""/>
        <dsp:cNvSpPr/>
      </dsp:nvSpPr>
      <dsp:spPr>
        <a:xfrm>
          <a:off x="0" y="5096659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579353" y="3840956"/>
          <a:ext cx="11024569" cy="159518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79353" y="3840956"/>
        <a:ext cx="11024569" cy="159518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2AAE03-E593-4072-81BE-95B473884CAD}">
      <dsp:nvSpPr>
        <dsp:cNvPr id="0" name=""/>
        <dsp:cNvSpPr/>
      </dsp:nvSpPr>
      <dsp:spPr>
        <a:xfrm>
          <a:off x="5748812" y="583447"/>
          <a:ext cx="1387539" cy="267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2"/>
              </a:lnTo>
              <a:lnTo>
                <a:pt x="1387539" y="190972"/>
              </a:lnTo>
              <a:lnTo>
                <a:pt x="1387539" y="2670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8E9E7-BBD1-40A1-84A0-C76863FC4D40}">
      <dsp:nvSpPr>
        <dsp:cNvPr id="0" name=""/>
        <dsp:cNvSpPr/>
      </dsp:nvSpPr>
      <dsp:spPr>
        <a:xfrm>
          <a:off x="1962431" y="583447"/>
          <a:ext cx="3786380" cy="275986"/>
        </a:xfrm>
        <a:custGeom>
          <a:avLst/>
          <a:gdLst/>
          <a:ahLst/>
          <a:cxnLst/>
          <a:rect l="0" t="0" r="0" b="0"/>
          <a:pathLst>
            <a:path>
              <a:moveTo>
                <a:pt x="3786380" y="0"/>
              </a:moveTo>
              <a:lnTo>
                <a:pt x="3786380" y="199862"/>
              </a:lnTo>
              <a:lnTo>
                <a:pt x="0" y="199862"/>
              </a:lnTo>
              <a:lnTo>
                <a:pt x="0" y="2759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633A1-8777-4D06-B8EC-42DAC0E71517}">
      <dsp:nvSpPr>
        <dsp:cNvPr id="0" name=""/>
        <dsp:cNvSpPr/>
      </dsp:nvSpPr>
      <dsp:spPr>
        <a:xfrm>
          <a:off x="1716465" y="-25926"/>
          <a:ext cx="8064694" cy="609374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CCD02-14C8-4D0B-B77D-E1D3E79F07A6}">
      <dsp:nvSpPr>
        <dsp:cNvPr id="0" name=""/>
        <dsp:cNvSpPr/>
      </dsp:nvSpPr>
      <dsp:spPr>
        <a:xfrm>
          <a:off x="1807768" y="60811"/>
          <a:ext cx="8064694" cy="6093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kern="1200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kern="1200" dirty="0">
            <a:solidFill>
              <a:srgbClr val="006AB3"/>
            </a:solidFill>
            <a:effectLst/>
            <a:latin typeface="Cambria" pitchFamily="18" charset="0"/>
          </a:endParaRPr>
        </a:p>
      </dsp:txBody>
      <dsp:txXfrm>
        <a:off x="1807768" y="60811"/>
        <a:ext cx="8064694" cy="609374"/>
      </dsp:txXfrm>
    </dsp:sp>
    <dsp:sp modelId="{9C6DD56E-6AC9-4192-BFAE-C05EEF017657}">
      <dsp:nvSpPr>
        <dsp:cNvPr id="0" name=""/>
        <dsp:cNvSpPr/>
      </dsp:nvSpPr>
      <dsp:spPr>
        <a:xfrm>
          <a:off x="703493" y="859433"/>
          <a:ext cx="2517876" cy="1050485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1A8DD-5D31-42EE-82AD-6FBEE979EF11}">
      <dsp:nvSpPr>
        <dsp:cNvPr id="0" name=""/>
        <dsp:cNvSpPr/>
      </dsp:nvSpPr>
      <dsp:spPr>
        <a:xfrm>
          <a:off x="794796" y="946171"/>
          <a:ext cx="2517876" cy="1050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6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794796" y="946171"/>
        <a:ext cx="2517876" cy="1050485"/>
      </dsp:txXfrm>
    </dsp:sp>
    <dsp:sp modelId="{3184515C-3DD6-49FE-BF3D-AD943783F6C5}">
      <dsp:nvSpPr>
        <dsp:cNvPr id="0" name=""/>
        <dsp:cNvSpPr/>
      </dsp:nvSpPr>
      <dsp:spPr>
        <a:xfrm>
          <a:off x="5253772" y="850543"/>
          <a:ext cx="3765158" cy="1094718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6CA9C-C1F9-4ECF-BF5B-2A4DEC325248}">
      <dsp:nvSpPr>
        <dsp:cNvPr id="0" name=""/>
        <dsp:cNvSpPr/>
      </dsp:nvSpPr>
      <dsp:spPr>
        <a:xfrm>
          <a:off x="5345075" y="937281"/>
          <a:ext cx="3765158" cy="1094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6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5345075" y="937281"/>
        <a:ext cx="3765158" cy="10947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C63107-D616-4041-A8B9-D4504ABE8534}">
      <dsp:nvSpPr>
        <dsp:cNvPr id="0" name=""/>
        <dsp:cNvSpPr/>
      </dsp:nvSpPr>
      <dsp:spPr>
        <a:xfrm rot="5400000">
          <a:off x="-289435" y="295165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09.00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289435" y="295165"/>
        <a:ext cx="1929572" cy="1350700"/>
      </dsp:txXfrm>
    </dsp:sp>
    <dsp:sp modelId="{99524D15-6B14-4D22-ABAD-812D70F1A089}">
      <dsp:nvSpPr>
        <dsp:cNvPr id="0" name=""/>
        <dsp:cNvSpPr/>
      </dsp:nvSpPr>
      <dsp:spPr>
        <a:xfrm rot="5400000">
          <a:off x="4975839" y="-3619409"/>
          <a:ext cx="1254221" cy="85044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явка в  работников в ППЭ</a:t>
          </a:r>
          <a:endParaRPr lang="ru-RU" sz="2000" kern="1200" dirty="0"/>
        </a:p>
      </dsp:txBody>
      <dsp:txXfrm rot="5400000">
        <a:off x="4975839" y="-3619409"/>
        <a:ext cx="1254221" cy="8504499"/>
      </dsp:txXfrm>
    </dsp:sp>
    <dsp:sp modelId="{7F990802-48BF-4484-8BE7-008AE5F1971A}">
      <dsp:nvSpPr>
        <dsp:cNvPr id="0" name=""/>
        <dsp:cNvSpPr/>
      </dsp:nvSpPr>
      <dsp:spPr>
        <a:xfrm rot="5400000">
          <a:off x="-289435" y="2042029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289435" y="2042029"/>
        <a:ext cx="1929572" cy="1350700"/>
      </dsp:txXfrm>
    </dsp:sp>
    <dsp:sp modelId="{C86BC79E-279F-48F8-B7BD-DEFA998DD39F}">
      <dsp:nvSpPr>
        <dsp:cNvPr id="0" name=""/>
        <dsp:cNvSpPr/>
      </dsp:nvSpPr>
      <dsp:spPr>
        <a:xfrm rot="5400000">
          <a:off x="4975509" y="-1880261"/>
          <a:ext cx="1254881" cy="85044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форму «Акт об отключении средств видеонаблюдения или отсутствии видеозаписи экзамена» (приложение 7)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5400000">
        <a:off x="4975509" y="-1880261"/>
        <a:ext cx="1254881" cy="8504499"/>
      </dsp:txXfrm>
    </dsp:sp>
    <dsp:sp modelId="{1D372524-3EE1-4D72-A7E7-A9976D4BFD22}">
      <dsp:nvSpPr>
        <dsp:cNvPr id="0" name=""/>
        <dsp:cNvSpPr/>
      </dsp:nvSpPr>
      <dsp:spPr>
        <a:xfrm rot="5400000">
          <a:off x="-289435" y="3772801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kern="1200" dirty="0">
            <a:latin typeface="Cambria" pitchFamily="18" charset="0"/>
          </a:endParaRPr>
        </a:p>
      </dsp:txBody>
      <dsp:txXfrm rot="5400000">
        <a:off x="-289435" y="3772801"/>
        <a:ext cx="1929572" cy="1350700"/>
      </dsp:txXfrm>
    </dsp:sp>
    <dsp:sp modelId="{870BE84E-2AE7-4CB7-889F-F6FA86CA3C67}">
      <dsp:nvSpPr>
        <dsp:cNvPr id="0" name=""/>
        <dsp:cNvSpPr/>
      </dsp:nvSpPr>
      <dsp:spPr>
        <a:xfrm rot="5400000">
          <a:off x="4975839" y="-141773"/>
          <a:ext cx="1254221" cy="85044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5400000">
        <a:off x="4975839" y="-141773"/>
        <a:ext cx="1254221" cy="850449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37D72E-A75F-45EB-859A-FE4203857ED1}">
      <dsp:nvSpPr>
        <dsp:cNvPr id="0" name=""/>
        <dsp:cNvSpPr/>
      </dsp:nvSpPr>
      <dsp:spPr>
        <a:xfrm rot="5400000">
          <a:off x="-404018" y="699991"/>
          <a:ext cx="2693458" cy="1885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404018" y="699991"/>
        <a:ext cx="2693458" cy="1885420"/>
      </dsp:txXfrm>
    </dsp:sp>
    <dsp:sp modelId="{693000F5-D1B9-4927-B3F4-E7D8FAD523B1}">
      <dsp:nvSpPr>
        <dsp:cNvPr id="0" name=""/>
        <dsp:cNvSpPr/>
      </dsp:nvSpPr>
      <dsp:spPr>
        <a:xfrm rot="5400000">
          <a:off x="4497812" y="-2610343"/>
          <a:ext cx="2338596" cy="756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4497812" y="-2610343"/>
        <a:ext cx="2338596" cy="7563379"/>
      </dsp:txXfrm>
    </dsp:sp>
    <dsp:sp modelId="{741A93C1-186B-4698-9BC3-B7DD03269EB4}">
      <dsp:nvSpPr>
        <dsp:cNvPr id="0" name=""/>
        <dsp:cNvSpPr/>
      </dsp:nvSpPr>
      <dsp:spPr>
        <a:xfrm rot="5400000">
          <a:off x="-404018" y="3127179"/>
          <a:ext cx="2693458" cy="1885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404018" y="3127179"/>
        <a:ext cx="2693458" cy="1885420"/>
      </dsp:txXfrm>
    </dsp:sp>
    <dsp:sp modelId="{A82E62CC-7B27-420B-9777-1854EF053B07}">
      <dsp:nvSpPr>
        <dsp:cNvPr id="0" name=""/>
        <dsp:cNvSpPr/>
      </dsp:nvSpPr>
      <dsp:spPr>
        <a:xfrm rot="5400000">
          <a:off x="4791736" y="-183155"/>
          <a:ext cx="1750748" cy="756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провести краткий инструктаж (приложение 6)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выдать работникам ППЭ </a:t>
          </a:r>
          <a:r>
            <a:rPr lang="ru-RU" sz="1800" b="1" kern="1200" dirty="0" err="1" smtClean="0">
              <a:solidFill>
                <a:srgbClr val="0070C0"/>
              </a:solidFill>
              <a:latin typeface="Cambria" pitchFamily="18" charset="0"/>
            </a:rPr>
            <a:t>бейджи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4791736" y="-183155"/>
        <a:ext cx="1750748" cy="756337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215C87-E914-4934-8E66-7DA85F79DE27}">
      <dsp:nvSpPr>
        <dsp:cNvPr id="0" name=""/>
        <dsp:cNvSpPr/>
      </dsp:nvSpPr>
      <dsp:spPr>
        <a:xfrm>
          <a:off x="4489817" y="1035112"/>
          <a:ext cx="796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6864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67562" y="1076695"/>
        <a:ext cx="41373" cy="8274"/>
      </dsp:txXfrm>
    </dsp:sp>
    <dsp:sp modelId="{09EE0ED2-86FA-40E5-B45B-712580E72561}">
      <dsp:nvSpPr>
        <dsp:cNvPr id="0" name=""/>
        <dsp:cNvSpPr/>
      </dsp:nvSpPr>
      <dsp:spPr>
        <a:xfrm>
          <a:off x="893945" y="1531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893945" y="1531"/>
        <a:ext cx="3597671" cy="2158603"/>
      </dsp:txXfrm>
    </dsp:sp>
    <dsp:sp modelId="{A305E1E4-418E-4C09-B26E-5985AFDE14D6}">
      <dsp:nvSpPr>
        <dsp:cNvPr id="0" name=""/>
        <dsp:cNvSpPr/>
      </dsp:nvSpPr>
      <dsp:spPr>
        <a:xfrm>
          <a:off x="2692781" y="2158334"/>
          <a:ext cx="4498187" cy="796864"/>
        </a:xfrm>
        <a:custGeom>
          <a:avLst/>
          <a:gdLst/>
          <a:ahLst/>
          <a:cxnLst/>
          <a:rect l="0" t="0" r="0" b="0"/>
          <a:pathLst>
            <a:path>
              <a:moveTo>
                <a:pt x="4498187" y="0"/>
              </a:moveTo>
              <a:lnTo>
                <a:pt x="4498187" y="415532"/>
              </a:lnTo>
              <a:lnTo>
                <a:pt x="0" y="415532"/>
              </a:lnTo>
              <a:lnTo>
                <a:pt x="0" y="796864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27533" y="2552629"/>
        <a:ext cx="228683" cy="8274"/>
      </dsp:txXfrm>
    </dsp:sp>
    <dsp:sp modelId="{4792BD93-9A47-49BF-A8B9-5B24CA96D040}">
      <dsp:nvSpPr>
        <dsp:cNvPr id="0" name=""/>
        <dsp:cNvSpPr/>
      </dsp:nvSpPr>
      <dsp:spPr>
        <a:xfrm>
          <a:off x="5319081" y="1531"/>
          <a:ext cx="3743773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проверить готовность средств видеонаблюдения</a:t>
          </a:r>
          <a:endParaRPr lang="ru-RU" sz="20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5319081" y="1531"/>
        <a:ext cx="3743773" cy="2158603"/>
      </dsp:txXfrm>
    </dsp:sp>
    <dsp:sp modelId="{F6F1A657-45F0-4A02-A09A-75F00E053372}">
      <dsp:nvSpPr>
        <dsp:cNvPr id="0" name=""/>
        <dsp:cNvSpPr/>
      </dsp:nvSpPr>
      <dsp:spPr>
        <a:xfrm>
          <a:off x="4489817" y="4021180"/>
          <a:ext cx="796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6864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67562" y="4062763"/>
        <a:ext cx="41373" cy="8274"/>
      </dsp:txXfrm>
    </dsp:sp>
    <dsp:sp modelId="{8C1B3791-7418-4F1B-86FD-4170F4D37D0C}">
      <dsp:nvSpPr>
        <dsp:cNvPr id="0" name=""/>
        <dsp:cNvSpPr/>
      </dsp:nvSpPr>
      <dsp:spPr>
        <a:xfrm>
          <a:off x="893945" y="2987598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положить на рабочее место черновики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893945" y="2987598"/>
        <a:ext cx="3597671" cy="2158603"/>
      </dsp:txXfrm>
    </dsp:sp>
    <dsp:sp modelId="{26E13D37-B4DC-404D-87F1-FA7FAE62D804}">
      <dsp:nvSpPr>
        <dsp:cNvPr id="0" name=""/>
        <dsp:cNvSpPr/>
      </dsp:nvSpPr>
      <dsp:spPr>
        <a:xfrm>
          <a:off x="5319081" y="2987598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319081" y="2987598"/>
        <a:ext cx="3597671" cy="215860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C43A9B-0698-4766-A9C7-A7A82D88570F}">
      <dsp:nvSpPr>
        <dsp:cNvPr id="0" name=""/>
        <dsp:cNvSpPr/>
      </dsp:nvSpPr>
      <dsp:spPr>
        <a:xfrm>
          <a:off x="463224" y="1490126"/>
          <a:ext cx="1365579" cy="788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1ED0-0A17-4728-8CA7-3662E191DCD7}">
      <dsp:nvSpPr>
        <dsp:cNvPr id="0" name=""/>
        <dsp:cNvSpPr/>
      </dsp:nvSpPr>
      <dsp:spPr>
        <a:xfrm>
          <a:off x="67504" y="2298432"/>
          <a:ext cx="2189482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67504" y="2298432"/>
        <a:ext cx="2189482" cy="1687150"/>
      </dsp:txXfrm>
    </dsp:sp>
    <dsp:sp modelId="{3DFFBFF9-FF23-476F-A7EF-79AFBFF8D85E}">
      <dsp:nvSpPr>
        <dsp:cNvPr id="0" name=""/>
        <dsp:cNvSpPr/>
      </dsp:nvSpPr>
      <dsp:spPr>
        <a:xfrm rot="73672">
          <a:off x="2341091" y="2917375"/>
          <a:ext cx="455895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73672">
        <a:off x="2341091" y="2917375"/>
        <a:ext cx="455895" cy="405398"/>
      </dsp:txXfrm>
    </dsp:sp>
    <dsp:sp modelId="{BE26517E-6512-460B-A098-15151C12A582}">
      <dsp:nvSpPr>
        <dsp:cNvPr id="0" name=""/>
        <dsp:cNvSpPr/>
      </dsp:nvSpPr>
      <dsp:spPr>
        <a:xfrm>
          <a:off x="3131062" y="1384857"/>
          <a:ext cx="1687150" cy="1120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714D3-C701-4C2E-B269-4EB4DD5423DA}">
      <dsp:nvSpPr>
        <dsp:cNvPr id="0" name=""/>
        <dsp:cNvSpPr/>
      </dsp:nvSpPr>
      <dsp:spPr>
        <a:xfrm>
          <a:off x="2926497" y="2550096"/>
          <a:ext cx="2118824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</a:b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 аудитории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2926497" y="2550096"/>
        <a:ext cx="2118824" cy="1687150"/>
      </dsp:txXfrm>
    </dsp:sp>
    <dsp:sp modelId="{54F9B8DC-CB80-4B5D-92FC-EBDEE72E89CF}">
      <dsp:nvSpPr>
        <dsp:cNvPr id="0" name=""/>
        <dsp:cNvSpPr/>
      </dsp:nvSpPr>
      <dsp:spPr>
        <a:xfrm rot="21600000">
          <a:off x="5098164" y="2936291"/>
          <a:ext cx="517292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21600000">
        <a:off x="5098164" y="2936291"/>
        <a:ext cx="517292" cy="405398"/>
      </dsp:txXfrm>
    </dsp:sp>
    <dsp:sp modelId="{EB52DBB0-F655-43CC-817D-68CEDFE197A0}">
      <dsp:nvSpPr>
        <dsp:cNvPr id="0" name=""/>
        <dsp:cNvSpPr/>
      </dsp:nvSpPr>
      <dsp:spPr>
        <a:xfrm>
          <a:off x="6289447" y="1079196"/>
          <a:ext cx="1279602" cy="11655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FDB9E-D1F9-4FBF-9A4F-379396E44692}">
      <dsp:nvSpPr>
        <dsp:cNvPr id="0" name=""/>
        <dsp:cNvSpPr/>
      </dsp:nvSpPr>
      <dsp:spPr>
        <a:xfrm>
          <a:off x="5678135" y="2301798"/>
          <a:ext cx="2720917" cy="198828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специально выделенное место</a:t>
          </a: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5678135" y="2301798"/>
        <a:ext cx="2720917" cy="1988289"/>
      </dsp:txXfrm>
    </dsp:sp>
    <dsp:sp modelId="{428BD814-E094-45DC-BEBE-D376A583E414}">
      <dsp:nvSpPr>
        <dsp:cNvPr id="0" name=""/>
        <dsp:cNvSpPr/>
      </dsp:nvSpPr>
      <dsp:spPr>
        <a:xfrm rot="21600000">
          <a:off x="8432801" y="2912534"/>
          <a:ext cx="532232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21600000">
        <a:off x="8432801" y="2912534"/>
        <a:ext cx="532232" cy="405398"/>
      </dsp:txXfrm>
    </dsp:sp>
    <dsp:sp modelId="{C7883AFB-D9AF-4CFE-90E6-6495F1F7919A}">
      <dsp:nvSpPr>
        <dsp:cNvPr id="0" name=""/>
        <dsp:cNvSpPr/>
      </dsp:nvSpPr>
      <dsp:spPr>
        <a:xfrm>
          <a:off x="9447823" y="1282965"/>
          <a:ext cx="1272566" cy="12169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325B-AB63-4EE9-A553-910022379F22}">
      <dsp:nvSpPr>
        <dsp:cNvPr id="0" name=""/>
        <dsp:cNvSpPr/>
      </dsp:nvSpPr>
      <dsp:spPr>
        <a:xfrm>
          <a:off x="9040285" y="2505559"/>
          <a:ext cx="2120916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поле зрения </a:t>
          </a:r>
          <a:r>
            <a:rPr lang="ru-RU" sz="1400" b="1" i="1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участника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9040285" y="2505559"/>
        <a:ext cx="2120916" cy="168715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373A99-5CB8-4ED3-9860-46E2E00F3D16}">
      <dsp:nvSpPr>
        <dsp:cNvPr id="0" name=""/>
        <dsp:cNvSpPr/>
      </dsp:nvSpPr>
      <dsp:spPr>
        <a:xfrm>
          <a:off x="0" y="767417"/>
          <a:ext cx="9906523" cy="460925"/>
        </a:xfrm>
        <a:prstGeom prst="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F827C-049F-4862-B86A-14FBD3110C18}">
      <dsp:nvSpPr>
        <dsp:cNvPr id="0" name=""/>
        <dsp:cNvSpPr/>
      </dsp:nvSpPr>
      <dsp:spPr>
        <a:xfrm>
          <a:off x="482601" y="0"/>
          <a:ext cx="7898708" cy="1032846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6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82601" y="0"/>
        <a:ext cx="7898708" cy="1032846"/>
      </dsp:txXfrm>
    </dsp:sp>
    <dsp:sp modelId="{1B0F2517-AA05-4897-B6DE-EE1FC6489F86}">
      <dsp:nvSpPr>
        <dsp:cNvPr id="0" name=""/>
        <dsp:cNvSpPr/>
      </dsp:nvSpPr>
      <dsp:spPr>
        <a:xfrm>
          <a:off x="0" y="2309260"/>
          <a:ext cx="10007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D790-8AAF-4119-BCB6-7779BFEDA116}">
      <dsp:nvSpPr>
        <dsp:cNvPr id="0" name=""/>
        <dsp:cNvSpPr/>
      </dsp:nvSpPr>
      <dsp:spPr>
        <a:xfrm>
          <a:off x="500380" y="1325543"/>
          <a:ext cx="7863121" cy="1249397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600" b="0" kern="1200" dirty="0">
            <a:solidFill>
              <a:srgbClr val="002060"/>
            </a:solidFill>
          </a:endParaRPr>
        </a:p>
      </dsp:txBody>
      <dsp:txXfrm>
        <a:off x="500380" y="1325543"/>
        <a:ext cx="7863121" cy="1249397"/>
      </dsp:txXfrm>
    </dsp:sp>
    <dsp:sp modelId="{54626247-C41C-4656-883C-4E909C3CC436}">
      <dsp:nvSpPr>
        <dsp:cNvPr id="0" name=""/>
        <dsp:cNvSpPr/>
      </dsp:nvSpPr>
      <dsp:spPr>
        <a:xfrm>
          <a:off x="0" y="3301668"/>
          <a:ext cx="10007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AFA0-AFEB-4664-B73F-F4058E3FC6E1}">
      <dsp:nvSpPr>
        <dsp:cNvPr id="0" name=""/>
        <dsp:cNvSpPr/>
      </dsp:nvSpPr>
      <dsp:spPr>
        <a:xfrm>
          <a:off x="500380" y="2860060"/>
          <a:ext cx="7878393" cy="707287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экзаменационные материалы на бумажном или электронном носителях, фотографировать экзаменационные материалы</a:t>
          </a:r>
          <a:endParaRPr lang="ru-RU" sz="1600" b="0" kern="1200" dirty="0">
            <a:solidFill>
              <a:srgbClr val="002060"/>
            </a:solidFill>
          </a:endParaRPr>
        </a:p>
      </dsp:txBody>
      <dsp:txXfrm>
        <a:off x="500380" y="2860060"/>
        <a:ext cx="7878393" cy="707287"/>
      </dsp:txXfrm>
    </dsp:sp>
    <dsp:sp modelId="{94AC8360-C51E-4DE7-B795-964D0EB25ADE}">
      <dsp:nvSpPr>
        <dsp:cNvPr id="0" name=""/>
        <dsp:cNvSpPr/>
      </dsp:nvSpPr>
      <dsp:spPr>
        <a:xfrm>
          <a:off x="0" y="4118148"/>
          <a:ext cx="10007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C6E2E-920D-4319-9FD2-56D38EC52E5A}">
      <dsp:nvSpPr>
        <dsp:cNvPr id="0" name=""/>
        <dsp:cNvSpPr/>
      </dsp:nvSpPr>
      <dsp:spPr>
        <a:xfrm>
          <a:off x="500380" y="3852468"/>
          <a:ext cx="7894295" cy="53136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1800" b="1" kern="1200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разговаривать</a:t>
          </a:r>
          <a:endParaRPr lang="ru-RU" sz="1800" b="0" kern="120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sp:txBody>
      <dsp:txXfrm>
        <a:off x="500380" y="3852468"/>
        <a:ext cx="7894295" cy="53136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D89DBB-D203-4FF0-BD9C-53659AEE1BF9}">
      <dsp:nvSpPr>
        <dsp:cNvPr id="0" name=""/>
        <dsp:cNvSpPr/>
      </dsp:nvSpPr>
      <dsp:spPr>
        <a:xfrm>
          <a:off x="1219187" y="344333"/>
          <a:ext cx="8839248" cy="1594872"/>
        </a:xfrm>
        <a:prstGeom prst="round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В случае отсутствия Штаба ППЭ (ППЭ на дому, в медицинском учреждении) все действия проводятся на территории ППЭ в зоне видеонаблюдения</a:t>
          </a:r>
          <a:endParaRPr lang="ru-RU" sz="2400" b="1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1219187" y="344333"/>
        <a:ext cx="8839248" cy="159487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2BD220-B08A-4812-A913-56277428A66A}">
      <dsp:nvSpPr>
        <dsp:cNvPr id="0" name=""/>
        <dsp:cNvSpPr/>
      </dsp:nvSpPr>
      <dsp:spPr>
        <a:xfrm>
          <a:off x="2869343" y="1291717"/>
          <a:ext cx="11371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5691" y="45720"/>
              </a:lnTo>
              <a:lnTo>
                <a:pt x="585691" y="64303"/>
              </a:lnTo>
              <a:lnTo>
                <a:pt x="1137182" y="6430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08736" y="1334512"/>
        <a:ext cx="58396" cy="5849"/>
      </dsp:txXfrm>
    </dsp:sp>
    <dsp:sp modelId="{FD9B92B7-E363-4E22-B14B-5162F5B9B69E}">
      <dsp:nvSpPr>
        <dsp:cNvPr id="0" name=""/>
        <dsp:cNvSpPr/>
      </dsp:nvSpPr>
      <dsp:spPr>
        <a:xfrm>
          <a:off x="5221" y="406400"/>
          <a:ext cx="2865921" cy="186207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сверить данные документа, удостоверяющего личность, 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 данными в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ППЭ-05-02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221" y="406400"/>
        <a:ext cx="2865921" cy="1862073"/>
      </dsp:txXfrm>
    </dsp:sp>
    <dsp:sp modelId="{1197771B-12D3-4ED9-A4FB-440B9767062D}">
      <dsp:nvSpPr>
        <dsp:cNvPr id="0" name=""/>
        <dsp:cNvSpPr/>
      </dsp:nvSpPr>
      <dsp:spPr>
        <a:xfrm>
          <a:off x="4858725" y="2116447"/>
          <a:ext cx="450577" cy="704001"/>
        </a:xfrm>
        <a:custGeom>
          <a:avLst/>
          <a:gdLst/>
          <a:ahLst/>
          <a:cxnLst/>
          <a:rect l="0" t="0" r="0" b="0"/>
          <a:pathLst>
            <a:path>
              <a:moveTo>
                <a:pt x="450577" y="0"/>
              </a:moveTo>
              <a:lnTo>
                <a:pt x="450577" y="369100"/>
              </a:lnTo>
              <a:lnTo>
                <a:pt x="0" y="369100"/>
              </a:lnTo>
              <a:lnTo>
                <a:pt x="0" y="70400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62469" y="2465522"/>
        <a:ext cx="43088" cy="5849"/>
      </dsp:txXfrm>
    </dsp:sp>
    <dsp:sp modelId="{FAAD7F7C-3536-4CE8-8E2F-6D90886D74CF}">
      <dsp:nvSpPr>
        <dsp:cNvPr id="0" name=""/>
        <dsp:cNvSpPr/>
      </dsp:nvSpPr>
      <dsp:spPr>
        <a:xfrm>
          <a:off x="4038925" y="593793"/>
          <a:ext cx="2540755" cy="152445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заполнить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ППЭ-12-02 в случае расхождения ПД с ППЭ-05-02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038925" y="593793"/>
        <a:ext cx="2540755" cy="1524453"/>
      </dsp:txXfrm>
    </dsp:sp>
    <dsp:sp modelId="{7BA77673-D6E7-49F9-8D3A-1E24CCB9FB3E}">
      <dsp:nvSpPr>
        <dsp:cNvPr id="0" name=""/>
        <dsp:cNvSpPr/>
      </dsp:nvSpPr>
      <dsp:spPr>
        <a:xfrm>
          <a:off x="5221" y="2852848"/>
          <a:ext cx="9707007" cy="1617551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напомнить участникам экзамена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221" y="2852848"/>
        <a:ext cx="9707007" cy="1617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60187-44D9-441F-91E6-F563A8B0DB3C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19600-403F-4F03-B588-C51678700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0" y="514350"/>
            <a:ext cx="4572000" cy="25717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21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825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993A0-00AA-4442-811F-E607AE011C40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1480B9-056A-4868-A5B6-B317BD6EEFD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2525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6638" y="557213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D042E8-DB45-4D3D-A82D-A6AC747BD70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4714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64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66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1C54C8E-8188-4C97-B9B3-806677C05773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6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611491" y="497681"/>
            <a:ext cx="8943621" cy="258246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1219201" y="3257550"/>
            <a:ext cx="9728201" cy="3074194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72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73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75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737161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77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0026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84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86925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1C54C8E-8188-4C97-B9B3-806677C05773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10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611491" y="497681"/>
            <a:ext cx="8943621" cy="258246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1219201" y="3257550"/>
            <a:ext cx="9728201" cy="3074194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11379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08000" y="2133603"/>
            <a:ext cx="11379200" cy="3992563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15.05.2023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925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75F9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0" r:id="rId13"/>
    <p:sldLayoutId id="21474837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5.gif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.gif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5.gif"/><Relationship Id="rId4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86.png"/><Relationship Id="rId4" Type="http://schemas.openxmlformats.org/officeDocument/2006/relationships/image" Target="../media/image87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5.gif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smirnova@coikko.ru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1498600"/>
            <a:ext cx="10769600" cy="3733800"/>
          </a:xfrm>
        </p:spPr>
        <p:txBody>
          <a:bodyPr/>
          <a:lstStyle/>
          <a:p>
            <a:pPr eaLnBrk="1" hangingPunct="1">
              <a:defRPr/>
            </a:pPr>
            <a:r>
              <a:rPr lang="ru-RU" sz="5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5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5715000"/>
            <a:ext cx="6705600" cy="762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Смирнова Татьяна Александровна, главный специалист ГУ ЯО </a:t>
            </a:r>
            <a:r>
              <a:rPr lang="ru-RU" sz="2800" dirty="0" err="1" smtClean="0">
                <a:solidFill>
                  <a:srgbClr val="002060"/>
                </a:solidFill>
                <a:latin typeface="Cambria" pitchFamily="18" charset="0"/>
              </a:rPr>
              <a:t>ЦОиККО</a:t>
            </a:r>
            <a:endParaRPr lang="ru-RU" sz="280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1625600" y="1676401"/>
            <a:ext cx="9855200" cy="9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>
              <a:spcAft>
                <a:spcPts val="800"/>
              </a:spcAft>
              <a:buClr>
                <a:srgbClr val="000099"/>
              </a:buClr>
              <a:buSzPts val="2000"/>
            </a:pPr>
            <a:endParaRPr lang="ru-RU" sz="5300" b="1" dirty="0"/>
          </a:p>
        </p:txBody>
      </p:sp>
      <p:sp>
        <p:nvSpPr>
          <p:cNvPr id="3077" name="Заголовок 1"/>
          <p:cNvSpPr>
            <a:spLocks/>
          </p:cNvSpPr>
          <p:nvPr/>
        </p:nvSpPr>
        <p:spPr bwMode="auto">
          <a:xfrm>
            <a:off x="228600" y="381000"/>
            <a:ext cx="1145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Государственная итоговая аттестация 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по образовательным программам </a:t>
            </a:r>
            <a:endParaRPr lang="ru-RU" sz="28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среднего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общего образования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Организация и проведение ЕГЭ </a:t>
            </a:r>
            <a:endParaRPr lang="ru-RU" sz="3600" dirty="0" smtClean="0">
              <a:solidFill>
                <a:srgbClr val="0033CC"/>
              </a:solidFill>
              <a:latin typeface="Cambria" pitchFamily="18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dirty="0" smtClean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в </a:t>
            </a:r>
            <a:r>
              <a:rPr lang="ru-RU" sz="3600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ППЭ </a:t>
            </a:r>
            <a:r>
              <a:rPr lang="ru-RU" sz="3600" dirty="0" smtClean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 с </a:t>
            </a:r>
            <a:r>
              <a:rPr lang="ru-RU" sz="3600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использованием экзаменационных материалов </a:t>
            </a:r>
            <a:r>
              <a:rPr lang="ru-RU" sz="3600" dirty="0" smtClean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на </a:t>
            </a:r>
            <a:r>
              <a:rPr lang="ru-RU" sz="3600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бумажных носителях </a:t>
            </a:r>
            <a:endParaRPr lang="ru-RU" sz="3600" dirty="0" smtClean="0">
              <a:solidFill>
                <a:srgbClr val="0033CC"/>
              </a:solidFill>
              <a:latin typeface="Cambria" pitchFamily="18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ru-RU" sz="3200" b="1" dirty="0">
              <a:solidFill>
                <a:srgbClr val="0033CC"/>
              </a:solidFill>
              <a:latin typeface="Cambria" pitchFamily="18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ППЭ </a:t>
            </a:r>
            <a:r>
              <a:rPr lang="ru-RU" sz="3600" b="1" dirty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на </a:t>
            </a:r>
            <a:r>
              <a:rPr lang="ru-RU" sz="3600" b="1" dirty="0" smtClean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дому</a:t>
            </a:r>
            <a:endParaRPr lang="ru-RU" sz="3600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2" y="1600201"/>
          <a:ext cx="11379204" cy="211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636"/>
                <a:gridCol w="990683"/>
                <a:gridCol w="1409812"/>
                <a:gridCol w="1711915"/>
                <a:gridCol w="1409812"/>
                <a:gridCol w="1784743"/>
                <a:gridCol w="3149603"/>
              </a:tblGrid>
              <a:tr h="47985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Код ППЭ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Адрес ППЭ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Количество аудитории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Работники ППЭ</a:t>
                      </a:r>
                      <a:endParaRPr lang="ru-RU" sz="19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1879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Руководитель ППЭ</a:t>
                      </a:r>
                      <a:endParaRPr lang="ru-RU" sz="16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Член ГЭК</a:t>
                      </a:r>
                      <a:endParaRPr lang="ru-RU" sz="16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Организаторы</a:t>
                      </a:r>
                      <a:endParaRPr lang="ru-RU" sz="16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Технический специалист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Ассистент</a:t>
                      </a:r>
                      <a:endParaRPr lang="ru-RU" sz="16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6699FF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9…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Адрес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При необходимости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СОВМЕЩЕНИЕ ПОЛНОМОЧИЙ по согласованию с ГЭК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L="121920" marR="121920">
                    <a:solidFill>
                      <a:srgbClr val="CFDEFB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9402" y="4343400"/>
            <a:ext cx="1326465" cy="125265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52600" y="4495804"/>
            <a:ext cx="6502400" cy="5632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95998" rIns="121917" bIns="95998">
            <a:spAutoFit/>
          </a:bodyPr>
          <a:lstStyle/>
          <a:p>
            <a:pPr algn="just" defTabSz="1066773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Видеонаблюдение в режиме «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</a:rPr>
              <a:t>офлайн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762004"/>
            <a:ext cx="11277600" cy="5632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95998" rIns="121917" bIns="95998">
            <a:spAutoFit/>
          </a:bodyPr>
          <a:lstStyle/>
          <a:p>
            <a:pPr algn="ctr" defTabSz="1066773">
              <a:defRPr/>
            </a:pP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</a:rPr>
              <a:t>Минимальные требования к процедуре и технологии проведения ЕГЭ</a:t>
            </a:r>
            <a:endParaRPr lang="ru-RU" sz="2400" dirty="0">
              <a:solidFill>
                <a:srgbClr val="1306BA"/>
              </a:solidFill>
              <a:latin typeface="Cambr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1200" y="5257800"/>
            <a:ext cx="871285" cy="609600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/>
            </a:blip>
            <a:srcRect/>
            <a:stretch>
              <a:fillRect t="-28000" b="-28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27200" y="5156211"/>
            <a:ext cx="10261600" cy="5632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95998" rIns="121917" bIns="95998">
            <a:spAutoFit/>
          </a:bodyPr>
          <a:lstStyle/>
          <a:p>
            <a:pPr algn="just" defTabSz="1066773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Рабочее место для участника экзамена с учетом состояния его здоровья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27200" y="5867415"/>
            <a:ext cx="6197600" cy="5632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95998" rIns="121917" bIns="95998">
            <a:spAutoFit/>
          </a:bodyPr>
          <a:lstStyle/>
          <a:p>
            <a:pPr algn="just" defTabSz="1066773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Рабочие места для всех работников ППЭ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1000" y="3810004"/>
            <a:ext cx="11277600" cy="5632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95998" rIns="121917" bIns="95998">
            <a:spAutoFit/>
          </a:bodyPr>
          <a:lstStyle/>
          <a:p>
            <a:pPr defTabSz="1066773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Работники ППЭ прибывают в ППЭ на дому не ранее 09.00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ОРГАНИЗАЦИЯ ППЭ НА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117600" y="6350000"/>
            <a:ext cx="1097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>
              <a:spcBef>
                <a:spcPct val="0"/>
              </a:spcBef>
              <a:defRPr/>
            </a:pPr>
            <a:endParaRPr lang="ru-RU" sz="37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64448719"/>
              </p:ext>
            </p:extLst>
          </p:nvPr>
        </p:nvGraphicFramePr>
        <p:xfrm>
          <a:off x="609600" y="1092214"/>
          <a:ext cx="11151029" cy="386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486381033"/>
              </p:ext>
            </p:extLst>
          </p:nvPr>
        </p:nvGraphicFramePr>
        <p:xfrm>
          <a:off x="476235" y="4445000"/>
          <a:ext cx="1161418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53602" y="2362200"/>
            <a:ext cx="1326465" cy="1252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5240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</a:t>
            </a:r>
            <a:endParaRPr lang="ru-RU" sz="2400" b="1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431373" y="932728"/>
            <a:ext cx="11143547" cy="634541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оборудована средствами видеонаблюдения в режиме «</a:t>
              </a:r>
              <a:r>
                <a:rPr lang="ru-RU" sz="2100" dirty="0" err="1" smtClean="0">
                  <a:solidFill>
                    <a:srgbClr val="002060"/>
                  </a:solidFill>
                  <a:latin typeface="Cambria" pitchFamily="18" charset="0"/>
                </a:rPr>
                <a:t>офлайн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»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23393" y="932723"/>
            <a:ext cx="960107" cy="5760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/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5"/>
          <p:cNvGrpSpPr/>
          <p:nvPr/>
        </p:nvGrpSpPr>
        <p:grpSpPr>
          <a:xfrm>
            <a:off x="406401" y="5156200"/>
            <a:ext cx="11143547" cy="701576"/>
            <a:chOff x="0" y="1099106"/>
            <a:chExt cx="8357660" cy="52618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1099106"/>
              <a:ext cx="8357660" cy="52618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726018" y="1099106"/>
              <a:ext cx="6631642" cy="526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закрыты стенды, плакаты и иные материалы со справочно-познавательной информацией</a:t>
              </a:r>
              <a:endParaRPr lang="ru-RU" sz="2100" b="1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609603" y="5257804"/>
            <a:ext cx="915239" cy="534477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/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19"/>
          <p:cNvGrpSpPr/>
          <p:nvPr/>
        </p:nvGrpSpPr>
        <p:grpSpPr>
          <a:xfrm>
            <a:off x="406400" y="4319193"/>
            <a:ext cx="11236792" cy="759627"/>
            <a:chOff x="-69349" y="1497733"/>
            <a:chExt cx="8427594" cy="49157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69349" y="1513402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658843" y="1497733"/>
              <a:ext cx="6699402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функционирующие часы, находящиеся в поле зрения участника экзамена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685800" y="4445000"/>
            <a:ext cx="854253" cy="508000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23"/>
          <p:cNvGrpSpPr/>
          <p:nvPr/>
        </p:nvGrpSpPr>
        <p:grpSpPr>
          <a:xfrm>
            <a:off x="406401" y="1600203"/>
            <a:ext cx="11143547" cy="726532"/>
            <a:chOff x="585" y="1678515"/>
            <a:chExt cx="8357660" cy="54489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85" y="1678515"/>
              <a:ext cx="8357660" cy="54489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726603" y="1678515"/>
              <a:ext cx="6631642" cy="544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подготовлено рабочее место для участника экзамена (стол и стул), обозначенное номером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11200" y="1701800"/>
            <a:ext cx="871285" cy="507632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/>
            </a:blip>
            <a:srcRect/>
            <a:stretch>
              <a:fillRect t="-28000" b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5"/>
          <p:cNvGrpSpPr/>
          <p:nvPr/>
        </p:nvGrpSpPr>
        <p:grpSpPr>
          <a:xfrm>
            <a:off x="406425" y="2311403"/>
            <a:ext cx="11152761" cy="855292"/>
            <a:chOff x="-1" y="3681638"/>
            <a:chExt cx="8364571" cy="69822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54990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747797" y="3681638"/>
              <a:ext cx="6616773" cy="69822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just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solidFill>
                    <a:srgbClr val="002060"/>
                  </a:solidFill>
                  <a:latin typeface="Cambria" pitchFamily="18" charset="0"/>
                </a:rPr>
                <a:t>подготовлены 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 рабочие места </a:t>
              </a:r>
              <a:r>
                <a:rPr lang="ru-RU" sz="2100" dirty="0">
                  <a:solidFill>
                    <a:srgbClr val="002060"/>
                  </a:solidFill>
                  <a:latin typeface="Cambria" pitchFamily="18" charset="0"/>
                </a:rPr>
                <a:t>для организаторов 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(ассистента)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1" y="2514604"/>
            <a:ext cx="960107" cy="560061"/>
          </a:xfrm>
          <a:prstGeom prst="rect">
            <a:avLst/>
          </a:prstGeom>
        </p:spPr>
      </p:pic>
      <p:grpSp>
        <p:nvGrpSpPr>
          <p:cNvPr id="9" name="Группа 31"/>
          <p:cNvGrpSpPr/>
          <p:nvPr/>
        </p:nvGrpSpPr>
        <p:grpSpPr>
          <a:xfrm>
            <a:off x="406400" y="3124197"/>
            <a:ext cx="11144328" cy="1219203"/>
            <a:chOff x="0" y="2791288"/>
            <a:chExt cx="8358246" cy="576621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791288"/>
              <a:ext cx="8358246" cy="54489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91288"/>
              <a:ext cx="6632106" cy="57662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 стол, находящийся в зоне видимости камеры видеонаблюдения, для получения ЭМ, выдачи ЭМ организаторам, оформления  форм ППЭ, для раскладки и упаковки ЭМ, передачи ЭМ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25" y="3225803"/>
            <a:ext cx="1152129" cy="768084"/>
          </a:xfrm>
          <a:prstGeom prst="rect">
            <a:avLst/>
          </a:prstGeom>
        </p:spPr>
      </p:pic>
      <p:grpSp>
        <p:nvGrpSpPr>
          <p:cNvPr id="11" name="Группа 35"/>
          <p:cNvGrpSpPr/>
          <p:nvPr/>
        </p:nvGrpSpPr>
        <p:grpSpPr>
          <a:xfrm>
            <a:off x="406401" y="5969004"/>
            <a:ext cx="11143547" cy="634541"/>
            <a:chOff x="585" y="3469907"/>
            <a:chExt cx="8357660" cy="475906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585" y="3469907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719704" y="3469907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черновики</a:t>
              </a: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609611" y="5969005"/>
            <a:ext cx="1054164" cy="644691"/>
          </a:xfrm>
          <a:prstGeom prst="roundRect">
            <a:avLst>
              <a:gd name="adj" fmla="val 10000"/>
            </a:avLst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Прямоугольник 39"/>
          <p:cNvSpPr/>
          <p:nvPr/>
        </p:nvSpPr>
        <p:spPr>
          <a:xfrm>
            <a:off x="0" y="22860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Times New Roman" pitchFamily="18" charset="0"/>
              </a:rPr>
              <a:t>АУДИТОРИЯ ППЭ/Штаб ППЭ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431373" y="932729"/>
            <a:ext cx="11143547" cy="591275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ножницы  для вскрытия </a:t>
              </a:r>
              <a:r>
                <a:rPr lang="ru-RU" sz="2100" dirty="0" err="1" smtClean="0">
                  <a:solidFill>
                    <a:srgbClr val="002060"/>
                  </a:solidFill>
                  <a:latin typeface="Cambria" pitchFamily="18" charset="0"/>
                </a:rPr>
                <a:t>спецпакета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 с ИК 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381000" y="4114800"/>
            <a:ext cx="11169728" cy="1600200"/>
            <a:chOff x="-145549" y="1359990"/>
            <a:chExt cx="8358246" cy="47590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145549" y="1359990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-69349" y="1405314"/>
              <a:ext cx="8229600" cy="31727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памятки: «Сроки ознакомления с результатами экзамена»,  «Кодировка учебных предметов», «Продолжительность выполнения   экзаменационной работы»,  «Код ППЭ, наименование ППЭ, адрес ППЭ», «Горячая линия», копия выписки из протокола ГЭК  о создании специальных условий</a:t>
              </a: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solidFill>
                  <a:srgbClr val="002060"/>
                </a:solidFill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latin typeface="Cambria" pitchFamily="18" charset="0"/>
                </a:rPr>
                <a:t>   </a:t>
              </a:r>
              <a:br>
                <a:rPr lang="ru-RU" sz="2100" dirty="0" smtClean="0">
                  <a:latin typeface="Cambria" pitchFamily="18" charset="0"/>
                </a:rPr>
              </a:br>
              <a:r>
                <a:rPr lang="ru-RU" sz="2100" dirty="0" smtClean="0">
                  <a:latin typeface="Cambria" pitchFamily="18" charset="0"/>
                </a:rPr>
                <a:t>, </a:t>
              </a:r>
              <a:endParaRPr lang="ru-RU" sz="2100" dirty="0">
                <a:latin typeface="Cambria" pitchFamily="18" charset="0"/>
              </a:endParaRPr>
            </a:p>
          </p:txBody>
        </p:sp>
      </p:grpSp>
      <p:grpSp>
        <p:nvGrpSpPr>
          <p:cNvPr id="5" name="Группа 5"/>
          <p:cNvGrpSpPr/>
          <p:nvPr/>
        </p:nvGrpSpPr>
        <p:grpSpPr>
          <a:xfrm>
            <a:off x="457200" y="1523999"/>
            <a:ext cx="11144328" cy="1676396"/>
            <a:chOff x="-1" y="3698231"/>
            <a:chExt cx="8358246" cy="72988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673244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085849" y="3698231"/>
              <a:ext cx="7200901" cy="630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формы: ППЭ-11-1 «Сопроводительный бланк к материалам ЕГЭ», «Акт об отключении средств видеонаблюдения или отсутствии видеозаписи экзамена», журнал учета участников экзамена, обратившихся к медицинскому работнику во время проведения экзамена, </a:t>
              </a:r>
              <a:r>
                <a:rPr lang="ru-RU" sz="20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плакаты о ведении видеонаблюдения в аудитории/штабе ППЭ</a:t>
              </a:r>
              <a:endParaRPr lang="ru-RU"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6" name="Группа 31"/>
          <p:cNvGrpSpPr/>
          <p:nvPr/>
        </p:nvGrpSpPr>
        <p:grpSpPr>
          <a:xfrm>
            <a:off x="457200" y="2971800"/>
            <a:ext cx="11144328" cy="1106924"/>
            <a:chOff x="0" y="2686447"/>
            <a:chExt cx="8358246" cy="649743"/>
          </a:xfrm>
          <a:solidFill>
            <a:schemeClr val="bg1"/>
          </a:solidFill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686447"/>
              <a:ext cx="8358246" cy="6497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38870"/>
              <a:ext cx="6503461" cy="5973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>
                <a:latin typeface="Cambria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1168400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3048000"/>
            <a:ext cx="456565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5410200" y="3124202"/>
            <a:ext cx="6096000" cy="9956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 defTabSz="829713">
              <a:lnSpc>
                <a:spcPct val="90000"/>
              </a:lnSpc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подготовлена инструкцию для участника экзамена, зачитываемую организаторами в аудитории перед началом экзамена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0" y="990615"/>
            <a:ext cx="1016000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0" y="15240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Times New Roman" pitchFamily="18" charset="0"/>
              </a:rPr>
              <a:t>ПОДГОТОВКА ППЭ К ПРОВЕДЕНИЮ ЭКЗАМЕНА</a:t>
            </a:r>
            <a:endParaRPr lang="ru-RU" sz="2400" b="1" dirty="0" smtClean="0">
              <a:solidFill>
                <a:srgbClr val="1306BA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457200" y="5257800"/>
            <a:ext cx="11125200" cy="13124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just" defTabSz="829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подготовлены переносная доска, стенд,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гелевые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ручки с черными чернилами, разрешенные средства обучения и воспитания</a:t>
            </a:r>
          </a:p>
          <a:p>
            <a:pPr algn="just" defTabSz="829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подготовлены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бейджи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для работников ППЭ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1727200" y="990605"/>
          <a:ext cx="9855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16000" y="6172200"/>
            <a:ext cx="1097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>
              <a:spcBef>
                <a:spcPct val="0"/>
              </a:spcBef>
              <a:defRPr/>
            </a:pPr>
            <a:endParaRPr lang="ru-RU" sz="37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228601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540000" y="533402"/>
            <a:ext cx="9448800" cy="250679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В день проведения экзамена до начала экзамена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получить 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от члена 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ГЭК в аудитории/штабе ППЭ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в зоне видимости камер видеонаблюдения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: </a:t>
            </a:r>
          </a:p>
          <a:p>
            <a:pPr marL="457200" indent="-457200" algn="just">
              <a:buAutoNum type="arabicParenR"/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сейф-пакет 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 экзаменационными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материалами</a:t>
            </a:r>
          </a:p>
          <a:p>
            <a:pPr marL="457200" indent="-457200" algn="just">
              <a:buAutoNum type="arabicParenR"/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вскрыть сейф-пакет с ЭМ</a:t>
            </a:r>
            <a:endParaRPr lang="ru-RU" sz="2400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3)   проверить ЭМ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304800" y="533400"/>
            <a:ext cx="2133600" cy="80959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SzPct val="90000"/>
              <a:defRPr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09.15</a:t>
            </a:r>
          </a:p>
        </p:txBody>
      </p:sp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200404"/>
            <a:ext cx="334745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737600" y="787415"/>
            <a:ext cx="3251200" cy="117893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проверить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 комплектность в соответствии  ППЭ-14-03 «Опись доставочного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сейф-пакета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»</a:t>
            </a:r>
            <a:endParaRPr lang="ru-RU" altLang="ru-RU" dirty="0">
              <a:solidFill>
                <a:srgbClr val="0033CC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8737600" y="3835400"/>
            <a:ext cx="3251200" cy="173292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разместить 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пецпакет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с ИК, </a:t>
            </a:r>
          </a:p>
          <a:p>
            <a:pPr algn="just"/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ДБО № 2, упаковочные экзаменационные  материалы  в зоне видимости камер видеонаблюдения  в аудитории/Штабе ППЭ 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737600" y="2311415"/>
            <a:ext cx="3251200" cy="117893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заполнить 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форму  ППЭ-14-01 «Акт приемки-передачи экзаменационных 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атериалов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в ППЭ»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28600" y="6019802"/>
            <a:ext cx="11734800" cy="6249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Важно!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Руководитель ППЭ несет персональную ответственность за соблюдение мер информационной безопасности и исполнение порядка проведения ГИА в ППЭ на всех этапах проведения ЕГЭ в ППЭ</a:t>
            </a:r>
            <a:endParaRPr lang="ru-RU" altLang="ru-RU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ДОСТАВКА И ПЕРЕДАЧА ЭМ В ППЭ</a:t>
            </a:r>
            <a:endParaRPr lang="ru-RU" sz="2400" b="1" dirty="0">
              <a:solidFill>
                <a:srgbClr val="1306BA"/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4802" y="457200"/>
            <a:ext cx="2602407" cy="1793058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304801" y="2362202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Пакет руководителя ППЭ  + ДБО №2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2" y="457200"/>
            <a:ext cx="3136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94799" y="2946254"/>
            <a:ext cx="2602407" cy="96549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рямоугольник 19"/>
          <p:cNvSpPr/>
          <p:nvPr/>
        </p:nvSpPr>
        <p:spPr>
          <a:xfrm>
            <a:off x="3124200" y="2438402"/>
            <a:ext cx="25146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Возвратные доставочные пакеты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48002" y="3352800"/>
            <a:ext cx="2602407" cy="1793058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рямоугольник 22"/>
          <p:cNvSpPr/>
          <p:nvPr/>
        </p:nvSpPr>
        <p:spPr>
          <a:xfrm>
            <a:off x="3200400" y="5410200"/>
            <a:ext cx="2514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Конверт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2" y="3200400"/>
            <a:ext cx="1966913" cy="273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Скругленный прямоугольник 44"/>
          <p:cNvSpPr/>
          <p:nvPr/>
        </p:nvSpPr>
        <p:spPr>
          <a:xfrm>
            <a:off x="5943602" y="2209800"/>
            <a:ext cx="2602407" cy="1793058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Прямоугольник 45"/>
          <p:cNvSpPr/>
          <p:nvPr/>
        </p:nvSpPr>
        <p:spPr>
          <a:xfrm>
            <a:off x="6096000" y="4114800"/>
            <a:ext cx="2514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Сейф-пакет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640291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85800"/>
            <a:ext cx="5867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8"/>
          <p:cNvSpPr>
            <a:spLocks noChangeArrowheads="1"/>
          </p:cNvSpPr>
          <p:nvPr/>
        </p:nvSpPr>
        <p:spPr bwMode="auto">
          <a:xfrm>
            <a:off x="4978423" y="5473883"/>
            <a:ext cx="3452284" cy="1363596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lIns="70249" tIns="35124" rIns="70249" bIns="35124">
            <a:spAutoFit/>
          </a:bodyPr>
          <a:lstStyle/>
          <a:p>
            <a:pPr algn="ctr"/>
            <a:r>
              <a:rPr lang="ru-RU" altLang="ru-RU" sz="21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Информация о количестве ЭМ в формах: </a:t>
            </a:r>
          </a:p>
          <a:p>
            <a:pPr algn="ctr"/>
            <a:r>
              <a:rPr lang="ru-RU" altLang="ru-RU" sz="21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ППЭ-14-01 и ППЭ-14-03 должна совпадать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 flipV="1">
            <a:off x="8559800" y="-1016000"/>
            <a:ext cx="1219200" cy="5232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2006600" y="-101600"/>
            <a:ext cx="2387600" cy="5588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2349500" y="2298700"/>
            <a:ext cx="508000" cy="4394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5283200" y="28194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5283200" y="34290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04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5283200" y="38354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4165600" y="3835404"/>
            <a:ext cx="10160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ДБО № 2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5283200" y="22098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4165600" y="3124204"/>
            <a:ext cx="10160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Конверт 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Прямоугольник 8"/>
          <p:cNvSpPr>
            <a:spLocks noChangeArrowheads="1"/>
          </p:cNvSpPr>
          <p:nvPr/>
        </p:nvSpPr>
        <p:spPr bwMode="auto">
          <a:xfrm>
            <a:off x="5283200" y="31242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60800" y="2108211"/>
            <a:ext cx="430032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49600" y="2819416"/>
            <a:ext cx="422546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43200" y="3327416"/>
            <a:ext cx="430032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2400" y="3"/>
            <a:ext cx="1203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Times New Roman" pitchFamily="18" charset="0"/>
              </a:rPr>
              <a:t>ПЕРЕДАЧА ЭКЗАМЕНАЦИОННЫХ МАТЕРИАЛОВ В ППЭ в день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0" y="843294"/>
            <a:ext cx="1124704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Возвратный доставочный пакет для упаковки: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62000" y="2514600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БЛАНКОВ ЕГЭ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участника экзамена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800600" y="2514600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испорченных/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бракованных ЭМ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1447800" y="1447800"/>
            <a:ext cx="711200" cy="766252"/>
            <a:chOff x="2391490" y="1628755"/>
            <a:chExt cx="689627" cy="574689"/>
          </a:xfrm>
        </p:grpSpPr>
        <p:sp>
          <p:nvSpPr>
            <p:cNvPr id="25" name="Стрелка вправо 24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grpSp>
        <p:nvGrpSpPr>
          <p:cNvPr id="3" name="Группа 26"/>
          <p:cNvGrpSpPr/>
          <p:nvPr/>
        </p:nvGrpSpPr>
        <p:grpSpPr>
          <a:xfrm>
            <a:off x="5791200" y="1447800"/>
            <a:ext cx="711200" cy="766252"/>
            <a:chOff x="2391490" y="1628755"/>
            <a:chExt cx="689627" cy="574689"/>
          </a:xfrm>
        </p:grpSpPr>
        <p:sp>
          <p:nvSpPr>
            <p:cNvPr id="28" name="Стрелка вправо 2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91000"/>
            <a:ext cx="313689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114800"/>
            <a:ext cx="3295650" cy="208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8600" y="228601"/>
            <a:ext cx="1196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14" name="Группа 26"/>
          <p:cNvGrpSpPr/>
          <p:nvPr/>
        </p:nvGrpSpPr>
        <p:grpSpPr>
          <a:xfrm>
            <a:off x="9829800" y="1447800"/>
            <a:ext cx="711200" cy="766252"/>
            <a:chOff x="2391490" y="1628755"/>
            <a:chExt cx="689627" cy="574689"/>
          </a:xfrm>
        </p:grpSpPr>
        <p:sp>
          <p:nvSpPr>
            <p:cNvPr id="16" name="Стрелка вправо 15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4114800"/>
            <a:ext cx="3257549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9067800" y="2648635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КИМ, вложенный в конверт от ИК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994400" y="848957"/>
            <a:ext cx="548640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 для упаковки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908800" y="2478118"/>
            <a:ext cx="3962400" cy="477001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черновиков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09600" y="2209805"/>
            <a:ext cx="5892800" cy="429341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2" name="Группа 9"/>
          <p:cNvGrpSpPr/>
          <p:nvPr/>
        </p:nvGrpSpPr>
        <p:grpSpPr>
          <a:xfrm>
            <a:off x="8331200" y="1498602"/>
            <a:ext cx="711200" cy="766252"/>
            <a:chOff x="2391490" y="1628755"/>
            <a:chExt cx="689627" cy="574689"/>
          </a:xfrm>
        </p:grpSpPr>
        <p:sp>
          <p:nvSpPr>
            <p:cNvPr id="12" name="Стрелка вправо 11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28600" y="228601"/>
            <a:ext cx="1196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3137"/>
            <a:ext cx="12192000" cy="52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НОРМАТИВНЫЕ ПРАВОВЫЕ ДОКУМЕНТЫ</a:t>
            </a:r>
            <a:endParaRPr lang="ru-RU" sz="2400" dirty="0" smtClean="0">
              <a:solidFill>
                <a:srgbClr val="1306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35360" y="836712"/>
            <a:ext cx="11521280" cy="4648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just" defTabSz="1219170" fontAlgn="base">
              <a:spcBef>
                <a:spcPct val="20000"/>
              </a:spcBef>
              <a:spcAft>
                <a:spcPts val="1333"/>
              </a:spcAft>
              <a:defRPr/>
            </a:pPr>
            <a:r>
              <a:rPr lang="ru-RU" altLang="ru-RU" sz="1900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Федеральный закон </a:t>
            </a:r>
            <a:r>
              <a:rPr lang="ru-RU" altLang="ru-RU" sz="1900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от 29.12.2012 № 273-ФЗ «Об образовании в Российской Федерации»</a:t>
            </a:r>
          </a:p>
          <a:p>
            <a:pPr algn="just" defTabSz="1219170" fontAlgn="base">
              <a:spcBef>
                <a:spcPct val="20000"/>
              </a:spcBef>
              <a:spcAft>
                <a:spcPts val="1333"/>
              </a:spcAft>
              <a:defRPr/>
            </a:pPr>
            <a:endParaRPr lang="ru-RU" altLang="ru-RU" sz="1900" dirty="0" smtClean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04800" y="1828800"/>
            <a:ext cx="11521280" cy="960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20000"/>
              </a:spcBef>
              <a:spcAft>
                <a:spcPts val="1333"/>
              </a:spcAft>
            </a:pPr>
            <a:r>
              <a:rPr lang="ru-RU" altLang="ru-RU" sz="1900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Приказ </a:t>
            </a:r>
            <a:r>
              <a:rPr lang="ru-RU" altLang="ru-RU" sz="1900" b="1" dirty="0" err="1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Минпросвещения</a:t>
            </a:r>
            <a:r>
              <a:rPr lang="ru-RU" altLang="ru-RU" sz="1900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 России и </a:t>
            </a:r>
            <a:r>
              <a:rPr lang="ru-RU" altLang="ru-RU" sz="1900" b="1" dirty="0" err="1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Рособрнадзора</a:t>
            </a:r>
            <a:r>
              <a:rPr lang="ru-RU" altLang="ru-RU" sz="1900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ru-RU" sz="1900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от 07.11.2018 № 190/1512 «Об утверждении Порядка проведения государственной итоговой аттестации по образовательным программам среднего общего образования»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" y="3200400"/>
            <a:ext cx="11521280" cy="158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Методические документы, рекомендуемые при организации и проведении государственной итоговой аттестации по образовательным программам основного общего образования и среднего общего образования в 2023 году </a:t>
            </a:r>
          </a:p>
          <a:p>
            <a:pPr algn="ctr"/>
            <a:r>
              <a:rPr lang="ru-RU" sz="19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письмо </a:t>
            </a:r>
            <a:r>
              <a:rPr lang="ru-RU" sz="1900" i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Рособрнадзора</a:t>
            </a:r>
            <a:r>
              <a:rPr lang="ru-RU" sz="19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от 01.02.2023 № 04-31, </a:t>
            </a:r>
          </a:p>
          <a:p>
            <a:pPr algn="ctr"/>
            <a:r>
              <a:rPr lang="ru-RU" sz="19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в редакции письма </a:t>
            </a:r>
            <a:r>
              <a:rPr lang="ru-RU" sz="1900" i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Рособрнадзора</a:t>
            </a:r>
            <a:r>
              <a:rPr lang="ru-RU" sz="19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от 17 апреля 2023 г. № 04-103</a:t>
            </a:r>
            <a:endParaRPr lang="ru-RU" sz="1900" i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843294"/>
            <a:ext cx="873760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 для упаковки: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81000" y="2590801"/>
            <a:ext cx="3962400" cy="2415994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ВДП с бланками ЕГЭ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форм ППЭ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неиспользованных ДБО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 журнала учета участников, обратившихся к медицинскому работнику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служебных записок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object 14"/>
          <p:cNvSpPr>
            <a:spLocks noChangeArrowheads="1"/>
          </p:cNvSpPr>
          <p:nvPr/>
        </p:nvSpPr>
        <p:spPr bwMode="auto">
          <a:xfrm>
            <a:off x="9245600" y="787400"/>
            <a:ext cx="2844800" cy="316835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73600" y="2625484"/>
            <a:ext cx="4470400" cy="403182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конверта ИК  с  использованным КИМ и контрольным листом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 с 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испорченными/</a:t>
            </a:r>
          </a:p>
          <a:p>
            <a:pPr lvl="0" algn="just"/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бракованными  ЭМ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неиспользованных ИК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использованных упаковочных  материалов (ВДП, </a:t>
            </a:r>
            <a:r>
              <a:rPr lang="ru-RU" sz="2100" b="1" dirty="0" err="1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сейф-пакетов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неиспользованных упаковочных материалов  (ВДП, </a:t>
            </a:r>
            <a:r>
              <a:rPr lang="ru-RU" sz="2100" b="1" dirty="0" err="1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сейф-пакетов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)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5800" y="5225536"/>
            <a:ext cx="3276600" cy="8925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аудитории/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Штабе ППЭ</a:t>
            </a:r>
            <a:endParaRPr lang="ru-RU" sz="24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1727200" y="1600203"/>
            <a:ext cx="711200" cy="766252"/>
            <a:chOff x="2391490" y="1628755"/>
            <a:chExt cx="689627" cy="574689"/>
          </a:xfrm>
        </p:grpSpPr>
        <p:sp>
          <p:nvSpPr>
            <p:cNvPr id="17" name="Стрелка вправо 16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6400800" y="1600203"/>
            <a:ext cx="711200" cy="766252"/>
            <a:chOff x="2391490" y="1628755"/>
            <a:chExt cx="689627" cy="574689"/>
          </a:xfrm>
        </p:grpSpPr>
        <p:sp>
          <p:nvSpPr>
            <p:cNvPr id="20" name="Стрелка вправо 19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28600" y="228601"/>
            <a:ext cx="1196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39352" y="685800"/>
          <a:ext cx="11713301" cy="59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805"/>
                <a:gridCol w="5999496"/>
              </a:tblGrid>
              <a:tr h="5994400"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Апелляция о нарушении установленного порядка проведения ГИА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 (ППЭ-02)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Протокол рассмотрения апелляции о нарушении установленного порядка проведения ГИА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(ППЭ-03)</a:t>
                      </a:r>
                      <a:endParaRPr lang="ru-RU" sz="1600" dirty="0" smtClean="0"/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аудитории» (ППЭ-05-01)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экзамена в аудитории» (ППЭ-05-02)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образовательной организации» (ППЭ-06-01)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ППЭ по алфавиту» (ППЭ-06-02)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работников ППЭ и общественных наблюдателей» (ППЭ-07)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«Отчет члена ГЭК о проведении экзамена в ППЭ» (ППЭ-10)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Ведомость коррекции персональных данных участников экзамена в аудитории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(ППЭ-12-02)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использования дополнительных бланков ответов №2» (ППЭ-12-03)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времени отсутствия участников экзамена в аудитории» (ППЭ-12-04-МАШ)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ЕГЭ в ППЭ» (ППЭ-13-01)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«Сводная ведомость учета участников  и использования экзаменационных материалов в ППЭ» (ППЭ-13-02-МАШ)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приемки-передачи экзаменационных материалов в ППЭ» (ППЭ-14-01)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экзаменационных материалов» (ППЭ-14-02)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«Расшифровка кодов образовательных организаций ППЭ» (ППЭ-16)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Акт общественного наблюдения за проведением экзамена в ППЭ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 (ППЭ-18-МАШ)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«Контроль изменения состава работников в день экзамена» (ППЭ-19)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идентификации личности участника ГИА» (ППЭ-20)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удалении участника экзамена» (ППЭ-21)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 досрочном завершении экзамена по объективным причинам» (ППЭ-22)</a:t>
                      </a:r>
                      <a:endParaRPr lang="ru-RU" sz="1600" dirty="0" smtClean="0">
                        <a:solidFill>
                          <a:srgbClr val="006AB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" y="152404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ПАКЕТ РУКОВОДИТЕЛЯ</a:t>
            </a:r>
            <a:r>
              <a:rPr lang="en-US" sz="2400" b="1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ППЭ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404664"/>
            <a:ext cx="10911840" cy="62646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аудитории проведения формы заполняет ответственный организатор в 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Работники 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ППЭ заполняют формы черной </a:t>
            </a:r>
            <a:r>
              <a:rPr lang="ru-RU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гелевой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ручкой, без исправлений и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ошибок</a:t>
            </a:r>
            <a:endParaRPr lang="ru-RU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70" y="1932747"/>
            <a:ext cx="6353908" cy="32766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  <a:softEdge rad="1016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2005" y="140680"/>
            <a:ext cx="6888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РАБОТА С ФОРМАМИ ППЭ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84123" y="2211097"/>
            <a:ext cx="372794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 формах ППЭ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знак </a:t>
            </a:r>
            <a:r>
              <a:rPr lang="ru-RU" sz="40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Z</a:t>
            </a:r>
            <a:r>
              <a:rPr lang="ru-RU" sz="40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не проставляем</a:t>
            </a:r>
            <a:endParaRPr lang="ru-RU" sz="28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88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2032000" y="1092201"/>
          <a:ext cx="9448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2400" y="228601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381000"/>
            <a:ext cx="5135893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7"/>
          <p:cNvGrpSpPr/>
          <p:nvPr/>
        </p:nvGrpSpPr>
        <p:grpSpPr>
          <a:xfrm>
            <a:off x="6908801" y="1092200"/>
            <a:ext cx="2112235" cy="914400"/>
            <a:chOff x="-64297" y="-244140"/>
            <a:chExt cx="1299216" cy="161189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-64297" y="-172133"/>
              <a:ext cx="1295118" cy="1539890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Cambria" pitchFamily="18" charset="0"/>
                </a:rPr>
                <a:t>проверяет  явку члена ГЭК </a:t>
              </a:r>
            </a:p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6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5486400" y="2209800"/>
            <a:ext cx="2438400" cy="1320800"/>
            <a:chOff x="-64297" y="-244140"/>
            <a:chExt cx="1374851" cy="205319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-64297" y="-172135"/>
              <a:ext cx="1374851" cy="198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Cambria" pitchFamily="18" charset="0"/>
                </a:rPr>
                <a:t>проверяет  явку организаторов в аудитории</a:t>
              </a:r>
            </a:p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</a:p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8331205" y="2108205"/>
            <a:ext cx="2781417" cy="1163307"/>
            <a:chOff x="-64297" y="-244140"/>
            <a:chExt cx="1344219" cy="161189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-64297" y="-103361"/>
              <a:ext cx="1344219" cy="1350254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Cambria" pitchFamily="18" charset="0"/>
                </a:rPr>
                <a:t>назначает ответственных организаторов в аудиториях</a:t>
              </a:r>
            </a:p>
            <a:p>
              <a:pPr lvl="0" algn="ctr"/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(</a:t>
              </a: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метка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 – </a:t>
              </a:r>
              <a:r>
                <a:rPr lang="en-US" sz="1600" b="1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X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)</a:t>
              </a:r>
              <a:endParaRPr lang="ru-RU" sz="1600" dirty="0"/>
            </a:p>
          </p:txBody>
        </p:sp>
      </p:grpSp>
      <p:grpSp>
        <p:nvGrpSpPr>
          <p:cNvPr id="5" name="Группа 25"/>
          <p:cNvGrpSpPr/>
          <p:nvPr/>
        </p:nvGrpSpPr>
        <p:grpSpPr>
          <a:xfrm>
            <a:off x="5486401" y="4140200"/>
            <a:ext cx="2112235" cy="1117600"/>
            <a:chOff x="-64297" y="-97604"/>
            <a:chExt cx="1299216" cy="1611899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-64297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-64297" y="-97604"/>
              <a:ext cx="1295118" cy="1611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Cambria" pitchFamily="18" charset="0"/>
                </a:rPr>
                <a:t>вписывает  номер аудитории -ассистент</a:t>
              </a:r>
            </a:p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6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8534401" y="4241800"/>
            <a:ext cx="2112235" cy="1524000"/>
            <a:chOff x="-64297" y="-97604"/>
            <a:chExt cx="1299216" cy="1611899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-64297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-64297" y="9856"/>
              <a:ext cx="1295118" cy="1504439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Cambria" pitchFamily="18" charset="0"/>
                </a:rPr>
                <a:t>вписывает номер аудитории  -технические специалисты</a:t>
              </a:r>
            </a:p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6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6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7" name="Группа 34"/>
          <p:cNvGrpSpPr/>
          <p:nvPr/>
        </p:nvGrpSpPr>
        <p:grpSpPr>
          <a:xfrm>
            <a:off x="7112000" y="5664204"/>
            <a:ext cx="1440160" cy="1056117"/>
            <a:chOff x="195546" y="-97604"/>
            <a:chExt cx="1299216" cy="161189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195546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82160" y="-97604"/>
              <a:ext cx="1125987" cy="1611899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7704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00CC"/>
                  </a:solidFill>
                  <a:latin typeface="Cambria" pitchFamily="18" charset="0"/>
                </a:rPr>
                <a:t>неявка работника - ППЭ-19</a:t>
              </a:r>
              <a:endParaRPr lang="ru-RU" sz="16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 rot="16200000" flipV="1">
            <a:off x="2171700" y="1155700"/>
            <a:ext cx="838200" cy="4775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16200000" flipV="1">
            <a:off x="1968500" y="3263900"/>
            <a:ext cx="1244600" cy="4775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53000" y="457204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Список работников ППЭ и общественных наблюдателей  (ППЭ-07)</a:t>
            </a:r>
            <a:endParaRPr lang="ru-RU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24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37" y="838200"/>
            <a:ext cx="11052763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632173" y="2276885"/>
            <a:ext cx="4416491" cy="222979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 defTabSz="1371566">
              <a:tabLst>
                <a:tab pos="173562" algn="l"/>
              </a:tabLst>
              <a:defRPr/>
            </a:pPr>
            <a:r>
              <a:rPr lang="ru-RU" sz="2100" b="1" i="1" dirty="0" smtClean="0">
                <a:solidFill>
                  <a:srgbClr val="0033CC"/>
                </a:solidFill>
                <a:latin typeface="Cambria" pitchFamily="18" charset="0"/>
              </a:rPr>
              <a:t>Руководитель ППЭ </a:t>
            </a:r>
            <a:r>
              <a:rPr lang="ru-RU" sz="2100" dirty="0" smtClean="0">
                <a:solidFill>
                  <a:srgbClr val="0033CC"/>
                </a:solidFill>
                <a:latin typeface="Cambria" pitchFamily="18" charset="0"/>
              </a:rPr>
              <a:t>проводит замену работников ППЭ, в случае неявки распределенных в ППЭ работников ППЭ, </a:t>
            </a:r>
            <a:r>
              <a:rPr lang="ru-RU" sz="2100" b="1" dirty="0" smtClean="0">
                <a:solidFill>
                  <a:srgbClr val="0033CC"/>
                </a:solidFill>
                <a:latin typeface="Cambria" pitchFamily="18" charset="0"/>
              </a:rPr>
              <a:t>из числа работников, распределенных в данный ППЭ в день экзамена</a:t>
            </a:r>
            <a:endParaRPr lang="ru-RU" sz="2100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381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Контроль изменения состава работников в день экзамена (ППЭ-19)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4"/>
          <p:cNvSpPr/>
          <p:nvPr/>
        </p:nvSpPr>
        <p:spPr>
          <a:xfrm>
            <a:off x="228602" y="762000"/>
            <a:ext cx="6851316" cy="432048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圆角矩形 24"/>
          <p:cNvSpPr/>
          <p:nvPr/>
        </p:nvSpPr>
        <p:spPr>
          <a:xfrm>
            <a:off x="7315200" y="1397000"/>
            <a:ext cx="4267200" cy="1117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Ответственному 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организатору </a:t>
            </a:r>
            <a:r>
              <a:rPr lang="ru-RU" sz="2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аудитории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93811"/>
            <a:ext cx="1728480" cy="11523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2438400"/>
            <a:ext cx="3124200" cy="172354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92075" lvl="0" algn="just">
              <a:tabLst>
                <a:tab pos="2871788" algn="l"/>
              </a:tabLst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инструкцию для участника экзамена, зачитываемую  организатором в аудитории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перед началом экзамена с использованием ЭМ на бумажных носителях</a:t>
            </a:r>
            <a:endParaRPr lang="ru-RU" sz="1900" kern="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921003"/>
            <a:ext cx="1632181" cy="10881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2921003"/>
            <a:ext cx="1632181" cy="10881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2921003"/>
            <a:ext cx="1632181" cy="10881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517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ППЭ-05-01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49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ППЭ-05-02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581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ППЭ-12-02</a:t>
            </a:r>
          </a:p>
        </p:txBody>
      </p:sp>
      <p:grpSp>
        <p:nvGrpSpPr>
          <p:cNvPr id="2" name="Группа 33"/>
          <p:cNvGrpSpPr/>
          <p:nvPr/>
        </p:nvGrpSpPr>
        <p:grpSpPr>
          <a:xfrm>
            <a:off x="1016001" y="4343416"/>
            <a:ext cx="1070307" cy="1154385"/>
            <a:chOff x="7092280" y="3604737"/>
            <a:chExt cx="1176856" cy="191249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80" t="3614" r="12264" b="8738"/>
            <a:stretch/>
          </p:blipFill>
          <p:spPr>
            <a:xfrm>
              <a:off x="7092280" y="3894371"/>
              <a:ext cx="1176856" cy="162286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535" y="3604737"/>
              <a:ext cx="851601" cy="68128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08000" y="5664211"/>
            <a:ext cx="1975789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851405"/>
            <a:ext cx="1632181" cy="108812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4851405"/>
            <a:ext cx="1632181" cy="108812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4851405"/>
            <a:ext cx="1632181" cy="10881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07200" y="6172204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32800" y="6172202"/>
            <a:ext cx="1920213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ППЭ-12-04-МАШ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66400" y="6172200"/>
            <a:ext cx="1152128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ППЭ-16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3657623" y="3124216"/>
            <a:ext cx="1444732" cy="978689"/>
          </a:xfrm>
          <a:prstGeom prst="rect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3149600" y="4445015"/>
            <a:ext cx="2743200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конверт для упаковки  черновиков 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0" y="1397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759200" y="2616200"/>
            <a:ext cx="1524000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ножницы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57600" y="5664200"/>
            <a:ext cx="1524000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памятки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239002" y="762003"/>
            <a:ext cx="4463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день проведения экзамена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38100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</a:rPr>
              <a:t>Выдача форм организаторам в </a:t>
            </a:r>
            <a:r>
              <a:rPr lang="ru-RU" sz="2400" b="1" cap="all" dirty="0" err="1" smtClean="0">
                <a:solidFill>
                  <a:srgbClr val="1306BA"/>
                </a:solidFill>
                <a:latin typeface="Cambria" panose="02040503050406030204" pitchFamily="18" charset="0"/>
              </a:rPr>
              <a:t>аудиториЮ</a:t>
            </a:r>
            <a:r>
              <a:rPr 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</a:rPr>
              <a:t> ППЭ</a:t>
            </a:r>
            <a:endParaRPr lang="ru-RU" sz="2400" b="1" cap="all" dirty="0">
              <a:solidFill>
                <a:srgbClr val="1306BA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37113" y="1751083"/>
            <a:ext cx="1100337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Ведомость коррекции персональных данных участников ГИА в аудитории</a:t>
            </a:r>
            <a:b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17116" y="1751083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37113" y="2327146"/>
            <a:ext cx="1100337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Ведомость использования дополнительных бланков ответов №2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ППЭ-12-03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17115" y="2327146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37113" y="2903209"/>
            <a:ext cx="11003372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Ведомость учета времени отсутствия участников ГИА в аудитории (</a:t>
            </a:r>
            <a:r>
              <a:rPr 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ППЭ-12-04МАШ</a:t>
            </a:r>
            <a:r>
              <a:rPr 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7113" y="2903209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37110" y="3475073"/>
            <a:ext cx="1100337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Список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участников ГИА в аудитории ППЭ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ППЭ-05-01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17111" y="3475073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937109" y="4053671"/>
            <a:ext cx="11003377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Протокол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проведения ГИА в аудитории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ППЭ-05-02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17109" y="4053671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7109" y="4629734"/>
            <a:ext cx="11003377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Расшифровка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кодов образовательных организаций ППЭ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ППЭ-16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7109" y="4629734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6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37108" y="5313755"/>
            <a:ext cx="11003376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Инструкция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для организаторов в аудитории ППЭ, правила по заполнению бланков ответов, инструкция, зачитываемая участникам ЕГЭ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108" y="5313755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7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6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9000"/>
            <a:ext cx="12192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785600" y="1701800"/>
            <a:ext cx="406400" cy="2032000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lIns="70249" tIns="35124" rIns="70249" bIns="35124" anchor="ctr"/>
          <a:lstStyle/>
          <a:p>
            <a:pPr>
              <a:defRPr/>
            </a:pPr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по факту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84033" y="4869177"/>
            <a:ext cx="960107" cy="62935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Cambria" pitchFamily="18" charset="0"/>
              </a:rPr>
              <a:t>ОТМЕТКА «</a:t>
            </a:r>
            <a:r>
              <a:rPr lang="en-US" sz="1100" b="1" dirty="0" smtClean="0">
                <a:solidFill>
                  <a:srgbClr val="C00000"/>
                </a:solidFill>
                <a:latin typeface="Cambria" pitchFamily="18" charset="0"/>
              </a:rPr>
              <a:t>X</a:t>
            </a:r>
            <a:r>
              <a:rPr lang="ru-RU" sz="11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11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36161" y="4869164"/>
            <a:ext cx="2112235" cy="75246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500" b="1" dirty="0" smtClean="0">
                <a:solidFill>
                  <a:srgbClr val="C00000"/>
                </a:solidFill>
                <a:latin typeface="Cambria" pitchFamily="18" charset="0"/>
              </a:rPr>
              <a:t>Количество ЭМ - цифры</a:t>
            </a:r>
            <a:endParaRPr lang="ru-RU" sz="1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29600" y="5705429"/>
            <a:ext cx="3860800" cy="8140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 defTabSz="1371566">
              <a:tabLst>
                <a:tab pos="173562" algn="l"/>
              </a:tabLst>
              <a:defRPr/>
            </a:pPr>
            <a:r>
              <a:rPr lang="ru-RU" dirty="0" smtClean="0">
                <a:solidFill>
                  <a:srgbClr val="0033CC"/>
                </a:solidFill>
                <a:latin typeface="Cambria" pitchFamily="18" charset="0"/>
              </a:rPr>
              <a:t>НЕЯВКА участника в аудиторию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-  </a:t>
            </a: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пустые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клеточки напротив ФИО</a:t>
            </a:r>
            <a:endParaRPr lang="ru-RU" sz="16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85800"/>
            <a:ext cx="1203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Протокол проведения экзамена в аудитории (ППЭ-05-02)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29"/>
            <a:ext cx="12192000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6800" y="2514600"/>
            <a:ext cx="3311691" cy="287612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2100" dirty="0" smtClean="0">
                <a:solidFill>
                  <a:srgbClr val="0033CC"/>
                </a:solidFill>
                <a:latin typeface="Cambria" pitchFamily="18" charset="0"/>
              </a:rPr>
              <a:t>для </a:t>
            </a:r>
            <a:r>
              <a:rPr lang="ru-RU" sz="2100" dirty="0">
                <a:solidFill>
                  <a:srgbClr val="0033CC"/>
                </a:solidFill>
                <a:latin typeface="Cambria" pitchFamily="18" charset="0"/>
              </a:rPr>
              <a:t>заполнения в случае расхождения персональных данных участника </a:t>
            </a:r>
            <a:r>
              <a:rPr lang="ru-RU" sz="2100" dirty="0" smtClean="0">
                <a:solidFill>
                  <a:srgbClr val="0033CC"/>
                </a:solidFill>
                <a:latin typeface="Cambria" pitchFamily="18" charset="0"/>
              </a:rPr>
              <a:t>экзамена </a:t>
            </a:r>
            <a:r>
              <a:rPr lang="ru-RU" sz="2100" dirty="0">
                <a:solidFill>
                  <a:srgbClr val="0033CC"/>
                </a:solidFill>
                <a:latin typeface="Cambria" pitchFamily="18" charset="0"/>
              </a:rPr>
              <a:t>в документе, удостоверяющем </a:t>
            </a:r>
            <a:r>
              <a:rPr lang="ru-RU" sz="2100" dirty="0" smtClean="0">
                <a:solidFill>
                  <a:srgbClr val="0033CC"/>
                </a:solidFill>
                <a:latin typeface="Cambria" pitchFamily="18" charset="0"/>
              </a:rPr>
              <a:t>личность, </a:t>
            </a:r>
            <a:r>
              <a:rPr lang="ru-RU" sz="2100" dirty="0">
                <a:solidFill>
                  <a:srgbClr val="0033CC"/>
                </a:solidFill>
                <a:latin typeface="Cambria" pitchFamily="18" charset="0"/>
              </a:rPr>
              <a:t>с данными в форме ППЭ-05-02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60365" y="4293096"/>
            <a:ext cx="2497667" cy="2169584"/>
          </a:xfrm>
          <a:prstGeom prst="rect">
            <a:avLst/>
          </a:prstGeom>
          <a:ln>
            <a:solidFill>
              <a:srgbClr val="E2001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Cambria" pitchFamily="18" charset="0"/>
              </a:rPr>
              <a:t>В графу </a:t>
            </a:r>
            <a:r>
              <a:rPr lang="ru-RU" sz="1900" dirty="0">
                <a:solidFill>
                  <a:srgbClr val="006AB3"/>
                </a:solidFill>
                <a:latin typeface="Cambria" pitchFamily="18" charset="0"/>
              </a:rPr>
              <a:t>«Измененные </a:t>
            </a:r>
            <a:r>
              <a:rPr lang="ru-RU" sz="1900" dirty="0" smtClean="0">
                <a:solidFill>
                  <a:srgbClr val="006AB3"/>
                </a:solidFill>
                <a:latin typeface="Cambria" pitchFamily="18" charset="0"/>
              </a:rPr>
              <a:t>данные*»</a:t>
            </a:r>
            <a:r>
              <a:rPr lang="ru-RU" sz="1900" dirty="0">
                <a:solidFill>
                  <a:srgbClr val="006AB3"/>
                </a:solidFill>
                <a:latin typeface="Cambria" pitchFamily="18" charset="0"/>
              </a:rPr>
              <a:t/>
            </a:r>
            <a:br>
              <a:rPr lang="ru-RU" sz="1900" dirty="0">
                <a:solidFill>
                  <a:srgbClr val="006AB3"/>
                </a:solidFill>
                <a:latin typeface="Cambria" pitchFamily="18" charset="0"/>
              </a:rPr>
            </a:br>
            <a:r>
              <a:rPr lang="ru-RU" sz="1900" dirty="0">
                <a:solidFill>
                  <a:srgbClr val="006AB3"/>
                </a:solidFill>
                <a:latin typeface="Cambria" pitchFamily="18" charset="0"/>
              </a:rPr>
              <a:t> вносятся только те  сведения, которые не соответствуют  данным в РИС</a:t>
            </a:r>
          </a:p>
        </p:txBody>
      </p:sp>
      <p:sp>
        <p:nvSpPr>
          <p:cNvPr id="8" name="Овал 7"/>
          <p:cNvSpPr/>
          <p:nvPr/>
        </p:nvSpPr>
        <p:spPr>
          <a:xfrm>
            <a:off x="239349" y="5867400"/>
            <a:ext cx="7200800" cy="441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8" idx="0"/>
          </p:cNvCxnSpPr>
          <p:nvPr/>
        </p:nvCxnSpPr>
        <p:spPr>
          <a:xfrm flipV="1">
            <a:off x="3839752" y="2756929"/>
            <a:ext cx="3504389" cy="3110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283201" y="2756929"/>
            <a:ext cx="3789131" cy="3110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705601" y="2756929"/>
            <a:ext cx="3518859" cy="3212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53340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Ведомость коррекции персональных данных участников экзамена в аудитории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1524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НОРМАТИВНЫЕ ДОКУМЕНТЫ РЕГИОНАЛЬНОГО УРОВНЯ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52400"/>
            <a:ext cx="4945493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62000" y="1752600"/>
            <a:ext cx="4876800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Приказ департамента образования Ярославской области от 03.04.2023                № 72/01-04 «Об утверждении инструктивных материалов по подготовке и проведению государственной итоговой аттестации по образовательным программам среднего общего образования в форме единого государственного экзамена в пункте проведения экзаменов  с использованием экзаменационных материалов на бумажных носителях в Ярославской области в 2023 году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" y="990600"/>
            <a:ext cx="526480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486423" y="1193800"/>
            <a:ext cx="2112236" cy="576064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ЗАПОЛНИТЬ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3657600" y="-127000"/>
            <a:ext cx="304800" cy="2743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21600" y="1295400"/>
            <a:ext cx="4165600" cy="2667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600"/>
              </a:spcAft>
            </a:pPr>
            <a:endParaRPr lang="ru-RU" sz="21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600"/>
              </a:spcAft>
            </a:pPr>
            <a:endParaRPr lang="ru-RU" sz="21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6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Поля формы: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21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аудитории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21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Предмет (код и название)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21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Дата экзамена</a:t>
            </a:r>
          </a:p>
          <a:p>
            <a:pPr algn="ctr"/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Заполняются печатными буквами и цифрами в соответствии  с образцами на бланках ЕГЭ</a:t>
            </a:r>
            <a:r>
              <a:rPr lang="ru-RU" sz="2100" u="sng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100" u="sng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algn="ctr"/>
            <a:endParaRPr lang="ru-RU" sz="2100" u="sng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algn="ctr"/>
            <a:endParaRPr lang="ru-RU" sz="2100" dirty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588001" y="4749811"/>
            <a:ext cx="4416491" cy="1768132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2100" dirty="0">
                <a:solidFill>
                  <a:srgbClr val="0033CC"/>
                </a:solidFill>
              </a:rPr>
              <a:t> 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Учет количества выданных </a:t>
            </a:r>
          </a:p>
          <a:p>
            <a:pPr algn="ctr" defTabSz="1371566">
              <a:tabLst>
                <a:tab pos="173562" algn="l"/>
              </a:tabLst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ДБО № 2 в аудитории  </a:t>
            </a:r>
            <a:endParaRPr lang="ru-RU" sz="2400" dirty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371566">
              <a:tabLst>
                <a:tab pos="173562" algn="l"/>
              </a:tabLst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ППЭ-12-03=ППЭ-05-02 (</a:t>
            </a:r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ИТОГО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)</a:t>
            </a:r>
            <a:endParaRPr lang="ru-RU" sz="21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533400"/>
            <a:ext cx="1188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Ведомость использования дополнительных бланков ответов №2 (ППЭ-12-03)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3"/>
            <a:ext cx="5231904" cy="591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05601" y="1604811"/>
            <a:ext cx="5247051" cy="383950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indent="600272" algn="just">
              <a:lnSpc>
                <a:spcPct val="115000"/>
              </a:lnSpc>
            </a:pP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выход участника ЕГЭ из аудитории фиксируется 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организаторами в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ведомости 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учета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времени отсутствия 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ГИА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аудитории (форма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ППЭ-12-04-МАШ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600272" algn="just">
              <a:lnSpc>
                <a:spcPct val="115000"/>
              </a:lnSpc>
            </a:pPr>
            <a:endParaRPr lang="ru-RU" sz="2100" dirty="0" smtClean="0">
              <a:solidFill>
                <a:srgbClr val="0000CC"/>
              </a:solidFill>
              <a:latin typeface="Cambria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и тот же участник экзамена выходит несколько раз, то </a:t>
            </a:r>
            <a:r>
              <a:rPr lang="ru-RU" sz="2100" u="sng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ЕГО ВЫХОД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фиксируется </a:t>
            </a:r>
            <a:r>
              <a:rPr lang="ru-RU" sz="21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ведомости в новой </a:t>
            </a:r>
            <a:r>
              <a:rPr lang="ru-RU" sz="21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 flipV="1">
            <a:off x="2255272" y="665743"/>
            <a:ext cx="480053" cy="1536171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4478784" y="1490216"/>
            <a:ext cx="288032" cy="711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7200" y="2514600"/>
            <a:ext cx="4368800" cy="3149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600"/>
              </a:spcAft>
            </a:pPr>
            <a:r>
              <a:rPr lang="ru-RU" sz="17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Поля формы: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17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аудитории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17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Предмет (код и название)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17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бланка регистрации</a:t>
            </a:r>
          </a:p>
          <a:p>
            <a:pPr marL="114297" indent="361942">
              <a:buFont typeface="Wingdings" panose="05000000000000000000" pitchFamily="2" charset="2"/>
              <a:buChar char="ü"/>
            </a:pPr>
            <a:r>
              <a:rPr lang="ru-RU" sz="1700" b="1" i="1" u="sng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Покинул аудиторию (время)</a:t>
            </a:r>
            <a:endParaRPr lang="ru-RU" sz="1700" b="1" i="1" dirty="0" smtClean="0">
              <a:solidFill>
                <a:srgbClr val="0070C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marL="114297" indent="361942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ru-RU" sz="1700" b="1" i="1" u="sng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Вернулся в аудиторию (время)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Заполняются СТРОГО </a:t>
            </a:r>
            <a:r>
              <a:rPr lang="ru-RU" sz="1700" b="1" u="sng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печатными буквами (цифрами)</a:t>
            </a:r>
            <a:r>
              <a:rPr lang="ru-RU" sz="1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, т.к. данная форма подлежит автоматизированной обработке</a:t>
            </a:r>
            <a:endParaRPr lang="ru-RU" sz="1700" b="1" dirty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 flipV="1">
            <a:off x="2171427" y="3797583"/>
            <a:ext cx="768085" cy="4704523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 flipV="1">
            <a:off x="3163587" y="570227"/>
            <a:ext cx="378453" cy="3251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5334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Ведомость учета времени отсутствия участников экзамена в аудитории</a:t>
            </a:r>
            <a:endParaRPr lang="ru-RU" sz="2400" b="1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609600" y="2819404"/>
            <a:ext cx="11277600" cy="901931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70249" tIns="35124" rIns="70249" bIns="35124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Cambria" pitchFamily="18" charset="0"/>
              </a:rPr>
              <a:t>Руководитель ППЭ формы, предназначенные для работы организаторам вне аудитории, </a:t>
            </a:r>
            <a:r>
              <a:rPr lang="ru-RU" sz="2700" b="1" dirty="0" smtClean="0">
                <a:solidFill>
                  <a:srgbClr val="C00000"/>
                </a:solidFill>
                <a:latin typeface="Cambria" pitchFamily="18" charset="0"/>
              </a:rPr>
              <a:t>НЕ ВЫДАЕТ</a:t>
            </a:r>
            <a:endParaRPr lang="ru-RU" sz="2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609600" y="1092200"/>
            <a:ext cx="11277600" cy="149803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square" lIns="119997" tIns="191995" rIns="119997" bIns="239994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3700" b="1" i="1" dirty="0">
                <a:solidFill>
                  <a:srgbClr val="0033CC"/>
                </a:solidFill>
              </a:rPr>
              <a:t> </a:t>
            </a:r>
            <a:r>
              <a:rPr lang="ru-RU" sz="3200" b="1" i="1" dirty="0">
                <a:solidFill>
                  <a:srgbClr val="0033CC"/>
                </a:solidFill>
                <a:latin typeface="Cambria" pitchFamily="18" charset="0"/>
              </a:rPr>
              <a:t>В ППЭ на дому отсутствуют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3200" b="1" i="1" dirty="0">
                <a:solidFill>
                  <a:srgbClr val="0033CC"/>
                </a:solidFill>
                <a:latin typeface="Cambria" pitchFamily="18" charset="0"/>
              </a:rPr>
              <a:t>организаторы вне </a:t>
            </a:r>
            <a:r>
              <a:rPr lang="ru-RU" sz="3200" b="1" i="1" dirty="0" smtClean="0">
                <a:solidFill>
                  <a:srgbClr val="0033CC"/>
                </a:solidFill>
                <a:latin typeface="Cambria" pitchFamily="18" charset="0"/>
              </a:rPr>
              <a:t>аудитории</a:t>
            </a:r>
            <a:endParaRPr lang="ru-RU" sz="32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1117600" y="3937002"/>
            <a:ext cx="10566400" cy="261609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образовательной организации» </a:t>
            </a:r>
          </a:p>
          <a:p>
            <a:pPr marL="349242" indent="-349242" algn="just"/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(ППЭ-06-01)</a:t>
            </a:r>
          </a:p>
          <a:p>
            <a:pPr marL="349242" indent="-349242" algn="just"/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 </a:t>
            </a:r>
          </a:p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в ППЭ по алфавиту» (ППЭ-06-02)</a:t>
            </a:r>
          </a:p>
          <a:p>
            <a:pPr marL="349242" indent="-349242" algn="just"/>
            <a:endParaRPr lang="ru-RU" sz="2700" dirty="0">
              <a:solidFill>
                <a:srgbClr val="002060"/>
              </a:solidFill>
              <a:latin typeface="Cambria" pitchFamily="18" charset="0"/>
            </a:endParaRPr>
          </a:p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«Акт об идентификации личности участника ГИА» (ППЭ-20)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727200" y="1498604"/>
          <a:ext cx="9956800" cy="514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圆角矩形 14"/>
          <p:cNvSpPr/>
          <p:nvPr/>
        </p:nvSpPr>
        <p:spPr>
          <a:xfrm>
            <a:off x="2336823" y="889000"/>
            <a:ext cx="6851316" cy="5080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ОРГАНИЗАТОРЫ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711200" y="719670"/>
          <a:ext cx="1117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05201" y="1219204"/>
            <a:ext cx="3922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Аудитория в ППЭ на дому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4"/>
          <p:cNvSpPr/>
          <p:nvPr/>
        </p:nvSpPr>
        <p:spPr>
          <a:xfrm>
            <a:off x="685800" y="990600"/>
            <a:ext cx="11176000" cy="8128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ОРГАНИЗАТОРУ необходимо помнить, что экзамен  проводится в спокойной и доброжелательной обстановке </a:t>
            </a:r>
            <a:endParaRPr lang="ru-RU" sz="2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803401"/>
            <a:ext cx="2540000" cy="49243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ЗАПРЕЩАЕТСЯ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:</a:t>
            </a:r>
            <a:endParaRPr lang="ru-RU" sz="2400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032000" y="1905000"/>
          <a:ext cx="10007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038603" y="457204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Проведение экзамена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9840383" cy="106997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ВНИМАНИЕ!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884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2641601" y="990604"/>
            <a:ext cx="8882619" cy="480053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 участника экзамена в аудиторию</a:t>
            </a:r>
            <a:endParaRPr lang="ru-RU" sz="3200" b="1" i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2235201" y="1701800"/>
          <a:ext cx="9717451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圆角矩形 14"/>
          <p:cNvSpPr/>
          <p:nvPr/>
        </p:nvSpPr>
        <p:spPr>
          <a:xfrm>
            <a:off x="101600" y="1295400"/>
            <a:ext cx="2065861" cy="432048"/>
          </a:xfrm>
          <a:prstGeom prst="roundRect">
            <a:avLst/>
          </a:prstGeom>
          <a:ln w="1905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09.45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7314" y="152404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ОРГАНИЗАЦИЯ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725" t="25344" r="40151" b="10257"/>
          <a:stretch/>
        </p:blipFill>
        <p:spPr>
          <a:xfrm>
            <a:off x="143339" y="971370"/>
            <a:ext cx="11296459" cy="556754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39349" y="1772816"/>
            <a:ext cx="6432715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5400000">
            <a:off x="7020103" y="3537013"/>
            <a:ext cx="1656184" cy="100811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5400000">
            <a:off x="5687955" y="3973219"/>
            <a:ext cx="1008112" cy="48005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6188139" y="2953106"/>
            <a:ext cx="483925" cy="9559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51851" y="2636912"/>
            <a:ext cx="4108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 о явке участника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609600"/>
            <a:ext cx="1203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Протокол проведения экзамена в аудитории (ППЭ-05-02)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="" xmlns:p14="http://schemas.microsoft.com/office/powerpoint/2010/main" val="42586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1" y="538101"/>
            <a:ext cx="10972800" cy="1143000"/>
          </a:xfrm>
        </p:spPr>
        <p:txBody>
          <a:bodyPr>
            <a:noAutofit/>
          </a:bodyPr>
          <a:lstStyle/>
          <a:p>
            <a:r>
              <a:rPr lang="ru-RU" altLang="ru-RU" sz="2000" b="1" cap="all" dirty="0" smtClean="0">
                <a:solidFill>
                  <a:srgbClr val="002060"/>
                </a:solidFill>
                <a:latin typeface="Cambria" panose="02040503050406030204" pitchFamily="18" charset="0"/>
                <a:ea typeface="+mn-ea"/>
                <a:cs typeface="Arial" charset="0"/>
              </a:rPr>
              <a:t>форма </a:t>
            </a:r>
            <a:r>
              <a:rPr lang="ru-RU" altLang="ru-RU" sz="2000" b="1" cap="all" dirty="0">
                <a:solidFill>
                  <a:srgbClr val="002060"/>
                </a:solidFill>
                <a:latin typeface="Cambria" panose="02040503050406030204" pitchFamily="18" charset="0"/>
                <a:ea typeface="+mn-ea"/>
                <a:cs typeface="Arial" charset="0"/>
              </a:rPr>
              <a:t>ППЭ-12-02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51" y="1437853"/>
            <a:ext cx="1178560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99211" y="5781799"/>
            <a:ext cx="720080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371552" y="3261519"/>
            <a:ext cx="3648405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811712" y="3261519"/>
            <a:ext cx="4032448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443893" y="3261519"/>
            <a:ext cx="3552395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-48683" y="2852936"/>
            <a:ext cx="57606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Здесь данные полностью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="" xmlns:p14="http://schemas.microsoft.com/office/powerpoint/2010/main" val="1110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2400"/>
            <a:ext cx="5139676" cy="653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38200" y="1600200"/>
            <a:ext cx="5105400" cy="31393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Приказ департамента образования Ярославской области от 0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3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.0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4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.202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3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№ 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71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/01-04 «Об утверждении методических материалов по подготовке и проведению государственной итоговой аттестации по образовательным программам среднего общего образования в форме единого государственного экзамена для лиц с ограниченными  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возможностями здоровья, детей-инвалидов и инвалидов в Ярославской области в 2023 году»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524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НОРМАТИВНЫЕ ДОКУМЕНТЫ РЕГИОНАЛЬНОГО УРОВНЯ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8806568" y="889000"/>
            <a:ext cx="3385432" cy="481360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09.45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5588000" y="1295400"/>
            <a:ext cx="3556000" cy="518160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solidFill>
              <a:schemeClr val="accent1"/>
            </a:solidFill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zh-CN" altLang="en-US" sz="2400" kern="0" dirty="0">
              <a:solidFill>
                <a:schemeClr val="accent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896584" y="1871229"/>
            <a:ext cx="739416" cy="3792973"/>
          </a:xfrm>
          <a:prstGeom prst="rightBrace">
            <a:avLst>
              <a:gd name="adj1" fmla="val 78298"/>
              <a:gd name="adj2" fmla="val 50910"/>
            </a:avLst>
          </a:prstGeom>
          <a:noFill/>
          <a:ln w="57150" cap="rnd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ru-RU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6197601" y="19050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5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11" y="2108215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3" name="组合 38"/>
          <p:cNvGrpSpPr/>
          <p:nvPr/>
        </p:nvGrpSpPr>
        <p:grpSpPr>
          <a:xfrm>
            <a:off x="5588001" y="28194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3" name="Содержимое 2"/>
          <p:cNvSpPr txBox="1">
            <a:spLocks/>
          </p:cNvSpPr>
          <p:nvPr/>
        </p:nvSpPr>
        <p:spPr>
          <a:xfrm>
            <a:off x="8980992" y="1873837"/>
            <a:ext cx="2804608" cy="84397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Руководитель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8839200" y="3327404"/>
            <a:ext cx="2946400" cy="159765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ответственному организатору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в аудитории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по форме ППЭ-14-02</a:t>
            </a:r>
            <a:endParaRPr lang="ru-RU" sz="2400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6019800" y="48006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8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19" y="3022615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5" name="组合 38"/>
          <p:cNvGrpSpPr/>
          <p:nvPr/>
        </p:nvGrpSpPr>
        <p:grpSpPr>
          <a:xfrm>
            <a:off x="6934200" y="55626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1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7" name="Содержимое 2"/>
          <p:cNvSpPr txBox="1">
            <a:spLocks/>
          </p:cNvSpPr>
          <p:nvPr/>
        </p:nvSpPr>
        <p:spPr>
          <a:xfrm>
            <a:off x="1524001" y="20066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бланков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ЕГЭ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8" name="Группа 37"/>
          <p:cNvGrpSpPr/>
          <p:nvPr/>
        </p:nvGrpSpPr>
        <p:grpSpPr>
          <a:xfrm>
            <a:off x="6248400" y="4800600"/>
            <a:ext cx="717069" cy="729528"/>
            <a:chOff x="970628" y="3723618"/>
            <a:chExt cx="655923" cy="85873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044" y="3925529"/>
              <a:ext cx="453507" cy="65682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45" y="3837237"/>
              <a:ext cx="453507" cy="65682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28" y="3723618"/>
              <a:ext cx="453507" cy="656822"/>
            </a:xfrm>
            <a:prstGeom prst="rect">
              <a:avLst/>
            </a:prstGeom>
          </p:spPr>
        </p:pic>
      </p:grpSp>
      <p:sp>
        <p:nvSpPr>
          <p:cNvPr id="42" name="Содержимое 2"/>
          <p:cNvSpPr txBox="1">
            <a:spLocks/>
          </p:cNvSpPr>
          <p:nvPr/>
        </p:nvSpPr>
        <p:spPr>
          <a:xfrm>
            <a:off x="1016000" y="2616200"/>
            <a:ext cx="4547152" cy="7112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испорченных/бракованных ЭМ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43" name="Содержимое 2"/>
          <p:cNvSpPr txBox="1">
            <a:spLocks/>
          </p:cNvSpPr>
          <p:nvPr/>
        </p:nvSpPr>
        <p:spPr>
          <a:xfrm>
            <a:off x="1219200" y="4876800"/>
            <a:ext cx="4242352" cy="685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дополнительные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бланки</a:t>
            </a:r>
          </a:p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ответов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№ 2</a:t>
            </a:r>
          </a:p>
        </p:txBody>
      </p:sp>
      <p:sp>
        <p:nvSpPr>
          <p:cNvPr id="45" name="Содержимое 2"/>
          <p:cNvSpPr txBox="1">
            <a:spLocks/>
          </p:cNvSpPr>
          <p:nvPr/>
        </p:nvSpPr>
        <p:spPr>
          <a:xfrm>
            <a:off x="1219200" y="6096000"/>
            <a:ext cx="4978400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форма ППЭ-11-1 к </a:t>
            </a:r>
            <a:r>
              <a:rPr lang="ru-RU" sz="2400" dirty="0" err="1" smtClean="0">
                <a:solidFill>
                  <a:srgbClr val="0000CC"/>
                </a:solidFill>
                <a:latin typeface="Cambria" pitchFamily="18" charset="0"/>
              </a:rPr>
              <a:t>сейф-пакету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10" name="组合 38"/>
          <p:cNvGrpSpPr/>
          <p:nvPr/>
        </p:nvGrpSpPr>
        <p:grpSpPr>
          <a:xfrm>
            <a:off x="7518401" y="10922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1193800"/>
            <a:ext cx="893835" cy="51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Содержимое 2"/>
          <p:cNvSpPr txBox="1">
            <a:spLocks/>
          </p:cNvSpPr>
          <p:nvPr/>
        </p:nvSpPr>
        <p:spPr>
          <a:xfrm>
            <a:off x="2641601" y="11938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err="1" smtClean="0">
                <a:solidFill>
                  <a:srgbClr val="0000CC"/>
                </a:solidFill>
                <a:latin typeface="Cambria" pitchFamily="18" charset="0"/>
              </a:rPr>
              <a:t>Спецпакет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 с ИК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pic>
        <p:nvPicPr>
          <p:cNvPr id="52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715000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grpSp>
        <p:nvGrpSpPr>
          <p:cNvPr id="38" name="组合 38"/>
          <p:cNvGrpSpPr/>
          <p:nvPr/>
        </p:nvGrpSpPr>
        <p:grpSpPr>
          <a:xfrm>
            <a:off x="5486400" y="37338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6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51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3" name="Содержимое 2"/>
          <p:cNvSpPr txBox="1">
            <a:spLocks/>
          </p:cNvSpPr>
          <p:nvPr/>
        </p:nvSpPr>
        <p:spPr>
          <a:xfrm>
            <a:off x="990600" y="39624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КИМ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088521" cy="885825"/>
          </a:xfrm>
        </p:spPr>
        <p:txBody>
          <a:bodyPr>
            <a:normAutofit/>
          </a:bodyPr>
          <a:lstStyle/>
          <a:p>
            <a:r>
              <a:rPr lang="ru-RU" alt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  <a:cs typeface="Arial" charset="0"/>
              </a:rPr>
              <a:t>начало </a:t>
            </a:r>
            <a:r>
              <a:rPr lang="ru-RU" altLang="ru-RU" sz="2400" b="1" cap="all" dirty="0">
                <a:solidFill>
                  <a:srgbClr val="1306BA"/>
                </a:solidFill>
                <a:latin typeface="Cambria" panose="02040503050406030204" pitchFamily="18" charset="0"/>
                <a:cs typeface="Arial" charset="0"/>
              </a:rPr>
              <a:t>проведения </a:t>
            </a:r>
            <a:r>
              <a:rPr lang="ru-RU" alt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  <a:cs typeface="Arial" charset="0"/>
              </a:rPr>
              <a:t>экзамена по бумажной технологии</a:t>
            </a:r>
            <a:endParaRPr lang="ru-RU" altLang="ru-RU" sz="2400" b="1" cap="all" dirty="0">
              <a:solidFill>
                <a:srgbClr val="1306BA"/>
              </a:solidFill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0284" y="1066800"/>
            <a:ext cx="7120467" cy="23272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>
              <a:defRPr/>
            </a:pP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Организатор(</a:t>
            </a:r>
            <a:r>
              <a:rPr lang="ru-RU" sz="1600" b="1" i="1" dirty="0" err="1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ы</a:t>
            </a: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) проводит инструктаж </a:t>
            </a: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участников</a:t>
            </a:r>
          </a:p>
          <a:p>
            <a:pPr>
              <a:defRPr/>
            </a:pP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>
              <a:defRPr/>
            </a:pP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Первая </a:t>
            </a: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часть инструктажа в 9.50: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порядке проведения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экзамена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правилах подачи апелляции о нарушении установленного порядка проведения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правилах заполнения бланков, случаях удаления с экзамена,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использовании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времени и месте ознакомления с результатами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43800" y="1752600"/>
            <a:ext cx="4279900" cy="13874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Объявляется начало, продолжительность и время окончания экзамена, фиксируется время начала и окончания на доске  ППЭ-05-02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17885" y="3576639"/>
            <a:ext cx="4203700" cy="1755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Организаторы проверяют правильность заполнения регистрационных полей бланков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участниками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проверяют соответствие данных участника в бланке регистрации и документе, удостоверяющем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личность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284" y="3567113"/>
            <a:ext cx="7120467" cy="17653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just">
              <a:defRPr/>
            </a:pPr>
            <a:r>
              <a:rPr lang="ru-RU" sz="1600" b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Вторая часть инструктажа не ранее 10.00:</a:t>
            </a: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Демонстрирует целостность упаковки </a:t>
            </a:r>
            <a:r>
              <a:rPr lang="ru-RU" sz="1600" dirty="0" err="1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спецпакета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с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ЭМ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Вскрывает доставочный пакет с ИК (в ППЭ-05-02 фиксируется дата и время)</a:t>
            </a: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Организаторы раздают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участникам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ИК в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произвольном порядке 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0285" y="5507039"/>
            <a:ext cx="11671300" cy="11985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Участники экзамена: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в процессе инструктажа по указанию организатора вскрывают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ИК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проверяют комплектацию и наличие полиграфического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брака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заполняют регистрационные поля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бланков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488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914400"/>
            <a:ext cx="139488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rot="10800000" flipV="1">
            <a:off x="3122085" y="3405189"/>
            <a:ext cx="1272116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185585" y="5360989"/>
            <a:ext cx="1543049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7579784" y="5370514"/>
            <a:ext cx="1761067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9677401" y="3200400"/>
            <a:ext cx="990599" cy="304800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17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0"/>
          <p:cNvGrpSpPr/>
          <p:nvPr/>
        </p:nvGrpSpPr>
        <p:grpSpPr>
          <a:xfrm>
            <a:off x="623392" y="836727"/>
            <a:ext cx="4435051" cy="2229460"/>
            <a:chOff x="467544" y="644690"/>
            <a:chExt cx="3326288" cy="213295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/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7544" y="2084850"/>
              <a:ext cx="3326288" cy="69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Группа 19"/>
            <p:cNvGrpSpPr/>
            <p:nvPr/>
          </p:nvGrpSpPr>
          <p:grpSpPr>
            <a:xfrm>
              <a:off x="539552" y="644690"/>
              <a:ext cx="2649223" cy="1884883"/>
              <a:chOff x="301466" y="650106"/>
              <a:chExt cx="2649223" cy="1884883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gray">
              <a:xfrm>
                <a:off x="2029199" y="1620488"/>
                <a:ext cx="999" cy="0"/>
              </a:xfrm>
              <a:custGeom>
                <a:avLst/>
                <a:gdLst>
                  <a:gd name="T0" fmla="*/ 0 w 1588"/>
                  <a:gd name="T1" fmla="*/ 0 h 1588"/>
                  <a:gd name="T2" fmla="*/ 0 w 1588"/>
                  <a:gd name="T3" fmla="*/ 0 h 1588"/>
                  <a:gd name="T4" fmla="*/ 0 w 1588"/>
                  <a:gd name="T5" fmla="*/ 0 h 1588"/>
                  <a:gd name="T6" fmla="*/ 0 w 1588"/>
                  <a:gd name="T7" fmla="*/ 0 h 1588"/>
                  <a:gd name="T8" fmla="*/ 0 w 1588"/>
                  <a:gd name="T9" fmla="*/ 0 h 1588"/>
                  <a:gd name="T10" fmla="*/ 0 w 1588"/>
                  <a:gd name="T11" fmla="*/ 0 h 1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88"/>
                  <a:gd name="T19" fmla="*/ 0 h 1588"/>
                  <a:gd name="T20" fmla="*/ 1588 w 1588"/>
                  <a:gd name="T21" fmla="*/ 0 h 15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88" h="1588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zh-CN" sz="15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Oval 4"/>
              <p:cNvSpPr>
                <a:spLocks noChangeArrowheads="1"/>
              </p:cNvSpPr>
              <p:nvPr/>
            </p:nvSpPr>
            <p:spPr bwMode="gray">
              <a:xfrm>
                <a:off x="1108709" y="707985"/>
                <a:ext cx="1841980" cy="182700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val 5"/>
              <p:cNvSpPr>
                <a:spLocks noChangeArrowheads="1"/>
              </p:cNvSpPr>
              <p:nvPr/>
            </p:nvSpPr>
            <p:spPr bwMode="gray">
              <a:xfrm>
                <a:off x="1125682" y="724958"/>
                <a:ext cx="1803044" cy="17890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500">
                    <a:srgbClr val="E6E6E6"/>
                  </a:gs>
                  <a:gs pos="16000">
                    <a:srgbClr val="7D8496"/>
                  </a:gs>
                  <a:gs pos="23500">
                    <a:srgbClr val="E6E6E6"/>
                  </a:gs>
                  <a:gs pos="42500">
                    <a:srgbClr val="7D8496"/>
                  </a:gs>
                  <a:gs pos="50000">
                    <a:srgbClr val="E6E6E6"/>
                  </a:gs>
                  <a:gs pos="57500">
                    <a:srgbClr val="7D8496"/>
                  </a:gs>
                  <a:gs pos="76500">
                    <a:srgbClr val="E6E6E6"/>
                  </a:gs>
                  <a:gs pos="84000">
                    <a:srgbClr val="7D8496"/>
                  </a:gs>
                  <a:gs pos="96500">
                    <a:srgbClr val="E6E6E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Oval 6"/>
              <p:cNvSpPr>
                <a:spLocks noChangeArrowheads="1"/>
              </p:cNvSpPr>
              <p:nvPr/>
            </p:nvSpPr>
            <p:spPr bwMode="gray">
              <a:xfrm>
                <a:off x="1177595" y="780866"/>
                <a:ext cx="1697217" cy="1679246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50000">
                    <a:srgbClr val="FEFEFE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7"/>
              <p:cNvSpPr>
                <a:spLocks noChangeArrowheads="1"/>
              </p:cNvSpPr>
              <p:nvPr/>
            </p:nvSpPr>
            <p:spPr bwMode="gray">
              <a:xfrm>
                <a:off x="1288413" y="891683"/>
                <a:ext cx="1474583" cy="1457610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Oval 8"/>
              <p:cNvSpPr>
                <a:spLocks noChangeArrowheads="1"/>
              </p:cNvSpPr>
              <p:nvPr/>
            </p:nvSpPr>
            <p:spPr bwMode="gray">
              <a:xfrm>
                <a:off x="1324354" y="926626"/>
                <a:ext cx="1402700" cy="1390719"/>
              </a:xfrm>
              <a:prstGeom prst="ellipse">
                <a:avLst/>
              </a:prstGeom>
              <a:gradFill rotWithShape="1">
                <a:gsLst>
                  <a:gs pos="0">
                    <a:srgbClr val="777777"/>
                  </a:gs>
                  <a:gs pos="100000">
                    <a:srgbClr val="3F3F3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Oval 9"/>
              <p:cNvSpPr>
                <a:spLocks noChangeArrowheads="1"/>
              </p:cNvSpPr>
              <p:nvPr/>
            </p:nvSpPr>
            <p:spPr bwMode="gray">
              <a:xfrm>
                <a:off x="1444159" y="1037444"/>
                <a:ext cx="1167087" cy="1158101"/>
              </a:xfrm>
              <a:prstGeom prst="ellipse">
                <a:avLst/>
              </a:prstGeom>
              <a:gradFill rotWithShape="1">
                <a:gsLst>
                  <a:gs pos="0">
                    <a:srgbClr val="666665"/>
                  </a:gs>
                  <a:gs pos="100000">
                    <a:srgbClr val="2F2F2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" name="Группа 17"/>
              <p:cNvGrpSpPr/>
              <p:nvPr/>
            </p:nvGrpSpPr>
            <p:grpSpPr>
              <a:xfrm>
                <a:off x="1466114" y="909599"/>
                <a:ext cx="728594" cy="583864"/>
                <a:chOff x="1466114" y="909599"/>
                <a:chExt cx="728594" cy="583864"/>
              </a:xfrm>
            </p:grpSpPr>
            <p:sp>
              <p:nvSpPr>
                <p:cNvPr id="115" name="Freeform 29"/>
                <p:cNvSpPr>
                  <a:spLocks/>
                </p:cNvSpPr>
                <p:nvPr/>
              </p:nvSpPr>
              <p:spPr bwMode="gray">
                <a:xfrm rot="18018687">
                  <a:off x="1636123" y="951132"/>
                  <a:ext cx="346666" cy="686684"/>
                </a:xfrm>
                <a:custGeom>
                  <a:avLst/>
                  <a:gdLst>
                    <a:gd name="T0" fmla="*/ 2147483647 w 236"/>
                    <a:gd name="T1" fmla="*/ 2147483647 h 472"/>
                    <a:gd name="T2" fmla="*/ 0 w 236"/>
                    <a:gd name="T3" fmla="*/ 0 h 472"/>
                    <a:gd name="T4" fmla="*/ 0 w 236"/>
                    <a:gd name="T5" fmla="*/ 0 h 472"/>
                    <a:gd name="T6" fmla="*/ 0 w 236"/>
                    <a:gd name="T7" fmla="*/ 2147483647 h 472"/>
                    <a:gd name="T8" fmla="*/ 2147483647 w 236"/>
                    <a:gd name="T9" fmla="*/ 2147483647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472"/>
                    <a:gd name="T17" fmla="*/ 236 w 236"/>
                    <a:gd name="T18" fmla="*/ 472 h 4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472">
                      <a:moveTo>
                        <a:pt x="236" y="63"/>
                      </a:moveTo>
                      <a:cubicBezTo>
                        <a:pt x="166" y="23"/>
                        <a:pt x="86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72"/>
                        <a:pt x="0" y="472"/>
                        <a:pt x="0" y="472"/>
                      </a:cubicBezTo>
                      <a:lnTo>
                        <a:pt x="236" y="63"/>
                      </a:lnTo>
                      <a:close/>
                    </a:path>
                  </a:pathLst>
                </a:custGeom>
                <a:solidFill>
                  <a:srgbClr val="C40505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15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6" name="Freeform 25"/>
                <p:cNvSpPr>
                  <a:spLocks/>
                </p:cNvSpPr>
                <p:nvPr/>
              </p:nvSpPr>
              <p:spPr bwMode="gray">
                <a:xfrm rot="18020048">
                  <a:off x="1613640" y="912395"/>
                  <a:ext cx="583864" cy="578272"/>
                </a:xfrm>
                <a:custGeom>
                  <a:avLst/>
                  <a:gdLst>
                    <a:gd name="T0" fmla="*/ 0 w 409"/>
                    <a:gd name="T1" fmla="*/ 2147483647 h 409"/>
                    <a:gd name="T2" fmla="*/ 2147483647 w 409"/>
                    <a:gd name="T3" fmla="*/ 2147483647 h 409"/>
                    <a:gd name="T4" fmla="*/ 2147483647 w 409"/>
                    <a:gd name="T5" fmla="*/ 0 h 409"/>
                    <a:gd name="T6" fmla="*/ 0 w 409"/>
                    <a:gd name="T7" fmla="*/ 2147483647 h 4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9"/>
                    <a:gd name="T13" fmla="*/ 0 h 409"/>
                    <a:gd name="T14" fmla="*/ 409 w 409"/>
                    <a:gd name="T15" fmla="*/ 409 h 4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9" h="409">
                      <a:moveTo>
                        <a:pt x="0" y="409"/>
                      </a:moveTo>
                      <a:cubicBezTo>
                        <a:pt x="409" y="173"/>
                        <a:pt x="409" y="173"/>
                        <a:pt x="409" y="173"/>
                      </a:cubicBezTo>
                      <a:cubicBezTo>
                        <a:pt x="368" y="101"/>
                        <a:pt x="308" y="41"/>
                        <a:pt x="236" y="0"/>
                      </a:cubicBezTo>
                      <a:cubicBezTo>
                        <a:pt x="0" y="409"/>
                        <a:pt x="0" y="409"/>
                        <a:pt x="0" y="409"/>
                      </a:cubicBezTo>
                      <a:close/>
                    </a:path>
                  </a:pathLst>
                </a:custGeom>
                <a:solidFill>
                  <a:srgbClr val="C40505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15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374272" y="971553"/>
                <a:ext cx="1306858" cy="1303899"/>
                <a:chOff x="3642" y="1678"/>
                <a:chExt cx="1422" cy="1420"/>
              </a:xfrm>
            </p:grpSpPr>
            <p:grpSp>
              <p:nvGrpSpPr>
                <p:cNvPr id="7" name="Group 34"/>
                <p:cNvGrpSpPr>
                  <a:grpSpLocks/>
                </p:cNvGrpSpPr>
                <p:nvPr/>
              </p:nvGrpSpPr>
              <p:grpSpPr bwMode="auto">
                <a:xfrm>
                  <a:off x="3642" y="1678"/>
                  <a:ext cx="1422" cy="1408"/>
                  <a:chOff x="3642" y="1678"/>
                  <a:chExt cx="1422" cy="1408"/>
                </a:xfrm>
              </p:grpSpPr>
              <p:sp>
                <p:nvSpPr>
                  <p:cNvPr id="55" name="Freeform 35"/>
                  <p:cNvSpPr>
                    <a:spLocks/>
                  </p:cNvSpPr>
                  <p:nvPr/>
                </p:nvSpPr>
                <p:spPr bwMode="gray">
                  <a:xfrm>
                    <a:off x="3987" y="1762"/>
                    <a:ext cx="49" cy="62"/>
                  </a:xfrm>
                  <a:custGeom>
                    <a:avLst/>
                    <a:gdLst>
                      <a:gd name="T0" fmla="*/ 0 w 35"/>
                      <a:gd name="T1" fmla="*/ 220 h 45"/>
                      <a:gd name="T2" fmla="*/ 413 w 35"/>
                      <a:gd name="T3" fmla="*/ 0 h 45"/>
                      <a:gd name="T4" fmla="*/ 1021 w 35"/>
                      <a:gd name="T5" fmla="*/ 856 h 45"/>
                      <a:gd name="T6" fmla="*/ 560 w 35"/>
                      <a:gd name="T7" fmla="*/ 1102 h 45"/>
                      <a:gd name="T8" fmla="*/ 0 w 35"/>
                      <a:gd name="T9" fmla="*/ 220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"/>
                      <a:gd name="T16" fmla="*/ 0 h 45"/>
                      <a:gd name="T17" fmla="*/ 35 w 35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" h="45">
                        <a:moveTo>
                          <a:pt x="0" y="9"/>
                        </a:moveTo>
                        <a:lnTo>
                          <a:pt x="14" y="0"/>
                        </a:lnTo>
                        <a:lnTo>
                          <a:pt x="35" y="35"/>
                        </a:lnTo>
                        <a:lnTo>
                          <a:pt x="19" y="45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6" name="Rectangle 36"/>
                  <p:cNvSpPr>
                    <a:spLocks noChangeArrowheads="1"/>
                  </p:cNvSpPr>
                  <p:nvPr/>
                </p:nvSpPr>
                <p:spPr bwMode="gray">
                  <a:xfrm>
                    <a:off x="4342" y="1678"/>
                    <a:ext cx="22" cy="5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57" name="Freeform 37"/>
                  <p:cNvSpPr>
                    <a:spLocks/>
                  </p:cNvSpPr>
                  <p:nvPr/>
                </p:nvSpPr>
                <p:spPr bwMode="gray">
                  <a:xfrm>
                    <a:off x="3728" y="2019"/>
                    <a:ext cx="60" cy="46"/>
                  </a:xfrm>
                  <a:custGeom>
                    <a:avLst/>
                    <a:gdLst>
                      <a:gd name="T0" fmla="*/ 0 w 45"/>
                      <a:gd name="T1" fmla="*/ 216 h 35"/>
                      <a:gd name="T2" fmla="*/ 172 w 45"/>
                      <a:gd name="T3" fmla="*/ 0 h 35"/>
                      <a:gd name="T4" fmla="*/ 805 w 45"/>
                      <a:gd name="T5" fmla="*/ 296 h 35"/>
                      <a:gd name="T6" fmla="*/ 635 w 45"/>
                      <a:gd name="T7" fmla="*/ 538 h 35"/>
                      <a:gd name="T8" fmla="*/ 0 w 45"/>
                      <a:gd name="T9" fmla="*/ 216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5"/>
                      <a:gd name="T17" fmla="*/ 45 w 45"/>
                      <a:gd name="T18" fmla="*/ 35 h 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5">
                        <a:moveTo>
                          <a:pt x="0" y="14"/>
                        </a:moveTo>
                        <a:lnTo>
                          <a:pt x="10" y="0"/>
                        </a:lnTo>
                        <a:lnTo>
                          <a:pt x="45" y="19"/>
                        </a:lnTo>
                        <a:lnTo>
                          <a:pt x="36" y="35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8" name="Rectangle 38"/>
                  <p:cNvSpPr>
                    <a:spLocks noChangeArrowheads="1"/>
                  </p:cNvSpPr>
                  <p:nvPr/>
                </p:nvSpPr>
                <p:spPr bwMode="gray">
                  <a:xfrm>
                    <a:off x="3642" y="2367"/>
                    <a:ext cx="55" cy="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59" name="Freeform 39"/>
                  <p:cNvSpPr>
                    <a:spLocks/>
                  </p:cNvSpPr>
                  <p:nvPr/>
                </p:nvSpPr>
                <p:spPr bwMode="gray">
                  <a:xfrm>
                    <a:off x="3728" y="2694"/>
                    <a:ext cx="60" cy="49"/>
                  </a:xfrm>
                  <a:custGeom>
                    <a:avLst/>
                    <a:gdLst>
                      <a:gd name="T0" fmla="*/ 172 w 45"/>
                      <a:gd name="T1" fmla="*/ 478 h 38"/>
                      <a:gd name="T2" fmla="*/ 0 w 45"/>
                      <a:gd name="T3" fmla="*/ 269 h 38"/>
                      <a:gd name="T4" fmla="*/ 635 w 45"/>
                      <a:gd name="T5" fmla="*/ 0 h 38"/>
                      <a:gd name="T6" fmla="*/ 805 w 45"/>
                      <a:gd name="T7" fmla="*/ 209 h 38"/>
                      <a:gd name="T8" fmla="*/ 172 w 45"/>
                      <a:gd name="T9" fmla="*/ 478 h 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8"/>
                      <a:gd name="T17" fmla="*/ 45 w 45"/>
                      <a:gd name="T18" fmla="*/ 38 h 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8">
                        <a:moveTo>
                          <a:pt x="10" y="38"/>
                        </a:moveTo>
                        <a:lnTo>
                          <a:pt x="0" y="22"/>
                        </a:lnTo>
                        <a:lnTo>
                          <a:pt x="36" y="0"/>
                        </a:lnTo>
                        <a:lnTo>
                          <a:pt x="45" y="17"/>
                        </a:lnTo>
                        <a:lnTo>
                          <a:pt x="1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0" name="Freeform 40"/>
                  <p:cNvSpPr>
                    <a:spLocks/>
                  </p:cNvSpPr>
                  <p:nvPr/>
                </p:nvSpPr>
                <p:spPr bwMode="gray">
                  <a:xfrm>
                    <a:off x="3987" y="2936"/>
                    <a:ext cx="49" cy="60"/>
                  </a:xfrm>
                  <a:custGeom>
                    <a:avLst/>
                    <a:gdLst>
                      <a:gd name="T0" fmla="*/ 413 w 35"/>
                      <a:gd name="T1" fmla="*/ 805 h 45"/>
                      <a:gd name="T2" fmla="*/ 0 w 35"/>
                      <a:gd name="T3" fmla="*/ 635 h 45"/>
                      <a:gd name="T4" fmla="*/ 560 w 35"/>
                      <a:gd name="T5" fmla="*/ 0 h 45"/>
                      <a:gd name="T6" fmla="*/ 1021 w 35"/>
                      <a:gd name="T7" fmla="*/ 172 h 45"/>
                      <a:gd name="T8" fmla="*/ 413 w 35"/>
                      <a:gd name="T9" fmla="*/ 805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"/>
                      <a:gd name="T16" fmla="*/ 0 h 45"/>
                      <a:gd name="T17" fmla="*/ 35 w 35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" h="45">
                        <a:moveTo>
                          <a:pt x="14" y="45"/>
                        </a:moveTo>
                        <a:lnTo>
                          <a:pt x="0" y="36"/>
                        </a:lnTo>
                        <a:lnTo>
                          <a:pt x="19" y="0"/>
                        </a:lnTo>
                        <a:lnTo>
                          <a:pt x="35" y="10"/>
                        </a:lnTo>
                        <a:lnTo>
                          <a:pt x="14" y="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1" name="Rectangle 41"/>
                  <p:cNvSpPr>
                    <a:spLocks noChangeArrowheads="1"/>
                  </p:cNvSpPr>
                  <p:nvPr/>
                </p:nvSpPr>
                <p:spPr bwMode="gray">
                  <a:xfrm>
                    <a:off x="4342" y="3033"/>
                    <a:ext cx="26" cy="5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62" name="Freeform 42"/>
                  <p:cNvSpPr>
                    <a:spLocks/>
                  </p:cNvSpPr>
                  <p:nvPr/>
                </p:nvSpPr>
                <p:spPr bwMode="gray">
                  <a:xfrm>
                    <a:off x="4671" y="2936"/>
                    <a:ext cx="49" cy="60"/>
                  </a:xfrm>
                  <a:custGeom>
                    <a:avLst/>
                    <a:gdLst>
                      <a:gd name="T0" fmla="*/ 789 w 36"/>
                      <a:gd name="T1" fmla="*/ 635 h 45"/>
                      <a:gd name="T2" fmla="*/ 411 w 36"/>
                      <a:gd name="T3" fmla="*/ 805 h 45"/>
                      <a:gd name="T4" fmla="*/ 0 w 36"/>
                      <a:gd name="T5" fmla="*/ 172 h 45"/>
                      <a:gd name="T6" fmla="*/ 302 w 36"/>
                      <a:gd name="T7" fmla="*/ 0 h 45"/>
                      <a:gd name="T8" fmla="*/ 789 w 36"/>
                      <a:gd name="T9" fmla="*/ 635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45"/>
                      <a:gd name="T17" fmla="*/ 36 w 36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45">
                        <a:moveTo>
                          <a:pt x="36" y="36"/>
                        </a:moveTo>
                        <a:lnTo>
                          <a:pt x="19" y="45"/>
                        </a:lnTo>
                        <a:lnTo>
                          <a:pt x="0" y="10"/>
                        </a:lnTo>
                        <a:lnTo>
                          <a:pt x="14" y="0"/>
                        </a:lnTo>
                        <a:lnTo>
                          <a:pt x="36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3" name="Freeform 43"/>
                  <p:cNvSpPr>
                    <a:spLocks/>
                  </p:cNvSpPr>
                  <p:nvPr/>
                </p:nvSpPr>
                <p:spPr bwMode="gray">
                  <a:xfrm>
                    <a:off x="4914" y="2697"/>
                    <a:ext cx="61" cy="46"/>
                  </a:xfrm>
                  <a:custGeom>
                    <a:avLst/>
                    <a:gdLst>
                      <a:gd name="T0" fmla="*/ 948 w 45"/>
                      <a:gd name="T1" fmla="*/ 296 h 35"/>
                      <a:gd name="T2" fmla="*/ 733 w 45"/>
                      <a:gd name="T3" fmla="*/ 538 h 35"/>
                      <a:gd name="T4" fmla="*/ 0 w 45"/>
                      <a:gd name="T5" fmla="*/ 216 h 35"/>
                      <a:gd name="T6" fmla="*/ 190 w 45"/>
                      <a:gd name="T7" fmla="*/ 0 h 35"/>
                      <a:gd name="T8" fmla="*/ 948 w 45"/>
                      <a:gd name="T9" fmla="*/ 296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5"/>
                      <a:gd name="T17" fmla="*/ 45 w 45"/>
                      <a:gd name="T18" fmla="*/ 35 h 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5">
                        <a:moveTo>
                          <a:pt x="45" y="19"/>
                        </a:moveTo>
                        <a:lnTo>
                          <a:pt x="35" y="35"/>
                        </a:lnTo>
                        <a:lnTo>
                          <a:pt x="0" y="14"/>
                        </a:lnTo>
                        <a:lnTo>
                          <a:pt x="9" y="0"/>
                        </a:lnTo>
                        <a:lnTo>
                          <a:pt x="4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4" name="Rectangle 44"/>
                  <p:cNvSpPr>
                    <a:spLocks noChangeArrowheads="1"/>
                  </p:cNvSpPr>
                  <p:nvPr/>
                </p:nvSpPr>
                <p:spPr bwMode="gray">
                  <a:xfrm>
                    <a:off x="5010" y="2367"/>
                    <a:ext cx="54" cy="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65" name="Freeform 45"/>
                  <p:cNvSpPr>
                    <a:spLocks/>
                  </p:cNvSpPr>
                  <p:nvPr/>
                </p:nvSpPr>
                <p:spPr bwMode="gray">
                  <a:xfrm>
                    <a:off x="4918" y="2017"/>
                    <a:ext cx="57" cy="48"/>
                  </a:xfrm>
                  <a:custGeom>
                    <a:avLst/>
                    <a:gdLst>
                      <a:gd name="T0" fmla="*/ 551 w 43"/>
                      <a:gd name="T1" fmla="*/ 0 h 37"/>
                      <a:gd name="T2" fmla="*/ 729 w 43"/>
                      <a:gd name="T3" fmla="*/ 211 h 37"/>
                      <a:gd name="T4" fmla="*/ 114 w 43"/>
                      <a:gd name="T5" fmla="*/ 494 h 37"/>
                      <a:gd name="T6" fmla="*/ 0 w 43"/>
                      <a:gd name="T7" fmla="*/ 274 h 37"/>
                      <a:gd name="T8" fmla="*/ 551 w 43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37"/>
                      <a:gd name="T17" fmla="*/ 43 w 43"/>
                      <a:gd name="T18" fmla="*/ 37 h 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37">
                        <a:moveTo>
                          <a:pt x="33" y="0"/>
                        </a:moveTo>
                        <a:lnTo>
                          <a:pt x="43" y="16"/>
                        </a:lnTo>
                        <a:lnTo>
                          <a:pt x="7" y="37"/>
                        </a:lnTo>
                        <a:lnTo>
                          <a:pt x="0" y="21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6" name="Freeform 46"/>
                  <p:cNvSpPr>
                    <a:spLocks/>
                  </p:cNvSpPr>
                  <p:nvPr/>
                </p:nvSpPr>
                <p:spPr bwMode="gray">
                  <a:xfrm>
                    <a:off x="4671" y="1766"/>
                    <a:ext cx="49" cy="58"/>
                  </a:xfrm>
                  <a:custGeom>
                    <a:avLst/>
                    <a:gdLst>
                      <a:gd name="T0" fmla="*/ 411 w 36"/>
                      <a:gd name="T1" fmla="*/ 0 h 43"/>
                      <a:gd name="T2" fmla="*/ 789 w 36"/>
                      <a:gd name="T3" fmla="*/ 132 h 43"/>
                      <a:gd name="T4" fmla="*/ 302 w 36"/>
                      <a:gd name="T5" fmla="*/ 857 h 43"/>
                      <a:gd name="T6" fmla="*/ 0 w 36"/>
                      <a:gd name="T7" fmla="*/ 668 h 43"/>
                      <a:gd name="T8" fmla="*/ 411 w 36"/>
                      <a:gd name="T9" fmla="*/ 0 h 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43"/>
                      <a:gd name="T17" fmla="*/ 36 w 36"/>
                      <a:gd name="T18" fmla="*/ 43 h 4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43">
                        <a:moveTo>
                          <a:pt x="19" y="0"/>
                        </a:moveTo>
                        <a:lnTo>
                          <a:pt x="36" y="7"/>
                        </a:lnTo>
                        <a:lnTo>
                          <a:pt x="14" y="43"/>
                        </a:lnTo>
                        <a:lnTo>
                          <a:pt x="0" y="3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7" name="Freeform 47"/>
                  <p:cNvSpPr>
                    <a:spLocks/>
                  </p:cNvSpPr>
                  <p:nvPr/>
                </p:nvSpPr>
                <p:spPr bwMode="gray">
                  <a:xfrm>
                    <a:off x="4626" y="1733"/>
                    <a:ext cx="23" cy="29"/>
                  </a:xfrm>
                  <a:custGeom>
                    <a:avLst/>
                    <a:gdLst>
                      <a:gd name="T0" fmla="*/ 135 w 17"/>
                      <a:gd name="T1" fmla="*/ 0 h 22"/>
                      <a:gd name="T2" fmla="*/ 349 w 17"/>
                      <a:gd name="T3" fmla="*/ 49 h 22"/>
                      <a:gd name="T4" fmla="*/ 135 w 17"/>
                      <a:gd name="T5" fmla="*/ 348 h 22"/>
                      <a:gd name="T6" fmla="*/ 0 w 17"/>
                      <a:gd name="T7" fmla="*/ 302 h 22"/>
                      <a:gd name="T8" fmla="*/ 135 w 17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2"/>
                      <a:gd name="T17" fmla="*/ 17 w 17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2">
                        <a:moveTo>
                          <a:pt x="7" y="0"/>
                        </a:moveTo>
                        <a:lnTo>
                          <a:pt x="17" y="3"/>
                        </a:lnTo>
                        <a:lnTo>
                          <a:pt x="7" y="22"/>
                        </a:lnTo>
                        <a:lnTo>
                          <a:pt x="0" y="19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8" name="Freeform 48"/>
                  <p:cNvSpPr>
                    <a:spLocks/>
                  </p:cNvSpPr>
                  <p:nvPr/>
                </p:nvSpPr>
                <p:spPr bwMode="gray">
                  <a:xfrm>
                    <a:off x="4559" y="1709"/>
                    <a:ext cx="20" cy="28"/>
                  </a:xfrm>
                  <a:custGeom>
                    <a:avLst/>
                    <a:gdLst>
                      <a:gd name="T0" fmla="*/ 151 w 15"/>
                      <a:gd name="T1" fmla="*/ 0 h 22"/>
                      <a:gd name="T2" fmla="*/ 268 w 15"/>
                      <a:gd name="T3" fmla="*/ 36 h 22"/>
                      <a:gd name="T4" fmla="*/ 151 w 15"/>
                      <a:gd name="T5" fmla="*/ 249 h 22"/>
                      <a:gd name="T6" fmla="*/ 0 w 15"/>
                      <a:gd name="T7" fmla="*/ 213 h 22"/>
                      <a:gd name="T8" fmla="*/ 151 w 15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22"/>
                      <a:gd name="T17" fmla="*/ 15 w 15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22">
                        <a:moveTo>
                          <a:pt x="8" y="0"/>
                        </a:moveTo>
                        <a:lnTo>
                          <a:pt x="15" y="3"/>
                        </a:lnTo>
                        <a:lnTo>
                          <a:pt x="8" y="22"/>
                        </a:lnTo>
                        <a:lnTo>
                          <a:pt x="0" y="1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9" name="Freeform 49"/>
                  <p:cNvSpPr>
                    <a:spLocks/>
                  </p:cNvSpPr>
                  <p:nvPr/>
                </p:nvSpPr>
                <p:spPr bwMode="gray">
                  <a:xfrm>
                    <a:off x="4491" y="1689"/>
                    <a:ext cx="14" cy="31"/>
                  </a:xfrm>
                  <a:custGeom>
                    <a:avLst/>
                    <a:gdLst>
                      <a:gd name="T0" fmla="*/ 46 w 11"/>
                      <a:gd name="T1" fmla="*/ 0 h 22"/>
                      <a:gd name="T2" fmla="*/ 123 w 11"/>
                      <a:gd name="T3" fmla="*/ 89 h 22"/>
                      <a:gd name="T4" fmla="*/ 76 w 11"/>
                      <a:gd name="T5" fmla="*/ 683 h 22"/>
                      <a:gd name="T6" fmla="*/ 0 w 11"/>
                      <a:gd name="T7" fmla="*/ 596 h 22"/>
                      <a:gd name="T8" fmla="*/ 46 w 11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2"/>
                      <a:gd name="T17" fmla="*/ 11 w 11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2">
                        <a:moveTo>
                          <a:pt x="4" y="0"/>
                        </a:moveTo>
                        <a:lnTo>
                          <a:pt x="11" y="3"/>
                        </a:lnTo>
                        <a:lnTo>
                          <a:pt x="7" y="22"/>
                        </a:lnTo>
                        <a:lnTo>
                          <a:pt x="0" y="19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0" name="Freeform 50"/>
                  <p:cNvSpPr>
                    <a:spLocks/>
                  </p:cNvSpPr>
                  <p:nvPr/>
                </p:nvSpPr>
                <p:spPr bwMode="gray">
                  <a:xfrm>
                    <a:off x="4420" y="1680"/>
                    <a:ext cx="10" cy="29"/>
                  </a:xfrm>
                  <a:custGeom>
                    <a:avLst/>
                    <a:gdLst>
                      <a:gd name="T0" fmla="*/ 2 w 9"/>
                      <a:gd name="T1" fmla="*/ 0 h 21"/>
                      <a:gd name="T2" fmla="*/ 24 w 9"/>
                      <a:gd name="T3" fmla="*/ 0 h 21"/>
                      <a:gd name="T4" fmla="*/ 20 w 9"/>
                      <a:gd name="T5" fmla="*/ 526 h 21"/>
                      <a:gd name="T6" fmla="*/ 0 w 9"/>
                      <a:gd name="T7" fmla="*/ 476 h 21"/>
                      <a:gd name="T8" fmla="*/ 2 w 9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"/>
                      <a:gd name="T16" fmla="*/ 0 h 21"/>
                      <a:gd name="T17" fmla="*/ 9 w 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" h="21">
                        <a:moveTo>
                          <a:pt x="2" y="0"/>
                        </a:moveTo>
                        <a:lnTo>
                          <a:pt x="9" y="0"/>
                        </a:lnTo>
                        <a:lnTo>
                          <a:pt x="7" y="21"/>
                        </a:lnTo>
                        <a:lnTo>
                          <a:pt x="0" y="19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1" name="Freeform 51"/>
                  <p:cNvSpPr>
                    <a:spLocks/>
                  </p:cNvSpPr>
                  <p:nvPr/>
                </p:nvSpPr>
                <p:spPr bwMode="gray">
                  <a:xfrm>
                    <a:off x="4902" y="1961"/>
                    <a:ext cx="27" cy="25"/>
                  </a:xfrm>
                  <a:custGeom>
                    <a:avLst/>
                    <a:gdLst>
                      <a:gd name="T0" fmla="*/ 208 w 21"/>
                      <a:gd name="T1" fmla="*/ 0 h 19"/>
                      <a:gd name="T2" fmla="*/ 261 w 21"/>
                      <a:gd name="T3" fmla="*/ 125 h 19"/>
                      <a:gd name="T4" fmla="*/ 85 w 21"/>
                      <a:gd name="T5" fmla="*/ 296 h 19"/>
                      <a:gd name="T6" fmla="*/ 0 w 21"/>
                      <a:gd name="T7" fmla="*/ 192 h 19"/>
                      <a:gd name="T8" fmla="*/ 208 w 21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17" y="0"/>
                        </a:moveTo>
                        <a:lnTo>
                          <a:pt x="21" y="8"/>
                        </a:lnTo>
                        <a:lnTo>
                          <a:pt x="7" y="19"/>
                        </a:lnTo>
                        <a:lnTo>
                          <a:pt x="0" y="12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2" name="Freeform 52"/>
                  <p:cNvSpPr>
                    <a:spLocks/>
                  </p:cNvSpPr>
                  <p:nvPr/>
                </p:nvSpPr>
                <p:spPr bwMode="gray">
                  <a:xfrm>
                    <a:off x="4857" y="1905"/>
                    <a:ext cx="28" cy="26"/>
                  </a:xfrm>
                  <a:custGeom>
                    <a:avLst/>
                    <a:gdLst>
                      <a:gd name="T0" fmla="*/ 305 w 21"/>
                      <a:gd name="T1" fmla="*/ 0 h 19"/>
                      <a:gd name="T2" fmla="*/ 368 w 21"/>
                      <a:gd name="T3" fmla="*/ 172 h 19"/>
                      <a:gd name="T4" fmla="*/ 116 w 21"/>
                      <a:gd name="T5" fmla="*/ 441 h 19"/>
                      <a:gd name="T6" fmla="*/ 0 w 21"/>
                      <a:gd name="T7" fmla="*/ 322 h 19"/>
                      <a:gd name="T8" fmla="*/ 305 w 21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17" y="0"/>
                        </a:moveTo>
                        <a:lnTo>
                          <a:pt x="21" y="7"/>
                        </a:lnTo>
                        <a:lnTo>
                          <a:pt x="7" y="19"/>
                        </a:lnTo>
                        <a:lnTo>
                          <a:pt x="0" y="14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3" name="Freeform 53"/>
                  <p:cNvSpPr>
                    <a:spLocks/>
                  </p:cNvSpPr>
                  <p:nvPr/>
                </p:nvSpPr>
                <p:spPr bwMode="gray">
                  <a:xfrm>
                    <a:off x="4804" y="1850"/>
                    <a:ext cx="31" cy="30"/>
                  </a:xfrm>
                  <a:custGeom>
                    <a:avLst/>
                    <a:gdLst>
                      <a:gd name="T0" fmla="*/ 431 w 22"/>
                      <a:gd name="T1" fmla="*/ 0 h 21"/>
                      <a:gd name="T2" fmla="*/ 683 w 22"/>
                      <a:gd name="T3" fmla="*/ 244 h 21"/>
                      <a:gd name="T4" fmla="*/ 217 w 22"/>
                      <a:gd name="T5" fmla="*/ 737 h 21"/>
                      <a:gd name="T6" fmla="*/ 0 w 22"/>
                      <a:gd name="T7" fmla="*/ 571 h 21"/>
                      <a:gd name="T8" fmla="*/ 431 w 2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14" y="0"/>
                        </a:moveTo>
                        <a:lnTo>
                          <a:pt x="22" y="7"/>
                        </a:lnTo>
                        <a:lnTo>
                          <a:pt x="7" y="21"/>
                        </a:lnTo>
                        <a:lnTo>
                          <a:pt x="0" y="1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4" name="Freeform 54"/>
                  <p:cNvSpPr>
                    <a:spLocks/>
                  </p:cNvSpPr>
                  <p:nvPr/>
                </p:nvSpPr>
                <p:spPr bwMode="gray">
                  <a:xfrm>
                    <a:off x="4748" y="1808"/>
                    <a:ext cx="25" cy="27"/>
                  </a:xfrm>
                  <a:custGeom>
                    <a:avLst/>
                    <a:gdLst>
                      <a:gd name="T0" fmla="*/ 192 w 19"/>
                      <a:gd name="T1" fmla="*/ 0 h 21"/>
                      <a:gd name="T2" fmla="*/ 296 w 19"/>
                      <a:gd name="T3" fmla="*/ 46 h 21"/>
                      <a:gd name="T4" fmla="*/ 111 w 19"/>
                      <a:gd name="T5" fmla="*/ 261 h 21"/>
                      <a:gd name="T6" fmla="*/ 0 w 19"/>
                      <a:gd name="T7" fmla="*/ 203 h 21"/>
                      <a:gd name="T8" fmla="*/ 192 w 19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12" y="0"/>
                        </a:moveTo>
                        <a:lnTo>
                          <a:pt x="19" y="4"/>
                        </a:lnTo>
                        <a:lnTo>
                          <a:pt x="7" y="21"/>
                        </a:lnTo>
                        <a:lnTo>
                          <a:pt x="0" y="16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5" name="Freeform 55"/>
                  <p:cNvSpPr>
                    <a:spLocks/>
                  </p:cNvSpPr>
                  <p:nvPr/>
                </p:nvSpPr>
                <p:spPr bwMode="gray">
                  <a:xfrm>
                    <a:off x="5032" y="2300"/>
                    <a:ext cx="29" cy="16"/>
                  </a:xfrm>
                  <a:custGeom>
                    <a:avLst/>
                    <a:gdLst>
                      <a:gd name="T0" fmla="*/ 476 w 21"/>
                      <a:gd name="T1" fmla="*/ 0 h 12"/>
                      <a:gd name="T2" fmla="*/ 526 w 21"/>
                      <a:gd name="T3" fmla="*/ 172 h 12"/>
                      <a:gd name="T4" fmla="*/ 0 w 21"/>
                      <a:gd name="T5" fmla="*/ 207 h 12"/>
                      <a:gd name="T6" fmla="*/ 0 w 21"/>
                      <a:gd name="T7" fmla="*/ 49 h 12"/>
                      <a:gd name="T8" fmla="*/ 476 w 21"/>
                      <a:gd name="T9" fmla="*/ 0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19" y="0"/>
                        </a:moveTo>
                        <a:lnTo>
                          <a:pt x="21" y="10"/>
                        </a:lnTo>
                        <a:lnTo>
                          <a:pt x="0" y="12"/>
                        </a:lnTo>
                        <a:lnTo>
                          <a:pt x="0" y="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6" name="Freeform 56"/>
                  <p:cNvSpPr>
                    <a:spLocks/>
                  </p:cNvSpPr>
                  <p:nvPr/>
                </p:nvSpPr>
                <p:spPr bwMode="gray">
                  <a:xfrm>
                    <a:off x="5022" y="2228"/>
                    <a:ext cx="30" cy="16"/>
                  </a:xfrm>
                  <a:custGeom>
                    <a:avLst/>
                    <a:gdLst>
                      <a:gd name="T0" fmla="*/ 680 w 21"/>
                      <a:gd name="T1" fmla="*/ 0 h 12"/>
                      <a:gd name="T2" fmla="*/ 737 w 21"/>
                      <a:gd name="T3" fmla="*/ 155 h 12"/>
                      <a:gd name="T4" fmla="*/ 0 w 21"/>
                      <a:gd name="T5" fmla="*/ 207 h 12"/>
                      <a:gd name="T6" fmla="*/ 0 w 21"/>
                      <a:gd name="T7" fmla="*/ 87 h 12"/>
                      <a:gd name="T8" fmla="*/ 680 w 21"/>
                      <a:gd name="T9" fmla="*/ 0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19" y="0"/>
                        </a:moveTo>
                        <a:lnTo>
                          <a:pt x="21" y="9"/>
                        </a:lnTo>
                        <a:lnTo>
                          <a:pt x="0" y="12"/>
                        </a:lnTo>
                        <a:lnTo>
                          <a:pt x="0" y="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7" name="Freeform 57"/>
                  <p:cNvSpPr>
                    <a:spLocks/>
                  </p:cNvSpPr>
                  <p:nvPr/>
                </p:nvSpPr>
                <p:spPr bwMode="gray">
                  <a:xfrm>
                    <a:off x="4999" y="2158"/>
                    <a:ext cx="31" cy="19"/>
                  </a:xfrm>
                  <a:custGeom>
                    <a:avLst/>
                    <a:gdLst>
                      <a:gd name="T0" fmla="*/ 596 w 22"/>
                      <a:gd name="T1" fmla="*/ 0 h 14"/>
                      <a:gd name="T2" fmla="*/ 683 w 22"/>
                      <a:gd name="T3" fmla="*/ 161 h 14"/>
                      <a:gd name="T4" fmla="*/ 89 w 22"/>
                      <a:gd name="T5" fmla="*/ 297 h 14"/>
                      <a:gd name="T6" fmla="*/ 0 w 22"/>
                      <a:gd name="T7" fmla="*/ 119 h 14"/>
                      <a:gd name="T8" fmla="*/ 596 w 22"/>
                      <a:gd name="T9" fmla="*/ 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19" y="0"/>
                        </a:moveTo>
                        <a:lnTo>
                          <a:pt x="22" y="7"/>
                        </a:lnTo>
                        <a:lnTo>
                          <a:pt x="3" y="14"/>
                        </a:lnTo>
                        <a:lnTo>
                          <a:pt x="0" y="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8" name="Freeform 58"/>
                  <p:cNvSpPr>
                    <a:spLocks/>
                  </p:cNvSpPr>
                  <p:nvPr/>
                </p:nvSpPr>
                <p:spPr bwMode="gray">
                  <a:xfrm>
                    <a:off x="4975" y="2089"/>
                    <a:ext cx="29" cy="22"/>
                  </a:xfrm>
                  <a:custGeom>
                    <a:avLst/>
                    <a:gdLst>
                      <a:gd name="T0" fmla="*/ 457 w 21"/>
                      <a:gd name="T1" fmla="*/ 0 h 17"/>
                      <a:gd name="T2" fmla="*/ 526 w 21"/>
                      <a:gd name="T3" fmla="*/ 97 h 17"/>
                      <a:gd name="T4" fmla="*/ 55 w 21"/>
                      <a:gd name="T5" fmla="*/ 221 h 17"/>
                      <a:gd name="T6" fmla="*/ 0 w 21"/>
                      <a:gd name="T7" fmla="*/ 97 h 17"/>
                      <a:gd name="T8" fmla="*/ 457 w 21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7"/>
                      <a:gd name="T17" fmla="*/ 21 w 21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7">
                        <a:moveTo>
                          <a:pt x="18" y="0"/>
                        </a:moveTo>
                        <a:lnTo>
                          <a:pt x="21" y="7"/>
                        </a:lnTo>
                        <a:lnTo>
                          <a:pt x="2" y="17"/>
                        </a:lnTo>
                        <a:lnTo>
                          <a:pt x="0" y="7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9" name="Freeform 59"/>
                  <p:cNvSpPr>
                    <a:spLocks/>
                  </p:cNvSpPr>
                  <p:nvPr/>
                </p:nvSpPr>
                <p:spPr bwMode="gray">
                  <a:xfrm>
                    <a:off x="4975" y="2653"/>
                    <a:ext cx="31" cy="20"/>
                  </a:xfrm>
                  <a:custGeom>
                    <a:avLst/>
                    <a:gdLst>
                      <a:gd name="T0" fmla="*/ 464 w 23"/>
                      <a:gd name="T1" fmla="*/ 62 h 16"/>
                      <a:gd name="T2" fmla="*/ 346 w 23"/>
                      <a:gd name="T3" fmla="*/ 149 h 16"/>
                      <a:gd name="T4" fmla="*/ 0 w 23"/>
                      <a:gd name="T5" fmla="*/ 62 h 16"/>
                      <a:gd name="T6" fmla="*/ 73 w 23"/>
                      <a:gd name="T7" fmla="*/ 0 h 16"/>
                      <a:gd name="T8" fmla="*/ 464 w 23"/>
                      <a:gd name="T9" fmla="*/ 62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16"/>
                      <a:gd name="T17" fmla="*/ 23 w 23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16">
                        <a:moveTo>
                          <a:pt x="23" y="7"/>
                        </a:moveTo>
                        <a:lnTo>
                          <a:pt x="18" y="16"/>
                        </a:ln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3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0" name="Freeform 60"/>
                  <p:cNvSpPr>
                    <a:spLocks/>
                  </p:cNvSpPr>
                  <p:nvPr/>
                </p:nvSpPr>
                <p:spPr bwMode="gray">
                  <a:xfrm>
                    <a:off x="4999" y="2585"/>
                    <a:ext cx="31" cy="20"/>
                  </a:xfrm>
                  <a:custGeom>
                    <a:avLst/>
                    <a:gdLst>
                      <a:gd name="T0" fmla="*/ 683 w 22"/>
                      <a:gd name="T1" fmla="*/ 171 h 14"/>
                      <a:gd name="T2" fmla="*/ 596 w 22"/>
                      <a:gd name="T3" fmla="*/ 499 h 14"/>
                      <a:gd name="T4" fmla="*/ 0 w 22"/>
                      <a:gd name="T5" fmla="*/ 244 h 14"/>
                      <a:gd name="T6" fmla="*/ 89 w 22"/>
                      <a:gd name="T7" fmla="*/ 0 h 14"/>
                      <a:gd name="T8" fmla="*/ 683 w 22"/>
                      <a:gd name="T9" fmla="*/ 171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22" y="5"/>
                        </a:moveTo>
                        <a:lnTo>
                          <a:pt x="19" y="14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22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1" name="Freeform 61"/>
                  <p:cNvSpPr>
                    <a:spLocks/>
                  </p:cNvSpPr>
                  <p:nvPr/>
                </p:nvSpPr>
                <p:spPr bwMode="gray">
                  <a:xfrm>
                    <a:off x="5022" y="2516"/>
                    <a:ext cx="30" cy="17"/>
                  </a:xfrm>
                  <a:custGeom>
                    <a:avLst/>
                    <a:gdLst>
                      <a:gd name="T0" fmla="*/ 737 w 21"/>
                      <a:gd name="T1" fmla="*/ 163 h 12"/>
                      <a:gd name="T2" fmla="*/ 680 w 21"/>
                      <a:gd name="T3" fmla="*/ 387 h 12"/>
                      <a:gd name="T4" fmla="*/ 0 w 21"/>
                      <a:gd name="T5" fmla="*/ 231 h 12"/>
                      <a:gd name="T6" fmla="*/ 0 w 21"/>
                      <a:gd name="T7" fmla="*/ 0 h 12"/>
                      <a:gd name="T8" fmla="*/ 737 w 21"/>
                      <a:gd name="T9" fmla="*/ 163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21" y="5"/>
                        </a:moveTo>
                        <a:lnTo>
                          <a:pt x="19" y="12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21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62"/>
                  <p:cNvSpPr>
                    <a:spLocks/>
                  </p:cNvSpPr>
                  <p:nvPr/>
                </p:nvSpPr>
                <p:spPr bwMode="gray">
                  <a:xfrm>
                    <a:off x="5032" y="2446"/>
                    <a:ext cx="29" cy="13"/>
                  </a:xfrm>
                  <a:custGeom>
                    <a:avLst/>
                    <a:gdLst>
                      <a:gd name="T0" fmla="*/ 526 w 21"/>
                      <a:gd name="T1" fmla="*/ 81 h 9"/>
                      <a:gd name="T2" fmla="*/ 476 w 21"/>
                      <a:gd name="T3" fmla="*/ 352 h 9"/>
                      <a:gd name="T4" fmla="*/ 0 w 21"/>
                      <a:gd name="T5" fmla="*/ 264 h 9"/>
                      <a:gd name="T6" fmla="*/ 0 w 21"/>
                      <a:gd name="T7" fmla="*/ 0 h 9"/>
                      <a:gd name="T8" fmla="*/ 526 w 21"/>
                      <a:gd name="T9" fmla="*/ 81 h 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9"/>
                      <a:gd name="T17" fmla="*/ 21 w 21"/>
                      <a:gd name="T18" fmla="*/ 9 h 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9">
                        <a:moveTo>
                          <a:pt x="21" y="2"/>
                        </a:moveTo>
                        <a:lnTo>
                          <a:pt x="19" y="9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21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" name="Freeform 63"/>
                  <p:cNvSpPr>
                    <a:spLocks/>
                  </p:cNvSpPr>
                  <p:nvPr/>
                </p:nvSpPr>
                <p:spPr bwMode="gray">
                  <a:xfrm>
                    <a:off x="4748" y="2924"/>
                    <a:ext cx="25" cy="29"/>
                  </a:xfrm>
                  <a:custGeom>
                    <a:avLst/>
                    <a:gdLst>
                      <a:gd name="T0" fmla="*/ 296 w 19"/>
                      <a:gd name="T1" fmla="*/ 399 h 21"/>
                      <a:gd name="T2" fmla="*/ 192 w 19"/>
                      <a:gd name="T3" fmla="*/ 526 h 21"/>
                      <a:gd name="T4" fmla="*/ 0 w 19"/>
                      <a:gd name="T5" fmla="*/ 181 h 21"/>
                      <a:gd name="T6" fmla="*/ 111 w 19"/>
                      <a:gd name="T7" fmla="*/ 0 h 21"/>
                      <a:gd name="T8" fmla="*/ 296 w 19"/>
                      <a:gd name="T9" fmla="*/ 399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19" y="16"/>
                        </a:moveTo>
                        <a:lnTo>
                          <a:pt x="12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19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64"/>
                  <p:cNvSpPr>
                    <a:spLocks/>
                  </p:cNvSpPr>
                  <p:nvPr/>
                </p:nvSpPr>
                <p:spPr bwMode="gray">
                  <a:xfrm>
                    <a:off x="4804" y="2881"/>
                    <a:ext cx="31" cy="27"/>
                  </a:xfrm>
                  <a:custGeom>
                    <a:avLst/>
                    <a:gdLst>
                      <a:gd name="T0" fmla="*/ 683 w 22"/>
                      <a:gd name="T1" fmla="*/ 203 h 21"/>
                      <a:gd name="T2" fmla="*/ 431 w 22"/>
                      <a:gd name="T3" fmla="*/ 261 h 21"/>
                      <a:gd name="T4" fmla="*/ 0 w 22"/>
                      <a:gd name="T5" fmla="*/ 85 h 21"/>
                      <a:gd name="T6" fmla="*/ 217 w 22"/>
                      <a:gd name="T7" fmla="*/ 0 h 21"/>
                      <a:gd name="T8" fmla="*/ 683 w 22"/>
                      <a:gd name="T9" fmla="*/ 203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22" y="16"/>
                        </a:moveTo>
                        <a:lnTo>
                          <a:pt x="14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22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" name="Freeform 65"/>
                  <p:cNvSpPr>
                    <a:spLocks/>
                  </p:cNvSpPr>
                  <p:nvPr/>
                </p:nvSpPr>
                <p:spPr bwMode="gray">
                  <a:xfrm>
                    <a:off x="4857" y="2830"/>
                    <a:ext cx="28" cy="27"/>
                  </a:xfrm>
                  <a:custGeom>
                    <a:avLst/>
                    <a:gdLst>
                      <a:gd name="T0" fmla="*/ 368 w 21"/>
                      <a:gd name="T1" fmla="*/ 174 h 21"/>
                      <a:gd name="T2" fmla="*/ 249 w 21"/>
                      <a:gd name="T3" fmla="*/ 261 h 21"/>
                      <a:gd name="T4" fmla="*/ 0 w 21"/>
                      <a:gd name="T5" fmla="*/ 85 h 21"/>
                      <a:gd name="T6" fmla="*/ 116 w 21"/>
                      <a:gd name="T7" fmla="*/ 0 h 21"/>
                      <a:gd name="T8" fmla="*/ 368 w 21"/>
                      <a:gd name="T9" fmla="*/ 174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21" y="14"/>
                        </a:moveTo>
                        <a:lnTo>
                          <a:pt x="14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2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66"/>
                  <p:cNvSpPr>
                    <a:spLocks/>
                  </p:cNvSpPr>
                  <p:nvPr/>
                </p:nvSpPr>
                <p:spPr bwMode="gray">
                  <a:xfrm>
                    <a:off x="4905" y="2776"/>
                    <a:ext cx="29" cy="26"/>
                  </a:xfrm>
                  <a:custGeom>
                    <a:avLst/>
                    <a:gdLst>
                      <a:gd name="T0" fmla="*/ 526 w 21"/>
                      <a:gd name="T1" fmla="*/ 270 h 19"/>
                      <a:gd name="T2" fmla="*/ 345 w 21"/>
                      <a:gd name="T3" fmla="*/ 441 h 19"/>
                      <a:gd name="T4" fmla="*/ 0 w 21"/>
                      <a:gd name="T5" fmla="*/ 172 h 19"/>
                      <a:gd name="T6" fmla="*/ 105 w 21"/>
                      <a:gd name="T7" fmla="*/ 0 h 19"/>
                      <a:gd name="T8" fmla="*/ 526 w 21"/>
                      <a:gd name="T9" fmla="*/ 27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21" y="12"/>
                        </a:moveTo>
                        <a:lnTo>
                          <a:pt x="14" y="19"/>
                        </a:ln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7" name="Freeform 67"/>
                  <p:cNvSpPr>
                    <a:spLocks/>
                  </p:cNvSpPr>
                  <p:nvPr/>
                </p:nvSpPr>
                <p:spPr bwMode="gray">
                  <a:xfrm>
                    <a:off x="4420" y="3054"/>
                    <a:ext cx="10" cy="29"/>
                  </a:xfrm>
                  <a:custGeom>
                    <a:avLst/>
                    <a:gdLst>
                      <a:gd name="T0" fmla="*/ 24 w 9"/>
                      <a:gd name="T1" fmla="*/ 476 h 21"/>
                      <a:gd name="T2" fmla="*/ 2 w 9"/>
                      <a:gd name="T3" fmla="*/ 526 h 21"/>
                      <a:gd name="T4" fmla="*/ 0 w 9"/>
                      <a:gd name="T5" fmla="*/ 0 h 21"/>
                      <a:gd name="T6" fmla="*/ 20 w 9"/>
                      <a:gd name="T7" fmla="*/ 0 h 21"/>
                      <a:gd name="T8" fmla="*/ 24 w 9"/>
                      <a:gd name="T9" fmla="*/ 47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"/>
                      <a:gd name="T16" fmla="*/ 0 h 21"/>
                      <a:gd name="T17" fmla="*/ 9 w 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" h="21">
                        <a:moveTo>
                          <a:pt x="9" y="19"/>
                        </a:moveTo>
                        <a:lnTo>
                          <a:pt x="2" y="21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9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68"/>
                  <p:cNvSpPr>
                    <a:spLocks/>
                  </p:cNvSpPr>
                  <p:nvPr/>
                </p:nvSpPr>
                <p:spPr bwMode="gray">
                  <a:xfrm>
                    <a:off x="4491" y="3045"/>
                    <a:ext cx="14" cy="29"/>
                  </a:xfrm>
                  <a:custGeom>
                    <a:avLst/>
                    <a:gdLst>
                      <a:gd name="T0" fmla="*/ 123 w 11"/>
                      <a:gd name="T1" fmla="*/ 457 h 21"/>
                      <a:gd name="T2" fmla="*/ 46 w 11"/>
                      <a:gd name="T3" fmla="*/ 526 h 21"/>
                      <a:gd name="T4" fmla="*/ 0 w 11"/>
                      <a:gd name="T5" fmla="*/ 0 h 21"/>
                      <a:gd name="T6" fmla="*/ 97 w 11"/>
                      <a:gd name="T7" fmla="*/ 0 h 21"/>
                      <a:gd name="T8" fmla="*/ 123 w 11"/>
                      <a:gd name="T9" fmla="*/ 457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1"/>
                      <a:gd name="T17" fmla="*/ 11 w 1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1">
                        <a:moveTo>
                          <a:pt x="11" y="18"/>
                        </a:moveTo>
                        <a:lnTo>
                          <a:pt x="4" y="21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1" y="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9" name="Freeform 69"/>
                  <p:cNvSpPr>
                    <a:spLocks/>
                  </p:cNvSpPr>
                  <p:nvPr/>
                </p:nvSpPr>
                <p:spPr bwMode="gray">
                  <a:xfrm>
                    <a:off x="4559" y="3024"/>
                    <a:ext cx="20" cy="26"/>
                  </a:xfrm>
                  <a:custGeom>
                    <a:avLst/>
                    <a:gdLst>
                      <a:gd name="T0" fmla="*/ 268 w 15"/>
                      <a:gd name="T1" fmla="*/ 167 h 21"/>
                      <a:gd name="T2" fmla="*/ 87 w 15"/>
                      <a:gd name="T3" fmla="*/ 181 h 21"/>
                      <a:gd name="T4" fmla="*/ 0 w 15"/>
                      <a:gd name="T5" fmla="*/ 2 h 21"/>
                      <a:gd name="T6" fmla="*/ 151 w 15"/>
                      <a:gd name="T7" fmla="*/ 0 h 21"/>
                      <a:gd name="T8" fmla="*/ 268 w 15"/>
                      <a:gd name="T9" fmla="*/ 167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21"/>
                      <a:gd name="T17" fmla="*/ 15 w 15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21">
                        <a:moveTo>
                          <a:pt x="15" y="19"/>
                        </a:moveTo>
                        <a:lnTo>
                          <a:pt x="5" y="21"/>
                        </a:lnTo>
                        <a:lnTo>
                          <a:pt x="0" y="2"/>
                        </a:lnTo>
                        <a:lnTo>
                          <a:pt x="8" y="0"/>
                        </a:lnTo>
                        <a:lnTo>
                          <a:pt x="1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0"/>
                  <p:cNvSpPr>
                    <a:spLocks/>
                  </p:cNvSpPr>
                  <p:nvPr/>
                </p:nvSpPr>
                <p:spPr bwMode="gray">
                  <a:xfrm>
                    <a:off x="4626" y="2996"/>
                    <a:ext cx="23" cy="29"/>
                  </a:xfrm>
                  <a:custGeom>
                    <a:avLst/>
                    <a:gdLst>
                      <a:gd name="T0" fmla="*/ 349 w 17"/>
                      <a:gd name="T1" fmla="*/ 476 h 21"/>
                      <a:gd name="T2" fmla="*/ 135 w 17"/>
                      <a:gd name="T3" fmla="*/ 526 h 21"/>
                      <a:gd name="T4" fmla="*/ 0 w 17"/>
                      <a:gd name="T5" fmla="*/ 55 h 21"/>
                      <a:gd name="T6" fmla="*/ 135 w 17"/>
                      <a:gd name="T7" fmla="*/ 0 h 21"/>
                      <a:gd name="T8" fmla="*/ 349 w 17"/>
                      <a:gd name="T9" fmla="*/ 47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1"/>
                      <a:gd name="T17" fmla="*/ 17 w 17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1">
                        <a:moveTo>
                          <a:pt x="17" y="19"/>
                        </a:moveTo>
                        <a:lnTo>
                          <a:pt x="7" y="21"/>
                        </a:lnTo>
                        <a:lnTo>
                          <a:pt x="0" y="2"/>
                        </a:lnTo>
                        <a:lnTo>
                          <a:pt x="7" y="0"/>
                        </a:lnTo>
                        <a:lnTo>
                          <a:pt x="17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1" name="Freeform 71"/>
                  <p:cNvSpPr>
                    <a:spLocks/>
                  </p:cNvSpPr>
                  <p:nvPr/>
                </p:nvSpPr>
                <p:spPr bwMode="gray">
                  <a:xfrm>
                    <a:off x="4058" y="2996"/>
                    <a:ext cx="21" cy="33"/>
                  </a:xfrm>
                  <a:custGeom>
                    <a:avLst/>
                    <a:gdLst>
                      <a:gd name="T0" fmla="*/ 110 w 16"/>
                      <a:gd name="T1" fmla="*/ 575 h 24"/>
                      <a:gd name="T2" fmla="*/ 0 w 16"/>
                      <a:gd name="T3" fmla="*/ 469 h 24"/>
                      <a:gd name="T4" fmla="*/ 110 w 16"/>
                      <a:gd name="T5" fmla="*/ 0 h 24"/>
                      <a:gd name="T6" fmla="*/ 248 w 16"/>
                      <a:gd name="T7" fmla="*/ 131 h 24"/>
                      <a:gd name="T8" fmla="*/ 110 w 16"/>
                      <a:gd name="T9" fmla="*/ 575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"/>
                      <a:gd name="T16" fmla="*/ 0 h 24"/>
                      <a:gd name="T17" fmla="*/ 16 w 16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" h="24">
                        <a:moveTo>
                          <a:pt x="7" y="24"/>
                        </a:moveTo>
                        <a:lnTo>
                          <a:pt x="0" y="19"/>
                        </a:lnTo>
                        <a:lnTo>
                          <a:pt x="7" y="0"/>
                        </a:lnTo>
                        <a:lnTo>
                          <a:pt x="16" y="5"/>
                        </a:lnTo>
                        <a:lnTo>
                          <a:pt x="7" y="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2"/>
                  <p:cNvSpPr>
                    <a:spLocks/>
                  </p:cNvSpPr>
                  <p:nvPr/>
                </p:nvSpPr>
                <p:spPr bwMode="gray">
                  <a:xfrm>
                    <a:off x="4124" y="3024"/>
                    <a:ext cx="24" cy="26"/>
                  </a:xfrm>
                  <a:custGeom>
                    <a:avLst/>
                    <a:gdLst>
                      <a:gd name="T0" fmla="*/ 315 w 17"/>
                      <a:gd name="T1" fmla="*/ 181 h 21"/>
                      <a:gd name="T2" fmla="*/ 0 w 17"/>
                      <a:gd name="T3" fmla="*/ 167 h 21"/>
                      <a:gd name="T4" fmla="*/ 223 w 17"/>
                      <a:gd name="T5" fmla="*/ 0 h 21"/>
                      <a:gd name="T6" fmla="*/ 541 w 17"/>
                      <a:gd name="T7" fmla="*/ 2 h 21"/>
                      <a:gd name="T8" fmla="*/ 315 w 17"/>
                      <a:gd name="T9" fmla="*/ 18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1"/>
                      <a:gd name="T17" fmla="*/ 17 w 17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1">
                        <a:moveTo>
                          <a:pt x="10" y="21"/>
                        </a:moveTo>
                        <a:lnTo>
                          <a:pt x="0" y="19"/>
                        </a:lnTo>
                        <a:lnTo>
                          <a:pt x="7" y="0"/>
                        </a:lnTo>
                        <a:lnTo>
                          <a:pt x="17" y="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" name="Freeform 73"/>
                  <p:cNvSpPr>
                    <a:spLocks/>
                  </p:cNvSpPr>
                  <p:nvPr/>
                </p:nvSpPr>
                <p:spPr bwMode="gray">
                  <a:xfrm>
                    <a:off x="4198" y="3045"/>
                    <a:ext cx="20" cy="29"/>
                  </a:xfrm>
                  <a:custGeom>
                    <a:avLst/>
                    <a:gdLst>
                      <a:gd name="T0" fmla="*/ 333 w 14"/>
                      <a:gd name="T1" fmla="*/ 526 h 21"/>
                      <a:gd name="T2" fmla="*/ 0 w 14"/>
                      <a:gd name="T3" fmla="*/ 457 h 21"/>
                      <a:gd name="T4" fmla="*/ 163 w 14"/>
                      <a:gd name="T5" fmla="*/ 0 h 21"/>
                      <a:gd name="T6" fmla="*/ 499 w 14"/>
                      <a:gd name="T7" fmla="*/ 0 h 21"/>
                      <a:gd name="T8" fmla="*/ 333 w 14"/>
                      <a:gd name="T9" fmla="*/ 52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"/>
                      <a:gd name="T16" fmla="*/ 0 h 21"/>
                      <a:gd name="T17" fmla="*/ 14 w 14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" h="21">
                        <a:moveTo>
                          <a:pt x="9" y="21"/>
                        </a:moveTo>
                        <a:lnTo>
                          <a:pt x="0" y="18"/>
                        </a:lnTo>
                        <a:lnTo>
                          <a:pt x="4" y="0"/>
                        </a:lnTo>
                        <a:lnTo>
                          <a:pt x="14" y="0"/>
                        </a:lnTo>
                        <a:lnTo>
                          <a:pt x="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4"/>
                  <p:cNvSpPr>
                    <a:spLocks/>
                  </p:cNvSpPr>
                  <p:nvPr/>
                </p:nvSpPr>
                <p:spPr bwMode="gray">
                  <a:xfrm>
                    <a:off x="4272" y="3054"/>
                    <a:ext cx="17" cy="29"/>
                  </a:xfrm>
                  <a:custGeom>
                    <a:avLst/>
                    <a:gdLst>
                      <a:gd name="T0" fmla="*/ 299 w 12"/>
                      <a:gd name="T1" fmla="*/ 526 h 21"/>
                      <a:gd name="T2" fmla="*/ 0 w 12"/>
                      <a:gd name="T3" fmla="*/ 476 h 21"/>
                      <a:gd name="T4" fmla="*/ 74 w 12"/>
                      <a:gd name="T5" fmla="*/ 0 h 21"/>
                      <a:gd name="T6" fmla="*/ 387 w 12"/>
                      <a:gd name="T7" fmla="*/ 0 h 21"/>
                      <a:gd name="T8" fmla="*/ 299 w 12"/>
                      <a:gd name="T9" fmla="*/ 52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"/>
                      <a:gd name="T16" fmla="*/ 0 h 21"/>
                      <a:gd name="T17" fmla="*/ 12 w 1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" h="21">
                        <a:moveTo>
                          <a:pt x="9" y="21"/>
                        </a:moveTo>
                        <a:lnTo>
                          <a:pt x="0" y="19"/>
                        </a:lnTo>
                        <a:lnTo>
                          <a:pt x="2" y="0"/>
                        </a:lnTo>
                        <a:lnTo>
                          <a:pt x="12" y="0"/>
                        </a:lnTo>
                        <a:lnTo>
                          <a:pt x="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5" name="Freeform 75"/>
                  <p:cNvSpPr>
                    <a:spLocks/>
                  </p:cNvSpPr>
                  <p:nvPr/>
                </p:nvSpPr>
                <p:spPr bwMode="gray">
                  <a:xfrm>
                    <a:off x="3772" y="2773"/>
                    <a:ext cx="31" cy="25"/>
                  </a:xfrm>
                  <a:custGeom>
                    <a:avLst/>
                    <a:gdLst>
                      <a:gd name="T0" fmla="*/ 154 w 22"/>
                      <a:gd name="T1" fmla="*/ 296 h 19"/>
                      <a:gd name="T2" fmla="*/ 0 w 22"/>
                      <a:gd name="T3" fmla="*/ 192 h 19"/>
                      <a:gd name="T4" fmla="*/ 533 w 22"/>
                      <a:gd name="T5" fmla="*/ 0 h 19"/>
                      <a:gd name="T6" fmla="*/ 683 w 22"/>
                      <a:gd name="T7" fmla="*/ 111 h 19"/>
                      <a:gd name="T8" fmla="*/ 154 w 22"/>
                      <a:gd name="T9" fmla="*/ 296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9"/>
                      <a:gd name="T17" fmla="*/ 22 w 2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9">
                        <a:moveTo>
                          <a:pt x="5" y="19"/>
                        </a:moveTo>
                        <a:lnTo>
                          <a:pt x="0" y="12"/>
                        </a:lnTo>
                        <a:lnTo>
                          <a:pt x="17" y="0"/>
                        </a:lnTo>
                        <a:lnTo>
                          <a:pt x="22" y="7"/>
                        </a:lnTo>
                        <a:lnTo>
                          <a:pt x="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6"/>
                  <p:cNvSpPr>
                    <a:spLocks/>
                  </p:cNvSpPr>
                  <p:nvPr/>
                </p:nvSpPr>
                <p:spPr bwMode="gray">
                  <a:xfrm>
                    <a:off x="3819" y="2830"/>
                    <a:ext cx="28" cy="27"/>
                  </a:xfrm>
                  <a:custGeom>
                    <a:avLst/>
                    <a:gdLst>
                      <a:gd name="T0" fmla="*/ 116 w 21"/>
                      <a:gd name="T1" fmla="*/ 261 h 21"/>
                      <a:gd name="T2" fmla="*/ 0 w 21"/>
                      <a:gd name="T3" fmla="*/ 174 h 21"/>
                      <a:gd name="T4" fmla="*/ 276 w 21"/>
                      <a:gd name="T5" fmla="*/ 0 h 21"/>
                      <a:gd name="T6" fmla="*/ 368 w 21"/>
                      <a:gd name="T7" fmla="*/ 85 h 21"/>
                      <a:gd name="T8" fmla="*/ 116 w 21"/>
                      <a:gd name="T9" fmla="*/ 26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6" y="0"/>
                        </a:lnTo>
                        <a:lnTo>
                          <a:pt x="21" y="7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7" name="Freeform 77"/>
                  <p:cNvSpPr>
                    <a:spLocks/>
                  </p:cNvSpPr>
                  <p:nvPr/>
                </p:nvSpPr>
                <p:spPr bwMode="gray">
                  <a:xfrm>
                    <a:off x="3873" y="2881"/>
                    <a:ext cx="26" cy="27"/>
                  </a:xfrm>
                  <a:custGeom>
                    <a:avLst/>
                    <a:gdLst>
                      <a:gd name="T0" fmla="*/ 172 w 19"/>
                      <a:gd name="T1" fmla="*/ 261 h 21"/>
                      <a:gd name="T2" fmla="*/ 0 w 19"/>
                      <a:gd name="T3" fmla="*/ 174 h 21"/>
                      <a:gd name="T4" fmla="*/ 322 w 19"/>
                      <a:gd name="T5" fmla="*/ 0 h 21"/>
                      <a:gd name="T6" fmla="*/ 441 w 19"/>
                      <a:gd name="T7" fmla="*/ 85 h 21"/>
                      <a:gd name="T8" fmla="*/ 172 w 19"/>
                      <a:gd name="T9" fmla="*/ 26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4" y="0"/>
                        </a:lnTo>
                        <a:lnTo>
                          <a:pt x="19" y="7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8"/>
                  <p:cNvSpPr>
                    <a:spLocks/>
                  </p:cNvSpPr>
                  <p:nvPr/>
                </p:nvSpPr>
                <p:spPr bwMode="gray">
                  <a:xfrm>
                    <a:off x="3929" y="2928"/>
                    <a:ext cx="30" cy="26"/>
                  </a:xfrm>
                  <a:custGeom>
                    <a:avLst/>
                    <a:gdLst>
                      <a:gd name="T0" fmla="*/ 244 w 21"/>
                      <a:gd name="T1" fmla="*/ 181 h 21"/>
                      <a:gd name="T2" fmla="*/ 0 w 21"/>
                      <a:gd name="T3" fmla="*/ 118 h 21"/>
                      <a:gd name="T4" fmla="*/ 416 w 21"/>
                      <a:gd name="T5" fmla="*/ 0 h 21"/>
                      <a:gd name="T6" fmla="*/ 737 w 21"/>
                      <a:gd name="T7" fmla="*/ 40 h 21"/>
                      <a:gd name="T8" fmla="*/ 244 w 21"/>
                      <a:gd name="T9" fmla="*/ 18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2" y="0"/>
                        </a:lnTo>
                        <a:lnTo>
                          <a:pt x="21" y="5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" name="Freeform 79"/>
                  <p:cNvSpPr>
                    <a:spLocks/>
                  </p:cNvSpPr>
                  <p:nvPr/>
                </p:nvSpPr>
                <p:spPr bwMode="gray">
                  <a:xfrm>
                    <a:off x="3646" y="2446"/>
                    <a:ext cx="27" cy="13"/>
                  </a:xfrm>
                  <a:custGeom>
                    <a:avLst/>
                    <a:gdLst>
                      <a:gd name="T0" fmla="*/ 0 w 21"/>
                      <a:gd name="T1" fmla="*/ 352 h 9"/>
                      <a:gd name="T2" fmla="*/ 0 w 21"/>
                      <a:gd name="T3" fmla="*/ 81 h 9"/>
                      <a:gd name="T4" fmla="*/ 231 w 21"/>
                      <a:gd name="T5" fmla="*/ 0 h 9"/>
                      <a:gd name="T6" fmla="*/ 261 w 21"/>
                      <a:gd name="T7" fmla="*/ 264 h 9"/>
                      <a:gd name="T8" fmla="*/ 0 w 21"/>
                      <a:gd name="T9" fmla="*/ 352 h 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9"/>
                      <a:gd name="T17" fmla="*/ 21 w 21"/>
                      <a:gd name="T18" fmla="*/ 9 h 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9">
                        <a:moveTo>
                          <a:pt x="0" y="9"/>
                        </a:moveTo>
                        <a:lnTo>
                          <a:pt x="0" y="2"/>
                        </a:lnTo>
                        <a:lnTo>
                          <a:pt x="19" y="0"/>
                        </a:lnTo>
                        <a:lnTo>
                          <a:pt x="21" y="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80"/>
                  <p:cNvSpPr>
                    <a:spLocks/>
                  </p:cNvSpPr>
                  <p:nvPr/>
                </p:nvSpPr>
                <p:spPr bwMode="gray">
                  <a:xfrm>
                    <a:off x="3655" y="2516"/>
                    <a:ext cx="29" cy="17"/>
                  </a:xfrm>
                  <a:custGeom>
                    <a:avLst/>
                    <a:gdLst>
                      <a:gd name="T0" fmla="*/ 55 w 21"/>
                      <a:gd name="T1" fmla="*/ 387 h 12"/>
                      <a:gd name="T2" fmla="*/ 0 w 21"/>
                      <a:gd name="T3" fmla="*/ 163 h 12"/>
                      <a:gd name="T4" fmla="*/ 476 w 21"/>
                      <a:gd name="T5" fmla="*/ 0 h 12"/>
                      <a:gd name="T6" fmla="*/ 526 w 21"/>
                      <a:gd name="T7" fmla="*/ 299 h 12"/>
                      <a:gd name="T8" fmla="*/ 55 w 21"/>
                      <a:gd name="T9" fmla="*/ 387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2" y="12"/>
                        </a:moveTo>
                        <a:lnTo>
                          <a:pt x="0" y="5"/>
                        </a:lnTo>
                        <a:lnTo>
                          <a:pt x="19" y="0"/>
                        </a:lnTo>
                        <a:lnTo>
                          <a:pt x="21" y="9"/>
                        </a:ln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" name="Freeform 81"/>
                  <p:cNvSpPr>
                    <a:spLocks/>
                  </p:cNvSpPr>
                  <p:nvPr/>
                </p:nvSpPr>
                <p:spPr bwMode="gray">
                  <a:xfrm>
                    <a:off x="3673" y="2585"/>
                    <a:ext cx="31" cy="20"/>
                  </a:xfrm>
                  <a:custGeom>
                    <a:avLst/>
                    <a:gdLst>
                      <a:gd name="T0" fmla="*/ 89 w 22"/>
                      <a:gd name="T1" fmla="*/ 499 h 14"/>
                      <a:gd name="T2" fmla="*/ 0 w 22"/>
                      <a:gd name="T3" fmla="*/ 171 h 14"/>
                      <a:gd name="T4" fmla="*/ 596 w 22"/>
                      <a:gd name="T5" fmla="*/ 0 h 14"/>
                      <a:gd name="T6" fmla="*/ 683 w 22"/>
                      <a:gd name="T7" fmla="*/ 244 h 14"/>
                      <a:gd name="T8" fmla="*/ 89 w 22"/>
                      <a:gd name="T9" fmla="*/ 49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3" y="14"/>
                        </a:moveTo>
                        <a:lnTo>
                          <a:pt x="0" y="5"/>
                        </a:lnTo>
                        <a:lnTo>
                          <a:pt x="19" y="0"/>
                        </a:lnTo>
                        <a:lnTo>
                          <a:pt x="22" y="7"/>
                        </a:lnTo>
                        <a:lnTo>
                          <a:pt x="3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82"/>
                  <p:cNvSpPr>
                    <a:spLocks/>
                  </p:cNvSpPr>
                  <p:nvPr/>
                </p:nvSpPr>
                <p:spPr bwMode="gray">
                  <a:xfrm>
                    <a:off x="3700" y="2653"/>
                    <a:ext cx="33" cy="20"/>
                  </a:xfrm>
                  <a:custGeom>
                    <a:avLst/>
                    <a:gdLst>
                      <a:gd name="T0" fmla="*/ 131 w 24"/>
                      <a:gd name="T1" fmla="*/ 149 h 16"/>
                      <a:gd name="T2" fmla="*/ 0 w 24"/>
                      <a:gd name="T3" fmla="*/ 62 h 16"/>
                      <a:gd name="T4" fmla="*/ 469 w 24"/>
                      <a:gd name="T5" fmla="*/ 0 h 16"/>
                      <a:gd name="T6" fmla="*/ 575 w 24"/>
                      <a:gd name="T7" fmla="*/ 62 h 16"/>
                      <a:gd name="T8" fmla="*/ 131 w 24"/>
                      <a:gd name="T9" fmla="*/ 149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"/>
                      <a:gd name="T16" fmla="*/ 0 h 16"/>
                      <a:gd name="T17" fmla="*/ 24 w 24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" h="16">
                        <a:moveTo>
                          <a:pt x="5" y="16"/>
                        </a:moveTo>
                        <a:lnTo>
                          <a:pt x="0" y="7"/>
                        </a:lnTo>
                        <a:lnTo>
                          <a:pt x="19" y="0"/>
                        </a:lnTo>
                        <a:lnTo>
                          <a:pt x="24" y="7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" name="Freeform 83"/>
                  <p:cNvSpPr>
                    <a:spLocks/>
                  </p:cNvSpPr>
                  <p:nvPr/>
                </p:nvSpPr>
                <p:spPr bwMode="gray">
                  <a:xfrm>
                    <a:off x="3700" y="2089"/>
                    <a:ext cx="28" cy="22"/>
                  </a:xfrm>
                  <a:custGeom>
                    <a:avLst/>
                    <a:gdLst>
                      <a:gd name="T0" fmla="*/ 0 w 21"/>
                      <a:gd name="T1" fmla="*/ 97 h 17"/>
                      <a:gd name="T2" fmla="*/ 49 w 21"/>
                      <a:gd name="T3" fmla="*/ 0 h 17"/>
                      <a:gd name="T4" fmla="*/ 368 w 21"/>
                      <a:gd name="T5" fmla="*/ 97 h 17"/>
                      <a:gd name="T6" fmla="*/ 332 w 21"/>
                      <a:gd name="T7" fmla="*/ 221 h 17"/>
                      <a:gd name="T8" fmla="*/ 0 w 21"/>
                      <a:gd name="T9" fmla="*/ 9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7"/>
                      <a:gd name="T17" fmla="*/ 21 w 21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7">
                        <a:moveTo>
                          <a:pt x="0" y="7"/>
                        </a:moveTo>
                        <a:lnTo>
                          <a:pt x="3" y="0"/>
                        </a:lnTo>
                        <a:lnTo>
                          <a:pt x="21" y="7"/>
                        </a:lnTo>
                        <a:lnTo>
                          <a:pt x="19" y="1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84"/>
                  <p:cNvSpPr>
                    <a:spLocks/>
                  </p:cNvSpPr>
                  <p:nvPr/>
                </p:nvSpPr>
                <p:spPr bwMode="gray">
                  <a:xfrm>
                    <a:off x="3673" y="2156"/>
                    <a:ext cx="31" cy="21"/>
                  </a:xfrm>
                  <a:custGeom>
                    <a:avLst/>
                    <a:gdLst>
                      <a:gd name="T0" fmla="*/ 0 w 22"/>
                      <a:gd name="T1" fmla="*/ 144 h 16"/>
                      <a:gd name="T2" fmla="*/ 89 w 22"/>
                      <a:gd name="T3" fmla="*/ 0 h 16"/>
                      <a:gd name="T4" fmla="*/ 683 w 22"/>
                      <a:gd name="T5" fmla="*/ 110 h 16"/>
                      <a:gd name="T6" fmla="*/ 596 w 22"/>
                      <a:gd name="T7" fmla="*/ 248 h 16"/>
                      <a:gd name="T8" fmla="*/ 0 w 22"/>
                      <a:gd name="T9" fmla="*/ 144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6"/>
                      <a:gd name="T17" fmla="*/ 22 w 22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6">
                        <a:moveTo>
                          <a:pt x="0" y="9"/>
                        </a:moveTo>
                        <a:lnTo>
                          <a:pt x="3" y="0"/>
                        </a:lnTo>
                        <a:lnTo>
                          <a:pt x="22" y="7"/>
                        </a:lnTo>
                        <a:lnTo>
                          <a:pt x="19" y="16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5" name="Freeform 85"/>
                  <p:cNvSpPr>
                    <a:spLocks/>
                  </p:cNvSpPr>
                  <p:nvPr/>
                </p:nvSpPr>
                <p:spPr bwMode="gray">
                  <a:xfrm>
                    <a:off x="3655" y="2228"/>
                    <a:ext cx="29" cy="18"/>
                  </a:xfrm>
                  <a:custGeom>
                    <a:avLst/>
                    <a:gdLst>
                      <a:gd name="T0" fmla="*/ 0 w 21"/>
                      <a:gd name="T1" fmla="*/ 109 h 14"/>
                      <a:gd name="T2" fmla="*/ 55 w 21"/>
                      <a:gd name="T3" fmla="*/ 0 h 14"/>
                      <a:gd name="T4" fmla="*/ 526 w 21"/>
                      <a:gd name="T5" fmla="*/ 59 h 14"/>
                      <a:gd name="T6" fmla="*/ 476 w 21"/>
                      <a:gd name="T7" fmla="*/ 174 h 14"/>
                      <a:gd name="T8" fmla="*/ 0 w 21"/>
                      <a:gd name="T9" fmla="*/ 10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4"/>
                      <a:gd name="T17" fmla="*/ 21 w 21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4">
                        <a:moveTo>
                          <a:pt x="0" y="9"/>
                        </a:moveTo>
                        <a:lnTo>
                          <a:pt x="2" y="0"/>
                        </a:lnTo>
                        <a:lnTo>
                          <a:pt x="21" y="5"/>
                        </a:lnTo>
                        <a:lnTo>
                          <a:pt x="19" y="1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86"/>
                  <p:cNvSpPr>
                    <a:spLocks/>
                  </p:cNvSpPr>
                  <p:nvPr/>
                </p:nvSpPr>
                <p:spPr bwMode="gray">
                  <a:xfrm>
                    <a:off x="3646" y="2300"/>
                    <a:ext cx="27" cy="16"/>
                  </a:xfrm>
                  <a:custGeom>
                    <a:avLst/>
                    <a:gdLst>
                      <a:gd name="T0" fmla="*/ 0 w 21"/>
                      <a:gd name="T1" fmla="*/ 172 h 12"/>
                      <a:gd name="T2" fmla="*/ 0 w 21"/>
                      <a:gd name="T3" fmla="*/ 0 h 12"/>
                      <a:gd name="T4" fmla="*/ 261 w 21"/>
                      <a:gd name="T5" fmla="*/ 49 h 12"/>
                      <a:gd name="T6" fmla="*/ 231 w 21"/>
                      <a:gd name="T7" fmla="*/ 207 h 12"/>
                      <a:gd name="T8" fmla="*/ 0 w 21"/>
                      <a:gd name="T9" fmla="*/ 172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0" y="10"/>
                        </a:moveTo>
                        <a:lnTo>
                          <a:pt x="0" y="0"/>
                        </a:lnTo>
                        <a:lnTo>
                          <a:pt x="21" y="3"/>
                        </a:lnTo>
                        <a:lnTo>
                          <a:pt x="19" y="12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7" name="Freeform 87"/>
                  <p:cNvSpPr>
                    <a:spLocks/>
                  </p:cNvSpPr>
                  <p:nvPr/>
                </p:nvSpPr>
                <p:spPr bwMode="gray">
                  <a:xfrm>
                    <a:off x="3929" y="1808"/>
                    <a:ext cx="26" cy="27"/>
                  </a:xfrm>
                  <a:custGeom>
                    <a:avLst/>
                    <a:gdLst>
                      <a:gd name="T0" fmla="*/ 0 w 19"/>
                      <a:gd name="T1" fmla="*/ 46 h 21"/>
                      <a:gd name="T2" fmla="*/ 172 w 19"/>
                      <a:gd name="T3" fmla="*/ 0 h 21"/>
                      <a:gd name="T4" fmla="*/ 441 w 19"/>
                      <a:gd name="T5" fmla="*/ 203 h 21"/>
                      <a:gd name="T6" fmla="*/ 270 w 19"/>
                      <a:gd name="T7" fmla="*/ 261 h 21"/>
                      <a:gd name="T8" fmla="*/ 0 w 19"/>
                      <a:gd name="T9" fmla="*/ 4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19" y="16"/>
                        </a:lnTo>
                        <a:lnTo>
                          <a:pt x="12" y="21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88"/>
                  <p:cNvSpPr>
                    <a:spLocks/>
                  </p:cNvSpPr>
                  <p:nvPr/>
                </p:nvSpPr>
                <p:spPr bwMode="gray">
                  <a:xfrm>
                    <a:off x="3873" y="1850"/>
                    <a:ext cx="26" cy="30"/>
                  </a:xfrm>
                  <a:custGeom>
                    <a:avLst/>
                    <a:gdLst>
                      <a:gd name="T0" fmla="*/ 0 w 19"/>
                      <a:gd name="T1" fmla="*/ 244 h 21"/>
                      <a:gd name="T2" fmla="*/ 172 w 19"/>
                      <a:gd name="T3" fmla="*/ 0 h 21"/>
                      <a:gd name="T4" fmla="*/ 441 w 19"/>
                      <a:gd name="T5" fmla="*/ 571 h 21"/>
                      <a:gd name="T6" fmla="*/ 322 w 19"/>
                      <a:gd name="T7" fmla="*/ 737 h 21"/>
                      <a:gd name="T8" fmla="*/ 0 w 19"/>
                      <a:gd name="T9" fmla="*/ 244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0" y="7"/>
                        </a:moveTo>
                        <a:lnTo>
                          <a:pt x="7" y="0"/>
                        </a:lnTo>
                        <a:lnTo>
                          <a:pt x="19" y="16"/>
                        </a:lnTo>
                        <a:lnTo>
                          <a:pt x="14" y="21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9" name="Freeform 89"/>
                  <p:cNvSpPr>
                    <a:spLocks/>
                  </p:cNvSpPr>
                  <p:nvPr/>
                </p:nvSpPr>
                <p:spPr bwMode="gray">
                  <a:xfrm>
                    <a:off x="3821" y="1905"/>
                    <a:ext cx="26" cy="26"/>
                  </a:xfrm>
                  <a:custGeom>
                    <a:avLst/>
                    <a:gdLst>
                      <a:gd name="T0" fmla="*/ 0 w 19"/>
                      <a:gd name="T1" fmla="*/ 172 h 19"/>
                      <a:gd name="T2" fmla="*/ 126 w 19"/>
                      <a:gd name="T3" fmla="*/ 0 h 19"/>
                      <a:gd name="T4" fmla="*/ 441 w 19"/>
                      <a:gd name="T5" fmla="*/ 322 h 19"/>
                      <a:gd name="T6" fmla="*/ 322 w 19"/>
                      <a:gd name="T7" fmla="*/ 441 h 19"/>
                      <a:gd name="T8" fmla="*/ 0 w 19"/>
                      <a:gd name="T9" fmla="*/ 172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9"/>
                      <a:gd name="T17" fmla="*/ 19 w 19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9">
                        <a:moveTo>
                          <a:pt x="0" y="7"/>
                        </a:moveTo>
                        <a:lnTo>
                          <a:pt x="5" y="0"/>
                        </a:lnTo>
                        <a:lnTo>
                          <a:pt x="19" y="14"/>
                        </a:lnTo>
                        <a:lnTo>
                          <a:pt x="14" y="19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90"/>
                  <p:cNvSpPr>
                    <a:spLocks/>
                  </p:cNvSpPr>
                  <p:nvPr/>
                </p:nvSpPr>
                <p:spPr bwMode="gray">
                  <a:xfrm>
                    <a:off x="3772" y="1961"/>
                    <a:ext cx="31" cy="25"/>
                  </a:xfrm>
                  <a:custGeom>
                    <a:avLst/>
                    <a:gdLst>
                      <a:gd name="T0" fmla="*/ 0 w 22"/>
                      <a:gd name="T1" fmla="*/ 125 h 19"/>
                      <a:gd name="T2" fmla="*/ 154 w 22"/>
                      <a:gd name="T3" fmla="*/ 0 h 19"/>
                      <a:gd name="T4" fmla="*/ 683 w 22"/>
                      <a:gd name="T5" fmla="*/ 192 h 19"/>
                      <a:gd name="T6" fmla="*/ 533 w 22"/>
                      <a:gd name="T7" fmla="*/ 296 h 19"/>
                      <a:gd name="T8" fmla="*/ 0 w 22"/>
                      <a:gd name="T9" fmla="*/ 125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9"/>
                      <a:gd name="T17" fmla="*/ 22 w 2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9">
                        <a:moveTo>
                          <a:pt x="0" y="8"/>
                        </a:moveTo>
                        <a:lnTo>
                          <a:pt x="5" y="0"/>
                        </a:lnTo>
                        <a:lnTo>
                          <a:pt x="22" y="12"/>
                        </a:lnTo>
                        <a:lnTo>
                          <a:pt x="17" y="19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1" name="Freeform 91"/>
                  <p:cNvSpPr>
                    <a:spLocks/>
                  </p:cNvSpPr>
                  <p:nvPr/>
                </p:nvSpPr>
                <p:spPr bwMode="gray">
                  <a:xfrm>
                    <a:off x="4272" y="1680"/>
                    <a:ext cx="17" cy="29"/>
                  </a:xfrm>
                  <a:custGeom>
                    <a:avLst/>
                    <a:gdLst>
                      <a:gd name="T0" fmla="*/ 0 w 12"/>
                      <a:gd name="T1" fmla="*/ 0 h 21"/>
                      <a:gd name="T2" fmla="*/ 299 w 12"/>
                      <a:gd name="T3" fmla="*/ 0 h 21"/>
                      <a:gd name="T4" fmla="*/ 387 w 12"/>
                      <a:gd name="T5" fmla="*/ 476 h 21"/>
                      <a:gd name="T6" fmla="*/ 74 w 12"/>
                      <a:gd name="T7" fmla="*/ 526 h 21"/>
                      <a:gd name="T8" fmla="*/ 0 w 1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"/>
                      <a:gd name="T16" fmla="*/ 0 h 21"/>
                      <a:gd name="T17" fmla="*/ 12 w 1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" h="21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12" y="19"/>
                        </a:lnTo>
                        <a:lnTo>
                          <a:pt x="2" y="2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92"/>
                  <p:cNvSpPr>
                    <a:spLocks/>
                  </p:cNvSpPr>
                  <p:nvPr/>
                </p:nvSpPr>
                <p:spPr bwMode="gray">
                  <a:xfrm>
                    <a:off x="4198" y="1689"/>
                    <a:ext cx="16" cy="31"/>
                  </a:xfrm>
                  <a:custGeom>
                    <a:avLst/>
                    <a:gdLst>
                      <a:gd name="T0" fmla="*/ 0 w 11"/>
                      <a:gd name="T1" fmla="*/ 89 h 22"/>
                      <a:gd name="T2" fmla="*/ 391 w 11"/>
                      <a:gd name="T3" fmla="*/ 0 h 22"/>
                      <a:gd name="T4" fmla="*/ 455 w 11"/>
                      <a:gd name="T5" fmla="*/ 596 h 22"/>
                      <a:gd name="T6" fmla="*/ 185 w 11"/>
                      <a:gd name="T7" fmla="*/ 683 h 22"/>
                      <a:gd name="T8" fmla="*/ 0 w 11"/>
                      <a:gd name="T9" fmla="*/ 89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2"/>
                      <a:gd name="T17" fmla="*/ 11 w 11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2">
                        <a:moveTo>
                          <a:pt x="0" y="3"/>
                        </a:moveTo>
                        <a:lnTo>
                          <a:pt x="9" y="0"/>
                        </a:lnTo>
                        <a:lnTo>
                          <a:pt x="11" y="19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Freeform 93"/>
                  <p:cNvSpPr>
                    <a:spLocks/>
                  </p:cNvSpPr>
                  <p:nvPr/>
                </p:nvSpPr>
                <p:spPr bwMode="gray">
                  <a:xfrm>
                    <a:off x="4128" y="1709"/>
                    <a:ext cx="20" cy="28"/>
                  </a:xfrm>
                  <a:custGeom>
                    <a:avLst/>
                    <a:gdLst>
                      <a:gd name="T0" fmla="*/ 0 w 14"/>
                      <a:gd name="T1" fmla="*/ 36 h 22"/>
                      <a:gd name="T2" fmla="*/ 244 w 14"/>
                      <a:gd name="T3" fmla="*/ 0 h 22"/>
                      <a:gd name="T4" fmla="*/ 499 w 14"/>
                      <a:gd name="T5" fmla="*/ 213 h 22"/>
                      <a:gd name="T6" fmla="*/ 163 w 14"/>
                      <a:gd name="T7" fmla="*/ 249 h 22"/>
                      <a:gd name="T8" fmla="*/ 0 w 14"/>
                      <a:gd name="T9" fmla="*/ 36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"/>
                      <a:gd name="T16" fmla="*/ 0 h 22"/>
                      <a:gd name="T17" fmla="*/ 14 w 14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" h="22">
                        <a:moveTo>
                          <a:pt x="0" y="3"/>
                        </a:moveTo>
                        <a:lnTo>
                          <a:pt x="7" y="0"/>
                        </a:lnTo>
                        <a:lnTo>
                          <a:pt x="14" y="19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94"/>
                  <p:cNvSpPr>
                    <a:spLocks/>
                  </p:cNvSpPr>
                  <p:nvPr/>
                </p:nvSpPr>
                <p:spPr bwMode="gray">
                  <a:xfrm>
                    <a:off x="4058" y="1733"/>
                    <a:ext cx="21" cy="33"/>
                  </a:xfrm>
                  <a:custGeom>
                    <a:avLst/>
                    <a:gdLst>
                      <a:gd name="T0" fmla="*/ 0 w 16"/>
                      <a:gd name="T1" fmla="*/ 131 h 24"/>
                      <a:gd name="T2" fmla="*/ 110 w 16"/>
                      <a:gd name="T3" fmla="*/ 0 h 24"/>
                      <a:gd name="T4" fmla="*/ 248 w 16"/>
                      <a:gd name="T5" fmla="*/ 469 h 24"/>
                      <a:gd name="T6" fmla="*/ 110 w 16"/>
                      <a:gd name="T7" fmla="*/ 575 h 24"/>
                      <a:gd name="T8" fmla="*/ 0 w 16"/>
                      <a:gd name="T9" fmla="*/ 131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"/>
                      <a:gd name="T16" fmla="*/ 0 h 24"/>
                      <a:gd name="T17" fmla="*/ 16 w 16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" h="24">
                        <a:moveTo>
                          <a:pt x="0" y="5"/>
                        </a:moveTo>
                        <a:lnTo>
                          <a:pt x="7" y="0"/>
                        </a:lnTo>
                        <a:lnTo>
                          <a:pt x="16" y="19"/>
                        </a:lnTo>
                        <a:lnTo>
                          <a:pt x="7" y="24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8" name="Group 95"/>
                <p:cNvGrpSpPr>
                  <a:grpSpLocks/>
                </p:cNvGrpSpPr>
                <p:nvPr/>
              </p:nvGrpSpPr>
              <p:grpSpPr bwMode="auto">
                <a:xfrm>
                  <a:off x="3653" y="1694"/>
                  <a:ext cx="1334" cy="1404"/>
                  <a:chOff x="3653" y="1694"/>
                  <a:chExt cx="1334" cy="1404"/>
                </a:xfrm>
              </p:grpSpPr>
              <p:sp>
                <p:nvSpPr>
                  <p:cNvPr id="43" name="Text Box 9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229" y="2809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6</a:t>
                    </a:r>
                  </a:p>
                </p:txBody>
              </p:sp>
              <p:sp>
                <p:nvSpPr>
                  <p:cNvPr id="44" name="Text Box 97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934" y="2736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7</a:t>
                    </a:r>
                  </a:p>
                </p:txBody>
              </p:sp>
              <p:sp>
                <p:nvSpPr>
                  <p:cNvPr id="45" name="Text Box 98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743" y="2527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8</a:t>
                    </a:r>
                  </a:p>
                </p:txBody>
              </p:sp>
              <p:sp>
                <p:nvSpPr>
                  <p:cNvPr id="46" name="Text Box 9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179" y="1694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12</a:t>
                    </a:r>
                  </a:p>
                </p:txBody>
              </p:sp>
              <p:sp>
                <p:nvSpPr>
                  <p:cNvPr id="47" name="Text Box 10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508" y="1767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</a:t>
                    </a:r>
                  </a:p>
                </p:txBody>
              </p:sp>
              <p:sp>
                <p:nvSpPr>
                  <p:cNvPr id="48" name="Text Box 10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736" y="1964"/>
                    <a:ext cx="153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2</a:t>
                    </a:r>
                  </a:p>
                </p:txBody>
              </p:sp>
              <p:sp>
                <p:nvSpPr>
                  <p:cNvPr id="49" name="Text Box 10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818" y="2264"/>
                    <a:ext cx="16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3</a:t>
                    </a:r>
                  </a:p>
                </p:txBody>
              </p:sp>
              <p:sp>
                <p:nvSpPr>
                  <p:cNvPr id="50" name="Text Box 10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714" y="2535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4</a:t>
                    </a:r>
                  </a:p>
                </p:txBody>
              </p:sp>
              <p:sp>
                <p:nvSpPr>
                  <p:cNvPr id="51" name="Text Box 104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511" y="2745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5</a:t>
                    </a:r>
                  </a:p>
                </p:txBody>
              </p:sp>
              <p:sp>
                <p:nvSpPr>
                  <p:cNvPr id="52" name="Text Box 105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53" y="2259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9</a:t>
                    </a:r>
                  </a:p>
                </p:txBody>
              </p:sp>
              <p:sp>
                <p:nvSpPr>
                  <p:cNvPr id="53" name="Text Box 10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706" y="1982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10</a:t>
                    </a:r>
                  </a:p>
                </p:txBody>
              </p:sp>
              <p:sp>
                <p:nvSpPr>
                  <p:cNvPr id="54" name="Text Box 107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894" y="1773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11</a:t>
                    </a:r>
                  </a:p>
                </p:txBody>
              </p:sp>
            </p:grpSp>
          </p:grpSp>
          <p:grpSp>
            <p:nvGrpSpPr>
              <p:cNvPr id="10" name="Gruppieren 128"/>
              <p:cNvGrpSpPr>
                <a:grpSpLocks/>
              </p:cNvGrpSpPr>
              <p:nvPr/>
            </p:nvGrpSpPr>
            <p:grpSpPr bwMode="auto">
              <a:xfrm>
                <a:off x="1984272" y="1204171"/>
                <a:ext cx="83862" cy="828641"/>
                <a:chOff x="2776538" y="2833688"/>
                <a:chExt cx="133350" cy="1317625"/>
              </a:xfrm>
              <a:scene3d>
                <a:camera prst="orthographicFront">
                  <a:rot lat="0" lon="0" rev="4200000"/>
                </a:camera>
                <a:lightRig rig="threePt" dir="t"/>
              </a:scene3d>
            </p:grpSpPr>
            <p:sp>
              <p:nvSpPr>
                <p:cNvPr id="39" name="Rectangle 108"/>
                <p:cNvSpPr>
                  <a:spLocks noChangeAspect="1" noChangeArrowheads="1"/>
                </p:cNvSpPr>
                <p:nvPr/>
              </p:nvSpPr>
              <p:spPr bwMode="gray">
                <a:xfrm>
                  <a:off x="2776538" y="2833688"/>
                  <a:ext cx="133350" cy="1317625"/>
                </a:xfrm>
                <a:prstGeom prst="rect">
                  <a:avLst/>
                </a:prstGeom>
                <a:solidFill>
                  <a:srgbClr val="DDDDDD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0" name="Rectangle 109"/>
                <p:cNvSpPr>
                  <a:spLocks noChangeAspect="1" noChangeArrowheads="1"/>
                </p:cNvSpPr>
                <p:nvPr/>
              </p:nvSpPr>
              <p:spPr bwMode="gray">
                <a:xfrm flipH="1">
                  <a:off x="2813510" y="2834504"/>
                  <a:ext cx="53080" cy="666672"/>
                </a:xfrm>
                <a:prstGeom prst="rect">
                  <a:avLst/>
                </a:prstGeom>
                <a:solidFill>
                  <a:srgbClr val="0000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2" name="Group 110"/>
              <p:cNvGrpSpPr>
                <a:grpSpLocks/>
              </p:cNvGrpSpPr>
              <p:nvPr/>
            </p:nvGrpSpPr>
            <p:grpSpPr bwMode="auto">
              <a:xfrm rot="16200000" flipH="1">
                <a:off x="1922260" y="970430"/>
                <a:ext cx="206896" cy="1159100"/>
                <a:chOff x="3486" y="14"/>
                <a:chExt cx="225" cy="1262"/>
              </a:xfrm>
            </p:grpSpPr>
            <p:sp>
              <p:nvSpPr>
                <p:cNvPr id="34" name="Rectangle 111"/>
                <p:cNvSpPr>
                  <a:spLocks noChangeArrowheads="1"/>
                </p:cNvSpPr>
                <p:nvPr/>
              </p:nvSpPr>
              <p:spPr bwMode="gray">
                <a:xfrm rot="19860000">
                  <a:off x="3635" y="14"/>
                  <a:ext cx="76" cy="1262"/>
                </a:xfrm>
                <a:prstGeom prst="rect">
                  <a:avLst/>
                </a:prstGeom>
                <a:solidFill>
                  <a:srgbClr val="DDDDDD">
                    <a:alpha val="0"/>
                  </a:srgbClr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Rectangle 112"/>
                <p:cNvSpPr>
                  <a:spLocks noChangeArrowheads="1"/>
                </p:cNvSpPr>
                <p:nvPr/>
              </p:nvSpPr>
              <p:spPr bwMode="gray">
                <a:xfrm rot="19920000" flipH="1">
                  <a:off x="3486" y="14"/>
                  <a:ext cx="30" cy="6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" name="Oval 113"/>
                <p:cNvSpPr>
                  <a:spLocks noChangeArrowheads="1"/>
                </p:cNvSpPr>
                <p:nvPr/>
              </p:nvSpPr>
              <p:spPr bwMode="gray">
                <a:xfrm>
                  <a:off x="3635" y="606"/>
                  <a:ext cx="76" cy="77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7" name="Oval 114"/>
                <p:cNvSpPr>
                  <a:spLocks noChangeArrowheads="1"/>
                </p:cNvSpPr>
                <p:nvPr/>
              </p:nvSpPr>
              <p:spPr bwMode="gray">
                <a:xfrm>
                  <a:off x="3650" y="622"/>
                  <a:ext cx="45" cy="4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8" name="Oval 115"/>
                <p:cNvSpPr>
                  <a:spLocks noChangeArrowheads="1"/>
                </p:cNvSpPr>
                <p:nvPr/>
              </p:nvSpPr>
              <p:spPr bwMode="gray">
                <a:xfrm>
                  <a:off x="3664" y="634"/>
                  <a:ext cx="19" cy="1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3" name="矩形标注 159"/>
              <p:cNvSpPr/>
              <p:nvPr/>
            </p:nvSpPr>
            <p:spPr bwMode="auto">
              <a:xfrm>
                <a:off x="301466" y="650106"/>
                <a:ext cx="1251805" cy="265703"/>
              </a:xfrm>
              <a:prstGeom prst="wedgeRectCallout">
                <a:avLst>
                  <a:gd name="adj1" fmla="val 37679"/>
                  <a:gd name="adj2" fmla="val 134769"/>
                </a:avLst>
              </a:prstGeom>
              <a:solidFill>
                <a:srgbClr val="C40505">
                  <a:lumMod val="75000"/>
                </a:srgbClr>
              </a:solidFill>
              <a:ln w="9525" cap="flat" cmpd="sng" algn="ctr">
                <a:solidFill>
                  <a:srgbClr val="C40505">
                    <a:lumMod val="7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>
                  <a:defRPr/>
                </a:pPr>
                <a:r>
                  <a:rPr lang="ru-RU" altLang="zh-CN" sz="2700" b="1" i="1" kern="0" dirty="0" smtClean="0">
                    <a:solidFill>
                      <a:srgbClr val="FFFFFF"/>
                    </a:solidFill>
                    <a:latin typeface="Cambria" pitchFamily="18" charset="0"/>
                    <a:ea typeface="微软雅黑" pitchFamily="34" charset="-122"/>
                  </a:rPr>
                  <a:t>1 часть</a:t>
                </a:r>
                <a:endParaRPr lang="zh-CN" altLang="en-US" sz="2700" b="1" i="1" kern="0" dirty="0">
                  <a:solidFill>
                    <a:srgbClr val="FFFFFF"/>
                  </a:solidFill>
                  <a:latin typeface="Cambria" pitchFamily="18" charset="0"/>
                  <a:ea typeface="微软雅黑" pitchFamily="34" charset="-122"/>
                </a:endParaRPr>
              </a:p>
            </p:txBody>
          </p:sp>
        </p:grpSp>
      </p:grpSp>
      <p:sp>
        <p:nvSpPr>
          <p:cNvPr id="291" name="圆角矩形 14"/>
          <p:cNvSpPr/>
          <p:nvPr/>
        </p:nvSpPr>
        <p:spPr>
          <a:xfrm>
            <a:off x="10363200" y="889000"/>
            <a:ext cx="1440160" cy="432048"/>
          </a:xfrm>
          <a:prstGeom prst="roundRect">
            <a:avLst/>
          </a:prstGeom>
          <a:ln w="127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09.50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3" name="圆角矩形 14"/>
          <p:cNvSpPr/>
          <p:nvPr/>
        </p:nvSpPr>
        <p:spPr>
          <a:xfrm>
            <a:off x="609600" y="6273804"/>
            <a:ext cx="11379200" cy="480053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1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продемонстрировать целостность упаковки доставочного </a:t>
            </a:r>
            <a:r>
              <a:rPr lang="ru-RU" sz="2100" b="1" i="1" dirty="0" err="1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спецпакета</a:t>
            </a:r>
            <a:r>
              <a:rPr lang="ru-RU" sz="21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ИК</a:t>
            </a:r>
            <a:endParaRPr lang="ru-RU" sz="2100" b="1" i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5334002" y="685804"/>
            <a:ext cx="3510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19" name="Содержимое 2"/>
          <p:cNvSpPr txBox="1">
            <a:spLocks/>
          </p:cNvSpPr>
          <p:nvPr/>
        </p:nvSpPr>
        <p:spPr>
          <a:xfrm>
            <a:off x="4368800" y="1700824"/>
            <a:ext cx="7199808" cy="447139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порядок проведения экзамена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правила оформления экзаменационной работы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продолжительность выполнения экзаменационной работы по соответствующему предмету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время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и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место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ознакомления с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результатами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порядок подачи апелляций о нарушении Порядка и о несогласии с выставленными баллами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случаи удаления с экзамена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место ознакомления с результатами ЕГЭ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записи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на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КИМ, оборотных сторонах бланков, листах бумаги для черновиков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не обрабатываются и не проверяются</a:t>
            </a:r>
            <a:endParaRPr lang="ru-RU" sz="2100" u="sng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Содержимое 2"/>
          <p:cNvSpPr txBox="1">
            <a:spLocks/>
          </p:cNvSpPr>
          <p:nvPr/>
        </p:nvSpPr>
        <p:spPr>
          <a:xfrm>
            <a:off x="5486401" y="889000"/>
            <a:ext cx="5499987" cy="43204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Проведение инструктажа</a:t>
            </a: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2" name="Группа 18"/>
          <p:cNvGrpSpPr/>
          <p:nvPr/>
        </p:nvGrpSpPr>
        <p:grpSpPr>
          <a:xfrm>
            <a:off x="304825" y="889004"/>
            <a:ext cx="3421263" cy="2460757"/>
            <a:chOff x="5340891" y="2037391"/>
            <a:chExt cx="2826867" cy="2794010"/>
          </a:xfrm>
        </p:grpSpPr>
        <p:pic>
          <p:nvPicPr>
            <p:cNvPr id="185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/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340891" y="4242629"/>
              <a:ext cx="2826867" cy="58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ectangle 12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3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4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5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6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7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Rectangle 18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Rectangle 19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Rectangle 20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Freeform 21"/>
            <p:cNvSpPr>
              <a:spLocks/>
            </p:cNvSpPr>
            <p:nvPr/>
          </p:nvSpPr>
          <p:spPr bwMode="gray">
            <a:xfrm>
              <a:off x="6737158" y="3459295"/>
              <a:ext cx="1272" cy="0"/>
            </a:xfrm>
            <a:custGeom>
              <a:avLst/>
              <a:gdLst>
                <a:gd name="T0" fmla="*/ 0 w 1588"/>
                <a:gd name="T1" fmla="*/ 0 h 1588"/>
                <a:gd name="T2" fmla="*/ 0 w 1588"/>
                <a:gd name="T3" fmla="*/ 0 h 1588"/>
                <a:gd name="T4" fmla="*/ 0 w 1588"/>
                <a:gd name="T5" fmla="*/ 0 h 1588"/>
                <a:gd name="T6" fmla="*/ 0 w 1588"/>
                <a:gd name="T7" fmla="*/ 0 h 1588"/>
                <a:gd name="T8" fmla="*/ 0 w 1588"/>
                <a:gd name="T9" fmla="*/ 0 h 1588"/>
                <a:gd name="T10" fmla="*/ 0 w 1588"/>
                <a:gd name="T11" fmla="*/ 0 h 15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8"/>
                <a:gd name="T19" fmla="*/ 0 h 1588"/>
                <a:gd name="T20" fmla="*/ 1588 w 1588"/>
                <a:gd name="T21" fmla="*/ 0 h 15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8" h="1588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val 4"/>
            <p:cNvSpPr>
              <a:spLocks noChangeArrowheads="1"/>
            </p:cNvSpPr>
            <p:nvPr/>
          </p:nvSpPr>
          <p:spPr bwMode="gray">
            <a:xfrm>
              <a:off x="5564702" y="2297013"/>
              <a:ext cx="2346185" cy="2327110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val 5"/>
            <p:cNvSpPr>
              <a:spLocks noChangeArrowheads="1"/>
            </p:cNvSpPr>
            <p:nvPr/>
          </p:nvSpPr>
          <p:spPr bwMode="gray">
            <a:xfrm>
              <a:off x="5586321" y="2318632"/>
              <a:ext cx="2296590" cy="22787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3500">
                  <a:srgbClr val="E6E6E6"/>
                </a:gs>
                <a:gs pos="16000">
                  <a:srgbClr val="7D8496"/>
                </a:gs>
                <a:gs pos="23500">
                  <a:srgbClr val="E6E6E6"/>
                </a:gs>
                <a:gs pos="42500">
                  <a:srgbClr val="7D8496"/>
                </a:gs>
                <a:gs pos="50000">
                  <a:srgbClr val="E6E6E6"/>
                </a:gs>
                <a:gs pos="57500">
                  <a:srgbClr val="7D8496"/>
                </a:gs>
                <a:gs pos="76500">
                  <a:srgbClr val="E6E6E6"/>
                </a:gs>
                <a:gs pos="84000">
                  <a:srgbClr val="7D8496"/>
                </a:gs>
                <a:gs pos="96500">
                  <a:srgbClr val="E6E6E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val 6"/>
            <p:cNvSpPr>
              <a:spLocks noChangeArrowheads="1"/>
            </p:cNvSpPr>
            <p:nvPr/>
          </p:nvSpPr>
          <p:spPr bwMode="gray">
            <a:xfrm>
              <a:off x="5652444" y="2389844"/>
              <a:ext cx="2161797" cy="2138905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EFEFE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val 7"/>
            <p:cNvSpPr>
              <a:spLocks noChangeArrowheads="1"/>
            </p:cNvSpPr>
            <p:nvPr/>
          </p:nvSpPr>
          <p:spPr bwMode="gray">
            <a:xfrm>
              <a:off x="5793597" y="2530995"/>
              <a:ext cx="1878220" cy="1856601"/>
            </a:xfrm>
            <a:prstGeom prst="ellipse">
              <a:avLst/>
            </a:prstGeom>
            <a:gradFill rotWithShape="1">
              <a:gsLst>
                <a:gs pos="0">
                  <a:srgbClr val="EAEAEA"/>
                </a:gs>
                <a:gs pos="17999">
                  <a:srgbClr val="777777"/>
                </a:gs>
                <a:gs pos="31000">
                  <a:srgbClr val="292929"/>
                </a:gs>
                <a:gs pos="33000">
                  <a:srgbClr val="B2B2B2"/>
                </a:gs>
                <a:gs pos="37000">
                  <a:srgbClr val="FFFFFF"/>
                </a:gs>
                <a:gs pos="78999">
                  <a:srgbClr val="5F5F5F"/>
                </a:gs>
                <a:gs pos="87000">
                  <a:srgbClr val="5F5F5F"/>
                </a:gs>
                <a:gs pos="100000">
                  <a:srgbClr val="CBCBC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val 8"/>
            <p:cNvSpPr>
              <a:spLocks noChangeArrowheads="1"/>
            </p:cNvSpPr>
            <p:nvPr/>
          </p:nvSpPr>
          <p:spPr bwMode="gray">
            <a:xfrm>
              <a:off x="5839376" y="2575502"/>
              <a:ext cx="1786661" cy="1771401"/>
            </a:xfrm>
            <a:prstGeom prst="ellipse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3F3F3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val 9"/>
            <p:cNvSpPr>
              <a:spLocks noChangeArrowheads="1"/>
            </p:cNvSpPr>
            <p:nvPr/>
          </p:nvSpPr>
          <p:spPr bwMode="gray">
            <a:xfrm>
              <a:off x="5991975" y="2716654"/>
              <a:ext cx="1486553" cy="1475108"/>
            </a:xfrm>
            <a:prstGeom prst="ellipse">
              <a:avLst/>
            </a:prstGeom>
            <a:gradFill rotWithShape="1">
              <a:gsLst>
                <a:gs pos="0">
                  <a:srgbClr val="666665"/>
                </a:gs>
                <a:gs pos="100000">
                  <a:srgbClr val="2F2F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Freeform 25"/>
            <p:cNvSpPr>
              <a:spLocks/>
            </p:cNvSpPr>
            <p:nvPr/>
          </p:nvSpPr>
          <p:spPr bwMode="gray">
            <a:xfrm>
              <a:off x="6737160" y="2692495"/>
              <a:ext cx="770616" cy="766802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Freeform 11"/>
            <p:cNvSpPr>
              <a:spLocks/>
            </p:cNvSpPr>
            <p:nvPr/>
          </p:nvSpPr>
          <p:spPr bwMode="gray">
            <a:xfrm>
              <a:off x="6773366" y="3005776"/>
              <a:ext cx="846545" cy="423821"/>
            </a:xfrm>
            <a:custGeom>
              <a:avLst/>
              <a:gdLst>
                <a:gd name="T0" fmla="*/ 0 w 472"/>
                <a:gd name="T1" fmla="*/ 2147483647 h 236"/>
                <a:gd name="T2" fmla="*/ 0 w 472"/>
                <a:gd name="T3" fmla="*/ 2147483647 h 236"/>
                <a:gd name="T4" fmla="*/ 2147483647 w 472"/>
                <a:gd name="T5" fmla="*/ 2147483647 h 236"/>
                <a:gd name="T6" fmla="*/ 2147483647 w 472"/>
                <a:gd name="T7" fmla="*/ 0 h 236"/>
                <a:gd name="T8" fmla="*/ 0 w 472"/>
                <a:gd name="T9" fmla="*/ 2147483647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236"/>
                <a:gd name="T17" fmla="*/ 472 w 472"/>
                <a:gd name="T18" fmla="*/ 236 h 2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236">
                  <a:moveTo>
                    <a:pt x="0" y="236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472" y="236"/>
                    <a:pt x="472" y="236"/>
                    <a:pt x="472" y="236"/>
                  </a:cubicBezTo>
                  <a:cubicBezTo>
                    <a:pt x="472" y="150"/>
                    <a:pt x="449" y="70"/>
                    <a:pt x="409" y="0"/>
                  </a:cubicBezTo>
                  <a:cubicBezTo>
                    <a:pt x="0" y="236"/>
                    <a:pt x="0" y="236"/>
                    <a:pt x="0" y="236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5902958" y="2632730"/>
              <a:ext cx="1664584" cy="1773093"/>
              <a:chOff x="3642" y="1678"/>
              <a:chExt cx="1422" cy="1516"/>
            </a:xfrm>
          </p:grpSpPr>
          <p:grpSp>
            <p:nvGrpSpPr>
              <p:cNvPr id="4" name="Group 34"/>
              <p:cNvGrpSpPr>
                <a:grpSpLocks/>
              </p:cNvGrpSpPr>
              <p:nvPr/>
            </p:nvGrpSpPr>
            <p:grpSpPr bwMode="auto">
              <a:xfrm>
                <a:off x="3642" y="1678"/>
                <a:ext cx="1422" cy="1408"/>
                <a:chOff x="3642" y="1678"/>
                <a:chExt cx="1422" cy="1408"/>
              </a:xfrm>
            </p:grpSpPr>
            <p:sp>
              <p:nvSpPr>
                <p:cNvPr id="230" name="Freeform 35"/>
                <p:cNvSpPr>
                  <a:spLocks/>
                </p:cNvSpPr>
                <p:nvPr/>
              </p:nvSpPr>
              <p:spPr bwMode="gray">
                <a:xfrm>
                  <a:off x="3987" y="1762"/>
                  <a:ext cx="49" cy="62"/>
                </a:xfrm>
                <a:custGeom>
                  <a:avLst/>
                  <a:gdLst>
                    <a:gd name="T0" fmla="*/ 0 w 35"/>
                    <a:gd name="T1" fmla="*/ 220 h 45"/>
                    <a:gd name="T2" fmla="*/ 413 w 35"/>
                    <a:gd name="T3" fmla="*/ 0 h 45"/>
                    <a:gd name="T4" fmla="*/ 1021 w 35"/>
                    <a:gd name="T5" fmla="*/ 856 h 45"/>
                    <a:gd name="T6" fmla="*/ 560 w 35"/>
                    <a:gd name="T7" fmla="*/ 1102 h 45"/>
                    <a:gd name="T8" fmla="*/ 0 w 35"/>
                    <a:gd name="T9" fmla="*/ 22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5" y="35"/>
                      </a:lnTo>
                      <a:lnTo>
                        <a:pt x="19" y="4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1" name="Rectangle 36"/>
                <p:cNvSpPr>
                  <a:spLocks noChangeArrowheads="1"/>
                </p:cNvSpPr>
                <p:nvPr/>
              </p:nvSpPr>
              <p:spPr bwMode="gray">
                <a:xfrm>
                  <a:off x="4342" y="1678"/>
                  <a:ext cx="22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2" name="Freeform 37"/>
                <p:cNvSpPr>
                  <a:spLocks/>
                </p:cNvSpPr>
                <p:nvPr/>
              </p:nvSpPr>
              <p:spPr bwMode="gray">
                <a:xfrm>
                  <a:off x="3728" y="2019"/>
                  <a:ext cx="60" cy="46"/>
                </a:xfrm>
                <a:custGeom>
                  <a:avLst/>
                  <a:gdLst>
                    <a:gd name="T0" fmla="*/ 0 w 45"/>
                    <a:gd name="T1" fmla="*/ 216 h 35"/>
                    <a:gd name="T2" fmla="*/ 172 w 45"/>
                    <a:gd name="T3" fmla="*/ 0 h 35"/>
                    <a:gd name="T4" fmla="*/ 805 w 45"/>
                    <a:gd name="T5" fmla="*/ 296 h 35"/>
                    <a:gd name="T6" fmla="*/ 635 w 45"/>
                    <a:gd name="T7" fmla="*/ 538 h 35"/>
                    <a:gd name="T8" fmla="*/ 0 w 45"/>
                    <a:gd name="T9" fmla="*/ 21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45" y="19"/>
                      </a:lnTo>
                      <a:lnTo>
                        <a:pt x="36" y="3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3" name="Rectangle 38"/>
                <p:cNvSpPr>
                  <a:spLocks noChangeArrowheads="1"/>
                </p:cNvSpPr>
                <p:nvPr/>
              </p:nvSpPr>
              <p:spPr bwMode="gray">
                <a:xfrm>
                  <a:off x="3642" y="2367"/>
                  <a:ext cx="55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4" name="Freeform 39"/>
                <p:cNvSpPr>
                  <a:spLocks/>
                </p:cNvSpPr>
                <p:nvPr/>
              </p:nvSpPr>
              <p:spPr bwMode="gray">
                <a:xfrm>
                  <a:off x="3728" y="2694"/>
                  <a:ext cx="60" cy="49"/>
                </a:xfrm>
                <a:custGeom>
                  <a:avLst/>
                  <a:gdLst>
                    <a:gd name="T0" fmla="*/ 172 w 45"/>
                    <a:gd name="T1" fmla="*/ 478 h 38"/>
                    <a:gd name="T2" fmla="*/ 0 w 45"/>
                    <a:gd name="T3" fmla="*/ 269 h 38"/>
                    <a:gd name="T4" fmla="*/ 635 w 45"/>
                    <a:gd name="T5" fmla="*/ 0 h 38"/>
                    <a:gd name="T6" fmla="*/ 805 w 45"/>
                    <a:gd name="T7" fmla="*/ 209 h 38"/>
                    <a:gd name="T8" fmla="*/ 172 w 45"/>
                    <a:gd name="T9" fmla="*/ 47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8"/>
                    <a:gd name="T17" fmla="*/ 45 w 45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8">
                      <a:moveTo>
                        <a:pt x="10" y="38"/>
                      </a:moveTo>
                      <a:lnTo>
                        <a:pt x="0" y="22"/>
                      </a:lnTo>
                      <a:lnTo>
                        <a:pt x="36" y="0"/>
                      </a:lnTo>
                      <a:lnTo>
                        <a:pt x="45" y="17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5" name="Freeform 40"/>
                <p:cNvSpPr>
                  <a:spLocks/>
                </p:cNvSpPr>
                <p:nvPr/>
              </p:nvSpPr>
              <p:spPr bwMode="gray">
                <a:xfrm>
                  <a:off x="3987" y="2936"/>
                  <a:ext cx="49" cy="60"/>
                </a:xfrm>
                <a:custGeom>
                  <a:avLst/>
                  <a:gdLst>
                    <a:gd name="T0" fmla="*/ 413 w 35"/>
                    <a:gd name="T1" fmla="*/ 805 h 45"/>
                    <a:gd name="T2" fmla="*/ 0 w 35"/>
                    <a:gd name="T3" fmla="*/ 635 h 45"/>
                    <a:gd name="T4" fmla="*/ 560 w 35"/>
                    <a:gd name="T5" fmla="*/ 0 h 45"/>
                    <a:gd name="T6" fmla="*/ 1021 w 35"/>
                    <a:gd name="T7" fmla="*/ 172 h 45"/>
                    <a:gd name="T8" fmla="*/ 413 w 35"/>
                    <a:gd name="T9" fmla="*/ 80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14" y="45"/>
                      </a:moveTo>
                      <a:lnTo>
                        <a:pt x="0" y="36"/>
                      </a:lnTo>
                      <a:lnTo>
                        <a:pt x="19" y="0"/>
                      </a:lnTo>
                      <a:lnTo>
                        <a:pt x="35" y="10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6" name="Rectangle 41"/>
                <p:cNvSpPr>
                  <a:spLocks noChangeArrowheads="1"/>
                </p:cNvSpPr>
                <p:nvPr/>
              </p:nvSpPr>
              <p:spPr bwMode="gray">
                <a:xfrm>
                  <a:off x="4342" y="3033"/>
                  <a:ext cx="26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7" name="Freeform 42"/>
                <p:cNvSpPr>
                  <a:spLocks/>
                </p:cNvSpPr>
                <p:nvPr/>
              </p:nvSpPr>
              <p:spPr bwMode="gray">
                <a:xfrm>
                  <a:off x="4671" y="2936"/>
                  <a:ext cx="49" cy="60"/>
                </a:xfrm>
                <a:custGeom>
                  <a:avLst/>
                  <a:gdLst>
                    <a:gd name="T0" fmla="*/ 789 w 36"/>
                    <a:gd name="T1" fmla="*/ 635 h 45"/>
                    <a:gd name="T2" fmla="*/ 411 w 36"/>
                    <a:gd name="T3" fmla="*/ 805 h 45"/>
                    <a:gd name="T4" fmla="*/ 0 w 36"/>
                    <a:gd name="T5" fmla="*/ 172 h 45"/>
                    <a:gd name="T6" fmla="*/ 302 w 36"/>
                    <a:gd name="T7" fmla="*/ 0 h 45"/>
                    <a:gd name="T8" fmla="*/ 789 w 36"/>
                    <a:gd name="T9" fmla="*/ 63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5"/>
                    <a:gd name="T17" fmla="*/ 36 w 3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5">
                      <a:moveTo>
                        <a:pt x="36" y="36"/>
                      </a:moveTo>
                      <a:lnTo>
                        <a:pt x="19" y="45"/>
                      </a:lnTo>
                      <a:lnTo>
                        <a:pt x="0" y="10"/>
                      </a:lnTo>
                      <a:lnTo>
                        <a:pt x="14" y="0"/>
                      </a:lnTo>
                      <a:lnTo>
                        <a:pt x="36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8" name="Freeform 43"/>
                <p:cNvSpPr>
                  <a:spLocks/>
                </p:cNvSpPr>
                <p:nvPr/>
              </p:nvSpPr>
              <p:spPr bwMode="gray">
                <a:xfrm>
                  <a:off x="4914" y="2697"/>
                  <a:ext cx="61" cy="46"/>
                </a:xfrm>
                <a:custGeom>
                  <a:avLst/>
                  <a:gdLst>
                    <a:gd name="T0" fmla="*/ 948 w 45"/>
                    <a:gd name="T1" fmla="*/ 296 h 35"/>
                    <a:gd name="T2" fmla="*/ 733 w 45"/>
                    <a:gd name="T3" fmla="*/ 538 h 35"/>
                    <a:gd name="T4" fmla="*/ 0 w 45"/>
                    <a:gd name="T5" fmla="*/ 216 h 35"/>
                    <a:gd name="T6" fmla="*/ 190 w 45"/>
                    <a:gd name="T7" fmla="*/ 0 h 35"/>
                    <a:gd name="T8" fmla="*/ 948 w 45"/>
                    <a:gd name="T9" fmla="*/ 29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45" y="19"/>
                      </a:moveTo>
                      <a:lnTo>
                        <a:pt x="35" y="35"/>
                      </a:lnTo>
                      <a:lnTo>
                        <a:pt x="0" y="14"/>
                      </a:lnTo>
                      <a:lnTo>
                        <a:pt x="9" y="0"/>
                      </a:lnTo>
                      <a:lnTo>
                        <a:pt x="4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9" name="Rectangle 44"/>
                <p:cNvSpPr>
                  <a:spLocks noChangeArrowheads="1"/>
                </p:cNvSpPr>
                <p:nvPr/>
              </p:nvSpPr>
              <p:spPr bwMode="gray">
                <a:xfrm>
                  <a:off x="5010" y="2367"/>
                  <a:ext cx="54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0" name="Freeform 45"/>
                <p:cNvSpPr>
                  <a:spLocks/>
                </p:cNvSpPr>
                <p:nvPr/>
              </p:nvSpPr>
              <p:spPr bwMode="gray">
                <a:xfrm>
                  <a:off x="4918" y="2017"/>
                  <a:ext cx="57" cy="48"/>
                </a:xfrm>
                <a:custGeom>
                  <a:avLst/>
                  <a:gdLst>
                    <a:gd name="T0" fmla="*/ 551 w 43"/>
                    <a:gd name="T1" fmla="*/ 0 h 37"/>
                    <a:gd name="T2" fmla="*/ 729 w 43"/>
                    <a:gd name="T3" fmla="*/ 211 h 37"/>
                    <a:gd name="T4" fmla="*/ 114 w 43"/>
                    <a:gd name="T5" fmla="*/ 494 h 37"/>
                    <a:gd name="T6" fmla="*/ 0 w 43"/>
                    <a:gd name="T7" fmla="*/ 274 h 37"/>
                    <a:gd name="T8" fmla="*/ 551 w 43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37"/>
                    <a:gd name="T17" fmla="*/ 43 w 43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37">
                      <a:moveTo>
                        <a:pt x="33" y="0"/>
                      </a:moveTo>
                      <a:lnTo>
                        <a:pt x="43" y="16"/>
                      </a:lnTo>
                      <a:lnTo>
                        <a:pt x="7" y="37"/>
                      </a:lnTo>
                      <a:lnTo>
                        <a:pt x="0" y="21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1" name="Freeform 46"/>
                <p:cNvSpPr>
                  <a:spLocks/>
                </p:cNvSpPr>
                <p:nvPr/>
              </p:nvSpPr>
              <p:spPr bwMode="gray">
                <a:xfrm>
                  <a:off x="4671" y="1766"/>
                  <a:ext cx="49" cy="58"/>
                </a:xfrm>
                <a:custGeom>
                  <a:avLst/>
                  <a:gdLst>
                    <a:gd name="T0" fmla="*/ 411 w 36"/>
                    <a:gd name="T1" fmla="*/ 0 h 43"/>
                    <a:gd name="T2" fmla="*/ 789 w 36"/>
                    <a:gd name="T3" fmla="*/ 132 h 43"/>
                    <a:gd name="T4" fmla="*/ 302 w 36"/>
                    <a:gd name="T5" fmla="*/ 857 h 43"/>
                    <a:gd name="T6" fmla="*/ 0 w 36"/>
                    <a:gd name="T7" fmla="*/ 668 h 43"/>
                    <a:gd name="T8" fmla="*/ 411 w 36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3"/>
                    <a:gd name="T17" fmla="*/ 36 w 36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3">
                      <a:moveTo>
                        <a:pt x="19" y="0"/>
                      </a:moveTo>
                      <a:lnTo>
                        <a:pt x="36" y="7"/>
                      </a:lnTo>
                      <a:lnTo>
                        <a:pt x="14" y="43"/>
                      </a:lnTo>
                      <a:lnTo>
                        <a:pt x="0" y="3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2" name="Freeform 47"/>
                <p:cNvSpPr>
                  <a:spLocks/>
                </p:cNvSpPr>
                <p:nvPr/>
              </p:nvSpPr>
              <p:spPr bwMode="gray">
                <a:xfrm>
                  <a:off x="4626" y="1733"/>
                  <a:ext cx="23" cy="29"/>
                </a:xfrm>
                <a:custGeom>
                  <a:avLst/>
                  <a:gdLst>
                    <a:gd name="T0" fmla="*/ 135 w 17"/>
                    <a:gd name="T1" fmla="*/ 0 h 22"/>
                    <a:gd name="T2" fmla="*/ 349 w 17"/>
                    <a:gd name="T3" fmla="*/ 49 h 22"/>
                    <a:gd name="T4" fmla="*/ 135 w 17"/>
                    <a:gd name="T5" fmla="*/ 348 h 22"/>
                    <a:gd name="T6" fmla="*/ 0 w 17"/>
                    <a:gd name="T7" fmla="*/ 302 h 22"/>
                    <a:gd name="T8" fmla="*/ 135 w 17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2"/>
                    <a:gd name="T17" fmla="*/ 17 w 17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2">
                      <a:moveTo>
                        <a:pt x="7" y="0"/>
                      </a:moveTo>
                      <a:lnTo>
                        <a:pt x="17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3" name="Freeform 48"/>
                <p:cNvSpPr>
                  <a:spLocks/>
                </p:cNvSpPr>
                <p:nvPr/>
              </p:nvSpPr>
              <p:spPr bwMode="gray">
                <a:xfrm>
                  <a:off x="4559" y="1709"/>
                  <a:ext cx="20" cy="28"/>
                </a:xfrm>
                <a:custGeom>
                  <a:avLst/>
                  <a:gdLst>
                    <a:gd name="T0" fmla="*/ 151 w 15"/>
                    <a:gd name="T1" fmla="*/ 0 h 22"/>
                    <a:gd name="T2" fmla="*/ 268 w 15"/>
                    <a:gd name="T3" fmla="*/ 36 h 22"/>
                    <a:gd name="T4" fmla="*/ 151 w 15"/>
                    <a:gd name="T5" fmla="*/ 249 h 22"/>
                    <a:gd name="T6" fmla="*/ 0 w 15"/>
                    <a:gd name="T7" fmla="*/ 213 h 22"/>
                    <a:gd name="T8" fmla="*/ 151 w 15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2"/>
                    <a:gd name="T17" fmla="*/ 15 w 15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2">
                      <a:moveTo>
                        <a:pt x="8" y="0"/>
                      </a:moveTo>
                      <a:lnTo>
                        <a:pt x="15" y="3"/>
                      </a:lnTo>
                      <a:lnTo>
                        <a:pt x="8" y="22"/>
                      </a:lnTo>
                      <a:lnTo>
                        <a:pt x="0" y="1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4" name="Freeform 49"/>
                <p:cNvSpPr>
                  <a:spLocks/>
                </p:cNvSpPr>
                <p:nvPr/>
              </p:nvSpPr>
              <p:spPr bwMode="gray">
                <a:xfrm>
                  <a:off x="4491" y="1689"/>
                  <a:ext cx="14" cy="31"/>
                </a:xfrm>
                <a:custGeom>
                  <a:avLst/>
                  <a:gdLst>
                    <a:gd name="T0" fmla="*/ 46 w 11"/>
                    <a:gd name="T1" fmla="*/ 0 h 22"/>
                    <a:gd name="T2" fmla="*/ 123 w 11"/>
                    <a:gd name="T3" fmla="*/ 89 h 22"/>
                    <a:gd name="T4" fmla="*/ 76 w 11"/>
                    <a:gd name="T5" fmla="*/ 683 h 22"/>
                    <a:gd name="T6" fmla="*/ 0 w 11"/>
                    <a:gd name="T7" fmla="*/ 596 h 22"/>
                    <a:gd name="T8" fmla="*/ 46 w 11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4" y="0"/>
                      </a:moveTo>
                      <a:lnTo>
                        <a:pt x="11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5" name="Freeform 50"/>
                <p:cNvSpPr>
                  <a:spLocks/>
                </p:cNvSpPr>
                <p:nvPr/>
              </p:nvSpPr>
              <p:spPr bwMode="gray">
                <a:xfrm>
                  <a:off x="4420" y="1680"/>
                  <a:ext cx="10" cy="29"/>
                </a:xfrm>
                <a:custGeom>
                  <a:avLst/>
                  <a:gdLst>
                    <a:gd name="T0" fmla="*/ 2 w 9"/>
                    <a:gd name="T1" fmla="*/ 0 h 21"/>
                    <a:gd name="T2" fmla="*/ 24 w 9"/>
                    <a:gd name="T3" fmla="*/ 0 h 21"/>
                    <a:gd name="T4" fmla="*/ 20 w 9"/>
                    <a:gd name="T5" fmla="*/ 526 h 21"/>
                    <a:gd name="T6" fmla="*/ 0 w 9"/>
                    <a:gd name="T7" fmla="*/ 476 h 21"/>
                    <a:gd name="T8" fmla="*/ 2 w 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2" y="0"/>
                      </a:moveTo>
                      <a:lnTo>
                        <a:pt x="9" y="0"/>
                      </a:lnTo>
                      <a:lnTo>
                        <a:pt x="7" y="21"/>
                      </a:lnTo>
                      <a:lnTo>
                        <a:pt x="0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6" name="Freeform 51"/>
                <p:cNvSpPr>
                  <a:spLocks/>
                </p:cNvSpPr>
                <p:nvPr/>
              </p:nvSpPr>
              <p:spPr bwMode="gray">
                <a:xfrm>
                  <a:off x="4902" y="1961"/>
                  <a:ext cx="27" cy="25"/>
                </a:xfrm>
                <a:custGeom>
                  <a:avLst/>
                  <a:gdLst>
                    <a:gd name="T0" fmla="*/ 208 w 21"/>
                    <a:gd name="T1" fmla="*/ 0 h 19"/>
                    <a:gd name="T2" fmla="*/ 261 w 21"/>
                    <a:gd name="T3" fmla="*/ 125 h 19"/>
                    <a:gd name="T4" fmla="*/ 85 w 21"/>
                    <a:gd name="T5" fmla="*/ 296 h 19"/>
                    <a:gd name="T6" fmla="*/ 0 w 21"/>
                    <a:gd name="T7" fmla="*/ 192 h 19"/>
                    <a:gd name="T8" fmla="*/ 208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8"/>
                      </a:lnTo>
                      <a:lnTo>
                        <a:pt x="7" y="19"/>
                      </a:lnTo>
                      <a:lnTo>
                        <a:pt x="0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7" name="Freeform 52"/>
                <p:cNvSpPr>
                  <a:spLocks/>
                </p:cNvSpPr>
                <p:nvPr/>
              </p:nvSpPr>
              <p:spPr bwMode="gray">
                <a:xfrm>
                  <a:off x="4857" y="1905"/>
                  <a:ext cx="28" cy="26"/>
                </a:xfrm>
                <a:custGeom>
                  <a:avLst/>
                  <a:gdLst>
                    <a:gd name="T0" fmla="*/ 305 w 21"/>
                    <a:gd name="T1" fmla="*/ 0 h 19"/>
                    <a:gd name="T2" fmla="*/ 368 w 21"/>
                    <a:gd name="T3" fmla="*/ 172 h 19"/>
                    <a:gd name="T4" fmla="*/ 116 w 21"/>
                    <a:gd name="T5" fmla="*/ 441 h 19"/>
                    <a:gd name="T6" fmla="*/ 0 w 21"/>
                    <a:gd name="T7" fmla="*/ 322 h 19"/>
                    <a:gd name="T8" fmla="*/ 305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7"/>
                      </a:lnTo>
                      <a:lnTo>
                        <a:pt x="7" y="19"/>
                      </a:lnTo>
                      <a:lnTo>
                        <a:pt x="0" y="1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8" name="Freeform 53"/>
                <p:cNvSpPr>
                  <a:spLocks/>
                </p:cNvSpPr>
                <p:nvPr/>
              </p:nvSpPr>
              <p:spPr bwMode="gray">
                <a:xfrm>
                  <a:off x="4804" y="1850"/>
                  <a:ext cx="31" cy="30"/>
                </a:xfrm>
                <a:custGeom>
                  <a:avLst/>
                  <a:gdLst>
                    <a:gd name="T0" fmla="*/ 431 w 22"/>
                    <a:gd name="T1" fmla="*/ 0 h 21"/>
                    <a:gd name="T2" fmla="*/ 683 w 22"/>
                    <a:gd name="T3" fmla="*/ 244 h 21"/>
                    <a:gd name="T4" fmla="*/ 217 w 22"/>
                    <a:gd name="T5" fmla="*/ 737 h 21"/>
                    <a:gd name="T6" fmla="*/ 0 w 22"/>
                    <a:gd name="T7" fmla="*/ 571 h 21"/>
                    <a:gd name="T8" fmla="*/ 431 w 2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14" y="0"/>
                      </a:moveTo>
                      <a:lnTo>
                        <a:pt x="22" y="7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9" name="Freeform 54"/>
                <p:cNvSpPr>
                  <a:spLocks/>
                </p:cNvSpPr>
                <p:nvPr/>
              </p:nvSpPr>
              <p:spPr bwMode="gray">
                <a:xfrm>
                  <a:off x="4748" y="1808"/>
                  <a:ext cx="25" cy="27"/>
                </a:xfrm>
                <a:custGeom>
                  <a:avLst/>
                  <a:gdLst>
                    <a:gd name="T0" fmla="*/ 192 w 19"/>
                    <a:gd name="T1" fmla="*/ 0 h 21"/>
                    <a:gd name="T2" fmla="*/ 296 w 19"/>
                    <a:gd name="T3" fmla="*/ 46 h 21"/>
                    <a:gd name="T4" fmla="*/ 111 w 19"/>
                    <a:gd name="T5" fmla="*/ 261 h 21"/>
                    <a:gd name="T6" fmla="*/ 0 w 19"/>
                    <a:gd name="T7" fmla="*/ 203 h 21"/>
                    <a:gd name="T8" fmla="*/ 192 w 1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2" y="0"/>
                      </a:moveTo>
                      <a:lnTo>
                        <a:pt x="19" y="4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0" name="Freeform 55"/>
                <p:cNvSpPr>
                  <a:spLocks/>
                </p:cNvSpPr>
                <p:nvPr/>
              </p:nvSpPr>
              <p:spPr bwMode="gray">
                <a:xfrm>
                  <a:off x="5032" y="2300"/>
                  <a:ext cx="29" cy="16"/>
                </a:xfrm>
                <a:custGeom>
                  <a:avLst/>
                  <a:gdLst>
                    <a:gd name="T0" fmla="*/ 476 w 21"/>
                    <a:gd name="T1" fmla="*/ 0 h 12"/>
                    <a:gd name="T2" fmla="*/ 526 w 21"/>
                    <a:gd name="T3" fmla="*/ 172 h 12"/>
                    <a:gd name="T4" fmla="*/ 0 w 21"/>
                    <a:gd name="T5" fmla="*/ 207 h 12"/>
                    <a:gd name="T6" fmla="*/ 0 w 21"/>
                    <a:gd name="T7" fmla="*/ 49 h 12"/>
                    <a:gd name="T8" fmla="*/ 476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10"/>
                      </a:lnTo>
                      <a:lnTo>
                        <a:pt x="0" y="12"/>
                      </a:lnTo>
                      <a:lnTo>
                        <a:pt x="0" y="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1" name="Freeform 56"/>
                <p:cNvSpPr>
                  <a:spLocks/>
                </p:cNvSpPr>
                <p:nvPr/>
              </p:nvSpPr>
              <p:spPr bwMode="gray">
                <a:xfrm>
                  <a:off x="5022" y="2228"/>
                  <a:ext cx="30" cy="16"/>
                </a:xfrm>
                <a:custGeom>
                  <a:avLst/>
                  <a:gdLst>
                    <a:gd name="T0" fmla="*/ 680 w 21"/>
                    <a:gd name="T1" fmla="*/ 0 h 12"/>
                    <a:gd name="T2" fmla="*/ 737 w 21"/>
                    <a:gd name="T3" fmla="*/ 155 h 12"/>
                    <a:gd name="T4" fmla="*/ 0 w 21"/>
                    <a:gd name="T5" fmla="*/ 207 h 12"/>
                    <a:gd name="T6" fmla="*/ 0 w 21"/>
                    <a:gd name="T7" fmla="*/ 87 h 12"/>
                    <a:gd name="T8" fmla="*/ 680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9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2" name="Freeform 57"/>
                <p:cNvSpPr>
                  <a:spLocks/>
                </p:cNvSpPr>
                <p:nvPr/>
              </p:nvSpPr>
              <p:spPr bwMode="gray">
                <a:xfrm>
                  <a:off x="4999" y="2158"/>
                  <a:ext cx="31" cy="19"/>
                </a:xfrm>
                <a:custGeom>
                  <a:avLst/>
                  <a:gdLst>
                    <a:gd name="T0" fmla="*/ 596 w 22"/>
                    <a:gd name="T1" fmla="*/ 0 h 14"/>
                    <a:gd name="T2" fmla="*/ 683 w 22"/>
                    <a:gd name="T3" fmla="*/ 161 h 14"/>
                    <a:gd name="T4" fmla="*/ 89 w 22"/>
                    <a:gd name="T5" fmla="*/ 297 h 14"/>
                    <a:gd name="T6" fmla="*/ 0 w 22"/>
                    <a:gd name="T7" fmla="*/ 119 h 14"/>
                    <a:gd name="T8" fmla="*/ 596 w 2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19" y="0"/>
                      </a:moveTo>
                      <a:lnTo>
                        <a:pt x="22" y="7"/>
                      </a:lnTo>
                      <a:lnTo>
                        <a:pt x="3" y="14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3" name="Freeform 58"/>
                <p:cNvSpPr>
                  <a:spLocks/>
                </p:cNvSpPr>
                <p:nvPr/>
              </p:nvSpPr>
              <p:spPr bwMode="gray">
                <a:xfrm>
                  <a:off x="4975" y="2089"/>
                  <a:ext cx="29" cy="22"/>
                </a:xfrm>
                <a:custGeom>
                  <a:avLst/>
                  <a:gdLst>
                    <a:gd name="T0" fmla="*/ 457 w 21"/>
                    <a:gd name="T1" fmla="*/ 0 h 17"/>
                    <a:gd name="T2" fmla="*/ 526 w 21"/>
                    <a:gd name="T3" fmla="*/ 97 h 17"/>
                    <a:gd name="T4" fmla="*/ 55 w 21"/>
                    <a:gd name="T5" fmla="*/ 221 h 17"/>
                    <a:gd name="T6" fmla="*/ 0 w 21"/>
                    <a:gd name="T7" fmla="*/ 97 h 17"/>
                    <a:gd name="T8" fmla="*/ 457 w 21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18" y="0"/>
                      </a:moveTo>
                      <a:lnTo>
                        <a:pt x="21" y="7"/>
                      </a:lnTo>
                      <a:lnTo>
                        <a:pt x="2" y="17"/>
                      </a:lnTo>
                      <a:lnTo>
                        <a:pt x="0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4" name="Freeform 59"/>
                <p:cNvSpPr>
                  <a:spLocks/>
                </p:cNvSpPr>
                <p:nvPr/>
              </p:nvSpPr>
              <p:spPr bwMode="gray">
                <a:xfrm>
                  <a:off x="4975" y="2653"/>
                  <a:ext cx="31" cy="20"/>
                </a:xfrm>
                <a:custGeom>
                  <a:avLst/>
                  <a:gdLst>
                    <a:gd name="T0" fmla="*/ 464 w 23"/>
                    <a:gd name="T1" fmla="*/ 62 h 16"/>
                    <a:gd name="T2" fmla="*/ 346 w 23"/>
                    <a:gd name="T3" fmla="*/ 149 h 16"/>
                    <a:gd name="T4" fmla="*/ 0 w 23"/>
                    <a:gd name="T5" fmla="*/ 62 h 16"/>
                    <a:gd name="T6" fmla="*/ 73 w 23"/>
                    <a:gd name="T7" fmla="*/ 0 h 16"/>
                    <a:gd name="T8" fmla="*/ 464 w 23"/>
                    <a:gd name="T9" fmla="*/ 6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16"/>
                    <a:gd name="T17" fmla="*/ 23 w 23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16">
                      <a:moveTo>
                        <a:pt x="23" y="7"/>
                      </a:moveTo>
                      <a:lnTo>
                        <a:pt x="18" y="16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5" name="Freeform 60"/>
                <p:cNvSpPr>
                  <a:spLocks/>
                </p:cNvSpPr>
                <p:nvPr/>
              </p:nvSpPr>
              <p:spPr bwMode="gray">
                <a:xfrm>
                  <a:off x="4999" y="2585"/>
                  <a:ext cx="31" cy="20"/>
                </a:xfrm>
                <a:custGeom>
                  <a:avLst/>
                  <a:gdLst>
                    <a:gd name="T0" fmla="*/ 683 w 22"/>
                    <a:gd name="T1" fmla="*/ 171 h 14"/>
                    <a:gd name="T2" fmla="*/ 596 w 22"/>
                    <a:gd name="T3" fmla="*/ 499 h 14"/>
                    <a:gd name="T4" fmla="*/ 0 w 22"/>
                    <a:gd name="T5" fmla="*/ 244 h 14"/>
                    <a:gd name="T6" fmla="*/ 89 w 22"/>
                    <a:gd name="T7" fmla="*/ 0 h 14"/>
                    <a:gd name="T8" fmla="*/ 683 w 22"/>
                    <a:gd name="T9" fmla="*/ 17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22" y="5"/>
                      </a:moveTo>
                      <a:lnTo>
                        <a:pt x="19" y="14"/>
                      </a:lnTo>
                      <a:lnTo>
                        <a:pt x="0" y="7"/>
                      </a:lnTo>
                      <a:lnTo>
                        <a:pt x="3" y="0"/>
                      </a:lnTo>
                      <a:lnTo>
                        <a:pt x="22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6" name="Freeform 61"/>
                <p:cNvSpPr>
                  <a:spLocks/>
                </p:cNvSpPr>
                <p:nvPr/>
              </p:nvSpPr>
              <p:spPr bwMode="gray">
                <a:xfrm>
                  <a:off x="5022" y="2516"/>
                  <a:ext cx="30" cy="17"/>
                </a:xfrm>
                <a:custGeom>
                  <a:avLst/>
                  <a:gdLst>
                    <a:gd name="T0" fmla="*/ 737 w 21"/>
                    <a:gd name="T1" fmla="*/ 163 h 12"/>
                    <a:gd name="T2" fmla="*/ 680 w 21"/>
                    <a:gd name="T3" fmla="*/ 387 h 12"/>
                    <a:gd name="T4" fmla="*/ 0 w 21"/>
                    <a:gd name="T5" fmla="*/ 231 h 12"/>
                    <a:gd name="T6" fmla="*/ 0 w 21"/>
                    <a:gd name="T7" fmla="*/ 0 h 12"/>
                    <a:gd name="T8" fmla="*/ 737 w 21"/>
                    <a:gd name="T9" fmla="*/ 163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1" y="5"/>
                      </a:moveTo>
                      <a:lnTo>
                        <a:pt x="19" y="12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7" name="Freeform 62"/>
                <p:cNvSpPr>
                  <a:spLocks/>
                </p:cNvSpPr>
                <p:nvPr/>
              </p:nvSpPr>
              <p:spPr bwMode="gray">
                <a:xfrm>
                  <a:off x="5032" y="2446"/>
                  <a:ext cx="29" cy="13"/>
                </a:xfrm>
                <a:custGeom>
                  <a:avLst/>
                  <a:gdLst>
                    <a:gd name="T0" fmla="*/ 526 w 21"/>
                    <a:gd name="T1" fmla="*/ 81 h 9"/>
                    <a:gd name="T2" fmla="*/ 476 w 21"/>
                    <a:gd name="T3" fmla="*/ 352 h 9"/>
                    <a:gd name="T4" fmla="*/ 0 w 21"/>
                    <a:gd name="T5" fmla="*/ 264 h 9"/>
                    <a:gd name="T6" fmla="*/ 0 w 21"/>
                    <a:gd name="T7" fmla="*/ 0 h 9"/>
                    <a:gd name="T8" fmla="*/ 526 w 21"/>
                    <a:gd name="T9" fmla="*/ 81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21" y="2"/>
                      </a:moveTo>
                      <a:lnTo>
                        <a:pt x="19" y="9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8" name="Freeform 63"/>
                <p:cNvSpPr>
                  <a:spLocks/>
                </p:cNvSpPr>
                <p:nvPr/>
              </p:nvSpPr>
              <p:spPr bwMode="gray">
                <a:xfrm>
                  <a:off x="4748" y="2924"/>
                  <a:ext cx="25" cy="29"/>
                </a:xfrm>
                <a:custGeom>
                  <a:avLst/>
                  <a:gdLst>
                    <a:gd name="T0" fmla="*/ 296 w 19"/>
                    <a:gd name="T1" fmla="*/ 399 h 21"/>
                    <a:gd name="T2" fmla="*/ 192 w 19"/>
                    <a:gd name="T3" fmla="*/ 526 h 21"/>
                    <a:gd name="T4" fmla="*/ 0 w 19"/>
                    <a:gd name="T5" fmla="*/ 181 h 21"/>
                    <a:gd name="T6" fmla="*/ 111 w 19"/>
                    <a:gd name="T7" fmla="*/ 0 h 21"/>
                    <a:gd name="T8" fmla="*/ 296 w 19"/>
                    <a:gd name="T9" fmla="*/ 39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9" y="16"/>
                      </a:moveTo>
                      <a:lnTo>
                        <a:pt x="12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9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9" name="Freeform 64"/>
                <p:cNvSpPr>
                  <a:spLocks/>
                </p:cNvSpPr>
                <p:nvPr/>
              </p:nvSpPr>
              <p:spPr bwMode="gray">
                <a:xfrm>
                  <a:off x="4804" y="2881"/>
                  <a:ext cx="31" cy="27"/>
                </a:xfrm>
                <a:custGeom>
                  <a:avLst/>
                  <a:gdLst>
                    <a:gd name="T0" fmla="*/ 683 w 22"/>
                    <a:gd name="T1" fmla="*/ 203 h 21"/>
                    <a:gd name="T2" fmla="*/ 431 w 22"/>
                    <a:gd name="T3" fmla="*/ 261 h 21"/>
                    <a:gd name="T4" fmla="*/ 0 w 22"/>
                    <a:gd name="T5" fmla="*/ 85 h 21"/>
                    <a:gd name="T6" fmla="*/ 217 w 22"/>
                    <a:gd name="T7" fmla="*/ 0 h 21"/>
                    <a:gd name="T8" fmla="*/ 683 w 22"/>
                    <a:gd name="T9" fmla="*/ 203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22" y="16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2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0" name="Freeform 65"/>
                <p:cNvSpPr>
                  <a:spLocks/>
                </p:cNvSpPr>
                <p:nvPr/>
              </p:nvSpPr>
              <p:spPr bwMode="gray">
                <a:xfrm>
                  <a:off x="4857" y="2830"/>
                  <a:ext cx="28" cy="27"/>
                </a:xfrm>
                <a:custGeom>
                  <a:avLst/>
                  <a:gdLst>
                    <a:gd name="T0" fmla="*/ 368 w 21"/>
                    <a:gd name="T1" fmla="*/ 174 h 21"/>
                    <a:gd name="T2" fmla="*/ 249 w 21"/>
                    <a:gd name="T3" fmla="*/ 261 h 21"/>
                    <a:gd name="T4" fmla="*/ 0 w 21"/>
                    <a:gd name="T5" fmla="*/ 85 h 21"/>
                    <a:gd name="T6" fmla="*/ 116 w 21"/>
                    <a:gd name="T7" fmla="*/ 0 h 21"/>
                    <a:gd name="T8" fmla="*/ 368 w 21"/>
                    <a:gd name="T9" fmla="*/ 17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21" y="14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1" name="Freeform 66"/>
                <p:cNvSpPr>
                  <a:spLocks/>
                </p:cNvSpPr>
                <p:nvPr/>
              </p:nvSpPr>
              <p:spPr bwMode="gray">
                <a:xfrm>
                  <a:off x="4905" y="2776"/>
                  <a:ext cx="29" cy="26"/>
                </a:xfrm>
                <a:custGeom>
                  <a:avLst/>
                  <a:gdLst>
                    <a:gd name="T0" fmla="*/ 526 w 21"/>
                    <a:gd name="T1" fmla="*/ 270 h 19"/>
                    <a:gd name="T2" fmla="*/ 345 w 21"/>
                    <a:gd name="T3" fmla="*/ 441 h 19"/>
                    <a:gd name="T4" fmla="*/ 0 w 21"/>
                    <a:gd name="T5" fmla="*/ 172 h 19"/>
                    <a:gd name="T6" fmla="*/ 105 w 21"/>
                    <a:gd name="T7" fmla="*/ 0 h 19"/>
                    <a:gd name="T8" fmla="*/ 526 w 21"/>
                    <a:gd name="T9" fmla="*/ 27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21" y="12"/>
                      </a:moveTo>
                      <a:lnTo>
                        <a:pt x="14" y="19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2" name="Freeform 67"/>
                <p:cNvSpPr>
                  <a:spLocks/>
                </p:cNvSpPr>
                <p:nvPr/>
              </p:nvSpPr>
              <p:spPr bwMode="gray">
                <a:xfrm>
                  <a:off x="4420" y="3054"/>
                  <a:ext cx="10" cy="29"/>
                </a:xfrm>
                <a:custGeom>
                  <a:avLst/>
                  <a:gdLst>
                    <a:gd name="T0" fmla="*/ 24 w 9"/>
                    <a:gd name="T1" fmla="*/ 476 h 21"/>
                    <a:gd name="T2" fmla="*/ 2 w 9"/>
                    <a:gd name="T3" fmla="*/ 526 h 21"/>
                    <a:gd name="T4" fmla="*/ 0 w 9"/>
                    <a:gd name="T5" fmla="*/ 0 h 21"/>
                    <a:gd name="T6" fmla="*/ 20 w 9"/>
                    <a:gd name="T7" fmla="*/ 0 h 21"/>
                    <a:gd name="T8" fmla="*/ 24 w 9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9" y="19"/>
                      </a:moveTo>
                      <a:lnTo>
                        <a:pt x="2" y="21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3" name="Freeform 68"/>
                <p:cNvSpPr>
                  <a:spLocks/>
                </p:cNvSpPr>
                <p:nvPr/>
              </p:nvSpPr>
              <p:spPr bwMode="gray">
                <a:xfrm>
                  <a:off x="4491" y="3045"/>
                  <a:ext cx="14" cy="29"/>
                </a:xfrm>
                <a:custGeom>
                  <a:avLst/>
                  <a:gdLst>
                    <a:gd name="T0" fmla="*/ 123 w 11"/>
                    <a:gd name="T1" fmla="*/ 457 h 21"/>
                    <a:gd name="T2" fmla="*/ 46 w 11"/>
                    <a:gd name="T3" fmla="*/ 526 h 21"/>
                    <a:gd name="T4" fmla="*/ 0 w 11"/>
                    <a:gd name="T5" fmla="*/ 0 h 21"/>
                    <a:gd name="T6" fmla="*/ 97 w 11"/>
                    <a:gd name="T7" fmla="*/ 0 h 21"/>
                    <a:gd name="T8" fmla="*/ 123 w 11"/>
                    <a:gd name="T9" fmla="*/ 45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1"/>
                    <a:gd name="T17" fmla="*/ 11 w 1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1">
                      <a:moveTo>
                        <a:pt x="11" y="18"/>
                      </a:moveTo>
                      <a:lnTo>
                        <a:pt x="4" y="21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4" name="Freeform 69"/>
                <p:cNvSpPr>
                  <a:spLocks/>
                </p:cNvSpPr>
                <p:nvPr/>
              </p:nvSpPr>
              <p:spPr bwMode="gray">
                <a:xfrm>
                  <a:off x="4559" y="3024"/>
                  <a:ext cx="20" cy="26"/>
                </a:xfrm>
                <a:custGeom>
                  <a:avLst/>
                  <a:gdLst>
                    <a:gd name="T0" fmla="*/ 268 w 15"/>
                    <a:gd name="T1" fmla="*/ 167 h 21"/>
                    <a:gd name="T2" fmla="*/ 87 w 15"/>
                    <a:gd name="T3" fmla="*/ 181 h 21"/>
                    <a:gd name="T4" fmla="*/ 0 w 15"/>
                    <a:gd name="T5" fmla="*/ 2 h 21"/>
                    <a:gd name="T6" fmla="*/ 151 w 15"/>
                    <a:gd name="T7" fmla="*/ 0 h 21"/>
                    <a:gd name="T8" fmla="*/ 268 w 15"/>
                    <a:gd name="T9" fmla="*/ 16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1"/>
                    <a:gd name="T17" fmla="*/ 15 w 15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1">
                      <a:moveTo>
                        <a:pt x="15" y="19"/>
                      </a:moveTo>
                      <a:lnTo>
                        <a:pt x="5" y="21"/>
                      </a:ln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5" name="Freeform 70"/>
                <p:cNvSpPr>
                  <a:spLocks/>
                </p:cNvSpPr>
                <p:nvPr/>
              </p:nvSpPr>
              <p:spPr bwMode="gray">
                <a:xfrm>
                  <a:off x="4626" y="2996"/>
                  <a:ext cx="23" cy="29"/>
                </a:xfrm>
                <a:custGeom>
                  <a:avLst/>
                  <a:gdLst>
                    <a:gd name="T0" fmla="*/ 349 w 17"/>
                    <a:gd name="T1" fmla="*/ 476 h 21"/>
                    <a:gd name="T2" fmla="*/ 135 w 17"/>
                    <a:gd name="T3" fmla="*/ 526 h 21"/>
                    <a:gd name="T4" fmla="*/ 0 w 17"/>
                    <a:gd name="T5" fmla="*/ 55 h 21"/>
                    <a:gd name="T6" fmla="*/ 135 w 17"/>
                    <a:gd name="T7" fmla="*/ 0 h 21"/>
                    <a:gd name="T8" fmla="*/ 349 w 17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7" y="19"/>
                      </a:moveTo>
                      <a:lnTo>
                        <a:pt x="7" y="21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6" name="Freeform 71"/>
                <p:cNvSpPr>
                  <a:spLocks/>
                </p:cNvSpPr>
                <p:nvPr/>
              </p:nvSpPr>
              <p:spPr bwMode="gray">
                <a:xfrm>
                  <a:off x="4058" y="2996"/>
                  <a:ext cx="21" cy="33"/>
                </a:xfrm>
                <a:custGeom>
                  <a:avLst/>
                  <a:gdLst>
                    <a:gd name="T0" fmla="*/ 110 w 16"/>
                    <a:gd name="T1" fmla="*/ 575 h 24"/>
                    <a:gd name="T2" fmla="*/ 0 w 16"/>
                    <a:gd name="T3" fmla="*/ 469 h 24"/>
                    <a:gd name="T4" fmla="*/ 110 w 16"/>
                    <a:gd name="T5" fmla="*/ 0 h 24"/>
                    <a:gd name="T6" fmla="*/ 248 w 16"/>
                    <a:gd name="T7" fmla="*/ 131 h 24"/>
                    <a:gd name="T8" fmla="*/ 110 w 16"/>
                    <a:gd name="T9" fmla="*/ 575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7" y="24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6" y="5"/>
                      </a:lnTo>
                      <a:lnTo>
                        <a:pt x="7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Freeform 72"/>
                <p:cNvSpPr>
                  <a:spLocks/>
                </p:cNvSpPr>
                <p:nvPr/>
              </p:nvSpPr>
              <p:spPr bwMode="gray">
                <a:xfrm>
                  <a:off x="4124" y="3024"/>
                  <a:ext cx="24" cy="26"/>
                </a:xfrm>
                <a:custGeom>
                  <a:avLst/>
                  <a:gdLst>
                    <a:gd name="T0" fmla="*/ 315 w 17"/>
                    <a:gd name="T1" fmla="*/ 181 h 21"/>
                    <a:gd name="T2" fmla="*/ 0 w 17"/>
                    <a:gd name="T3" fmla="*/ 167 h 21"/>
                    <a:gd name="T4" fmla="*/ 223 w 17"/>
                    <a:gd name="T5" fmla="*/ 0 h 21"/>
                    <a:gd name="T6" fmla="*/ 541 w 17"/>
                    <a:gd name="T7" fmla="*/ 2 h 21"/>
                    <a:gd name="T8" fmla="*/ 315 w 17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0" y="21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7" y="2"/>
                      </a:lnTo>
                      <a:lnTo>
                        <a:pt x="10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8" name="Freeform 73"/>
                <p:cNvSpPr>
                  <a:spLocks/>
                </p:cNvSpPr>
                <p:nvPr/>
              </p:nvSpPr>
              <p:spPr bwMode="gray">
                <a:xfrm>
                  <a:off x="4198" y="3045"/>
                  <a:ext cx="20" cy="29"/>
                </a:xfrm>
                <a:custGeom>
                  <a:avLst/>
                  <a:gdLst>
                    <a:gd name="T0" fmla="*/ 333 w 14"/>
                    <a:gd name="T1" fmla="*/ 526 h 21"/>
                    <a:gd name="T2" fmla="*/ 0 w 14"/>
                    <a:gd name="T3" fmla="*/ 457 h 21"/>
                    <a:gd name="T4" fmla="*/ 163 w 14"/>
                    <a:gd name="T5" fmla="*/ 0 h 21"/>
                    <a:gd name="T6" fmla="*/ 499 w 14"/>
                    <a:gd name="T7" fmla="*/ 0 h 21"/>
                    <a:gd name="T8" fmla="*/ 333 w 14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1"/>
                    <a:gd name="T17" fmla="*/ 14 w 1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1">
                      <a:moveTo>
                        <a:pt x="9" y="21"/>
                      </a:moveTo>
                      <a:lnTo>
                        <a:pt x="0" y="18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9" name="Freeform 74"/>
                <p:cNvSpPr>
                  <a:spLocks/>
                </p:cNvSpPr>
                <p:nvPr/>
              </p:nvSpPr>
              <p:spPr bwMode="gray">
                <a:xfrm>
                  <a:off x="4272" y="3054"/>
                  <a:ext cx="17" cy="29"/>
                </a:xfrm>
                <a:custGeom>
                  <a:avLst/>
                  <a:gdLst>
                    <a:gd name="T0" fmla="*/ 299 w 12"/>
                    <a:gd name="T1" fmla="*/ 526 h 21"/>
                    <a:gd name="T2" fmla="*/ 0 w 12"/>
                    <a:gd name="T3" fmla="*/ 476 h 21"/>
                    <a:gd name="T4" fmla="*/ 74 w 12"/>
                    <a:gd name="T5" fmla="*/ 0 h 21"/>
                    <a:gd name="T6" fmla="*/ 387 w 12"/>
                    <a:gd name="T7" fmla="*/ 0 h 21"/>
                    <a:gd name="T8" fmla="*/ 299 w 12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9" y="21"/>
                      </a:moveTo>
                      <a:lnTo>
                        <a:pt x="0" y="19"/>
                      </a:lnTo>
                      <a:lnTo>
                        <a:pt x="2" y="0"/>
                      </a:lnTo>
                      <a:lnTo>
                        <a:pt x="12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0" name="Freeform 75"/>
                <p:cNvSpPr>
                  <a:spLocks/>
                </p:cNvSpPr>
                <p:nvPr/>
              </p:nvSpPr>
              <p:spPr bwMode="gray">
                <a:xfrm>
                  <a:off x="3772" y="2773"/>
                  <a:ext cx="31" cy="25"/>
                </a:xfrm>
                <a:custGeom>
                  <a:avLst/>
                  <a:gdLst>
                    <a:gd name="T0" fmla="*/ 154 w 22"/>
                    <a:gd name="T1" fmla="*/ 296 h 19"/>
                    <a:gd name="T2" fmla="*/ 0 w 22"/>
                    <a:gd name="T3" fmla="*/ 192 h 19"/>
                    <a:gd name="T4" fmla="*/ 533 w 22"/>
                    <a:gd name="T5" fmla="*/ 0 h 19"/>
                    <a:gd name="T6" fmla="*/ 683 w 22"/>
                    <a:gd name="T7" fmla="*/ 111 h 19"/>
                    <a:gd name="T8" fmla="*/ 154 w 22"/>
                    <a:gd name="T9" fmla="*/ 296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5" y="19"/>
                      </a:moveTo>
                      <a:lnTo>
                        <a:pt x="0" y="12"/>
                      </a:lnTo>
                      <a:lnTo>
                        <a:pt x="17" y="0"/>
                      </a:lnTo>
                      <a:lnTo>
                        <a:pt x="22" y="7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1" name="Freeform 76"/>
                <p:cNvSpPr>
                  <a:spLocks/>
                </p:cNvSpPr>
                <p:nvPr/>
              </p:nvSpPr>
              <p:spPr bwMode="gray">
                <a:xfrm>
                  <a:off x="3819" y="2830"/>
                  <a:ext cx="28" cy="27"/>
                </a:xfrm>
                <a:custGeom>
                  <a:avLst/>
                  <a:gdLst>
                    <a:gd name="T0" fmla="*/ 116 w 21"/>
                    <a:gd name="T1" fmla="*/ 261 h 21"/>
                    <a:gd name="T2" fmla="*/ 0 w 21"/>
                    <a:gd name="T3" fmla="*/ 174 h 21"/>
                    <a:gd name="T4" fmla="*/ 276 w 21"/>
                    <a:gd name="T5" fmla="*/ 0 h 21"/>
                    <a:gd name="T6" fmla="*/ 368 w 21"/>
                    <a:gd name="T7" fmla="*/ 85 h 21"/>
                    <a:gd name="T8" fmla="*/ 116 w 21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6" y="0"/>
                      </a:lnTo>
                      <a:lnTo>
                        <a:pt x="21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2" name="Freeform 77"/>
                <p:cNvSpPr>
                  <a:spLocks/>
                </p:cNvSpPr>
                <p:nvPr/>
              </p:nvSpPr>
              <p:spPr bwMode="gray">
                <a:xfrm>
                  <a:off x="3873" y="2881"/>
                  <a:ext cx="26" cy="27"/>
                </a:xfrm>
                <a:custGeom>
                  <a:avLst/>
                  <a:gdLst>
                    <a:gd name="T0" fmla="*/ 172 w 19"/>
                    <a:gd name="T1" fmla="*/ 261 h 21"/>
                    <a:gd name="T2" fmla="*/ 0 w 19"/>
                    <a:gd name="T3" fmla="*/ 174 h 21"/>
                    <a:gd name="T4" fmla="*/ 322 w 19"/>
                    <a:gd name="T5" fmla="*/ 0 h 21"/>
                    <a:gd name="T6" fmla="*/ 441 w 19"/>
                    <a:gd name="T7" fmla="*/ 85 h 21"/>
                    <a:gd name="T8" fmla="*/ 172 w 19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4" y="0"/>
                      </a:lnTo>
                      <a:lnTo>
                        <a:pt x="19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3" name="Freeform 78"/>
                <p:cNvSpPr>
                  <a:spLocks/>
                </p:cNvSpPr>
                <p:nvPr/>
              </p:nvSpPr>
              <p:spPr bwMode="gray">
                <a:xfrm>
                  <a:off x="3929" y="2928"/>
                  <a:ext cx="30" cy="26"/>
                </a:xfrm>
                <a:custGeom>
                  <a:avLst/>
                  <a:gdLst>
                    <a:gd name="T0" fmla="*/ 244 w 21"/>
                    <a:gd name="T1" fmla="*/ 181 h 21"/>
                    <a:gd name="T2" fmla="*/ 0 w 21"/>
                    <a:gd name="T3" fmla="*/ 118 h 21"/>
                    <a:gd name="T4" fmla="*/ 416 w 21"/>
                    <a:gd name="T5" fmla="*/ 0 h 21"/>
                    <a:gd name="T6" fmla="*/ 737 w 21"/>
                    <a:gd name="T7" fmla="*/ 40 h 21"/>
                    <a:gd name="T8" fmla="*/ 244 w 21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2" y="0"/>
                      </a:lnTo>
                      <a:lnTo>
                        <a:pt x="21" y="5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4" name="Freeform 79"/>
                <p:cNvSpPr>
                  <a:spLocks/>
                </p:cNvSpPr>
                <p:nvPr/>
              </p:nvSpPr>
              <p:spPr bwMode="gray">
                <a:xfrm>
                  <a:off x="3646" y="2446"/>
                  <a:ext cx="27" cy="13"/>
                </a:xfrm>
                <a:custGeom>
                  <a:avLst/>
                  <a:gdLst>
                    <a:gd name="T0" fmla="*/ 0 w 21"/>
                    <a:gd name="T1" fmla="*/ 352 h 9"/>
                    <a:gd name="T2" fmla="*/ 0 w 21"/>
                    <a:gd name="T3" fmla="*/ 81 h 9"/>
                    <a:gd name="T4" fmla="*/ 231 w 21"/>
                    <a:gd name="T5" fmla="*/ 0 h 9"/>
                    <a:gd name="T6" fmla="*/ 261 w 21"/>
                    <a:gd name="T7" fmla="*/ 264 h 9"/>
                    <a:gd name="T8" fmla="*/ 0 w 21"/>
                    <a:gd name="T9" fmla="*/ 352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0" y="9"/>
                      </a:moveTo>
                      <a:lnTo>
                        <a:pt x="0" y="2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5" name="Freeform 80"/>
                <p:cNvSpPr>
                  <a:spLocks/>
                </p:cNvSpPr>
                <p:nvPr/>
              </p:nvSpPr>
              <p:spPr bwMode="gray">
                <a:xfrm>
                  <a:off x="3655" y="2516"/>
                  <a:ext cx="29" cy="17"/>
                </a:xfrm>
                <a:custGeom>
                  <a:avLst/>
                  <a:gdLst>
                    <a:gd name="T0" fmla="*/ 55 w 21"/>
                    <a:gd name="T1" fmla="*/ 387 h 12"/>
                    <a:gd name="T2" fmla="*/ 0 w 21"/>
                    <a:gd name="T3" fmla="*/ 163 h 12"/>
                    <a:gd name="T4" fmla="*/ 476 w 21"/>
                    <a:gd name="T5" fmla="*/ 0 h 12"/>
                    <a:gd name="T6" fmla="*/ 526 w 21"/>
                    <a:gd name="T7" fmla="*/ 299 h 12"/>
                    <a:gd name="T8" fmla="*/ 55 w 21"/>
                    <a:gd name="T9" fmla="*/ 387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" y="12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1" y="9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6" name="Freeform 81"/>
                <p:cNvSpPr>
                  <a:spLocks/>
                </p:cNvSpPr>
                <p:nvPr/>
              </p:nvSpPr>
              <p:spPr bwMode="gray">
                <a:xfrm>
                  <a:off x="3673" y="2585"/>
                  <a:ext cx="31" cy="20"/>
                </a:xfrm>
                <a:custGeom>
                  <a:avLst/>
                  <a:gdLst>
                    <a:gd name="T0" fmla="*/ 89 w 22"/>
                    <a:gd name="T1" fmla="*/ 499 h 14"/>
                    <a:gd name="T2" fmla="*/ 0 w 22"/>
                    <a:gd name="T3" fmla="*/ 171 h 14"/>
                    <a:gd name="T4" fmla="*/ 596 w 22"/>
                    <a:gd name="T5" fmla="*/ 0 h 14"/>
                    <a:gd name="T6" fmla="*/ 683 w 22"/>
                    <a:gd name="T7" fmla="*/ 244 h 14"/>
                    <a:gd name="T8" fmla="*/ 89 w 22"/>
                    <a:gd name="T9" fmla="*/ 49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3" y="14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7" name="Freeform 82"/>
                <p:cNvSpPr>
                  <a:spLocks/>
                </p:cNvSpPr>
                <p:nvPr/>
              </p:nvSpPr>
              <p:spPr bwMode="gray">
                <a:xfrm>
                  <a:off x="3700" y="2653"/>
                  <a:ext cx="33" cy="20"/>
                </a:xfrm>
                <a:custGeom>
                  <a:avLst/>
                  <a:gdLst>
                    <a:gd name="T0" fmla="*/ 131 w 24"/>
                    <a:gd name="T1" fmla="*/ 149 h 16"/>
                    <a:gd name="T2" fmla="*/ 0 w 24"/>
                    <a:gd name="T3" fmla="*/ 62 h 16"/>
                    <a:gd name="T4" fmla="*/ 469 w 24"/>
                    <a:gd name="T5" fmla="*/ 0 h 16"/>
                    <a:gd name="T6" fmla="*/ 575 w 24"/>
                    <a:gd name="T7" fmla="*/ 62 h 16"/>
                    <a:gd name="T8" fmla="*/ 131 w 24"/>
                    <a:gd name="T9" fmla="*/ 149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5" y="16"/>
                      </a:moveTo>
                      <a:lnTo>
                        <a:pt x="0" y="7"/>
                      </a:lnTo>
                      <a:lnTo>
                        <a:pt x="19" y="0"/>
                      </a:lnTo>
                      <a:lnTo>
                        <a:pt x="24" y="7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8" name="Freeform 83"/>
                <p:cNvSpPr>
                  <a:spLocks/>
                </p:cNvSpPr>
                <p:nvPr/>
              </p:nvSpPr>
              <p:spPr bwMode="gray">
                <a:xfrm>
                  <a:off x="3700" y="2089"/>
                  <a:ext cx="28" cy="22"/>
                </a:xfrm>
                <a:custGeom>
                  <a:avLst/>
                  <a:gdLst>
                    <a:gd name="T0" fmla="*/ 0 w 21"/>
                    <a:gd name="T1" fmla="*/ 97 h 17"/>
                    <a:gd name="T2" fmla="*/ 49 w 21"/>
                    <a:gd name="T3" fmla="*/ 0 h 17"/>
                    <a:gd name="T4" fmla="*/ 368 w 21"/>
                    <a:gd name="T5" fmla="*/ 97 h 17"/>
                    <a:gd name="T6" fmla="*/ 332 w 21"/>
                    <a:gd name="T7" fmla="*/ 221 h 17"/>
                    <a:gd name="T8" fmla="*/ 0 w 21"/>
                    <a:gd name="T9" fmla="*/ 97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0" y="7"/>
                      </a:moveTo>
                      <a:lnTo>
                        <a:pt x="3" y="0"/>
                      </a:lnTo>
                      <a:lnTo>
                        <a:pt x="21" y="7"/>
                      </a:lnTo>
                      <a:lnTo>
                        <a:pt x="19" y="1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9" name="Freeform 84"/>
                <p:cNvSpPr>
                  <a:spLocks/>
                </p:cNvSpPr>
                <p:nvPr/>
              </p:nvSpPr>
              <p:spPr bwMode="gray">
                <a:xfrm>
                  <a:off x="3673" y="2156"/>
                  <a:ext cx="31" cy="21"/>
                </a:xfrm>
                <a:custGeom>
                  <a:avLst/>
                  <a:gdLst>
                    <a:gd name="T0" fmla="*/ 0 w 22"/>
                    <a:gd name="T1" fmla="*/ 144 h 16"/>
                    <a:gd name="T2" fmla="*/ 89 w 22"/>
                    <a:gd name="T3" fmla="*/ 0 h 16"/>
                    <a:gd name="T4" fmla="*/ 683 w 22"/>
                    <a:gd name="T5" fmla="*/ 110 h 16"/>
                    <a:gd name="T6" fmla="*/ 596 w 22"/>
                    <a:gd name="T7" fmla="*/ 248 h 16"/>
                    <a:gd name="T8" fmla="*/ 0 w 22"/>
                    <a:gd name="T9" fmla="*/ 144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6"/>
                    <a:gd name="T17" fmla="*/ 22 w 22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6">
                      <a:moveTo>
                        <a:pt x="0" y="9"/>
                      </a:moveTo>
                      <a:lnTo>
                        <a:pt x="3" y="0"/>
                      </a:lnTo>
                      <a:lnTo>
                        <a:pt x="22" y="7"/>
                      </a:lnTo>
                      <a:lnTo>
                        <a:pt x="19" y="1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0" name="Freeform 85"/>
                <p:cNvSpPr>
                  <a:spLocks/>
                </p:cNvSpPr>
                <p:nvPr/>
              </p:nvSpPr>
              <p:spPr bwMode="gray">
                <a:xfrm>
                  <a:off x="3655" y="2228"/>
                  <a:ext cx="29" cy="18"/>
                </a:xfrm>
                <a:custGeom>
                  <a:avLst/>
                  <a:gdLst>
                    <a:gd name="T0" fmla="*/ 0 w 21"/>
                    <a:gd name="T1" fmla="*/ 109 h 14"/>
                    <a:gd name="T2" fmla="*/ 55 w 21"/>
                    <a:gd name="T3" fmla="*/ 0 h 14"/>
                    <a:gd name="T4" fmla="*/ 526 w 21"/>
                    <a:gd name="T5" fmla="*/ 59 h 14"/>
                    <a:gd name="T6" fmla="*/ 476 w 21"/>
                    <a:gd name="T7" fmla="*/ 174 h 14"/>
                    <a:gd name="T8" fmla="*/ 0 w 21"/>
                    <a:gd name="T9" fmla="*/ 10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4"/>
                    <a:gd name="T17" fmla="*/ 21 w 2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4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5"/>
                      </a:lnTo>
                      <a:lnTo>
                        <a:pt x="19" y="1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1" name="Freeform 86"/>
                <p:cNvSpPr>
                  <a:spLocks/>
                </p:cNvSpPr>
                <p:nvPr/>
              </p:nvSpPr>
              <p:spPr bwMode="gray">
                <a:xfrm>
                  <a:off x="3646" y="2300"/>
                  <a:ext cx="27" cy="16"/>
                </a:xfrm>
                <a:custGeom>
                  <a:avLst/>
                  <a:gdLst>
                    <a:gd name="T0" fmla="*/ 0 w 21"/>
                    <a:gd name="T1" fmla="*/ 172 h 12"/>
                    <a:gd name="T2" fmla="*/ 0 w 21"/>
                    <a:gd name="T3" fmla="*/ 0 h 12"/>
                    <a:gd name="T4" fmla="*/ 261 w 21"/>
                    <a:gd name="T5" fmla="*/ 49 h 12"/>
                    <a:gd name="T6" fmla="*/ 231 w 21"/>
                    <a:gd name="T7" fmla="*/ 207 h 12"/>
                    <a:gd name="T8" fmla="*/ 0 w 21"/>
                    <a:gd name="T9" fmla="*/ 172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21" y="3"/>
                      </a:lnTo>
                      <a:lnTo>
                        <a:pt x="19" y="1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2" name="Freeform 87"/>
                <p:cNvSpPr>
                  <a:spLocks/>
                </p:cNvSpPr>
                <p:nvPr/>
              </p:nvSpPr>
              <p:spPr bwMode="gray">
                <a:xfrm>
                  <a:off x="3929" y="1808"/>
                  <a:ext cx="26" cy="27"/>
                </a:xfrm>
                <a:custGeom>
                  <a:avLst/>
                  <a:gdLst>
                    <a:gd name="T0" fmla="*/ 0 w 19"/>
                    <a:gd name="T1" fmla="*/ 46 h 21"/>
                    <a:gd name="T2" fmla="*/ 172 w 19"/>
                    <a:gd name="T3" fmla="*/ 0 h 21"/>
                    <a:gd name="T4" fmla="*/ 441 w 19"/>
                    <a:gd name="T5" fmla="*/ 203 h 21"/>
                    <a:gd name="T6" fmla="*/ 270 w 19"/>
                    <a:gd name="T7" fmla="*/ 261 h 21"/>
                    <a:gd name="T8" fmla="*/ 0 w 19"/>
                    <a:gd name="T9" fmla="*/ 4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2" y="2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3" name="Freeform 88"/>
                <p:cNvSpPr>
                  <a:spLocks/>
                </p:cNvSpPr>
                <p:nvPr/>
              </p:nvSpPr>
              <p:spPr bwMode="gray">
                <a:xfrm>
                  <a:off x="3873" y="1850"/>
                  <a:ext cx="26" cy="30"/>
                </a:xfrm>
                <a:custGeom>
                  <a:avLst/>
                  <a:gdLst>
                    <a:gd name="T0" fmla="*/ 0 w 19"/>
                    <a:gd name="T1" fmla="*/ 244 h 21"/>
                    <a:gd name="T2" fmla="*/ 172 w 19"/>
                    <a:gd name="T3" fmla="*/ 0 h 21"/>
                    <a:gd name="T4" fmla="*/ 441 w 19"/>
                    <a:gd name="T5" fmla="*/ 571 h 21"/>
                    <a:gd name="T6" fmla="*/ 322 w 19"/>
                    <a:gd name="T7" fmla="*/ 737 h 21"/>
                    <a:gd name="T8" fmla="*/ 0 w 19"/>
                    <a:gd name="T9" fmla="*/ 24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7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4" y="2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4" name="Freeform 89"/>
                <p:cNvSpPr>
                  <a:spLocks/>
                </p:cNvSpPr>
                <p:nvPr/>
              </p:nvSpPr>
              <p:spPr bwMode="gray">
                <a:xfrm>
                  <a:off x="3821" y="1905"/>
                  <a:ext cx="26" cy="26"/>
                </a:xfrm>
                <a:custGeom>
                  <a:avLst/>
                  <a:gdLst>
                    <a:gd name="T0" fmla="*/ 0 w 19"/>
                    <a:gd name="T1" fmla="*/ 172 h 19"/>
                    <a:gd name="T2" fmla="*/ 126 w 19"/>
                    <a:gd name="T3" fmla="*/ 0 h 19"/>
                    <a:gd name="T4" fmla="*/ 441 w 19"/>
                    <a:gd name="T5" fmla="*/ 322 h 19"/>
                    <a:gd name="T6" fmla="*/ 322 w 19"/>
                    <a:gd name="T7" fmla="*/ 441 h 19"/>
                    <a:gd name="T8" fmla="*/ 0 w 19"/>
                    <a:gd name="T9" fmla="*/ 172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9"/>
                    <a:gd name="T17" fmla="*/ 19 w 19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9">
                      <a:moveTo>
                        <a:pt x="0" y="7"/>
                      </a:moveTo>
                      <a:lnTo>
                        <a:pt x="5" y="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5" name="Freeform 90"/>
                <p:cNvSpPr>
                  <a:spLocks/>
                </p:cNvSpPr>
                <p:nvPr/>
              </p:nvSpPr>
              <p:spPr bwMode="gray">
                <a:xfrm>
                  <a:off x="3772" y="1961"/>
                  <a:ext cx="31" cy="25"/>
                </a:xfrm>
                <a:custGeom>
                  <a:avLst/>
                  <a:gdLst>
                    <a:gd name="T0" fmla="*/ 0 w 22"/>
                    <a:gd name="T1" fmla="*/ 125 h 19"/>
                    <a:gd name="T2" fmla="*/ 154 w 22"/>
                    <a:gd name="T3" fmla="*/ 0 h 19"/>
                    <a:gd name="T4" fmla="*/ 683 w 22"/>
                    <a:gd name="T5" fmla="*/ 192 h 19"/>
                    <a:gd name="T6" fmla="*/ 533 w 22"/>
                    <a:gd name="T7" fmla="*/ 296 h 19"/>
                    <a:gd name="T8" fmla="*/ 0 w 22"/>
                    <a:gd name="T9" fmla="*/ 125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0" y="8"/>
                      </a:moveTo>
                      <a:lnTo>
                        <a:pt x="5" y="0"/>
                      </a:lnTo>
                      <a:lnTo>
                        <a:pt x="22" y="12"/>
                      </a:lnTo>
                      <a:lnTo>
                        <a:pt x="17" y="1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6" name="Freeform 91"/>
                <p:cNvSpPr>
                  <a:spLocks/>
                </p:cNvSpPr>
                <p:nvPr/>
              </p:nvSpPr>
              <p:spPr bwMode="gray">
                <a:xfrm>
                  <a:off x="4272" y="1680"/>
                  <a:ext cx="17" cy="29"/>
                </a:xfrm>
                <a:custGeom>
                  <a:avLst/>
                  <a:gdLst>
                    <a:gd name="T0" fmla="*/ 0 w 12"/>
                    <a:gd name="T1" fmla="*/ 0 h 21"/>
                    <a:gd name="T2" fmla="*/ 299 w 12"/>
                    <a:gd name="T3" fmla="*/ 0 h 21"/>
                    <a:gd name="T4" fmla="*/ 387 w 12"/>
                    <a:gd name="T5" fmla="*/ 476 h 21"/>
                    <a:gd name="T6" fmla="*/ 74 w 12"/>
                    <a:gd name="T7" fmla="*/ 526 h 21"/>
                    <a:gd name="T8" fmla="*/ 0 w 1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2" y="19"/>
                      </a:lnTo>
                      <a:lnTo>
                        <a:pt x="2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7" name="Freeform 92"/>
                <p:cNvSpPr>
                  <a:spLocks/>
                </p:cNvSpPr>
                <p:nvPr/>
              </p:nvSpPr>
              <p:spPr bwMode="gray">
                <a:xfrm>
                  <a:off x="4198" y="1689"/>
                  <a:ext cx="16" cy="31"/>
                </a:xfrm>
                <a:custGeom>
                  <a:avLst/>
                  <a:gdLst>
                    <a:gd name="T0" fmla="*/ 0 w 11"/>
                    <a:gd name="T1" fmla="*/ 89 h 22"/>
                    <a:gd name="T2" fmla="*/ 391 w 11"/>
                    <a:gd name="T3" fmla="*/ 0 h 22"/>
                    <a:gd name="T4" fmla="*/ 455 w 11"/>
                    <a:gd name="T5" fmla="*/ 596 h 22"/>
                    <a:gd name="T6" fmla="*/ 185 w 11"/>
                    <a:gd name="T7" fmla="*/ 683 h 22"/>
                    <a:gd name="T8" fmla="*/ 0 w 11"/>
                    <a:gd name="T9" fmla="*/ 89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0" y="3"/>
                      </a:moveTo>
                      <a:lnTo>
                        <a:pt x="9" y="0"/>
                      </a:lnTo>
                      <a:lnTo>
                        <a:pt x="11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8" name="Freeform 93"/>
                <p:cNvSpPr>
                  <a:spLocks/>
                </p:cNvSpPr>
                <p:nvPr/>
              </p:nvSpPr>
              <p:spPr bwMode="gray">
                <a:xfrm>
                  <a:off x="4128" y="1709"/>
                  <a:ext cx="20" cy="28"/>
                </a:xfrm>
                <a:custGeom>
                  <a:avLst/>
                  <a:gdLst>
                    <a:gd name="T0" fmla="*/ 0 w 14"/>
                    <a:gd name="T1" fmla="*/ 36 h 22"/>
                    <a:gd name="T2" fmla="*/ 244 w 14"/>
                    <a:gd name="T3" fmla="*/ 0 h 22"/>
                    <a:gd name="T4" fmla="*/ 499 w 14"/>
                    <a:gd name="T5" fmla="*/ 213 h 22"/>
                    <a:gd name="T6" fmla="*/ 163 w 14"/>
                    <a:gd name="T7" fmla="*/ 249 h 22"/>
                    <a:gd name="T8" fmla="*/ 0 w 14"/>
                    <a:gd name="T9" fmla="*/ 36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2"/>
                    <a:gd name="T17" fmla="*/ 14 w 1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2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9" name="Freeform 94"/>
                <p:cNvSpPr>
                  <a:spLocks/>
                </p:cNvSpPr>
                <p:nvPr/>
              </p:nvSpPr>
              <p:spPr bwMode="gray">
                <a:xfrm>
                  <a:off x="4058" y="1733"/>
                  <a:ext cx="21" cy="33"/>
                </a:xfrm>
                <a:custGeom>
                  <a:avLst/>
                  <a:gdLst>
                    <a:gd name="T0" fmla="*/ 0 w 16"/>
                    <a:gd name="T1" fmla="*/ 131 h 24"/>
                    <a:gd name="T2" fmla="*/ 110 w 16"/>
                    <a:gd name="T3" fmla="*/ 0 h 24"/>
                    <a:gd name="T4" fmla="*/ 248 w 16"/>
                    <a:gd name="T5" fmla="*/ 469 h 24"/>
                    <a:gd name="T6" fmla="*/ 110 w 16"/>
                    <a:gd name="T7" fmla="*/ 575 h 24"/>
                    <a:gd name="T8" fmla="*/ 0 w 16"/>
                    <a:gd name="T9" fmla="*/ 131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0" y="5"/>
                      </a:moveTo>
                      <a:lnTo>
                        <a:pt x="7" y="0"/>
                      </a:lnTo>
                      <a:lnTo>
                        <a:pt x="16" y="19"/>
                      </a:lnTo>
                      <a:lnTo>
                        <a:pt x="7" y="2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oup 95"/>
              <p:cNvGrpSpPr>
                <a:grpSpLocks/>
              </p:cNvGrpSpPr>
              <p:nvPr/>
            </p:nvGrpSpPr>
            <p:grpSpPr bwMode="auto">
              <a:xfrm>
                <a:off x="3657" y="1680"/>
                <a:ext cx="1362" cy="1514"/>
                <a:chOff x="3657" y="1680"/>
                <a:chExt cx="1362" cy="1514"/>
              </a:xfrm>
            </p:grpSpPr>
            <p:sp>
              <p:nvSpPr>
                <p:cNvPr id="218" name="Text Box 96"/>
                <p:cNvSpPr txBox="1">
                  <a:spLocks noChangeArrowheads="1"/>
                </p:cNvSpPr>
                <p:nvPr/>
              </p:nvSpPr>
              <p:spPr bwMode="gray">
                <a:xfrm>
                  <a:off x="4248" y="2821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6</a:t>
                  </a:r>
                </a:p>
              </p:txBody>
            </p:sp>
            <p:sp>
              <p:nvSpPr>
                <p:cNvPr id="219" name="Text Box 97"/>
                <p:cNvSpPr txBox="1">
                  <a:spLocks noChangeArrowheads="1"/>
                </p:cNvSpPr>
                <p:nvPr/>
              </p:nvSpPr>
              <p:spPr bwMode="gray">
                <a:xfrm>
                  <a:off x="3965" y="273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7</a:t>
                  </a:r>
                </a:p>
              </p:txBody>
            </p:sp>
            <p:sp>
              <p:nvSpPr>
                <p:cNvPr id="220" name="Text Box 98"/>
                <p:cNvSpPr txBox="1">
                  <a:spLocks noChangeArrowheads="1"/>
                </p:cNvSpPr>
                <p:nvPr/>
              </p:nvSpPr>
              <p:spPr bwMode="gray">
                <a:xfrm>
                  <a:off x="3744" y="255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8</a:t>
                  </a:r>
                </a:p>
              </p:txBody>
            </p:sp>
            <p:sp>
              <p:nvSpPr>
                <p:cNvPr id="221" name="Text Box 99"/>
                <p:cNvSpPr txBox="1">
                  <a:spLocks noChangeArrowheads="1"/>
                </p:cNvSpPr>
                <p:nvPr/>
              </p:nvSpPr>
              <p:spPr bwMode="gray">
                <a:xfrm>
                  <a:off x="4198" y="1680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12</a:t>
                  </a:r>
                </a:p>
              </p:txBody>
            </p:sp>
            <p:sp>
              <p:nvSpPr>
                <p:cNvPr id="222" name="Text Box 100"/>
                <p:cNvSpPr txBox="1">
                  <a:spLocks noChangeArrowheads="1"/>
                </p:cNvSpPr>
                <p:nvPr/>
              </p:nvSpPr>
              <p:spPr bwMode="gray">
                <a:xfrm>
                  <a:off x="4534" y="1760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</a:t>
                  </a:r>
                </a:p>
              </p:txBody>
            </p:sp>
            <p:sp>
              <p:nvSpPr>
                <p:cNvPr id="223" name="Text Box 101"/>
                <p:cNvSpPr txBox="1">
                  <a:spLocks noChangeArrowheads="1"/>
                </p:cNvSpPr>
                <p:nvPr/>
              </p:nvSpPr>
              <p:spPr bwMode="gray">
                <a:xfrm>
                  <a:off x="4737" y="1958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2</a:t>
                  </a:r>
                </a:p>
              </p:txBody>
            </p:sp>
            <p:sp>
              <p:nvSpPr>
                <p:cNvPr id="224" name="Text Box 102"/>
                <p:cNvSpPr txBox="1">
                  <a:spLocks noChangeArrowheads="1"/>
                </p:cNvSpPr>
                <p:nvPr/>
              </p:nvSpPr>
              <p:spPr bwMode="gray">
                <a:xfrm>
                  <a:off x="4850" y="2261"/>
                  <a:ext cx="169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3</a:t>
                  </a:r>
                </a:p>
              </p:txBody>
            </p:sp>
            <p:sp>
              <p:nvSpPr>
                <p:cNvPr id="225" name="Text Box 103"/>
                <p:cNvSpPr txBox="1">
                  <a:spLocks noChangeArrowheads="1"/>
                </p:cNvSpPr>
                <p:nvPr/>
              </p:nvSpPr>
              <p:spPr bwMode="gray">
                <a:xfrm>
                  <a:off x="4748" y="253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4</a:t>
                  </a:r>
                </a:p>
              </p:txBody>
            </p:sp>
            <p:sp>
              <p:nvSpPr>
                <p:cNvPr id="226" name="Text Box 104"/>
                <p:cNvSpPr txBox="1">
                  <a:spLocks noChangeArrowheads="1"/>
                </p:cNvSpPr>
                <p:nvPr/>
              </p:nvSpPr>
              <p:spPr bwMode="gray">
                <a:xfrm>
                  <a:off x="4530" y="2752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5</a:t>
                  </a:r>
                </a:p>
              </p:txBody>
            </p:sp>
            <p:sp>
              <p:nvSpPr>
                <p:cNvPr id="227" name="Text Box 105"/>
                <p:cNvSpPr txBox="1">
                  <a:spLocks noChangeArrowheads="1"/>
                </p:cNvSpPr>
                <p:nvPr/>
              </p:nvSpPr>
              <p:spPr bwMode="gray">
                <a:xfrm>
                  <a:off x="3657" y="2265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9</a:t>
                  </a:r>
                </a:p>
              </p:txBody>
            </p:sp>
            <p:sp>
              <p:nvSpPr>
                <p:cNvPr id="228" name="Text Box 106"/>
                <p:cNvSpPr txBox="1">
                  <a:spLocks noChangeArrowheads="1"/>
                </p:cNvSpPr>
                <p:nvPr/>
              </p:nvSpPr>
              <p:spPr bwMode="gray">
                <a:xfrm>
                  <a:off x="3716" y="1978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10</a:t>
                  </a:r>
                </a:p>
              </p:txBody>
            </p:sp>
            <p:sp>
              <p:nvSpPr>
                <p:cNvPr id="229" name="Text Box 107"/>
                <p:cNvSpPr txBox="1">
                  <a:spLocks noChangeArrowheads="1"/>
                </p:cNvSpPr>
                <p:nvPr/>
              </p:nvSpPr>
              <p:spPr bwMode="gray">
                <a:xfrm>
                  <a:off x="3912" y="1761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11</a:t>
                  </a:r>
                </a:p>
              </p:txBody>
            </p:sp>
          </p:grpSp>
        </p:grpSp>
        <p:grpSp>
          <p:nvGrpSpPr>
            <p:cNvPr id="6" name="Gruppieren 128"/>
            <p:cNvGrpSpPr>
              <a:grpSpLocks/>
            </p:cNvGrpSpPr>
            <p:nvPr/>
          </p:nvGrpSpPr>
          <p:grpSpPr bwMode="auto">
            <a:xfrm>
              <a:off x="6679933" y="2929020"/>
              <a:ext cx="106818" cy="1055465"/>
              <a:chOff x="2776538" y="2833688"/>
              <a:chExt cx="133350" cy="1317625"/>
            </a:xfrm>
            <a:scene3d>
              <a:camera prst="orthographicFront">
                <a:rot lat="0" lon="0" rev="3600000"/>
              </a:camera>
              <a:lightRig rig="threePt" dir="t"/>
            </a:scene3d>
          </p:grpSpPr>
          <p:sp>
            <p:nvSpPr>
              <p:cNvPr id="214" name="Rectangle 108"/>
              <p:cNvSpPr>
                <a:spLocks noChangeAspect="1" noChangeArrowheads="1"/>
              </p:cNvSpPr>
              <p:nvPr/>
            </p:nvSpPr>
            <p:spPr bwMode="gray">
              <a:xfrm>
                <a:off x="2776538" y="2833688"/>
                <a:ext cx="133350" cy="1317625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Rectangle 109"/>
              <p:cNvSpPr>
                <a:spLocks noChangeAspect="1" noChangeArrowheads="1"/>
              </p:cNvSpPr>
              <p:nvPr/>
            </p:nvSpPr>
            <p:spPr bwMode="gray">
              <a:xfrm flipH="1">
                <a:off x="2813510" y="2834504"/>
                <a:ext cx="53080" cy="666672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6" name="矩形标注 159"/>
            <p:cNvSpPr/>
            <p:nvPr/>
          </p:nvSpPr>
          <p:spPr bwMode="auto">
            <a:xfrm>
              <a:off x="5643024" y="2037391"/>
              <a:ext cx="1342010" cy="398888"/>
            </a:xfrm>
            <a:prstGeom prst="wedgeRectCallout">
              <a:avLst>
                <a:gd name="adj1" fmla="val 37206"/>
                <a:gd name="adj2" fmla="val 111294"/>
              </a:avLst>
            </a:prstGeom>
            <a:solidFill>
              <a:srgbClr val="C40505">
                <a:lumMod val="75000"/>
              </a:srgbClr>
            </a:solidFill>
            <a:ln w="9525" cap="flat" cmpd="sng" algn="ctr">
              <a:solidFill>
                <a:srgbClr val="C40505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>
                <a:defRPr/>
              </a:pPr>
              <a:r>
                <a:rPr lang="ru-RU" altLang="zh-CN" sz="2700" b="1" i="1" kern="0" dirty="0" smtClean="0">
                  <a:solidFill>
                    <a:srgbClr val="FFFFFF"/>
                  </a:solidFill>
                  <a:latin typeface="Cambria" pitchFamily="18" charset="0"/>
                  <a:ea typeface="微软雅黑" pitchFamily="34" charset="-122"/>
                </a:rPr>
                <a:t>2 часть</a:t>
              </a:r>
              <a:endParaRPr lang="zh-CN" altLang="en-US" sz="2700" b="1" i="1" kern="0" dirty="0">
                <a:solidFill>
                  <a:srgbClr val="FFFFFF"/>
                </a:solidFill>
                <a:latin typeface="Cambria" pitchFamily="18" charset="0"/>
                <a:ea typeface="微软雅黑" pitchFamily="34" charset="-122"/>
              </a:endParaRPr>
            </a:p>
          </p:txBody>
        </p:sp>
        <p:sp>
          <p:nvSpPr>
            <p:cNvPr id="207" name="Freeform 25"/>
            <p:cNvSpPr>
              <a:spLocks/>
            </p:cNvSpPr>
            <p:nvPr/>
          </p:nvSpPr>
          <p:spPr bwMode="gray">
            <a:xfrm rot="19796533">
              <a:off x="6512298" y="2557186"/>
              <a:ext cx="749034" cy="742550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Group 110"/>
            <p:cNvGrpSpPr>
              <a:grpSpLocks/>
            </p:cNvGrpSpPr>
            <p:nvPr/>
          </p:nvGrpSpPr>
          <p:grpSpPr bwMode="auto">
            <a:xfrm rot="5400000">
              <a:off x="6333896" y="2364263"/>
              <a:ext cx="797622" cy="1476380"/>
              <a:chOff x="3030" y="14"/>
              <a:chExt cx="681" cy="1262"/>
            </a:xfrm>
          </p:grpSpPr>
          <p:sp>
            <p:nvSpPr>
              <p:cNvPr id="209" name="Rectangle 111"/>
              <p:cNvSpPr>
                <a:spLocks noChangeArrowheads="1"/>
              </p:cNvSpPr>
              <p:nvPr/>
            </p:nvSpPr>
            <p:spPr bwMode="gray">
              <a:xfrm>
                <a:off x="3635" y="14"/>
                <a:ext cx="76" cy="1262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Rectangle 112"/>
              <p:cNvSpPr>
                <a:spLocks noChangeArrowheads="1"/>
              </p:cNvSpPr>
              <p:nvPr/>
            </p:nvSpPr>
            <p:spPr bwMode="gray">
              <a:xfrm rot="16200000" flipH="1">
                <a:off x="3334" y="318"/>
                <a:ext cx="30" cy="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Oval 113"/>
              <p:cNvSpPr>
                <a:spLocks noChangeArrowheads="1"/>
              </p:cNvSpPr>
              <p:nvPr/>
            </p:nvSpPr>
            <p:spPr bwMode="gray">
              <a:xfrm>
                <a:off x="3635" y="606"/>
                <a:ext cx="76" cy="77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114"/>
              <p:cNvSpPr>
                <a:spLocks noChangeArrowheads="1"/>
              </p:cNvSpPr>
              <p:nvPr/>
            </p:nvSpPr>
            <p:spPr bwMode="gray">
              <a:xfrm>
                <a:off x="3650" y="622"/>
                <a:ext cx="45" cy="4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115"/>
              <p:cNvSpPr>
                <a:spLocks noChangeArrowheads="1"/>
              </p:cNvSpPr>
              <p:nvPr/>
            </p:nvSpPr>
            <p:spPr bwMode="gray">
              <a:xfrm>
                <a:off x="3664" y="63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90" name="Содержимое 2"/>
          <p:cNvSpPr txBox="1">
            <a:spLocks/>
          </p:cNvSpPr>
          <p:nvPr/>
        </p:nvSpPr>
        <p:spPr>
          <a:xfrm>
            <a:off x="3454400" y="1498600"/>
            <a:ext cx="8534400" cy="51816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вскрытие доставочного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с ИК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фиксирование даты и времени вскрытия доставочного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 в ППЭ-05-02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выдача участнику  экзамена ИК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вскрытие участником экзамена конверта с ИК 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проверка содержимого конверта с ИК (КИМ, бланк регистрации, бланк ответов №1, бланк ответов №2 лист 1  и бланк ответов №2 лист 2)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заполнение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регистрационных полей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бланков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проверка правильности заполнения регистрационных полей на всех бланках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объявление начала и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время окончания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выполнения экзаменационной работы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фиксирование на информационном стенде  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362202" y="457204"/>
            <a:ext cx="3510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652934"/>
          </a:xfrm>
        </p:spPr>
        <p:txBody>
          <a:bodyPr/>
          <a:lstStyle/>
          <a:p>
            <a:r>
              <a:rPr lang="ru-RU" sz="2200" b="1" cap="all" dirty="0">
                <a:solidFill>
                  <a:srgbClr val="002060"/>
                </a:solidFill>
                <a:latin typeface="Cambria" panose="02040503050406030204" pitchFamily="18" charset="0"/>
                <a:ea typeface="+mn-ea"/>
                <a:cs typeface="Arial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11" y="1556792"/>
            <a:ext cx="1905000" cy="14287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870" y="4149081"/>
            <a:ext cx="1587500" cy="180022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15947" y="155679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67637" y="155679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80923" y="3178570"/>
            <a:ext cx="1920213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Бланки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8119" y="3178570"/>
            <a:ext cx="1920213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КИМ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00734" y="3198186"/>
            <a:ext cx="1920213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Черновики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4038600"/>
            <a:ext cx="2845731" cy="1803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3810000"/>
            <a:ext cx="2031437" cy="18002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592277" y="1417638"/>
            <a:ext cx="2688299" cy="2192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Разрешенные средства воспитания и обучения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10600" y="3763106"/>
            <a:ext cx="3047999" cy="2192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Специальные технические средства для лиц с ОВЗ                                            (при необходимости)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00600" y="5486400"/>
            <a:ext cx="2971800" cy="990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Лекарства и питание                           (при необходимости)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4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773" t="34473" r="3153" b="15220"/>
          <a:stretch/>
        </p:blipFill>
        <p:spPr bwMode="auto">
          <a:xfrm>
            <a:off x="623392" y="2996953"/>
            <a:ext cx="9892208" cy="3372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Овал 5"/>
          <p:cNvSpPr/>
          <p:nvPr/>
        </p:nvSpPr>
        <p:spPr>
          <a:xfrm>
            <a:off x="9464262" y="4144059"/>
            <a:ext cx="1391477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4469" y="1022801"/>
            <a:ext cx="11077932" cy="87053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При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выходе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участника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из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аудитории организаторы должны проверить комплектность оставленных на рабочем столе участником ГВЭ ЭМ и черновиков, заполнить форму ППЭ-12-04МАШ черной </a:t>
            </a:r>
            <a:r>
              <a:rPr lang="ru-RU" sz="20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гелевой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ручкой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32437" y="2895600"/>
            <a:ext cx="180716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Обязательно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заполнить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номер страницы!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868" y="2155017"/>
            <a:ext cx="8370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ЗАПРЕЩЕНО</a:t>
            </a:r>
            <a:endParaRPr lang="en-US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ставить прочерк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Z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 на незаполненных строках формы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xmlns="" val="3521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2126" y="4101077"/>
            <a:ext cx="5880292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Черно-белые </a:t>
            </a:r>
            <a:r>
              <a:rPr 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односторонние бланки</a:t>
            </a:r>
            <a:r>
              <a:rPr 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: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бланк регистрации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бланк ответов </a:t>
            </a: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№1</a:t>
            </a:r>
            <a:endParaRPr lang="ru-RU" altLang="ru-RU" b="1" dirty="0">
              <a:solidFill>
                <a:srgbClr val="496DA7"/>
              </a:solidFill>
              <a:latin typeface="Cambria" pitchFamily="18" charset="0"/>
              <a:ea typeface="Cambria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бланк ответов </a:t>
            </a: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№2 </a:t>
            </a: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лист 1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бланк ответов </a:t>
            </a: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№2 </a:t>
            </a: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лист </a:t>
            </a: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2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КИМ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Контрольный </a:t>
            </a:r>
            <a:r>
              <a:rPr lang="ru-RU" altLang="ru-RU" b="1" dirty="0">
                <a:solidFill>
                  <a:srgbClr val="496DA7"/>
                </a:solidFill>
                <a:latin typeface="Cambria" pitchFamily="18" charset="0"/>
                <a:ea typeface="Cambria" pitchFamily="18" charset="0"/>
              </a:rPr>
              <a:t>лист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548680"/>
            <a:ext cx="2592288" cy="355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669" y="548681"/>
            <a:ext cx="2776736" cy="355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48680"/>
            <a:ext cx="2784309" cy="364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3999" y="548680"/>
            <a:ext cx="283440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3140969"/>
            <a:ext cx="4775316" cy="294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1686" y="3035337"/>
            <a:ext cx="1745881" cy="310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943872" y="5541235"/>
            <a:ext cx="5413528" cy="10926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>
              <a:spcBef>
                <a:spcPts val="1600"/>
              </a:spcBef>
            </a:pPr>
            <a:r>
              <a:rPr lang="ru-RU" sz="2100" b="1" dirty="0">
                <a:solidFill>
                  <a:srgbClr val="002060"/>
                </a:solidFill>
                <a:latin typeface="Cambria" panose="02040503050406030204" pitchFamily="18" charset="0"/>
              </a:rPr>
              <a:t>Если организатор случайно рассыпал бланки, </a:t>
            </a:r>
            <a:r>
              <a:rPr lang="ru-RU" sz="2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«ветер, сквозняк», собрать </a:t>
            </a:r>
            <a:r>
              <a:rPr lang="ru-RU" sz="2100" b="1" dirty="0">
                <a:solidFill>
                  <a:srgbClr val="002060"/>
                </a:solidFill>
                <a:latin typeface="Cambria" panose="02040503050406030204" pitchFamily="18" charset="0"/>
              </a:rPr>
              <a:t>комплект </a:t>
            </a:r>
            <a:r>
              <a:rPr lang="ru-RU" sz="2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невозможно</a:t>
            </a:r>
            <a:endParaRPr lang="ru-RU" sz="21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0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304800"/>
            <a:ext cx="1132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000" b="1" cap="all" dirty="0">
                <a:solidFill>
                  <a:srgbClr val="002060"/>
                </a:solidFill>
                <a:latin typeface="Cambria" panose="02040503050406030204" pitchFamily="18" charset="0"/>
              </a:rPr>
              <a:t>Состав индивидуального комплекта ЕГЭ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05600" y="1676400"/>
            <a:ext cx="3552282" cy="6724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Заполняется в первую очередь лист 1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201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103" y="2682358"/>
            <a:ext cx="7083144" cy="376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2166" r="5114" b="3278"/>
          <a:stretch/>
        </p:blipFill>
        <p:spPr>
          <a:xfrm>
            <a:off x="2671092" y="1314557"/>
            <a:ext cx="6397697" cy="345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0" r="622" b="56951"/>
          <a:stretch/>
        </p:blipFill>
        <p:spPr>
          <a:xfrm>
            <a:off x="107378" y="3187125"/>
            <a:ext cx="7428783" cy="332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335505" y="4149080"/>
            <a:ext cx="2688153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159563" y="2811224"/>
            <a:ext cx="1662205" cy="13378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rot="5400000">
            <a:off x="10337763" y="3449834"/>
            <a:ext cx="2304256" cy="608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9" idx="3"/>
          </p:cNvCxnSpPr>
          <p:nvPr/>
        </p:nvCxnSpPr>
        <p:spPr>
          <a:xfrm flipH="1" flipV="1">
            <a:off x="8147315" y="2316758"/>
            <a:ext cx="3127552" cy="62248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52400" y="914400"/>
            <a:ext cx="10309103" cy="75702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случае обнаружения полиграфических дефектов или некомплектности ИК, полностью заменить дефектный ИК участнику ЕГЭ 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" y="609600"/>
            <a:ext cx="1132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000" b="1" cap="all" dirty="0">
                <a:solidFill>
                  <a:srgbClr val="002060"/>
                </a:solidFill>
                <a:latin typeface="Cambria" panose="02040503050406030204" pitchFamily="18" charset="0"/>
              </a:rPr>
              <a:t>Состав индивидуального комплекта ЕГЭ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xmlns="" val="35032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9600" y="19315"/>
            <a:ext cx="10972800" cy="6253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ПРАВИЛА ЗАПОЛНЕНИЯ БЛАНКОВ</a:t>
            </a:r>
            <a:endParaRPr lang="ru-RU" sz="2400" b="1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350" y="836712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Все бланки заполняются </a:t>
            </a:r>
            <a:r>
              <a:rPr lang="ru-RU" sz="2100" b="1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гелевой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ручкой черного цвета!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9349" y="1412776"/>
            <a:ext cx="11617291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!!!исключить карандаши, шариковые ручки, ручки другого цвета!!!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350" y="2084851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Регистрационные поля ВСЕХ бланков должны быть заполнены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350" y="2660915"/>
            <a:ext cx="11713301" cy="27084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ВАЖНО!!! </a:t>
            </a:r>
          </a:p>
          <a:p>
            <a:pPr algn="just" defTabSz="693829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Участник экзамена ДОЛЖЕН ИЗОБРАЖАТЬ КАЖДУЮ ЦИФРУ И БУКВУ во всех заполняемых полях бланка регистрации и бланка ответов № 1, ТЩАТЕЛЬНО КОПИРУЯ ОБРАЗЕЦ ЕЕ НАПИСАНИЯ из строки с образцами написания символов, расположенными в верхней части бланка регистрации и бланка ответов № 1</a:t>
            </a:r>
          </a:p>
          <a:p>
            <a:pPr algn="just" defTabSz="693829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Небрежное написание символов может привести к тому, что при автоматизированной обработке символ может быть распознан неправильно</a:t>
            </a:r>
            <a:endParaRPr lang="en-US" sz="2100" b="1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350" y="5541235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Каждое поле заполняется, начиная с </a:t>
            </a:r>
            <a:r>
              <a:rPr lang="ru-RU" sz="21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позиции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31371" y="5637246"/>
            <a:ext cx="11329259" cy="10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260185" indent="-260185" algn="just">
              <a:buFont typeface="Wingdings" panose="05000000000000000000" pitchFamily="2" charset="2"/>
              <a:buChar char="ü"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1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для заполнения бланков ЕГЭ цветные ручки вместо черной,  карандаш, средства для исправления внесенной в бланки ЕГЭ информации («замазку», «ластик» и др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.)</a:t>
            </a:r>
            <a:endParaRPr lang="ru-RU" sz="2100" b="1" dirty="0">
              <a:solidFill>
                <a:srgbClr val="0070C0"/>
              </a:solidFill>
              <a:latin typeface="+mj-lt"/>
              <a:cs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315"/>
            <a:ext cx="10972800" cy="6253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ПРАВИЛА ЗАПОЛНЕНИЯ БЛАНКОВ</a:t>
            </a:r>
            <a:endParaRPr lang="ru-RU" sz="2400" b="1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371" y="548680"/>
            <a:ext cx="11329259" cy="23852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Допустимо исправление данных в </a:t>
            </a:r>
            <a:r>
              <a:rPr lang="ru-RU" sz="2100" b="1" u="sng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бланке регистрации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</a:p>
          <a:p>
            <a:pPr marL="457189" indent="-457189" algn="just" defTabSz="693829">
              <a:spcBef>
                <a:spcPct val="50000"/>
              </a:spcBef>
              <a:buAutoNum type="arabicPeriod"/>
              <a:defRPr/>
            </a:pPr>
            <a:r>
              <a:rPr lang="ru-RU" sz="2100" b="1" i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запись новых символов более жирным шрифтом поверх ранее написанных символов</a:t>
            </a:r>
          </a:p>
          <a:p>
            <a:pPr marL="457189" indent="-457189" algn="just" defTabSz="693829">
              <a:spcBef>
                <a:spcPct val="50000"/>
              </a:spcBef>
              <a:buAutoNum type="arabicPeriod"/>
              <a:defRPr/>
            </a:pPr>
            <a:r>
              <a:rPr lang="ru-RU" sz="2100" b="1" i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зачеркивание ранее написанных символов и заполнение свободных клеточек справа новыми символами при наличии достаточного количества оставшихся свободных клеточек</a:t>
            </a:r>
            <a:endParaRPr lang="ru-RU" sz="2100" b="1" i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371" y="3044958"/>
            <a:ext cx="11329259" cy="7797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Если участник экзамена не имеет информации для заполнения какого-то конкретного поля, он должен оставить это поле пустым (не делать прочерков)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44070" y="3909053"/>
            <a:ext cx="247919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defTabSz="693829">
              <a:defRPr/>
            </a:pPr>
            <a:r>
              <a:rPr lang="ru-RU" sz="27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ЗАПРЕЩЕНО!</a:t>
            </a:r>
            <a:endParaRPr lang="ru-RU" sz="2700" b="1" dirty="0">
              <a:solidFill>
                <a:srgbClr val="FF000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371" y="4389107"/>
            <a:ext cx="11329259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260185" indent="-260185" algn="just">
              <a:buFont typeface="Wingdings" panose="05000000000000000000" pitchFamily="2" charset="2"/>
              <a:buChar char="ü"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делать в полях бланков ЕГЭ, вне полей бланков ЕГЭ или в полях, заполненных типографским способом, какие-либо записи и (или) пометки, не относящиеся к содержанию полей бланков ЕГЭ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2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4312"/>
            <a:ext cx="4876800" cy="670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14400" y="1981200"/>
            <a:ext cx="41148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Приказ департамента образования Ярославской области от 13.02.2023 № 35/01-04 «Об утверждении правил заполнения бланков единого государственного экзамена, государственного выпускного экзамена в 2023 году»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524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НОРМАТИВНЫЕ ДОКУМЕНТЫ РЕГИОНАЛЬНОГО УРОВНЯ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999990" y="164638"/>
            <a:ext cx="5952661" cy="8002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БЛАНКИ ЕГЭ 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(черно-белые бланки, односторонние)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3979" y="2084852"/>
            <a:ext cx="6096000" cy="136960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ВАЖНО! </a:t>
            </a:r>
            <a:endParaRPr lang="ru-RU" sz="27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7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7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2022 году изменилось </a:t>
            </a:r>
            <a:endParaRPr lang="ru-RU" sz="2700" b="1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7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написание </a:t>
            </a:r>
            <a:r>
              <a:rPr lang="ru-RU" sz="27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цифры «1»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50" y="0"/>
            <a:ext cx="5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238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80444" y="533857"/>
            <a:ext cx="309245" cy="321243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3339" y="188640"/>
            <a:ext cx="11809312" cy="36004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  <a:cs typeface="+mn-cs"/>
              </a:rPr>
              <a:t>ОБРАЗЦЫ НАПИСАНИЯ ЦИФР</a:t>
            </a:r>
            <a:endParaRPr lang="ru-RU" sz="2400" dirty="0">
              <a:solidFill>
                <a:srgbClr val="0000CC"/>
              </a:solidFill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2255574" y="3813043"/>
            <a:ext cx="7994615" cy="1064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585"/>
              </a:lnSpc>
              <a:tabLst>
                <a:tab pos="3949601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ВНИМАНИЕ!</a:t>
            </a:r>
            <a:r>
              <a:rPr lang="ru-RU" b="1" dirty="0" smtClean="0">
                <a:solidFill>
                  <a:srgbClr val="00000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  </a:t>
            </a:r>
          </a:p>
          <a:p>
            <a:pPr algn="ctr">
              <a:lnSpc>
                <a:spcPts val="2585"/>
              </a:lnSpc>
              <a:tabLst>
                <a:tab pos="3949601" algn="l"/>
              </a:tabLst>
            </a:pPr>
            <a:r>
              <a:rPr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Обратите</a:t>
            </a:r>
            <a:r>
              <a:rPr b="1" spc="6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 </a:t>
            </a:r>
            <a:r>
              <a:rPr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внимание</a:t>
            </a:r>
          </a:p>
          <a:p>
            <a:pPr marL="69086" algn="ctr">
              <a:lnSpc>
                <a:spcPts val="2592"/>
              </a:lnSpc>
              <a:spcBef>
                <a:spcPts val="480"/>
              </a:spcBef>
              <a:tabLst>
                <a:tab pos="3949601" algn="l"/>
              </a:tabLst>
            </a:pPr>
            <a:r>
              <a:rPr b="1" u="sng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участников</a:t>
            </a:r>
            <a:r>
              <a:rPr b="1" spc="56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 </a:t>
            </a:r>
            <a:r>
              <a:rPr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на заполнение</a:t>
            </a:r>
            <a:r>
              <a:rPr b="1" spc="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 </a:t>
            </a:r>
            <a:r>
              <a:rPr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бланков</a:t>
            </a:r>
            <a:r>
              <a:rPr b="1" spc="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 </a:t>
            </a:r>
            <a:r>
              <a:rPr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USIGHS+Verdana Bold"/>
              </a:rPr>
              <a:t>ответов</a:t>
            </a:r>
            <a:endParaRPr b="1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USIGHS+Verdana Bold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71" y="1508787"/>
            <a:ext cx="11198027" cy="16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3" t="23625" r="1053" b="58400"/>
          <a:stretch/>
        </p:blipFill>
        <p:spPr>
          <a:xfrm>
            <a:off x="580698" y="3284985"/>
            <a:ext cx="11001703" cy="21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6919" y="1484784"/>
            <a:ext cx="1132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случае необходимости изменить данные в бланке регистрации (неверно написано ФИО или номер документа) можно зачеркнуть и писать в свободных клетках правее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3464368" y="5046730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800406" y="5046729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102134" y="5048135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367808" y="5051474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496267" y="5057752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8047" y="896088"/>
            <a:ext cx="11328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</a:rPr>
              <a:t>Бланк регистрации</a:t>
            </a:r>
            <a:endParaRPr lang="ru-RU" sz="2400" b="1" cap="all" dirty="0">
              <a:solidFill>
                <a:srgbClr val="1306BA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7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4" t="82550"/>
          <a:stretch/>
        </p:blipFill>
        <p:spPr>
          <a:xfrm>
            <a:off x="576435" y="3573016"/>
            <a:ext cx="10847109" cy="20390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685800"/>
            <a:ext cx="1132925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Поля «Служебная отметка», «Резерв 2» не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заполняются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pPr algn="just">
              <a:spcBef>
                <a:spcPts val="1200"/>
              </a:spcBef>
            </a:pPr>
            <a:endParaRPr lang="ru-RU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pPr algn="just">
              <a:spcBef>
                <a:spcPts val="1200"/>
              </a:spcBef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Внизу бланка организатор ставит подпись, только подтверждая метку «Удален» или «Не закончил»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95467" y="4437112"/>
            <a:ext cx="10031956" cy="616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152400"/>
            <a:ext cx="11328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</a:rPr>
              <a:t>Бланк регистрации</a:t>
            </a:r>
            <a:endParaRPr lang="ru-RU" sz="2400" b="1" cap="all" dirty="0">
              <a:solidFill>
                <a:srgbClr val="1306BA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2098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Нижняя часть бланка регистрации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Заполняется организатором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ТОЛЬКО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 случае удаления участника или в случае, когда участник не закончил экзамен по </a:t>
            </a: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объективной причине </a:t>
            </a:r>
            <a:endParaRPr lang="ru-RU" sz="2049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9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360" y="1220755"/>
            <a:ext cx="6144683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ответов № 1 ЕГЭ по географии</a:t>
            </a:r>
            <a:endParaRPr lang="ru-RU" sz="1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548680"/>
            <a:ext cx="11473952" cy="70788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19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для ответов </a:t>
            </a:r>
            <a:r>
              <a:rPr lang="ru-RU" sz="1900" b="1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некоторые </a:t>
            </a:r>
            <a:r>
              <a:rPr lang="ru-RU" sz="19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задания </a:t>
            </a:r>
            <a:r>
              <a:rPr lang="ru-RU" sz="1900" b="1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9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бланке ответов </a:t>
            </a:r>
            <a:r>
              <a:rPr lang="ru-RU" sz="1900" b="1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№1 </a:t>
            </a:r>
            <a:r>
              <a:rPr lang="ru-RU" sz="19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1900" b="1" u="sng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географии и литературе </a:t>
            </a:r>
            <a:r>
              <a:rPr lang="ru-RU" sz="1900" b="1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уже будут заполнены фразой «Задания </a:t>
            </a:r>
            <a:r>
              <a:rPr lang="ru-RU" sz="19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выполняются на бланке ответов </a:t>
            </a:r>
            <a:r>
              <a:rPr lang="ru-RU" sz="1900" b="1" dirty="0" smtClean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№2»</a:t>
            </a:r>
            <a:endParaRPr lang="ru-RU" sz="1900" b="1" dirty="0">
              <a:solidFill>
                <a:srgbClr val="496DA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371" y="1"/>
            <a:ext cx="11425269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БЛАНК ОТВЕТОВ № 1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600200"/>
            <a:ext cx="3648405" cy="500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807968" y="1220755"/>
            <a:ext cx="6144683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ответов № 1 ЕГЭ по литературе</a:t>
            </a:r>
            <a:endParaRPr lang="ru-RU" sz="1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1604797"/>
            <a:ext cx="3621021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15681" y="3236980"/>
            <a:ext cx="1536172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44139" y="3332989"/>
            <a:ext cx="1536172" cy="384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06" y="1444556"/>
            <a:ext cx="9800084" cy="234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06" y="4219853"/>
            <a:ext cx="9800084" cy="2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4320" y="1618550"/>
            <a:ext cx="90304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12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3695" y="1941589"/>
            <a:ext cx="926493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23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228" y="2282385"/>
            <a:ext cx="923665" cy="59731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13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5467" y="1954105"/>
            <a:ext cx="974765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31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95173" y="1624878"/>
            <a:ext cx="61500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80261" y="2267880"/>
            <a:ext cx="64483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  <a:endParaRPr lang="ru-RU" sz="2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977" y="3068713"/>
            <a:ext cx="644839" cy="580057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37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endParaRPr lang="ru-RU" sz="37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31962" y="3183985"/>
            <a:ext cx="196665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ПОДПИСЬ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8299" y="5733007"/>
            <a:ext cx="609515" cy="52953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43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Х</a:t>
            </a:r>
            <a:endParaRPr lang="ru-RU" sz="43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0044" y="5740827"/>
            <a:ext cx="196665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ПОДПИСЬ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1371" y="1"/>
            <a:ext cx="11425269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БЛАНК ОТВЕТОВ № 1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7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94" y="2962408"/>
            <a:ext cx="11137237" cy="227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0648" y="3140968"/>
            <a:ext cx="673689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/>
              <a:t>3  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944636" y="3185175"/>
            <a:ext cx="2208245" cy="4973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0595" y="5463536"/>
            <a:ext cx="5495111" cy="13696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7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Организатор вписывает количество исправлений или Х, если их нет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23791" y="5602033"/>
            <a:ext cx="5495111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7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Подпись</a:t>
            </a:r>
            <a:r>
              <a:rPr lang="ru-RU" dirty="0" smtClean="0"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организатора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751450" y="5020996"/>
            <a:ext cx="1790463" cy="501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592277" y="5020995"/>
            <a:ext cx="535768" cy="6450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582209" y="4581128"/>
            <a:ext cx="513793" cy="433555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43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Х</a:t>
            </a:r>
            <a:endParaRPr lang="ru-RU" sz="43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05678" y="4677106"/>
            <a:ext cx="1966655" cy="336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ПОДПИСЬ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7382" y="644692"/>
            <a:ext cx="11425269" cy="17389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ВАЖНО!!! </a:t>
            </a:r>
            <a:r>
              <a:rPr lang="ru-RU" sz="21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 случае если в поле замены ошибочных ответов на задания с кратким ответом будет заполнено поле для номера задания, а новый ответ не внесен, то для оценивания будет использоваться пустой ответ (т.е. задание будет засчитано невыполненным). Поэтому в случае неправильного указания номера задания в области замены ошибочных ответов, ошибочно проставленный номер задания СЛЕДУЕТ ЗАЧЕРКНУТЬ. </a:t>
            </a:r>
            <a:endParaRPr lang="ru-RU" sz="21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371" y="1"/>
            <a:ext cx="11425269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БЛАНК ОТВЕТОВ № 1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6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740701"/>
            <a:ext cx="11519012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Организатор должен удостовериться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, что Бланк ответов №2 лист 1 и лист 2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заполнены, тогда участнику </a:t>
            </a:r>
            <a:r>
              <a:rPr lang="ru-RU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ВЫДАЕТСЯ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ДБО, номер ДБО переносится на лист 2 бланка ответов №2: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371" y="1"/>
            <a:ext cx="11425269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ВЫДАЧА ДОПОЛНИТЕЛЬНОГО БЛАНКА № 2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787" y="2468893"/>
            <a:ext cx="3615692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>
            <a:off x="4751851" y="2852936"/>
            <a:ext cx="2112235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2468893"/>
            <a:ext cx="3456384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Овал 22"/>
          <p:cNvSpPr/>
          <p:nvPr/>
        </p:nvSpPr>
        <p:spPr>
          <a:xfrm>
            <a:off x="719403" y="2756925"/>
            <a:ext cx="2112235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99457" y="3909053"/>
            <a:ext cx="2400267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Номер листа 2 впечатан автоматически и связывает две страницы бланка №2 между собой</a:t>
            </a:r>
            <a:endParaRPr lang="ru-RU" sz="2100" dirty="0">
              <a:latin typeface="Cambria" panose="02040503050406030204" pitchFamily="18" charset="0"/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 rot="5400000">
            <a:off x="2243599" y="2672889"/>
            <a:ext cx="504056" cy="2400320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2159564" y="3044957"/>
            <a:ext cx="331121" cy="56187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2468893"/>
            <a:ext cx="3744416" cy="410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903979" y="4005064"/>
            <a:ext cx="4534740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Вписываем номер ДБО на лист 2 бланка №2, указываем № листа на ДБО.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Нумерация листов ДБО начинается с №3.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896533" y="2852937"/>
            <a:ext cx="672075" cy="335487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9072331" y="2756926"/>
            <a:ext cx="1439624" cy="384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0" name="Развернутая стрелка 29"/>
          <p:cNvSpPr/>
          <p:nvPr/>
        </p:nvSpPr>
        <p:spPr>
          <a:xfrm flipH="1">
            <a:off x="6096000" y="2276872"/>
            <a:ext cx="3223003" cy="670387"/>
          </a:xfrm>
          <a:prstGeom prst="uturnArrow">
            <a:avLst>
              <a:gd name="adj1" fmla="val 13957"/>
              <a:gd name="adj2" fmla="val 25000"/>
              <a:gd name="adj3" fmla="val 25000"/>
              <a:gd name="adj4" fmla="val 43750"/>
              <a:gd name="adj5" fmla="val 7618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0043" y="1028733"/>
            <a:ext cx="5184576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форма ППЭ-12-03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«Ведомость использования дополнительных бланков ответов № 2»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067" y="836712"/>
            <a:ext cx="4974477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96000" y="4293096"/>
            <a:ext cx="5472608" cy="954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Arial" charset="0"/>
              </a:rPr>
              <a:t>Фиксируются только номера выданных бланков, без привязки к конкретному участнику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371" y="1"/>
            <a:ext cx="11425269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ВЫДАЧА ДОПОЛНИТЕЛЬНОГО БЛАНКА № 2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3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920203" y="2830970"/>
            <a:ext cx="3840427" cy="954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Если ДБО участнику не нужен/не выдаётся, то это поле остается пустым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356659"/>
            <a:ext cx="4320480" cy="61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1775520" y="836713"/>
            <a:ext cx="2688299" cy="3874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463819" y="1124746"/>
            <a:ext cx="4032448" cy="172819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96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649840" y="533400"/>
            <a:ext cx="11364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9997" tIns="62398" rIns="119997" bIns="62398" anchor="ctr"/>
          <a:lstStyle/>
          <a:p>
            <a:pPr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endParaRPr lang="ru-RU" sz="3700" b="1" dirty="0">
              <a:solidFill>
                <a:srgbClr val="002060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914404"/>
            <a:ext cx="5486400" cy="932535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ЗАКЛЮЧЕНИЕ МЕДИЦИНСКОЙ ОРГАНИЗАЦИИ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057404"/>
            <a:ext cx="11430000" cy="1301867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Организуется проведение экзаменов в условиях, учитывающих состояние их здоровья, особенности психофизического развития (</a:t>
            </a:r>
            <a:r>
              <a:rPr lang="ru-RU" sz="2400" u="sng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Выписка из протокола ГЭК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05600" y="990604"/>
            <a:ext cx="5181600" cy="563203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РЕКОМЕНДАЦИИ ПМПК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0" y="1066800"/>
            <a:ext cx="406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kern="0" dirty="0" smtClean="0">
                <a:solidFill>
                  <a:srgbClr val="002060"/>
                </a:solidFill>
                <a:latin typeface="Cambria" pitchFamily="18" charset="0"/>
              </a:rPr>
              <a:t>и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7200" y="3581402"/>
            <a:ext cx="11430000" cy="1301867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ОИВ направляет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двух рабочих дней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 до проведения экзамена информацию об условиях, учитывающих состояние здоровья, особенности психофизического развития участника экзамена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240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</a:t>
            </a:r>
            <a:endParaRPr lang="ru-RU" sz="2400" b="1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889000"/>
            <a:ext cx="11387667" cy="457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i="1" dirty="0" smtClean="0">
                <a:solidFill>
                  <a:srgbClr val="002060"/>
                </a:solidFill>
                <a:latin typeface="Cambria" pitchFamily="18" charset="0"/>
              </a:rPr>
              <a:t>Правила заполнения бланков ЕГЭ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1200" y="1397000"/>
            <a:ext cx="10972800" cy="457200"/>
          </a:xfrm>
          <a:noFill/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ru-RU" sz="2700" b="1" dirty="0" smtClean="0">
                <a:solidFill>
                  <a:srgbClr val="FF0000"/>
                </a:solidFill>
                <a:latin typeface="Cambria" pitchFamily="18" charset="0"/>
              </a:rPr>
              <a:t>КАТЕГОРИЧЕСКИ ЗАПРЕЩАЕТСЯ: </a:t>
            </a:r>
          </a:p>
          <a:p>
            <a:pPr algn="ctr">
              <a:buFontTx/>
              <a:buNone/>
            </a:pPr>
            <a:endParaRPr lang="ru-RU" sz="2700" dirty="0" smtClean="0">
              <a:solidFill>
                <a:srgbClr val="FF0000"/>
              </a:solidFill>
            </a:endParaRPr>
          </a:p>
          <a:p>
            <a:pPr algn="just">
              <a:buFontTx/>
              <a:buNone/>
            </a:pPr>
            <a:endParaRPr lang="ru-RU" sz="2700" dirty="0" smtClean="0"/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609600" y="1905004"/>
            <a:ext cx="11379200" cy="16827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21917" tIns="191995" rIns="121917" bIns="239994">
            <a:spAutoFit/>
          </a:bodyPr>
          <a:lstStyle/>
          <a:p>
            <a:pPr algn="just">
              <a:defRPr/>
            </a:pP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</a:rPr>
              <a:t>делать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  в полях бланков ЕГЭ, вне полей бланков ЕГЭ или в полях, заполненных типографским способом какие-либо записи и (или) пометки, не относящиеся  к содержанию полей бланков ЕГЭ</a:t>
            </a: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609600" y="3733804"/>
            <a:ext cx="11379200" cy="16827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91995" rIns="121917" bIns="239994">
            <a:spAutoFit/>
          </a:bodyPr>
          <a:lstStyle/>
          <a:p>
            <a:pPr algn="just">
              <a:defRPr/>
            </a:pP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</a:rPr>
              <a:t>использовать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 для заполнения бланков ЕГЭ цветные ручки вместо черной, карандаш, средства для исправления внесенной в бланки ЕГЭ информации («замазку», «ластик» и др.)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57200" y="2204864"/>
            <a:ext cx="11201400" cy="198613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charset="0"/>
              </a:rPr>
              <a:t>Категорически запрещается писать на оборотной стороне бланков ответов №2,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charset="0"/>
              </a:rPr>
              <a:t>в т.ч. ДБО №2</a:t>
            </a: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7702" y="1"/>
            <a:ext cx="5041567" cy="49243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НАЗВАНИЯ И КОДЫ ПРЕДМЕТОВ</a:t>
            </a:r>
            <a:endParaRPr lang="ru-RU" sz="24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644691"/>
            <a:ext cx="7642039" cy="592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758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9600" y="1397020"/>
            <a:ext cx="11379200" cy="397952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97EE3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21917" tIns="95998" rIns="121917" bIns="95998">
            <a:spAutoFit/>
          </a:bodyPr>
          <a:lstStyle/>
          <a:p>
            <a:pPr algn="just" defTabSz="1371566">
              <a:tabLst>
                <a:tab pos="173562" algn="l"/>
              </a:tabLst>
              <a:defRPr/>
            </a:pPr>
            <a:r>
              <a:rPr lang="ru-RU" sz="2700" b="1" i="1" dirty="0">
                <a:solidFill>
                  <a:srgbClr val="C00000"/>
                </a:solidFill>
                <a:latin typeface="Cambria" pitchFamily="18" charset="0"/>
              </a:rPr>
              <a:t>В случае обнаружения участником ЕГЭ в ИК лишних или недостающих бланков ЕГЭ в КИМ, несоответствия цифровых значений </a:t>
            </a:r>
            <a:r>
              <a:rPr lang="ru-RU" sz="2700" b="1" i="1" dirty="0" err="1" smtClean="0">
                <a:solidFill>
                  <a:srgbClr val="C00000"/>
                </a:solidFill>
                <a:latin typeface="Cambria" pitchFamily="18" charset="0"/>
              </a:rPr>
              <a:t>штрихкодов</a:t>
            </a:r>
            <a:r>
              <a:rPr lang="ru-RU" sz="27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700" b="1" i="1" dirty="0">
                <a:solidFill>
                  <a:srgbClr val="C00000"/>
                </a:solidFill>
                <a:latin typeface="Cambria" pitchFamily="18" charset="0"/>
              </a:rPr>
              <a:t>на бланке регистрации и на листах КИМ со значениями на конверте с ИК, а также наличия в них полиграфических дефектов  полностью  заменить на новый ИК</a:t>
            </a:r>
          </a:p>
          <a:p>
            <a:pPr defTabSz="1371566">
              <a:tabLst>
                <a:tab pos="173562" algn="l"/>
              </a:tabLst>
              <a:defRPr/>
            </a:pPr>
            <a:endParaRPr lang="ru-RU" sz="2700" b="1" i="1" dirty="0">
              <a:solidFill>
                <a:srgbClr val="C00000"/>
              </a:solidFill>
              <a:latin typeface="Cambria" pitchFamily="18" charset="0"/>
            </a:endParaRPr>
          </a:p>
          <a:p>
            <a:pPr algn="just" defTabSz="1371566">
              <a:tabLst>
                <a:tab pos="173562" algn="l"/>
              </a:tabLst>
              <a:defRPr/>
            </a:pPr>
            <a:r>
              <a:rPr lang="ru-RU" sz="2800" dirty="0">
                <a:solidFill>
                  <a:srgbClr val="002060"/>
                </a:solidFill>
                <a:latin typeface="Cambria" pitchFamily="18" charset="0"/>
              </a:rPr>
              <a:t>Замена может производится из неиспользованных ИК без члена 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ГЭК</a:t>
            </a:r>
          </a:p>
          <a:p>
            <a:pPr algn="just" defTabSz="1371566">
              <a:tabLst>
                <a:tab pos="173562" algn="l"/>
              </a:tabLst>
              <a:defRPr/>
            </a:pPr>
            <a:endParaRPr lang="ru-RU" sz="2800" dirty="0">
              <a:solidFill>
                <a:srgbClr val="002060"/>
              </a:solidFill>
              <a:latin typeface="Cambria" pitchFamily="18" charset="0"/>
            </a:endParaRPr>
          </a:p>
          <a:p>
            <a:pPr algn="just" defTabSz="1371566">
              <a:tabLst>
                <a:tab pos="173562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Зафиксировать факт замены в ППЭ-05-02 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609600" y="889000"/>
            <a:ext cx="11582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r>
              <a:rPr lang="ru-RU" sz="3200" b="1" i="1" dirty="0">
                <a:solidFill>
                  <a:srgbClr val="002060"/>
                </a:solidFill>
                <a:latin typeface="Cambria" pitchFamily="18" charset="0"/>
              </a:rPr>
              <a:t>Организаторы в аудитории должны: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2991" y="152404"/>
            <a:ext cx="393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</a:t>
            </a:r>
            <a:endParaRPr lang="ru-RU" sz="24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304801" y="8890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400801" y="8890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42925" y="1397014"/>
          <a:ext cx="11609751" cy="536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304801" y="8890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accent2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299201" y="9906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42925" y="1397004"/>
          <a:ext cx="11609751" cy="536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406401" y="8890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accent2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400801" y="990605"/>
            <a:ext cx="5280587" cy="38404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42925" y="1397004"/>
          <a:ext cx="11609751" cy="536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/>
          <a:srcRect l="3846" t="4682" r="7988" b="9510"/>
          <a:stretch/>
        </p:blipFill>
        <p:spPr>
          <a:xfrm>
            <a:off x="431395" y="1796819"/>
            <a:ext cx="30368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657600" y="1295400"/>
            <a:ext cx="8352928" cy="4116288"/>
          </a:xfrm>
          <a:prstGeom prst="rect">
            <a:avLst/>
          </a:prstGeom>
          <a:solidFill>
            <a:schemeClr val="bg1"/>
          </a:solidFill>
          <a:ln w="9525">
            <a:solidFill>
              <a:srgbClr val="397EE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100" dirty="0" smtClean="0">
                <a:solidFill>
                  <a:srgbClr val="FF0000"/>
                </a:solidFill>
                <a:latin typeface="Cambria" pitchFamily="18" charset="0"/>
              </a:rPr>
              <a:t>ВАЖНО!!!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при выходе из аудитории участники экзамена оставляют экзаменационные материалы </a:t>
            </a:r>
            <a:b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</a:b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и листы бумаги для черновиков 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на своем рабочем столе 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организатор проверяет комплектность оставленных участником экзамена  </a:t>
            </a:r>
            <a:r>
              <a:rPr lang="ru-RU" b="1" u="sng" dirty="0" smtClean="0">
                <a:solidFill>
                  <a:srgbClr val="C00000"/>
                </a:solidFill>
                <a:latin typeface="Cambria" pitchFamily="18" charset="0"/>
              </a:rPr>
              <a:t>на рабочем столе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ЭМ и листов бумаги для черновиков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организатор фиксирует время выхода участника из аудитории и продолжительность его выхода в ведомости ППЭ-12-04-МАШ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8001" y="889004"/>
            <a:ext cx="2959563" cy="6976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организаторы в аудитории</a:t>
            </a:r>
            <a:endParaRPr lang="ru-RU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04000" y="990600"/>
            <a:ext cx="4673600" cy="2692400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defRPr/>
            </a:pPr>
            <a:r>
              <a:rPr lang="ru-RU" sz="2000" b="1" i="1" kern="0" dirty="0">
                <a:solidFill>
                  <a:srgbClr val="1306BA"/>
                </a:solidFill>
                <a:latin typeface="Cambria" pitchFamily="18" charset="0"/>
                <a:ea typeface="+mj-ea"/>
                <a:cs typeface="+mj-cs"/>
              </a:rPr>
              <a:t>Служебная записка по поводу претензии по содержанию КИМ</a:t>
            </a:r>
          </a:p>
        </p:txBody>
      </p:sp>
      <p:pic>
        <p:nvPicPr>
          <p:cNvPr id="5017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889000"/>
            <a:ext cx="6197600" cy="5969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pSp>
        <p:nvGrpSpPr>
          <p:cNvPr id="2" name="Группа 5"/>
          <p:cNvGrpSpPr/>
          <p:nvPr/>
        </p:nvGrpSpPr>
        <p:grpSpPr>
          <a:xfrm>
            <a:off x="6502417" y="3022612"/>
            <a:ext cx="5384801" cy="1617175"/>
            <a:chOff x="434515" y="2597118"/>
            <a:chExt cx="8268426" cy="121288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34515" y="2597118"/>
              <a:ext cx="8268426" cy="121288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93723" y="2656326"/>
              <a:ext cx="8150010" cy="1094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381" tIns="0" rIns="230381" bIns="0" numCol="1" spcCol="1270" anchor="ctr" anchorCtr="0">
              <a:noAutofit/>
            </a:bodyPr>
            <a:lstStyle/>
            <a:p>
              <a:pPr algn="just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 smtClean="0">
                  <a:solidFill>
                    <a:srgbClr val="002060"/>
                  </a:solidFill>
                  <a:latin typeface="Cambria" pitchFamily="18" charset="0"/>
                </a:rPr>
                <a:t>зафиксировать в свободной форме суть претензии по содержанию задания КИМ </a:t>
              </a:r>
              <a:endParaRPr lang="ru-RU" sz="24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71184" y="177804"/>
            <a:ext cx="9311216" cy="887413"/>
          </a:xfrm>
          <a:prstGeom prst="rect">
            <a:avLst/>
          </a:prstGeom>
        </p:spPr>
        <p:txBody>
          <a:bodyPr lIns="70249" tIns="35124" rIns="70249" bIns="35124">
            <a:normAutofit fontScale="75000" lnSpcReduction="20000"/>
          </a:bodyPr>
          <a:lstStyle>
            <a:lvl1pPr algn="ctr" defTabSz="1708175" rtl="0" eaLnBrk="1" latinLnBrk="0" hangingPunct="1">
              <a:spcBef>
                <a:spcPct val="0"/>
              </a:spcBef>
              <a:buNone/>
              <a:defRPr sz="8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8000" y="1066804"/>
            <a:ext cx="11211984" cy="563377"/>
          </a:xfrm>
          <a:prstGeom prst="rect">
            <a:avLst/>
          </a:prstGeom>
        </p:spPr>
        <p:txBody>
          <a:bodyPr lIns="70249" tIns="35124" rIns="70249" bIns="35124">
            <a:spAutoFit/>
          </a:bodyPr>
          <a:lstStyle/>
          <a:p>
            <a:pPr>
              <a:defRPr/>
            </a:pPr>
            <a:r>
              <a:rPr lang="ru-RU" sz="3200" b="1" i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Организаторы аудитории должны: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200" y="1752613"/>
            <a:ext cx="10972800" cy="3394921"/>
          </a:xfrm>
          <a:prstGeom prst="rect">
            <a:avLst/>
          </a:prstGeom>
          <a:solidFill>
            <a:schemeClr val="lt1"/>
          </a:solidFill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0249" tIns="35124" rIns="70249" bIns="35124">
            <a:spAutoFit/>
          </a:bodyPr>
          <a:lstStyle/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сообщить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руководителю ППЭ и члену ГЭК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обнаружения неполадок работы системы видеонаблюдения</a:t>
            </a: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endParaRPr lang="ru-RU" sz="27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обратиться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 члену ГЭК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подачи апелляции участником о нарушении порядка проведения экзамена</a:t>
            </a:r>
          </a:p>
          <a:p>
            <a:pPr marL="263432" indent="-263432" algn="just"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обратиться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руководителю ППЭ и члену ГЭК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плохого самочувствия участника ЕГЭ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2" y="5867400"/>
            <a:ext cx="11686644" cy="990600"/>
            <a:chOff x="351866" y="5994006"/>
            <a:chExt cx="8584565" cy="739775"/>
          </a:xfrm>
        </p:grpSpPr>
        <p:sp>
          <p:nvSpPr>
            <p:cNvPr id="3" name="object 3"/>
            <p:cNvSpPr/>
            <p:nvPr/>
          </p:nvSpPr>
          <p:spPr>
            <a:xfrm>
              <a:off x="356628" y="5998768"/>
              <a:ext cx="8575040" cy="730250"/>
            </a:xfrm>
            <a:custGeom>
              <a:avLst/>
              <a:gdLst/>
              <a:ahLst/>
              <a:cxnLst/>
              <a:rect l="l" t="t" r="r" b="b"/>
              <a:pathLst>
                <a:path w="8575040" h="730250">
                  <a:moveTo>
                    <a:pt x="8453107" y="0"/>
                  </a:moveTo>
                  <a:lnTo>
                    <a:pt x="121653" y="0"/>
                  </a:lnTo>
                  <a:lnTo>
                    <a:pt x="74302" y="9558"/>
                  </a:lnTo>
                  <a:lnTo>
                    <a:pt x="35633" y="35626"/>
                  </a:lnTo>
                  <a:lnTo>
                    <a:pt x="9560" y="74291"/>
                  </a:lnTo>
                  <a:lnTo>
                    <a:pt x="0" y="121640"/>
                  </a:lnTo>
                  <a:lnTo>
                    <a:pt x="0" y="608215"/>
                  </a:lnTo>
                  <a:lnTo>
                    <a:pt x="9564" y="655572"/>
                  </a:lnTo>
                  <a:lnTo>
                    <a:pt x="35640" y="694240"/>
                  </a:lnTo>
                  <a:lnTo>
                    <a:pt x="74310" y="720310"/>
                  </a:lnTo>
                  <a:lnTo>
                    <a:pt x="121653" y="729869"/>
                  </a:lnTo>
                  <a:lnTo>
                    <a:pt x="8453107" y="729869"/>
                  </a:lnTo>
                  <a:lnTo>
                    <a:pt x="8500463" y="720308"/>
                  </a:lnTo>
                  <a:lnTo>
                    <a:pt x="8539137" y="694235"/>
                  </a:lnTo>
                  <a:lnTo>
                    <a:pt x="8565211" y="655566"/>
                  </a:lnTo>
                  <a:lnTo>
                    <a:pt x="8574773" y="608215"/>
                  </a:lnTo>
                  <a:lnTo>
                    <a:pt x="8574773" y="121640"/>
                  </a:lnTo>
                  <a:lnTo>
                    <a:pt x="8565210" y="74291"/>
                  </a:lnTo>
                  <a:lnTo>
                    <a:pt x="8539133" y="35626"/>
                  </a:lnTo>
                  <a:lnTo>
                    <a:pt x="8500460" y="9558"/>
                  </a:lnTo>
                  <a:lnTo>
                    <a:pt x="84531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628" y="5998768"/>
              <a:ext cx="8575040" cy="730250"/>
            </a:xfrm>
            <a:custGeom>
              <a:avLst/>
              <a:gdLst/>
              <a:ahLst/>
              <a:cxnLst/>
              <a:rect l="l" t="t" r="r" b="b"/>
              <a:pathLst>
                <a:path w="8575040" h="730250">
                  <a:moveTo>
                    <a:pt x="0" y="121640"/>
                  </a:moveTo>
                  <a:lnTo>
                    <a:pt x="9560" y="74291"/>
                  </a:lnTo>
                  <a:lnTo>
                    <a:pt x="35633" y="35626"/>
                  </a:lnTo>
                  <a:lnTo>
                    <a:pt x="74302" y="9558"/>
                  </a:lnTo>
                  <a:lnTo>
                    <a:pt x="121653" y="0"/>
                  </a:lnTo>
                  <a:lnTo>
                    <a:pt x="8453107" y="0"/>
                  </a:lnTo>
                  <a:lnTo>
                    <a:pt x="8500460" y="9558"/>
                  </a:lnTo>
                  <a:lnTo>
                    <a:pt x="8539133" y="35626"/>
                  </a:lnTo>
                  <a:lnTo>
                    <a:pt x="8565210" y="74291"/>
                  </a:lnTo>
                  <a:lnTo>
                    <a:pt x="8574773" y="121640"/>
                  </a:lnTo>
                  <a:lnTo>
                    <a:pt x="8574773" y="608215"/>
                  </a:lnTo>
                  <a:lnTo>
                    <a:pt x="8565210" y="655572"/>
                  </a:lnTo>
                  <a:lnTo>
                    <a:pt x="8539133" y="694240"/>
                  </a:lnTo>
                  <a:lnTo>
                    <a:pt x="8500460" y="720310"/>
                  </a:lnTo>
                  <a:lnTo>
                    <a:pt x="8453107" y="729869"/>
                  </a:lnTo>
                  <a:lnTo>
                    <a:pt x="121653" y="729869"/>
                  </a:lnTo>
                  <a:lnTo>
                    <a:pt x="74302" y="720308"/>
                  </a:lnTo>
                  <a:lnTo>
                    <a:pt x="35633" y="694235"/>
                  </a:lnTo>
                  <a:lnTo>
                    <a:pt x="9560" y="655566"/>
                  </a:lnTo>
                  <a:lnTo>
                    <a:pt x="0" y="608215"/>
                  </a:lnTo>
                  <a:lnTo>
                    <a:pt x="0" y="121640"/>
                  </a:lnTo>
                  <a:close/>
                </a:path>
              </a:pathLst>
            </a:custGeom>
            <a:ln w="9525">
              <a:solidFill>
                <a:srgbClr val="D28E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71600" y="762002"/>
            <a:ext cx="9601200" cy="377024"/>
          </a:xfrm>
          <a:prstGeom prst="rect">
            <a:avLst/>
          </a:prstGeom>
          <a:solidFill>
            <a:srgbClr val="F8F9FA"/>
          </a:solidFill>
          <a:ln w="28575">
            <a:solidFill>
              <a:srgbClr val="C00000"/>
            </a:solidFill>
          </a:ln>
        </p:spPr>
        <p:txBody>
          <a:bodyPr vert="horz" wrap="square" lIns="0" tIns="68578" rIns="0" bIns="0" rtlCol="0">
            <a:spAutoFit/>
          </a:bodyPr>
          <a:lstStyle/>
          <a:p>
            <a:pPr marL="1411358" marR="542698" indent="-858499">
              <a:spcBef>
                <a:spcPts val="540"/>
              </a:spcBef>
            </a:pP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Начало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r>
              <a:rPr sz="20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2000" spc="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всем</a:t>
            </a:r>
            <a:r>
              <a:rPr sz="2000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учебным</a:t>
            </a:r>
            <a:r>
              <a:rPr sz="2000" spc="8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предметам </a:t>
            </a:r>
            <a:r>
              <a:rPr sz="2000" spc="-6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b="1" spc="-13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10:00</a:t>
            </a:r>
            <a:r>
              <a:rPr sz="2000" spc="40" dirty="0">
                <a:solidFill>
                  <a:srgbClr val="394454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20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местному</a:t>
            </a:r>
            <a:r>
              <a:rPr sz="20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времени</a:t>
            </a:r>
            <a:endParaRPr sz="2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grpSp>
        <p:nvGrpSpPr>
          <p:cNvPr id="5" name="object 7"/>
          <p:cNvGrpSpPr/>
          <p:nvPr/>
        </p:nvGrpSpPr>
        <p:grpSpPr>
          <a:xfrm>
            <a:off x="457200" y="1295400"/>
            <a:ext cx="5105400" cy="609600"/>
            <a:chOff x="334086" y="1798066"/>
            <a:chExt cx="4093210" cy="727075"/>
          </a:xfrm>
        </p:grpSpPr>
        <p:sp>
          <p:nvSpPr>
            <p:cNvPr id="8" name="object 8"/>
            <p:cNvSpPr/>
            <p:nvPr/>
          </p:nvSpPr>
          <p:spPr>
            <a:xfrm>
              <a:off x="346786" y="1810766"/>
              <a:ext cx="4067810" cy="701675"/>
            </a:xfrm>
            <a:custGeom>
              <a:avLst/>
              <a:gdLst/>
              <a:ahLst/>
              <a:cxnLst/>
              <a:rect l="l" t="t" r="r" b="b"/>
              <a:pathLst>
                <a:path w="4067810" h="701675">
                  <a:moveTo>
                    <a:pt x="3950258" y="0"/>
                  </a:moveTo>
                  <a:lnTo>
                    <a:pt x="116878" y="0"/>
                  </a:lnTo>
                  <a:lnTo>
                    <a:pt x="71387" y="9183"/>
                  </a:lnTo>
                  <a:lnTo>
                    <a:pt x="34236" y="34226"/>
                  </a:lnTo>
                  <a:lnTo>
                    <a:pt x="9186" y="71366"/>
                  </a:lnTo>
                  <a:lnTo>
                    <a:pt x="0" y="116839"/>
                  </a:lnTo>
                  <a:lnTo>
                    <a:pt x="0" y="584326"/>
                  </a:lnTo>
                  <a:lnTo>
                    <a:pt x="9186" y="629874"/>
                  </a:lnTo>
                  <a:lnTo>
                    <a:pt x="34236" y="667051"/>
                  </a:lnTo>
                  <a:lnTo>
                    <a:pt x="71387" y="692108"/>
                  </a:lnTo>
                  <a:lnTo>
                    <a:pt x="116878" y="701294"/>
                  </a:lnTo>
                  <a:lnTo>
                    <a:pt x="3950258" y="701294"/>
                  </a:lnTo>
                  <a:lnTo>
                    <a:pt x="3995806" y="692108"/>
                  </a:lnTo>
                  <a:lnTo>
                    <a:pt x="4032983" y="667051"/>
                  </a:lnTo>
                  <a:lnTo>
                    <a:pt x="4058040" y="629874"/>
                  </a:lnTo>
                  <a:lnTo>
                    <a:pt x="4067225" y="584326"/>
                  </a:lnTo>
                  <a:lnTo>
                    <a:pt x="4067225" y="116839"/>
                  </a:lnTo>
                  <a:lnTo>
                    <a:pt x="4058040" y="71366"/>
                  </a:lnTo>
                  <a:lnTo>
                    <a:pt x="4032983" y="34226"/>
                  </a:lnTo>
                  <a:lnTo>
                    <a:pt x="3995806" y="9183"/>
                  </a:lnTo>
                  <a:lnTo>
                    <a:pt x="3950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6786" y="1810766"/>
              <a:ext cx="4067810" cy="701675"/>
            </a:xfrm>
            <a:custGeom>
              <a:avLst/>
              <a:gdLst/>
              <a:ahLst/>
              <a:cxnLst/>
              <a:rect l="l" t="t" r="r" b="b"/>
              <a:pathLst>
                <a:path w="4067810" h="701675">
                  <a:moveTo>
                    <a:pt x="0" y="116839"/>
                  </a:moveTo>
                  <a:lnTo>
                    <a:pt x="9186" y="71366"/>
                  </a:lnTo>
                  <a:lnTo>
                    <a:pt x="34236" y="34226"/>
                  </a:lnTo>
                  <a:lnTo>
                    <a:pt x="71387" y="9183"/>
                  </a:lnTo>
                  <a:lnTo>
                    <a:pt x="116878" y="0"/>
                  </a:lnTo>
                  <a:lnTo>
                    <a:pt x="3950258" y="0"/>
                  </a:lnTo>
                  <a:lnTo>
                    <a:pt x="3995806" y="9183"/>
                  </a:lnTo>
                  <a:lnTo>
                    <a:pt x="4032983" y="34226"/>
                  </a:lnTo>
                  <a:lnTo>
                    <a:pt x="4058040" y="71366"/>
                  </a:lnTo>
                  <a:lnTo>
                    <a:pt x="4067225" y="116839"/>
                  </a:lnTo>
                  <a:lnTo>
                    <a:pt x="4067225" y="584326"/>
                  </a:lnTo>
                  <a:lnTo>
                    <a:pt x="4058040" y="629874"/>
                  </a:lnTo>
                  <a:lnTo>
                    <a:pt x="4032983" y="667051"/>
                  </a:lnTo>
                  <a:lnTo>
                    <a:pt x="3995806" y="692108"/>
                  </a:lnTo>
                  <a:lnTo>
                    <a:pt x="3950258" y="701294"/>
                  </a:lnTo>
                  <a:lnTo>
                    <a:pt x="116878" y="701294"/>
                  </a:lnTo>
                  <a:lnTo>
                    <a:pt x="71387" y="692108"/>
                  </a:lnTo>
                  <a:lnTo>
                    <a:pt x="34236" y="667051"/>
                  </a:lnTo>
                  <a:lnTo>
                    <a:pt x="9186" y="629874"/>
                  </a:lnTo>
                  <a:lnTo>
                    <a:pt x="0" y="584326"/>
                  </a:lnTo>
                  <a:lnTo>
                    <a:pt x="0" y="116839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43000" y="1371604"/>
            <a:ext cx="3567853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Продолжительность</a:t>
            </a:r>
            <a:r>
              <a:rPr sz="2000" spc="-8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endParaRPr sz="2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grpSp>
        <p:nvGrpSpPr>
          <p:cNvPr id="7" name="object 11"/>
          <p:cNvGrpSpPr/>
          <p:nvPr/>
        </p:nvGrpSpPr>
        <p:grpSpPr>
          <a:xfrm>
            <a:off x="6324600" y="1295404"/>
            <a:ext cx="5562600" cy="701675"/>
            <a:chOff x="4752729" y="1810766"/>
            <a:chExt cx="4169020" cy="701675"/>
          </a:xfrm>
        </p:grpSpPr>
        <p:sp>
          <p:nvSpPr>
            <p:cNvPr id="12" name="object 12"/>
            <p:cNvSpPr/>
            <p:nvPr/>
          </p:nvSpPr>
          <p:spPr>
            <a:xfrm>
              <a:off x="4754879" y="1810766"/>
              <a:ext cx="4166870" cy="701675"/>
            </a:xfrm>
            <a:custGeom>
              <a:avLst/>
              <a:gdLst/>
              <a:ahLst/>
              <a:cxnLst/>
              <a:rect l="l" t="t" r="r" b="b"/>
              <a:pathLst>
                <a:path w="4166870" h="701675">
                  <a:moveTo>
                    <a:pt x="4049776" y="0"/>
                  </a:moveTo>
                  <a:lnTo>
                    <a:pt x="116840" y="0"/>
                  </a:lnTo>
                  <a:lnTo>
                    <a:pt x="71366" y="9183"/>
                  </a:lnTo>
                  <a:lnTo>
                    <a:pt x="34226" y="34226"/>
                  </a:lnTo>
                  <a:lnTo>
                    <a:pt x="9183" y="71366"/>
                  </a:lnTo>
                  <a:lnTo>
                    <a:pt x="0" y="116839"/>
                  </a:lnTo>
                  <a:lnTo>
                    <a:pt x="0" y="584326"/>
                  </a:lnTo>
                  <a:lnTo>
                    <a:pt x="9183" y="629874"/>
                  </a:lnTo>
                  <a:lnTo>
                    <a:pt x="34226" y="667051"/>
                  </a:lnTo>
                  <a:lnTo>
                    <a:pt x="71366" y="692108"/>
                  </a:lnTo>
                  <a:lnTo>
                    <a:pt x="116840" y="701294"/>
                  </a:lnTo>
                  <a:lnTo>
                    <a:pt x="4049776" y="701294"/>
                  </a:lnTo>
                  <a:lnTo>
                    <a:pt x="4095323" y="692108"/>
                  </a:lnTo>
                  <a:lnTo>
                    <a:pt x="4132500" y="667051"/>
                  </a:lnTo>
                  <a:lnTo>
                    <a:pt x="4157557" y="629874"/>
                  </a:lnTo>
                  <a:lnTo>
                    <a:pt x="4166743" y="584326"/>
                  </a:lnTo>
                  <a:lnTo>
                    <a:pt x="4166743" y="116839"/>
                  </a:lnTo>
                  <a:lnTo>
                    <a:pt x="4157557" y="71366"/>
                  </a:lnTo>
                  <a:lnTo>
                    <a:pt x="4132500" y="34226"/>
                  </a:lnTo>
                  <a:lnTo>
                    <a:pt x="4095323" y="9183"/>
                  </a:lnTo>
                  <a:lnTo>
                    <a:pt x="4049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52729" y="1810766"/>
              <a:ext cx="4169020" cy="701675"/>
            </a:xfrm>
            <a:custGeom>
              <a:avLst/>
              <a:gdLst/>
              <a:ahLst/>
              <a:cxnLst/>
              <a:rect l="l" t="t" r="r" b="b"/>
              <a:pathLst>
                <a:path w="4166870" h="701675">
                  <a:moveTo>
                    <a:pt x="0" y="116839"/>
                  </a:moveTo>
                  <a:lnTo>
                    <a:pt x="9183" y="71366"/>
                  </a:lnTo>
                  <a:lnTo>
                    <a:pt x="34226" y="34226"/>
                  </a:lnTo>
                  <a:lnTo>
                    <a:pt x="71366" y="9183"/>
                  </a:lnTo>
                  <a:lnTo>
                    <a:pt x="116840" y="0"/>
                  </a:lnTo>
                  <a:lnTo>
                    <a:pt x="4049776" y="0"/>
                  </a:lnTo>
                  <a:lnTo>
                    <a:pt x="4095323" y="9183"/>
                  </a:lnTo>
                  <a:lnTo>
                    <a:pt x="4132500" y="34226"/>
                  </a:lnTo>
                  <a:lnTo>
                    <a:pt x="4157557" y="71366"/>
                  </a:lnTo>
                  <a:lnTo>
                    <a:pt x="4166743" y="116839"/>
                  </a:lnTo>
                  <a:lnTo>
                    <a:pt x="4166743" y="584326"/>
                  </a:lnTo>
                  <a:lnTo>
                    <a:pt x="4157557" y="629874"/>
                  </a:lnTo>
                  <a:lnTo>
                    <a:pt x="4132500" y="667051"/>
                  </a:lnTo>
                  <a:lnTo>
                    <a:pt x="4095323" y="692108"/>
                  </a:lnTo>
                  <a:lnTo>
                    <a:pt x="4049776" y="701294"/>
                  </a:lnTo>
                  <a:lnTo>
                    <a:pt x="116840" y="701294"/>
                  </a:lnTo>
                  <a:lnTo>
                    <a:pt x="71366" y="692108"/>
                  </a:lnTo>
                  <a:lnTo>
                    <a:pt x="34226" y="667051"/>
                  </a:lnTo>
                  <a:lnTo>
                    <a:pt x="9183" y="629874"/>
                  </a:lnTo>
                  <a:lnTo>
                    <a:pt x="0" y="584326"/>
                  </a:lnTo>
                  <a:lnTo>
                    <a:pt x="0" y="116839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553200" y="1295404"/>
            <a:ext cx="5181600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spcBef>
                <a:spcPts val="140"/>
              </a:spcBef>
            </a:pP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Средства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обучения</a:t>
            </a:r>
            <a:r>
              <a:rPr sz="2000" spc="6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z="20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воспитания,</a:t>
            </a:r>
            <a:endParaRPr sz="2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использующиеся</a:t>
            </a:r>
            <a:r>
              <a:rPr sz="20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при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проведении</a:t>
            </a:r>
            <a:r>
              <a:rPr sz="20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endParaRPr sz="2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400" y="2133600"/>
            <a:ext cx="6096000" cy="35506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574872" indent="-230288" algn="just">
              <a:spcBef>
                <a:spcPts val="133"/>
              </a:spcBef>
              <a:buChar char="•"/>
              <a:tabLst>
                <a:tab pos="247220" algn="l"/>
              </a:tabLst>
            </a:pP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математике</a:t>
            </a:r>
            <a:r>
              <a:rPr sz="1600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профильного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уровня,</a:t>
            </a:r>
            <a:r>
              <a:rPr sz="1600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физике,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литературе,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информатике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z="1600" spc="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информационно-</a:t>
            </a:r>
            <a:r>
              <a:rPr sz="1600" spc="-27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коммуникационным</a:t>
            </a:r>
            <a:r>
              <a:rPr sz="1600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технологиям</a:t>
            </a:r>
            <a:r>
              <a:rPr sz="16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(ИКТ),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биологии</a:t>
            </a:r>
            <a:r>
              <a:rPr sz="1600" spc="5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4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 </a:t>
            </a:r>
            <a:r>
              <a:rPr sz="1600" spc="-40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40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                                                                                                                            </a:t>
            </a:r>
            <a:r>
              <a:rPr sz="1600" b="1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600" b="1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часа</a:t>
            </a:r>
            <a:r>
              <a:rPr sz="1600" b="1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55</a:t>
            </a:r>
            <a:r>
              <a:rPr sz="1600" b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578259" indent="-230288" algn="just">
              <a:spcBef>
                <a:spcPts val="387"/>
              </a:spcBef>
              <a:buChar char="•"/>
              <a:tabLst>
                <a:tab pos="247220" algn="l"/>
              </a:tabLst>
            </a:pP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русскому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6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языку,</a:t>
            </a:r>
            <a:r>
              <a:rPr sz="1600" spc="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4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химии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sz="1600" spc="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обществознанию</a:t>
            </a:r>
            <a:r>
              <a:rPr lang="ru-RU" sz="1600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 </a:t>
            </a:r>
            <a:r>
              <a:rPr lang="ru-RU" sz="1600" b="1" spc="-13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истории</a:t>
            </a:r>
            <a:r>
              <a:rPr sz="1600" spc="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4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 </a:t>
            </a:r>
            <a:r>
              <a:rPr sz="1600" spc="-40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600" b="1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часа</a:t>
            </a:r>
            <a:r>
              <a:rPr sz="1600" b="1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30</a:t>
            </a:r>
            <a:r>
              <a:rPr sz="1600" b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  <a:endParaRPr lang="ru-RU" sz="1600" b="1" spc="-13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578259" indent="-230288" algn="just">
              <a:spcBef>
                <a:spcPts val="387"/>
              </a:spcBef>
              <a:buFontTx/>
              <a:buChar char="•"/>
              <a:tabLst>
                <a:tab pos="247220" algn="l"/>
              </a:tabLst>
            </a:pPr>
            <a:r>
              <a:rPr lang="ru-RU" sz="1600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иностранным</a:t>
            </a:r>
            <a:r>
              <a:rPr lang="ru-RU" sz="1600" spc="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3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языкам</a:t>
            </a:r>
            <a:r>
              <a:rPr lang="ru-RU" sz="1600" spc="2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(английский,</a:t>
            </a:r>
            <a:r>
              <a:rPr lang="ru-RU" sz="1600" spc="4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французский, </a:t>
            </a:r>
            <a:r>
              <a:rPr lang="ru-RU" sz="1600" spc="-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немецкий,</a:t>
            </a:r>
            <a:r>
              <a:rPr lang="ru-RU" sz="1600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испанский)</a:t>
            </a:r>
            <a:r>
              <a:rPr lang="ru-RU" sz="1600" spc="4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(за</a:t>
            </a:r>
            <a:r>
              <a:rPr lang="ru-RU" sz="1600" spc="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исключением</a:t>
            </a:r>
            <a:r>
              <a:rPr lang="ru-RU" sz="1600" spc="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-2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раздела 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«Говорение»)</a:t>
            </a:r>
            <a:r>
              <a:rPr lang="ru-RU" sz="1600" spc="-4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spc="4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lang="ru-RU" sz="1600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lang="ru-RU" sz="1600" b="1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часа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10</a:t>
            </a:r>
            <a:r>
              <a:rPr lang="ru-RU" sz="1600" b="1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600" b="1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</a:p>
          <a:p>
            <a:pPr marL="246374" marR="464808" indent="-230288" algn="just">
              <a:spcBef>
                <a:spcPts val="387"/>
              </a:spcBef>
              <a:buChar char="•"/>
              <a:tabLst>
                <a:tab pos="247220" algn="l"/>
              </a:tabLst>
            </a:pP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600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математике</a:t>
            </a:r>
            <a:r>
              <a:rPr sz="1600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базового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уровня,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географии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китайскому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языку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(за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исключением </a:t>
            </a:r>
            <a:r>
              <a:rPr sz="1600" spc="-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раздела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«Говорение»)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4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600" b="1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7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часа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6773" indent="-230288" algn="just">
              <a:spcBef>
                <a:spcPts val="380"/>
              </a:spcBef>
              <a:buChar char="•"/>
              <a:tabLst>
                <a:tab pos="247220" algn="l"/>
              </a:tabLst>
            </a:pP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иностранным</a:t>
            </a:r>
            <a:r>
              <a:rPr sz="1600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языкам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(английский,</a:t>
            </a:r>
            <a:r>
              <a:rPr sz="1600" spc="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французский, </a:t>
            </a:r>
            <a:r>
              <a:rPr sz="1600" spc="-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немецкий,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испанский)</a:t>
            </a:r>
            <a:r>
              <a:rPr sz="1600" spc="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(раздел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«Говорение»)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4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600" b="1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17</a:t>
            </a:r>
            <a:r>
              <a:rPr sz="1600" b="1" spc="-6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429249" indent="-230288" algn="just">
              <a:spcBef>
                <a:spcPts val="380"/>
              </a:spcBef>
              <a:buChar char="•"/>
              <a:tabLst>
                <a:tab pos="247220" algn="l"/>
              </a:tabLst>
            </a:pP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китайскому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языку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(раздел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«Говорение»)</a:t>
            </a:r>
            <a:r>
              <a:rPr sz="16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1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600" b="1" spc="1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14 </a:t>
            </a:r>
            <a:r>
              <a:rPr sz="1600" b="1" spc="-40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  <a:endParaRPr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77000" y="2133602"/>
            <a:ext cx="5334000" cy="366938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по </a:t>
            </a:r>
            <a:r>
              <a:rPr sz="1600" b="1" i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математике</a:t>
            </a:r>
            <a:r>
              <a:rPr sz="1600" b="1" i="1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–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линейка,</a:t>
            </a:r>
            <a:r>
              <a:rPr sz="16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содержащая</a:t>
            </a:r>
            <a:r>
              <a:rPr sz="1600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справочной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40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информации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600" b="1" i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физике</a:t>
            </a:r>
            <a:r>
              <a:rPr sz="1600" b="1" i="1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–</a:t>
            </a:r>
            <a:r>
              <a:rPr sz="1600" b="1" i="1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линейка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для</a:t>
            </a:r>
            <a:r>
              <a:rPr sz="16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построения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графиков</a:t>
            </a:r>
            <a:r>
              <a:rPr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оптических</a:t>
            </a:r>
            <a:r>
              <a:rPr sz="1600" spc="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z="1600" spc="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электрических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схем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sz="1600" spc="4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40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калькулятор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600" b="1" i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химии</a:t>
            </a:r>
            <a:r>
              <a:rPr sz="1600" b="1" i="1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–</a:t>
            </a:r>
            <a:r>
              <a:rPr sz="1600" b="1" i="1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spc="-2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</a:t>
            </a:r>
            <a:r>
              <a:rPr sz="1600" spc="-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калькулятор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периодическая</a:t>
            </a:r>
            <a:r>
              <a:rPr sz="1600" spc="-4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система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химических</a:t>
            </a:r>
            <a:r>
              <a:rPr sz="1600" spc="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элементов 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Д.И. </a:t>
            </a:r>
            <a:r>
              <a:rPr sz="1600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Менделеева,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таблица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растворимости солей,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кислот 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 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оснований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</a:t>
            </a:r>
            <a:r>
              <a:rPr sz="1600" spc="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воде,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электрохимический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ряд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напряжений</a:t>
            </a:r>
            <a:r>
              <a:rPr sz="16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металлов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marR="74505" algn="just">
              <a:spcBef>
                <a:spcPts val="407"/>
              </a:spcBef>
            </a:pP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600" b="1" i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географии</a:t>
            </a:r>
            <a:r>
              <a:rPr sz="1600" b="1" i="1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spc="4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6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линейка</a:t>
            </a:r>
            <a:r>
              <a:rPr lang="ru-RU" sz="1600" spc="-13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sz="1600" spc="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транспортир,</a:t>
            </a:r>
            <a:r>
              <a:rPr sz="1600" spc="-4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</a:t>
            </a:r>
            <a:r>
              <a:rPr sz="1600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содержащий </a:t>
            </a:r>
            <a:r>
              <a:rPr sz="1600" spc="-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13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справочной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7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информации</a:t>
            </a:r>
            <a:r>
              <a:rPr lang="ru-RU" sz="1600" spc="-7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sz="1600" spc="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</a:t>
            </a:r>
            <a:r>
              <a:rPr lang="ru-RU" sz="1600" spc="-2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spc="-2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калькулятор</a:t>
            </a:r>
            <a:endParaRPr sz="16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6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600" b="1" i="1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b="1" i="1" spc="-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литературе</a:t>
            </a:r>
            <a:r>
              <a:rPr sz="1600" b="1" i="1" spc="-5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600" spc="4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6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орфографический</a:t>
            </a:r>
            <a:r>
              <a:rPr sz="16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словарь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4988" y="53792"/>
            <a:ext cx="1208701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b="1" spc="-3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РАСПИСАНИЕ,</a:t>
            </a:r>
            <a:r>
              <a:rPr sz="2400" b="1" spc="20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47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ПРОДОЛЖИТЕЛЬНОСТЬ</a:t>
            </a:r>
            <a:r>
              <a:rPr sz="2400" b="1" spc="-3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40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ЭКЗАМЕНОВ, </a:t>
            </a:r>
            <a:r>
              <a:rPr sz="2400" b="1" spc="-3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1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РАЗРЕШЕННЫЕ</a:t>
            </a:r>
            <a:r>
              <a:rPr sz="2400" b="1" spc="7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60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СРЕДСТВА</a:t>
            </a:r>
            <a:r>
              <a:rPr sz="2400" b="1" spc="3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20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ОБУЧЕНИЯ</a:t>
            </a:r>
            <a:r>
              <a:rPr sz="2400" b="1" spc="7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7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И</a:t>
            </a:r>
            <a:r>
              <a:rPr sz="2400" b="1" spc="13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b="1" spc="-20" dirty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ВОСПИТАНИЯ</a:t>
            </a:r>
            <a:endParaRPr sz="2400" b="1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304800" y="6019800"/>
            <a:ext cx="115062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sz="16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утверждении</a:t>
            </a:r>
            <a:r>
              <a:rPr sz="16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единого</a:t>
            </a:r>
            <a:r>
              <a:rPr sz="16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расписания</a:t>
            </a:r>
            <a:r>
              <a:rPr sz="16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продолжительности</a:t>
            </a:r>
            <a:r>
              <a:rPr sz="16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</a:t>
            </a:r>
            <a:r>
              <a:rPr sz="16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единого</a:t>
            </a:r>
            <a:r>
              <a:rPr sz="16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r>
              <a:rPr sz="1600" spc="-3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экзамена</a:t>
            </a:r>
            <a:r>
              <a:rPr sz="16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каждому</a:t>
            </a:r>
            <a:r>
              <a:rPr sz="16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учебному</a:t>
            </a:r>
            <a:r>
              <a:rPr sz="16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предмету,</a:t>
            </a:r>
            <a:r>
              <a:rPr sz="16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2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требований к использованию средств обучения и воспитания при его проведении в 2023 году  от 16 ноября 2023 г. № 989/1143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12192000" cy="720080"/>
          </a:xfrm>
        </p:spPr>
        <p:txBody>
          <a:bodyPr>
            <a:normAutofit fontScale="90000"/>
          </a:bodyPr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Досрочное завершение экзамена</a:t>
            </a:r>
            <a:b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по уважительной причине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07759514"/>
              </p:ext>
            </p:extLst>
          </p:nvPr>
        </p:nvGraphicFramePr>
        <p:xfrm>
          <a:off x="719405" y="1628801"/>
          <a:ext cx="10753195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5" t="87799" b="1120"/>
          <a:stretch/>
        </p:blipFill>
        <p:spPr>
          <a:xfrm>
            <a:off x="1143000" y="4800600"/>
            <a:ext cx="9855072" cy="117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943872" y="5373216"/>
            <a:ext cx="2880320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920203" y="5373216"/>
            <a:ext cx="2880320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6248402"/>
            <a:ext cx="1181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СЛУЖЕБНАЯ ЗАПИСКА, ЖУРНАЛ УЧЕТА УЧАСТНИКОВ ЭКЗАМЕНА, ОБРАТИВШИХСЯ К МЕДИЦИНСКОМУ РАБОТНИКУ ВО ВРЕМЯ ПРОВЕДЕНИЯ ЭКЗАМЕНА </a:t>
            </a:r>
          </a:p>
        </p:txBody>
      </p:sp>
    </p:spTree>
    <p:extLst>
      <p:ext uri="{BB962C8B-B14F-4D97-AF65-F5344CB8AC3E}">
        <p14:creationId xmlns="" xmlns:p14="http://schemas.microsoft.com/office/powerpoint/2010/main" val="7352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7541" y="644691"/>
            <a:ext cx="5472608" cy="220824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организатор в аудитории:</a:t>
            </a:r>
          </a:p>
          <a:p>
            <a:pPr marL="457189" indent="-457189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 в </a:t>
            </a:r>
            <a:r>
              <a:rPr lang="ru-RU" b="1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БЛАНКЕ РЕГИСТРАЦИИ  </a:t>
            </a:r>
          </a:p>
          <a:p>
            <a:pPr marL="241294" indent="-241294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-   проставляет отметку</a:t>
            </a:r>
          </a:p>
          <a:p>
            <a:pPr marL="241294" indent="-241294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подтверждает подписью</a:t>
            </a:r>
          </a:p>
          <a:p>
            <a:pPr marL="457189" indent="-457189">
              <a:tabLst>
                <a:tab pos="241294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</a:t>
            </a:r>
            <a:r>
              <a:rPr lang="ru-RU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форме ППЭ-05-02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вносит отметку</a:t>
            </a:r>
          </a:p>
          <a:p>
            <a:pPr marL="457189" indent="-342891">
              <a:tabLst>
                <a:tab pos="241294" algn="l"/>
              </a:tabLst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в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акте ППЭ-22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ставит подпись</a:t>
            </a:r>
            <a:endParaRPr lang="ru-RU" b="1" u="sng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1"/>
            <a:ext cx="12048662" cy="103104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ПРОВЕДЕНИЕ ЭКЗАМЕНА:</a:t>
            </a:r>
            <a:r>
              <a:rPr lang="ru-RU" sz="32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досрочное завершение по объективным причинам</a:t>
            </a:r>
            <a:endParaRPr lang="ru-RU" sz="2700" dirty="0"/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4677139"/>
            <a:ext cx="4032448" cy="198613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768075" y="5349213"/>
            <a:ext cx="2976331" cy="9541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700" b="1" cap="all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НЕ ЗАКОНЧИЛ ЭКЗАМЕН</a:t>
            </a:r>
            <a:endParaRPr lang="ru-RU" sz="27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flipH="1">
            <a:off x="3215681" y="5826265"/>
            <a:ext cx="3552394" cy="30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6374" y="644691"/>
            <a:ext cx="1582925" cy="220542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510" y="3044957"/>
            <a:ext cx="8714111" cy="153617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672064" y="3621022"/>
            <a:ext cx="1152128" cy="4154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900" b="1" dirty="0" smtClean="0">
                <a:latin typeface="Cambria" pitchFamily="18" charset="0"/>
                <a:ea typeface="Cambria" pitchFamily="18" charset="0"/>
              </a:rPr>
              <a:t>Х</a:t>
            </a:r>
            <a:endParaRPr lang="ru-RU" sz="19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00256" y="3525011"/>
            <a:ext cx="1528795" cy="4514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2100" b="1" dirty="0" smtClean="0">
                <a:latin typeface="Cambria" pitchFamily="18" charset="0"/>
                <a:ea typeface="Cambria" pitchFamily="18" charset="0"/>
              </a:rPr>
              <a:t>ПОДПИСЬ</a:t>
            </a:r>
            <a:endParaRPr lang="ru-RU" sz="21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3926" y="3429000"/>
            <a:ext cx="2208245" cy="67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24192" y="3429000"/>
            <a:ext cx="259228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6534" y="452669"/>
            <a:ext cx="1016681" cy="96010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6480" y="4389107"/>
            <a:ext cx="1632181" cy="223175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6602" y="838204"/>
            <a:ext cx="1016681" cy="960107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90801" y="1143004"/>
            <a:ext cx="1536171" cy="96010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30 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543801" y="1143004"/>
            <a:ext cx="1536171" cy="96010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5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447800" y="2286004"/>
            <a:ext cx="10134600" cy="176477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сообщить участникам экзамена о скором завершении выполнения экзаменационной работы</a:t>
            </a:r>
          </a:p>
          <a:p>
            <a:pPr algn="just">
              <a:buFont typeface="Wingdings" pitchFamily="2" charset="2"/>
              <a:buChar char="ü"/>
            </a:pPr>
            <a:endParaRPr lang="ru-RU" sz="20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напомнить о необходимости перенести ответы из черновиков и КИМ в бланки ЕГЭ</a:t>
            </a:r>
            <a:endParaRPr lang="ru-RU" sz="20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4801" y="4267200"/>
            <a:ext cx="1536171" cy="8640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15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967541" y="4293100"/>
            <a:ext cx="9601067" cy="182420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пересчитать ИК (испорченные и (или) имеющие полиграфические дефекты)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отметить в форме ППЭ-05-02 факты неявки на экзамен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проверить отметки фактов удаления с экзамена, досрочного завершения по объективным причинам, ошибок в документах (если такие факты были)</a:t>
            </a: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95601" y="609600"/>
            <a:ext cx="601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Завершение выполнения экзаменационной работы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09600" y="6324520"/>
            <a:ext cx="12192000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09585" indent="-609585" algn="ctr">
              <a:defRPr/>
            </a:pPr>
            <a:endParaRPr lang="ru-RU" sz="27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17" y="1092205"/>
            <a:ext cx="1016681" cy="96010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911424" y="1143000"/>
          <a:ext cx="8232576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143341" y="740703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245600" y="4343400"/>
            <a:ext cx="2803061" cy="25146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регистрации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№1</a:t>
            </a:r>
          </a:p>
          <a:p>
            <a:pPr marL="182563" indent="-182563"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№2 лист 1 и лист 2, ДБО №2</a:t>
            </a:r>
          </a:p>
          <a:p>
            <a:pPr marL="182563" indent="-90488" algn="just">
              <a:buFontTx/>
              <a:buChar char="-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КИМ, включая контрольный лист, вложенный в конверт от ИК</a:t>
            </a: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 Черновики</a:t>
            </a:r>
          </a:p>
          <a:p>
            <a:pPr algn="just">
              <a:buFontTx/>
              <a:buChar char="-"/>
            </a:pP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5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500" b="1" dirty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38800" y="533403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24000" y="685800"/>
            <a:ext cx="4749592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21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0" y="1066559"/>
            <a:ext cx="9979520" cy="30469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indent="601118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Для учета количества заполненных полей «Замена ошибочных ответов на задания с КРАТКИМ ОТВЕТОМ» на бланке ответов №1 участников ЕГЭ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ответственному организатору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в аудитории необходимо:</a:t>
            </a:r>
            <a:endParaRPr lang="ru-RU" sz="19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проверить бланк ответов № 1 участника экзамена на наличие замены ошибочных ответов на задания с кратким ответом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 в поле «</a:t>
            </a: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поставить соответствующее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цифровое значение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9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531" y="4197085"/>
            <a:ext cx="79197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719405" y="644696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77625" y="787405"/>
            <a:ext cx="1016681" cy="960107"/>
          </a:xfrm>
          <a:prstGeom prst="rect">
            <a:avLst/>
          </a:prstGeom>
        </p:spPr>
      </p:pic>
      <p:sp>
        <p:nvSpPr>
          <p:cNvPr id="17" name="Стрелка вверх 16"/>
          <p:cNvSpPr/>
          <p:nvPr/>
        </p:nvSpPr>
        <p:spPr>
          <a:xfrm rot="7875094">
            <a:off x="4874168" y="5307545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7922497">
            <a:off x="6711425" y="5348819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381002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5344" y="787405"/>
            <a:ext cx="1016681" cy="960107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527381" y="644696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2401" y="1600202"/>
            <a:ext cx="10465163" cy="10002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</a:t>
            </a:r>
            <a:r>
              <a:rPr lang="ru-RU" sz="1900" b="1" u="sng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 использовал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поле «Замена ошибочных ответов на задания с кратким ответом» организатор в поле «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ставит «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и </a:t>
            </a:r>
            <a:r>
              <a:rPr lang="ru-RU" sz="1900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9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20801" y="990604"/>
            <a:ext cx="4416491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ru-RU" sz="21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2100" b="1" dirty="0">
              <a:solidFill>
                <a:srgbClr val="1306BA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563" y="2756925"/>
            <a:ext cx="7919720" cy="255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679509" y="5541240"/>
            <a:ext cx="10177131" cy="105611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700" b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Заполнить форму ППЭ-05-02 «Протокол проведения экзамена в аудитории», получив ПОДПИСЬ у участников экзамена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Стрелка вверх 12"/>
          <p:cNvSpPr/>
          <p:nvPr/>
        </p:nvSpPr>
        <p:spPr>
          <a:xfrm rot="7922497">
            <a:off x="5264924" y="3986211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7922497">
            <a:off x="6382509" y="3986210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24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71600" y="381002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39884" y="1861295"/>
            <a:ext cx="6816757" cy="289309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/>
          <a:p>
            <a:pPr indent="241294" algn="just" defTabSz="1219140" eaLnBrk="0" hangingPunct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знак «Z» </a:t>
            </a:r>
            <a:r>
              <a:rPr lang="ru-RU" b="1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свидетельствует о:</a:t>
            </a:r>
          </a:p>
          <a:p>
            <a:pPr indent="241294" algn="just" defTabSz="1219140" eaLnBrk="0" hangingPunct="0"/>
            <a:endParaRPr lang="ru-RU" b="1" u="sng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>
              <a:buFontTx/>
              <a:buChar char="-"/>
            </a:pPr>
            <a:r>
              <a:rPr lang="ru-RU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завершении выполнения участником экзамена заданий КИМ</a:t>
            </a:r>
          </a:p>
          <a:p>
            <a:pPr indent="241294" algn="just" defTabSz="1219140" eaLnBrk="0" hangingPunct="0">
              <a:buFontTx/>
              <a:buChar char="-"/>
            </a:pPr>
            <a:endParaRPr lang="ru-RU" u="sng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том, что </a:t>
            </a:r>
            <a:r>
              <a:rPr lang="ru-RU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данный участник экзамена свою экзаменационную работу завершил.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indent="241294" algn="just" defTabSz="1219140" eaLnBrk="0" hangingPunct="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указанный знак проставляется на последнем листе соответствующего бланка ответов </a:t>
            </a:r>
            <a:endParaRPr lang="ru-RU" b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2000" cy="64469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121914" tIns="60957" rIns="121914" bIns="6095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905"/>
                <a:solidFill>
                  <a:srgbClr val="0000FF"/>
                </a:solidFill>
                <a:latin typeface="Cambria" pitchFamily="18" charset="0"/>
              </a:rPr>
              <a:t>ЗАПОЛНЕНИЕ БЛАНКА ОТВЕТОВ № 2</a:t>
            </a:r>
            <a:endParaRPr lang="ru-RU" sz="2400" b="1" dirty="0">
              <a:ln w="1905"/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531288"/>
            <a:ext cx="4320480" cy="613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11424" y="3525011"/>
            <a:ext cx="3264363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2800" dirty="0" smtClean="0">
                <a:latin typeface="Cambria" pitchFamily="18" charset="0"/>
              </a:rPr>
              <a:t>Z</a:t>
            </a:r>
            <a:endParaRPr lang="ru-RU" sz="12800" dirty="0"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5414" y="1892829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51585" y="2660915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5414" y="3621021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24" y="356659"/>
            <a:ext cx="1016681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1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349" y="1988844"/>
            <a:ext cx="11617291" cy="210826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002060"/>
                </a:solidFill>
                <a:latin typeface="Cambria" pitchFamily="18" charset="0"/>
              </a:rPr>
              <a:t>УПАКОВКА </a:t>
            </a:r>
          </a:p>
          <a:p>
            <a:pPr algn="ctr"/>
            <a:r>
              <a:rPr lang="ru-RU" sz="4300" b="1" dirty="0" smtClean="0">
                <a:solidFill>
                  <a:srgbClr val="002060"/>
                </a:solidFill>
                <a:latin typeface="Cambria" pitchFamily="18" charset="0"/>
              </a:rPr>
              <a:t>ЭКЗАМЕНАЦИОННЫХ МАТЕРИАЛОВ </a:t>
            </a:r>
          </a:p>
          <a:p>
            <a:pPr algn="ctr"/>
            <a:r>
              <a:rPr lang="ru-RU" sz="4300" b="1" dirty="0" smtClean="0">
                <a:solidFill>
                  <a:srgbClr val="002060"/>
                </a:solidFill>
                <a:latin typeface="Cambria" pitchFamily="18" charset="0"/>
              </a:rPr>
              <a:t>В АУДИТОРИИ ППЭ НА ДОМУ</a:t>
            </a:r>
            <a:endParaRPr lang="ru-RU" sz="43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0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6800" y="1397004"/>
            <a:ext cx="2831637" cy="1923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3029581" y="1009028"/>
            <a:ext cx="1833316" cy="281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638800" y="3505200"/>
            <a:ext cx="4267200" cy="118335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prstDash val="sysDash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endParaRPr lang="ru-RU" sz="1600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defTabSz="1371566">
              <a:tabLst>
                <a:tab pos="173562" algn="l"/>
              </a:tabLst>
              <a:defRPr/>
            </a:pPr>
            <a:r>
              <a:rPr lang="ru-RU" sz="21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КИМ  вложить в конверт от ИК</a:t>
            </a:r>
          </a:p>
          <a:p>
            <a:pPr defTabSz="1371566">
              <a:tabLst>
                <a:tab pos="173562" algn="l"/>
              </a:tabLst>
              <a:defRPr/>
            </a:pPr>
            <a:endParaRPr lang="ru-RU" sz="2100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68025" y="990603"/>
            <a:ext cx="1326465" cy="12526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8800" y="1092200"/>
            <a:ext cx="3759200" cy="21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 rot="16200000">
            <a:off x="6123525" y="1775877"/>
            <a:ext cx="609600" cy="664651"/>
            <a:chOff x="2391490" y="1628755"/>
            <a:chExt cx="689627" cy="574689"/>
          </a:xfrm>
        </p:grpSpPr>
        <p:sp>
          <p:nvSpPr>
            <p:cNvPr id="18" name="Стрелка вправо 1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191003" y="609600"/>
            <a:ext cx="300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2400" y="1524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962400"/>
            <a:ext cx="43078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791745" y="1604797"/>
            <a:ext cx="672075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812824" y="3280537"/>
            <a:ext cx="1625601" cy="31262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БР</a:t>
            </a:r>
            <a:endParaRPr lang="ru-RU" sz="2100" b="1" u="sng" dirty="0">
              <a:solidFill>
                <a:srgbClr val="002060"/>
              </a:solidFill>
            </a:endParaRP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>
          <a:xfrm>
            <a:off x="4876824" y="3280537"/>
            <a:ext cx="1828801" cy="31262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БО №1</a:t>
            </a:r>
            <a:endParaRPr lang="ru-RU" sz="2100" b="1" u="sng" dirty="0">
              <a:solidFill>
                <a:srgbClr val="002060"/>
              </a:solidFill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8976330" y="3280533"/>
            <a:ext cx="2909337" cy="62852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БО № 2, лист 1, лист 2, ДБО № 2</a:t>
            </a:r>
          </a:p>
          <a:p>
            <a:pPr indent="0" algn="ctr">
              <a:spcBef>
                <a:spcPts val="1600"/>
              </a:spcBef>
            </a:pPr>
            <a:endParaRPr lang="ru-RU" sz="2100" b="1" u="sng" dirty="0">
              <a:solidFill>
                <a:srgbClr val="C00000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08526" y="3"/>
            <a:ext cx="1326465" cy="1252652"/>
          </a:xfrm>
          <a:prstGeom prst="rect">
            <a:avLst/>
          </a:prstGeom>
        </p:spPr>
      </p:pic>
      <p:sp>
        <p:nvSpPr>
          <p:cNvPr id="89" name="Содержимое 2"/>
          <p:cNvSpPr txBox="1">
            <a:spLocks/>
          </p:cNvSpPr>
          <p:nvPr/>
        </p:nvSpPr>
        <p:spPr>
          <a:xfrm>
            <a:off x="304800" y="5867400"/>
            <a:ext cx="3168352" cy="54868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        передачи ЭМ руководителю ППЭ в Штабе ППЭ</a:t>
            </a:r>
            <a:endParaRPr lang="ru-RU" sz="1600" b="1" u="sng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25" y="5969000"/>
            <a:ext cx="392711" cy="3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632200"/>
            <a:ext cx="538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Прямоугольник 94"/>
          <p:cNvSpPr/>
          <p:nvPr/>
        </p:nvSpPr>
        <p:spPr>
          <a:xfrm rot="16200000" flipV="1">
            <a:off x="5962171" y="5798032"/>
            <a:ext cx="288032" cy="629973"/>
          </a:xfrm>
          <a:prstGeom prst="rect">
            <a:avLst/>
          </a:prstGeom>
          <a:noFill/>
          <a:ln w="2857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>
            <a:off x="3556000" y="6172200"/>
            <a:ext cx="2133600" cy="101600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657600" y="457202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Комплектование бланков в ВДП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52400" y="2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685800"/>
            <a:ext cx="1785551" cy="24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760550"/>
            <a:ext cx="1905000" cy="243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9800" y="685800"/>
            <a:ext cx="195160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67800" y="838200"/>
            <a:ext cx="186088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Стрелка вправо 27"/>
          <p:cNvSpPr/>
          <p:nvPr/>
        </p:nvSpPr>
        <p:spPr>
          <a:xfrm>
            <a:off x="7543800" y="1600200"/>
            <a:ext cx="672075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kern="0" dirty="0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430000" cy="1219200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solidFill>
                  <a:srgbClr val="1306BA"/>
                </a:solidFill>
                <a:latin typeface="Cambria" pitchFamily="18" charset="0"/>
              </a:rPr>
              <a:t>особенности </a:t>
            </a:r>
            <a:r>
              <a:rPr lang="ru-RU" sz="2400" b="1" cap="all" dirty="0">
                <a:solidFill>
                  <a:srgbClr val="1306BA"/>
                </a:solidFill>
                <a:latin typeface="Cambria" pitchFamily="18" charset="0"/>
              </a:rPr>
              <a:t>организации ППЭ </a:t>
            </a:r>
            <a:br>
              <a:rPr lang="ru-RU" sz="2400" b="1" cap="all" dirty="0">
                <a:solidFill>
                  <a:srgbClr val="1306BA"/>
                </a:solidFill>
                <a:latin typeface="Cambria" pitchFamily="18" charset="0"/>
              </a:rPr>
            </a:br>
            <a:r>
              <a:rPr lang="ru-RU" sz="2400" b="1" cap="all" dirty="0">
                <a:solidFill>
                  <a:srgbClr val="1306BA"/>
                </a:solidFill>
                <a:latin typeface="Cambria" pitchFamily="18" charset="0"/>
              </a:rPr>
              <a:t>и аудиторий для участников ЕГЭ  с ОВЗ </a:t>
            </a:r>
            <a:br>
              <a:rPr lang="ru-RU" sz="2400" b="1" cap="all" dirty="0">
                <a:solidFill>
                  <a:srgbClr val="1306BA"/>
                </a:solidFill>
                <a:latin typeface="Cambria" pitchFamily="18" charset="0"/>
              </a:rPr>
            </a:br>
            <a:r>
              <a:rPr lang="ru-RU" sz="2400" b="1" cap="all" dirty="0">
                <a:solidFill>
                  <a:srgbClr val="1306BA"/>
                </a:solidFill>
                <a:latin typeface="Cambria" pitchFamily="18" charset="0"/>
              </a:rPr>
              <a:t>на дому/на базе медицинского учреждения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1295400"/>
            <a:ext cx="10766171" cy="762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Предъявляются минимальные требования </a:t>
            </a:r>
            <a:b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 процедуре и технологии проведения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2133600"/>
            <a:ext cx="1158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Организуется по месту жительства /нахождения медицинского учреждения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Применяется бумажная технология/допускается использование печати ЭМ в ППЭ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Обеспечивается видеонаблюдение в режиме «</a:t>
            </a:r>
            <a:r>
              <a:rPr lang="ru-RU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офлайн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» (с записью звука)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При проведении ЕГЭ по иностранному языку  с разделом «Говорение» организуется только одна аудитория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Присутствуют: член ГЭК, руководитель ППЭ, не менее одного организатора, ассистент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допускается совмещение отдельных полномочий и обязанностей по согласованию с ГЭК: член ГЭК может выполнять функционал руководителя ППЭ, организатор может одновременно выполнять функции технического специалиста, родитель участника ГИА может выступать в качестве ассистента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При проведении экзамена на дому сотрудники ППЭ приступают к своим обязанностям не ранее 9.00 </a:t>
            </a:r>
          </a:p>
        </p:txBody>
      </p:sp>
    </p:spTree>
    <p:extLst>
      <p:ext uri="{BB962C8B-B14F-4D97-AF65-F5344CB8AC3E}">
        <p14:creationId xmlns:p14="http://schemas.microsoft.com/office/powerpoint/2010/main" xmlns="" val="38616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743"/>
            <a:ext cx="12192000" cy="63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4"/>
            <a:ext cx="4572000" cy="2876136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аполнить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бланки ответов всех типов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: 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регистрации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ответов №1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бланки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ответов № 2 лист 1, лист 2, ДБО №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2</a:t>
            </a:r>
            <a:endParaRPr lang="ru-RU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371566">
              <a:tabLst>
                <a:tab pos="173562" algn="l"/>
              </a:tabLst>
              <a:defRPr/>
            </a:pP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3292176" y="1048263"/>
            <a:ext cx="284989" cy="4470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2666585" y="2249917"/>
            <a:ext cx="1536171" cy="4470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6200000" flipV="1">
            <a:off x="8448264" y="692698"/>
            <a:ext cx="384043" cy="5280587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74425" y="787403"/>
            <a:ext cx="1326465" cy="12526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53000" y="3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21305"/>
            <a:ext cx="12192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12192000" cy="661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6200000" flipV="1">
            <a:off x="8043168" y="2729973"/>
            <a:ext cx="576064" cy="4662421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4"/>
            <a:ext cx="4943872" cy="18502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ВДП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заполнить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испорченные комплекты ЭМ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ВДП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74425" y="889003"/>
            <a:ext cx="1326465" cy="12526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53000" y="3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0" y="990616"/>
            <a:ext cx="8688288" cy="5867401"/>
          </a:xfrm>
          <a:prstGeom prst="rect">
            <a:avLst/>
          </a:prstGeom>
          <a:noFill/>
          <a:ln w="254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39200" y="1803404"/>
            <a:ext cx="3155189" cy="22297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КОНВЕРТ</a:t>
            </a:r>
          </a:p>
          <a:p>
            <a:pPr defTabSz="1371566">
              <a:tabLst>
                <a:tab pos="173562" algn="l"/>
              </a:tabLst>
              <a:defRPr/>
            </a:pPr>
            <a:endParaRPr lang="ru-RU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defTabSz="1371566">
              <a:tabLst>
                <a:tab pos="173562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черновики</a:t>
            </a:r>
            <a:endParaRPr lang="ru-RU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заполнить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форму 11-ППЭ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вложить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черновики в конверт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конверт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3831863" y="1372661"/>
            <a:ext cx="879872" cy="72968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68025" y="787403"/>
            <a:ext cx="1326465" cy="1252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57600" y="228604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487513" y="1028740"/>
            <a:ext cx="1188129" cy="1056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7381" y="2180868"/>
            <a:ext cx="3456384" cy="76808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ППЭ-05-02 «Протокол проведения экзамена в аудитории»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711982" y="1028740"/>
            <a:ext cx="1188129" cy="10561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7809" y="2180868"/>
            <a:ext cx="3552395" cy="105611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ППЭ-12-02 «Ведомость коррекции персональных данных участников экзамена в аудиториях»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264368" y="1028740"/>
            <a:ext cx="1188129" cy="10561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04245" y="2180868"/>
            <a:ext cx="3456384" cy="105611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ППЭ-12-03 «Ведомость использования дополнительных бланков ответов №2»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487513" y="3236981"/>
            <a:ext cx="1188129" cy="10561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7381" y="4581128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ППЭ-12-04-МАШ «Ведомость учета времени отсутствия участников экзамена в аудиториях»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3429003"/>
            <a:ext cx="1344149" cy="10881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6376" y="3429003"/>
            <a:ext cx="1344149" cy="10881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9829" y="4677139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ППЭ-05-01 «Список участников экзамена в аудитории ППЭ»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6267" y="4677139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ППЭ-16 «Расшифровка кодов образовательных организаций»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38668" y="228601"/>
            <a:ext cx="6075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 </a:t>
            </a:r>
            <a:r>
              <a:rPr lang="ru-RU" sz="2400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Формы ППЭ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42925" y="1028735"/>
          <a:ext cx="11609751" cy="573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74425" y="584203"/>
            <a:ext cx="1326465" cy="125265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203200" y="787400"/>
            <a:ext cx="609600" cy="57912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sz="2700" b="1" i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ответственный организатор</a:t>
            </a:r>
          </a:p>
          <a:p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8666" y="228601"/>
            <a:ext cx="6075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667" y="4011617"/>
            <a:ext cx="61384" cy="69762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endParaRPr lang="ru-RU" sz="3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360" y="1700808"/>
            <a:ext cx="2880320" cy="864096"/>
          </a:xfrm>
          <a:prstGeom prst="rect">
            <a:avLst/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9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черновики  – </a:t>
            </a:r>
            <a:r>
              <a:rPr lang="ru-RU" sz="1900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конверт</a:t>
            </a:r>
            <a:endParaRPr lang="ru-RU" sz="1900" i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3201" y="2616203"/>
            <a:ext cx="2976331" cy="192021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352800" y="1803400"/>
            <a:ext cx="2844800" cy="69344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9525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endParaRPr lang="ru-RU" sz="1900" spc="-13" dirty="0" smtClean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  <a:r>
              <a:rPr lang="ru-RU" sz="1900" spc="-7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 </a:t>
            </a:r>
            <a:r>
              <a:rPr lang="ru-RU" sz="1900" spc="-2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контрольным</a:t>
            </a:r>
            <a:r>
              <a:rPr lang="ru-RU" sz="1900" spc="3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листом  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endParaRPr lang="ru-RU" sz="2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6"/>
          <p:cNvSpPr>
            <a:spLocks noChangeArrowheads="1"/>
          </p:cNvSpPr>
          <p:nvPr/>
        </p:nvSpPr>
        <p:spPr bwMode="auto">
          <a:xfrm>
            <a:off x="8784301" y="1988845"/>
            <a:ext cx="2976331" cy="182420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68341" y="3909053"/>
            <a:ext cx="2400267" cy="864096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635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Испорченные/</a:t>
            </a:r>
            <a:endParaRPr lang="ru-RU" sz="1900" spc="-13" dirty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бракованные </a:t>
            </a: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ЭМ − </a:t>
            </a:r>
            <a:r>
              <a:rPr lang="ru-RU" sz="1900" i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9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536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Неиспользованные ВДП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1568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Неиспользованные ДБО № 2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432801" y="1193804"/>
            <a:ext cx="2400267" cy="69902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Бланки ответов  − </a:t>
            </a:r>
            <a:r>
              <a:rPr lang="ru-RU" sz="1900" i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9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2" name="object 6"/>
          <p:cNvSpPr>
            <a:spLocks noChangeArrowheads="1"/>
          </p:cNvSpPr>
          <p:nvPr/>
        </p:nvSpPr>
        <p:spPr bwMode="auto">
          <a:xfrm>
            <a:off x="9072333" y="4869164"/>
            <a:ext cx="2976331" cy="192021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84032" y="2084856"/>
            <a:ext cx="2208245" cy="1632181"/>
          </a:xfrm>
          <a:prstGeom prst="rect">
            <a:avLst/>
          </a:prstGeom>
          <a:ln w="9525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Формы ППЭ </a:t>
            </a:r>
          </a:p>
          <a:p>
            <a:pPr algn="ctr">
              <a:defRPr/>
            </a:pPr>
            <a:r>
              <a:rPr lang="ru-RU" sz="1900" i="1" dirty="0" smtClean="0">
                <a:solidFill>
                  <a:srgbClr val="0033CC"/>
                </a:solidFill>
                <a:latin typeface="Cambria" pitchFamily="18" charset="0"/>
              </a:rPr>
              <a:t>файл-вкладыш </a:t>
            </a:r>
            <a:r>
              <a:rPr lang="ru-RU" sz="1600" i="1" dirty="0" smtClean="0">
                <a:solidFill>
                  <a:srgbClr val="0033CC"/>
                </a:solidFill>
                <a:latin typeface="Cambria" pitchFamily="18" charset="0"/>
              </a:rPr>
              <a:t>(</a:t>
            </a: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ППЭ-05-02, ППЭ-12-02, ППЭ-12-03, ППЭ-12-04-МАШ</a:t>
            </a:r>
            <a:r>
              <a:rPr lang="ru-RU" sz="1600" i="1" dirty="0" smtClean="0">
                <a:solidFill>
                  <a:srgbClr val="0033CC"/>
                </a:solidFill>
                <a:latin typeface="Cambria" pitchFamily="18" charset="0"/>
              </a:rPr>
              <a:t>, ППЭ-05-01, ППЭ-16)</a:t>
            </a:r>
            <a:endParaRPr lang="ru-RU" sz="16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9600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Служебные записки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48" y="740703"/>
            <a:ext cx="1326465" cy="12526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9349" y="6213323"/>
            <a:ext cx="8640960" cy="6155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896" tIns="60948" rIns="121896" bIns="60948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организаторы </a:t>
            </a:r>
            <a:r>
              <a:rPr lang="ru-RU" sz="16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покидают ППЭ после передачи всех ЭМ руководителю ППЭ и </a:t>
            </a:r>
            <a:endParaRPr lang="ru-RU" sz="1600" b="1" dirty="0" smtClean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  <a:p>
            <a:pPr algn="ctr"/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с </a:t>
            </a:r>
            <a:r>
              <a:rPr lang="ru-RU" sz="16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разрешения руководителя </a:t>
            </a:r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ППЭ</a:t>
            </a:r>
            <a:endParaRPr lang="ru-RU" sz="1600" b="1" dirty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72064" y="3813049"/>
            <a:ext cx="1728192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 smtClean="0">
                <a:solidFill>
                  <a:srgbClr val="0033CC"/>
                </a:solidFill>
                <a:latin typeface="Cambria" pitchFamily="18" charset="0"/>
              </a:rPr>
              <a:t>Инструкции, памятки</a:t>
            </a:r>
            <a:endParaRPr lang="ru-RU" sz="19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1200" y="889014"/>
            <a:ext cx="8128000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Приемка-передача  ЭМ из аудитории (ППЭ-14-02), (ППЭ-13-02-МАШ)</a:t>
            </a:r>
            <a:endParaRPr lang="ru-RU" altLang="ru-RU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38666" y="228601"/>
            <a:ext cx="6075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352800" y="2667000"/>
            <a:ext cx="2976331" cy="192021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048000"/>
            <a:ext cx="2377632" cy="14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9"/>
            <a:ext cx="1219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4719" y="242088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Заполнить Протокол проведения ЕГЭ в ППЭ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ППЭ-13-01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7117" y="242088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9"/>
            <a:ext cx="12192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Действия </a:t>
            </a:r>
            <a:r>
              <a:rPr lang="ru-RU" sz="1600" b="1" cap="all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руководителя ППЭ</a:t>
            </a:r>
            <a:endParaRPr lang="ru-RU" sz="1600" b="1" cap="all" dirty="0" smtClean="0">
              <a:solidFill>
                <a:srgbClr val="00206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4719" y="335708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Заполнить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Сводную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ведомость учёта участников и использования экзаменационных материалов в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ППЭ-13-02-МАШ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7117" y="335708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4719" y="4293144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Сформировать комплект документов и комплекты ЭМ ППЭ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117" y="4293144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74719" y="522924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Передать комплект документов и комплекты ЭМ членам ГЭК для упаковки и передачи в РЦОИ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7117" y="522924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9005" y="152400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ППЭ</a:t>
            </a:r>
          </a:p>
        </p:txBody>
      </p:sp>
    </p:spTree>
    <p:extLst>
      <p:ext uri="{BB962C8B-B14F-4D97-AF65-F5344CB8AC3E}">
        <p14:creationId xmlns="" xmlns:p14="http://schemas.microsoft.com/office/powerpoint/2010/main" val="37157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215" t="26054" r="20310" b="8606"/>
          <a:stretch/>
        </p:blipFill>
        <p:spPr bwMode="auto">
          <a:xfrm>
            <a:off x="815414" y="1052736"/>
            <a:ext cx="10561173" cy="5303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21512" y="58925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</a:rPr>
              <a:t>ФОРМА ЗАПОЛНЯЕТСЯ ЧЕРНОЙ ГЕЛЕВОЙ 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РУЧКОЙ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9005" y="152400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ППЭ</a:t>
            </a:r>
          </a:p>
        </p:txBody>
      </p:sp>
    </p:spTree>
    <p:extLst>
      <p:ext uri="{BB962C8B-B14F-4D97-AF65-F5344CB8AC3E}">
        <p14:creationId xmlns="" xmlns:p14="http://schemas.microsoft.com/office/powerpoint/2010/main" val="6249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7400"/>
            <a:ext cx="12192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203201" y="889000"/>
            <a:ext cx="3870987" cy="58319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900" b="1" dirty="0" smtClean="0">
                <a:solidFill>
                  <a:srgbClr val="0033CC"/>
                </a:solidFill>
                <a:latin typeface="Cambria" pitchFamily="18" charset="0"/>
              </a:rPr>
              <a:t>заполнить ППЭ-11-1</a:t>
            </a:r>
            <a:endParaRPr lang="ru-RU" sz="19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9652000" y="990602"/>
            <a:ext cx="2327605" cy="1167968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900" b="1" dirty="0">
                <a:solidFill>
                  <a:srgbClr val="0033CC"/>
                </a:solidFill>
                <a:latin typeface="Cambria" pitchFamily="18" charset="0"/>
              </a:rPr>
              <a:t>Передача ЭМ в Штабе ППЭ по форме ППЭ-14-01</a:t>
            </a:r>
            <a:endParaRPr lang="ru-RU" sz="19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9005" y="152400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ППЭ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8200" y="2743204"/>
            <a:ext cx="2286000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 испорченными/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бракованными ЭМ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18400" y="990605"/>
            <a:ext cx="1901461" cy="8062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89600" y="889000"/>
            <a:ext cx="1625600" cy="288032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2100" b="1" spc="-13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Все ЭМ</a:t>
            </a:r>
            <a:endParaRPr lang="ru-RU" sz="2100" b="1" i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0" name="Тройная стрелка влево/вправо/вверх 29"/>
          <p:cNvSpPr/>
          <p:nvPr/>
        </p:nvSpPr>
        <p:spPr>
          <a:xfrm rot="10800000">
            <a:off x="6096000" y="1600204"/>
            <a:ext cx="1056117" cy="1444757"/>
          </a:xfrm>
          <a:prstGeom prst="leftRigh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620000" y="1905000"/>
            <a:ext cx="2436416" cy="68580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Конверт черновиками</a:t>
            </a:r>
            <a:r>
              <a:rPr lang="ru-RU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3140968"/>
            <a:ext cx="3072341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6210" y="990603"/>
            <a:ext cx="1565815" cy="1252652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8400" y="4038600"/>
            <a:ext cx="2946400" cy="256490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6502400" y="5664200"/>
            <a:ext cx="1440160" cy="30480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defRPr/>
            </a:pPr>
            <a:endParaRPr lang="ru-RU" sz="2400" kern="0" dirty="0" smtClean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02400" y="5461000"/>
            <a:ext cx="1440160" cy="186432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defRPr/>
            </a:pPr>
            <a:endParaRPr lang="ru-RU" sz="2400" kern="0" dirty="0" smtClean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6502401" y="5156200"/>
            <a:ext cx="38404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8229600" y="2743204"/>
            <a:ext cx="2540000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Неиспользованные ИК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12800" y="3937015"/>
            <a:ext cx="2304256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ВДП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12800" y="5156215"/>
            <a:ext cx="2304256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</a:t>
            </a:r>
            <a:r>
              <a:rPr lang="ru-RU" b="1" spc="-13" dirty="0" err="1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сейф-пакеты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5800" y="990600"/>
            <a:ext cx="4572000" cy="15286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 с бланками ответов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формы ППЭ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журнал медицинского работника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служебные, объяснительные записки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неиспользованные ДБО №2 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379100" y="76204"/>
            <a:ext cx="438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ШТАБЕ ППЭ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229602" y="3886204"/>
            <a:ext cx="32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Передача ЭМ </a:t>
            </a:r>
          </a:p>
          <a:p>
            <a:pPr algn="ctr"/>
            <a:r>
              <a:rPr lang="ru-RU" altLang="ru-RU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(ППЭ-14-01, ППЭ-14)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8305800" y="4876802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  <a:t>После проведения экзамена использованные и неиспользованные ЭМ из ППЭ доставляются членом ГЭК </a:t>
            </a:r>
            <a:b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  <a:t>в РЦОИ</a:t>
            </a:r>
            <a:endParaRPr lang="ru-RU" b="1" dirty="0">
              <a:solidFill>
                <a:srgbClr val="025B94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15240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cap="all" dirty="0">
                <a:solidFill>
                  <a:srgbClr val="1306BA"/>
                </a:solidFill>
                <a:latin typeface="Cambria" panose="02040503050406030204" pitchFamily="18" charset="0"/>
              </a:rPr>
              <a:t>Предварительная </a:t>
            </a:r>
            <a:r>
              <a:rPr lang="ru-RU" sz="2400" b="1" cap="all" dirty="0" smtClean="0">
                <a:solidFill>
                  <a:srgbClr val="1306BA"/>
                </a:solidFill>
                <a:latin typeface="Cambria" panose="02040503050406030204" pitchFamily="18" charset="0"/>
              </a:rPr>
              <a:t>подготовка</a:t>
            </a:r>
            <a:endParaRPr lang="ru-RU" sz="2400" b="1" cap="all" dirty="0">
              <a:solidFill>
                <a:srgbClr val="1306BA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4719" y="1628800"/>
            <a:ext cx="11083721" cy="43200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Рабочее место для участника</a:t>
            </a:r>
            <a:endParaRPr lang="ru-RU" sz="1600" b="1" dirty="0">
              <a:solidFill>
                <a:srgbClr val="00206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1328" y="1628800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57213" y="2541633"/>
            <a:ext cx="11083721" cy="61954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Место для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осуществления раскладки и последующей упаковки ЭМ, собранных организаторами  у 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участников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11328" y="2601206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1328" y="3088682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17562" y="3119545"/>
            <a:ext cx="815875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Часы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1328" y="357615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57214" y="2143116"/>
            <a:ext cx="11083721" cy="2857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Рабочее место для организатора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11328" y="2116613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87329" y="4080087"/>
            <a:ext cx="1108372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Канцелярские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принадлежности (ручки, ножницы, скотч)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11328" y="4065055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31371" y="5162045"/>
            <a:ext cx="10657184" cy="89817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Cambria" pitchFamily="18" charset="0"/>
              </a:rPr>
              <a:t>Подготовка черновиков (по 2 листа на участника) со штампом </a:t>
            </a:r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</a:rPr>
              <a:t>ОО-ППЭ и резерв</a:t>
            </a:r>
            <a:endParaRPr lang="ru-RU" altLang="ru-RU" sz="16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7562" y="3599816"/>
            <a:ext cx="10463015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Фиксация продолжительности экзамена (лист бумаги, доска для записей…)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5144" r="16306" b="30050"/>
          <a:stretch/>
        </p:blipFill>
        <p:spPr>
          <a:xfrm>
            <a:off x="10249679" y="1064438"/>
            <a:ext cx="1632181" cy="138223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414685" y="1243661"/>
            <a:ext cx="2745316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Видеонаблюдение</a:t>
            </a:r>
            <a:r>
              <a:rPr lang="en-US" sz="2000" b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sz="2000" b="1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>
              <a:defRPr/>
            </a:pPr>
            <a:r>
              <a:rPr lang="ru-RU" sz="1593" dirty="0">
                <a:solidFill>
                  <a:srgbClr val="006AB3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7329" y="4591221"/>
            <a:ext cx="1108372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Орфографический словарь (ЛИТЕРАТУРА)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1328" y="4576189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12663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62600" y="0"/>
            <a:ext cx="6477000" cy="533400"/>
          </a:xfrm>
        </p:spPr>
        <p:txBody>
          <a:bodyPr>
            <a:normAutofit/>
          </a:bodyPr>
          <a:lstStyle/>
          <a:p>
            <a:pPr defTabSz="121917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СПЕЦИАЛИЗИРОВАННЫЕ УСЛОВИЯ ДЛЯ:</a:t>
            </a:r>
            <a:endParaRPr lang="ru-RU" sz="2400" dirty="0" smtClean="0">
              <a:solidFill>
                <a:srgbClr val="1306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34000" cy="1447794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звукоусиливающей аппаратурой индивидуального пользования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текстовая форма инструкции по заполнению бланков ЕГЭ</a:t>
            </a:r>
            <a:endParaRPr lang="ru-RU" sz="2000" dirty="0" smtClean="0">
              <a:solidFill>
                <a:srgbClr val="3333CC"/>
              </a:solidFill>
              <a:latin typeface="Cambria" pitchFamily="18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172200" y="1447800"/>
            <a:ext cx="5486400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индивидуальное равномерное освещение не ниже 300 люкс </a:t>
            </a:r>
          </a:p>
          <a:p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техникой для масштабирования ЭМ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762000"/>
            <a:ext cx="533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слабослышащих участников экзамена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2743200"/>
            <a:ext cx="533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обучающихся с расстройствами </a:t>
            </a:r>
            <a:r>
              <a:rPr lang="ru-RU" sz="2000"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аутистического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спектра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</a:t>
            </a:r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609600" y="3505200"/>
            <a:ext cx="5334000" cy="3048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Ассистент</a:t>
            </a:r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помогает участнику экзамена занять место в аудитории, предотвращает (по возможности) аффективные реакции на новую стрессовую обстановку, возникающую во время проведения экзамена. </a:t>
            </a:r>
          </a:p>
          <a:p>
            <a:pPr algn="just"/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При выполнении участником экзамена экзаменационной работы ассистент оказывает техническую помощь при оформлении регистрационных полей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2200" y="762000"/>
            <a:ext cx="54864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слабовидящих </a:t>
            </a:r>
            <a:r>
              <a:rPr lang="ru-RU" b="1" dirty="0" smtClean="0"/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28600"/>
            <a:ext cx="5724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 соответствии с рекомендациями ПМПК </a:t>
            </a:r>
            <a:r>
              <a:rPr lang="ru-RU" dirty="0" smtClean="0"/>
              <a:t>	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72200" y="2971800"/>
            <a:ext cx="54864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 нарушениями опорно-двигательного аппарата </a:t>
            </a:r>
            <a:r>
              <a:rPr lang="ru-RU" sz="2000" b="1" dirty="0" smtClean="0"/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72200" y="3962400"/>
            <a:ext cx="5486400" cy="25545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специальные кресла, медицинские лежаки</a:t>
            </a:r>
          </a:p>
          <a:p>
            <a:pPr algn="just"/>
            <a:r>
              <a:rPr lang="ru-RU" sz="20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Ассистенты</a:t>
            </a:r>
            <a:r>
              <a:rPr lang="ru-RU" sz="20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  могут (при необходимости) в течение всего экзамена оказывать помощь в сопровождении участников экзамена с ограниченной мобильностью (помогают сменить положение в колясках, креслах, лежаках, фиксировать положение в кресле, укрепить и поправить протезы и т.п.)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62600" y="0"/>
            <a:ext cx="6477000" cy="533400"/>
          </a:xfrm>
        </p:spPr>
        <p:txBody>
          <a:bodyPr>
            <a:normAutofit/>
          </a:bodyPr>
          <a:lstStyle/>
          <a:p>
            <a:pPr defTabSz="121917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СПЕЦИАЛИЗИРОВАННЫЕ УСЛОВИЯ ДЛЯ:</a:t>
            </a:r>
            <a:endParaRPr lang="ru-RU" sz="2400" dirty="0" smtClean="0">
              <a:solidFill>
                <a:srgbClr val="1306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28600"/>
            <a:ext cx="533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 соответствии с рекомендациями ПМПК </a:t>
            </a:r>
            <a:r>
              <a:rPr lang="ru-RU" dirty="0" smtClean="0"/>
              <a:t>	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2855867" cy="377190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2493501" cy="281940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52400" y="685800"/>
            <a:ext cx="533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участник, использующий устройства </a:t>
            </a:r>
            <a:r>
              <a:rPr lang="ru-RU" sz="2000" b="1" dirty="0" err="1" smtClean="0">
                <a:solidFill>
                  <a:srgbClr val="FF0000"/>
                </a:solidFill>
                <a:latin typeface="Cambria" pitchFamily="18" charset="0"/>
              </a:rPr>
              <a:t>неинвазивного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 мониторинга глюкозы</a:t>
            </a:r>
            <a:endParaRPr lang="ru-RU" sz="2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91200" y="410661"/>
            <a:ext cx="6096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Рекомендации ПМПК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Выписка из ГЭК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Медицинская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справка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Участник проходит в ППЭ с мобильным телефоном или иным электронным устройством в качестве сканера с приложением устройства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Руководитель ППЭ в присутствии члена ГЭК составляют акт о допуске участника в аудиторию ППЭ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Участник  имеет доступ к устройствам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 в любое время, недопустимо, чтобы мобильный телефон находился в другом помещении. Частота использования  мобильного телефона в качестве сканера с приложением устройства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 мониторинга глюкозы не регламентирована, определяется самочувствием ребенка и медицинскими показаниями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Мобильный телефон или иное электронное устройство в течение всего экзамена должно находиться на рабочем столе участника экзамена в зоне видимости средств видеонаблюдения и организаторов в аудитории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Член ГЭК или руководитель ППЭ до начала проведения экзамена в данной аудитории проговаривают на камеру видеонаблюдения о том, что в данную аудиторию распределен участник, использующий устройства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3" y="1828800"/>
            <a:ext cx="4117903" cy="36133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180444" y="533857"/>
            <a:ext cx="30924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8653" y="310384"/>
            <a:ext cx="1181094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О</a:t>
            </a:r>
            <a:r>
              <a:rPr lang="ru-RU" sz="2400" b="1" spc="-1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БЕСПЕЧЕНИЕ СОБЛЮДЕНИЯ ПОРЯДКА</a:t>
            </a:r>
            <a:endParaRPr sz="2400" b="1" dirty="0">
              <a:solidFill>
                <a:srgbClr val="1306BA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3061" y="762001"/>
            <a:ext cx="8929371" cy="311624"/>
          </a:xfrm>
          <a:prstGeom prst="rect">
            <a:avLst/>
          </a:prstGeom>
          <a:effectLst/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572000"/>
            <a:ext cx="5867400" cy="18288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52401" y="2209806"/>
            <a:ext cx="8304683" cy="40876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2068195" indent="-182880">
              <a:lnSpc>
                <a:spcPct val="1501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ППЭ 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ОБОРУДУЮТСЯ 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СРЕДСТВАМИ 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ВИДЕОНАБЛЮДЕНИЯ, 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ПОЗВОЛЯЮЩИМИ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ОСУЩЕСТВЛЯТЬ</a:t>
            </a:r>
            <a:r>
              <a:rPr sz="1400" b="1" spc="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ВИДЕОЗАПИСЬ</a:t>
            </a:r>
            <a:r>
              <a:rPr sz="1400" b="1" spc="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</a:t>
            </a:r>
            <a:r>
              <a:rPr sz="1400" b="1" spc="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2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ТРАНСЛЯЦИЮ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ПРОВЕДЕНИЯ</a:t>
            </a:r>
            <a:r>
              <a:rPr sz="1400" b="1" spc="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ЭКЗАМЕНОВ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 </a:t>
            </a:r>
            <a:r>
              <a:rPr sz="1400" b="1" spc="-28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СЕТИ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«ИНТЕРНЕТ»</a:t>
            </a:r>
            <a:endParaRPr sz="1400" b="1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195580" indent="-182880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195580" algn="l"/>
              </a:tabLst>
            </a:pP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ДО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1 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МАРТА 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ГОДА,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СЛЕДУЮЩЕГО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ЗА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ГОДОМ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ПРОВЕДЕНИЯ ЭКЗАМЕНА,</a:t>
            </a:r>
            <a:endParaRPr sz="1400" b="1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194945" marR="1875789">
              <a:lnSpc>
                <a:spcPct val="150000"/>
              </a:lnSpc>
            </a:pP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ВИДЕОЗАПИСИ ЭКЗАМЕНА МОГУТ БЫТЬ 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ИСПОЛЬЗОВАНЫ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РОСОБРНАДЗОРОМ</a:t>
            </a:r>
            <a:r>
              <a:rPr sz="1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,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ДО</a:t>
            </a:r>
            <a:r>
              <a:rPr sz="1400" b="1" spc="-15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С </a:t>
            </a:r>
            <a:r>
              <a:rPr sz="1400" b="1" spc="-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ЦЕЛЬЮ</a:t>
            </a:r>
            <a:r>
              <a:rPr sz="1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ВЫЯВЛЕНИЯ</a:t>
            </a:r>
            <a:r>
              <a:rPr sz="1400" b="1" spc="1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ФАКТОВ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НАРУШЕНИЯ</a:t>
            </a:r>
            <a:r>
              <a:rPr sz="1400" b="1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1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ПОРЯДКА</a:t>
            </a:r>
            <a:r>
              <a:rPr sz="1400" b="1" spc="-3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ПРОВЕДЕНИЯ ГИА</a:t>
            </a:r>
            <a:endParaRPr sz="1400" b="1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3496945" algn="ctr">
              <a:lnSpc>
                <a:spcPct val="100000"/>
              </a:lnSpc>
            </a:pPr>
            <a:r>
              <a:rPr sz="1600" b="1" spc="-2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ВАЖНО!</a:t>
            </a:r>
            <a:endParaRPr sz="1600" dirty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3496310" algn="ctr">
              <a:lnSpc>
                <a:spcPct val="100000"/>
              </a:lnSpc>
            </a:pPr>
            <a:r>
              <a:rPr sz="1600" b="1" spc="-1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Корректное</a:t>
            </a:r>
            <a:r>
              <a:rPr sz="1600" b="1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профессиональное</a:t>
            </a:r>
            <a:r>
              <a:rPr sz="1600" b="1" spc="-2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0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поведение</a:t>
            </a:r>
            <a:endParaRPr sz="1600" dirty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3494404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Добросовестное</a:t>
            </a:r>
            <a:r>
              <a:rPr sz="1600" b="1" spc="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исполнение</a:t>
            </a:r>
            <a:r>
              <a:rPr sz="1600" b="1" spc="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должностных</a:t>
            </a:r>
            <a:endParaRPr sz="1600" dirty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3495040" algn="ctr">
              <a:lnSpc>
                <a:spcPct val="100000"/>
              </a:lnSpc>
            </a:pPr>
            <a:r>
              <a:rPr sz="1600" b="1" spc="-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обязанностей,</a:t>
            </a:r>
            <a:r>
              <a:rPr sz="1600" b="1" spc="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возложенных</a:t>
            </a:r>
            <a:r>
              <a:rPr sz="1600" b="1" spc="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на</a:t>
            </a:r>
            <a:r>
              <a:rPr sz="16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работника</a:t>
            </a:r>
            <a:endParaRPr sz="1600" dirty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3493770" algn="ctr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</a:t>
            </a:r>
            <a:r>
              <a:rPr sz="1600" b="1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период</a:t>
            </a:r>
            <a:r>
              <a:rPr sz="1600" b="1" spc="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проведения</a:t>
            </a:r>
            <a:r>
              <a:rPr sz="1600" b="1" spc="-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5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экзаменационной</a:t>
            </a:r>
            <a:r>
              <a:rPr sz="1600" b="1" spc="-15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sz="1600" b="1" spc="-5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кампании</a:t>
            </a:r>
            <a:endParaRPr sz="16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62200" y="990606"/>
            <a:ext cx="7162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КАМЕРЫ</a:t>
            </a:r>
            <a:r>
              <a:rPr lang="ru-RU" b="1" spc="-2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ВИДЕОНАБЛЮДЕНИЯ</a:t>
            </a:r>
            <a:r>
              <a:rPr lang="ru-RU" b="1" spc="-4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spc="-5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РАБОТАЮТ</a:t>
            </a:r>
            <a:endParaRPr lang="ru-RU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КАК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ДО</a:t>
            </a:r>
            <a:r>
              <a:rPr lang="ru-RU" b="1" spc="-1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spc="-4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НАЧАЛА,</a:t>
            </a:r>
            <a:r>
              <a:rPr lang="ru-RU" b="1" spc="-4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spc="-3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ТАК</a:t>
            </a:r>
            <a:r>
              <a:rPr lang="ru-RU" b="1" spc="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</a:t>
            </a:r>
            <a:r>
              <a:rPr lang="ru-RU" b="1" spc="-2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ПОСЛЕ</a:t>
            </a:r>
            <a:r>
              <a:rPr lang="ru-RU" b="1" spc="-2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ЗАВЕРШЕНИЯ</a:t>
            </a:r>
            <a:r>
              <a:rPr lang="ru-RU" b="1" spc="-5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ЭКЗАМЕНА</a:t>
            </a:r>
            <a:endParaRPr lang="ru-RU" dirty="0"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287" y="1268429"/>
            <a:ext cx="10365316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1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КОНТАКТЫ</a:t>
            </a:r>
            <a:r>
              <a:rPr lang="ru-RU" sz="3100" b="1" dirty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/>
            </a:r>
            <a:br>
              <a:rPr lang="ru-RU" sz="3100" b="1" dirty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</a:br>
            <a:endParaRPr lang="ru-RU" sz="3100" dirty="0">
              <a:solidFill>
                <a:srgbClr val="1306BA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2784" y="1981201"/>
            <a:ext cx="10657416" cy="3657604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Cambria" pitchFamily="18" charset="0"/>
                <a:cs typeface="Tahoma" pitchFamily="34" charset="0"/>
              </a:rPr>
              <a:t>Государственное учреждение Ярославской области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Cambria" pitchFamily="18" charset="0"/>
                <a:cs typeface="Tahoma" pitchFamily="34" charset="0"/>
              </a:rPr>
              <a:t> «Центр оценки и контроля качества образования»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Адрес </a:t>
            </a:r>
            <a:r>
              <a:rPr lang="ru-RU" sz="3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электронной почты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: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>
              <a:defRPr/>
            </a:pP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  <a:hlinkClick r:id="rId3"/>
              </a:rPr>
              <a:t>smirnova@coikko.ru</a:t>
            </a: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Телефоны</a:t>
            </a:r>
            <a:r>
              <a:rPr lang="ru-RU" sz="3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: 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8(4852) 28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36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76, 28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08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83</a:t>
            </a:r>
            <a:endParaRPr lang="ru-RU" sz="3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</TotalTime>
  <Words>5206</Words>
  <Application>Microsoft Office PowerPoint</Application>
  <PresentationFormat>Произвольный</PresentationFormat>
  <Paragraphs>862</Paragraphs>
  <Slides>93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  </vt:lpstr>
      <vt:lpstr>Слайд 2</vt:lpstr>
      <vt:lpstr>Слайд 3</vt:lpstr>
      <vt:lpstr>Слайд 4</vt:lpstr>
      <vt:lpstr>Слайд 5</vt:lpstr>
      <vt:lpstr>Слайд 6</vt:lpstr>
      <vt:lpstr>РАСПИСАНИЕ, ПРОДОЛЖИТЕЛЬНОСТЬ ЭКЗАМЕНОВ,  РАЗРЕШЕННЫЕ СРЕДСТВА ОБУЧЕНИЯ И ВОСПИТАНИЯ</vt:lpstr>
      <vt:lpstr>особенности организации ППЭ  и аудиторий для участников ЕГЭ  с ОВЗ  на дому/на базе медицинского учреждения</vt:lpstr>
      <vt:lpstr>Подготовка черновиков (по 2 листа на участника) со штампом ОО-ППЭ и резерв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ВНИМАНИЕ!</vt:lpstr>
      <vt:lpstr>Слайд 37</vt:lpstr>
      <vt:lpstr>Слайд 38</vt:lpstr>
      <vt:lpstr>форма ППЭ-12-02 </vt:lpstr>
      <vt:lpstr>Слайд 40</vt:lpstr>
      <vt:lpstr>начало проведения экзамена по бумажной технологии</vt:lpstr>
      <vt:lpstr>Слайд 42</vt:lpstr>
      <vt:lpstr>Слайд 43</vt:lpstr>
      <vt:lpstr>На рабочем столе участника</vt:lpstr>
      <vt:lpstr>Слайд 45</vt:lpstr>
      <vt:lpstr>Слайд 46</vt:lpstr>
      <vt:lpstr>Слайд 47</vt:lpstr>
      <vt:lpstr>ПРАВИЛА ЗАПОЛНЕНИЯ БЛАНКОВ</vt:lpstr>
      <vt:lpstr>ПРАВИЛА ЗАПОЛНЕНИЯ БЛАНКОВ</vt:lpstr>
      <vt:lpstr>Слайд 50</vt:lpstr>
      <vt:lpstr>ОБРАЗЦЫ НАПИСАНИЯ ЦИФР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Правила заполнения бланков ЕГЭ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Досрочное завершение экзамена по уважительной причине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СПЕЦИАЛИЗИРОВАННЫЕ УСЛОВИЯ ДЛЯ:</vt:lpstr>
      <vt:lpstr>СПЕЦИАЛИЗИРОВАННЫЕ УСЛОВИЯ ДЛЯ:</vt:lpstr>
      <vt:lpstr>ОБЕСПЕЧЕНИЕ СОБЛЮДЕНИЯ ПОРЯДКА</vt:lpstr>
      <vt:lpstr> КОНТАКТЫ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USER</cp:lastModifiedBy>
  <cp:revision>388</cp:revision>
  <dcterms:created xsi:type="dcterms:W3CDTF">2021-05-19T06:38:17Z</dcterms:created>
  <dcterms:modified xsi:type="dcterms:W3CDTF">2023-05-15T10:28:41Z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2021-05-19T00:00:00Z</vt:filetime>
  </property>
</Properties>
</file>